
<file path=[Content_Types].xml><?xml version="1.0" encoding="utf-8"?>
<Types xmlns="http://schemas.openxmlformats.org/package/2006/content-types">
  <Default Extension="mp3" ContentType="audio/mpeg"/>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0" r:id="rId2"/>
  </p:sldMasterIdLst>
  <p:notesMasterIdLst>
    <p:notesMasterId r:id="rId27"/>
  </p:notesMasterIdLst>
  <p:sldIdLst>
    <p:sldId id="256" r:id="rId3"/>
    <p:sldId id="257" r:id="rId4"/>
    <p:sldId id="258" r:id="rId5"/>
    <p:sldId id="276" r:id="rId6"/>
    <p:sldId id="259" r:id="rId7"/>
    <p:sldId id="260" r:id="rId8"/>
    <p:sldId id="261" r:id="rId9"/>
    <p:sldId id="277" r:id="rId10"/>
    <p:sldId id="263" r:id="rId11"/>
    <p:sldId id="266" r:id="rId12"/>
    <p:sldId id="264" r:id="rId13"/>
    <p:sldId id="265" r:id="rId14"/>
    <p:sldId id="267" r:id="rId15"/>
    <p:sldId id="278" r:id="rId16"/>
    <p:sldId id="268" r:id="rId17"/>
    <p:sldId id="269" r:id="rId18"/>
    <p:sldId id="270" r:id="rId19"/>
    <p:sldId id="271" r:id="rId20"/>
    <p:sldId id="279" r:id="rId21"/>
    <p:sldId id="273" r:id="rId22"/>
    <p:sldId id="274" r:id="rId23"/>
    <p:sldId id="272" r:id="rId24"/>
    <p:sldId id="275" r:id="rId25"/>
    <p:sldId id="298" r:id="rId26"/>
  </p:sldIdLst>
  <p:sldSz cx="12192000" cy="6858000"/>
  <p:notesSz cx="6858000" cy="9144000"/>
  <p:custDataLst>
    <p:tags r:id="rId2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EDAE4"/>
    <a:srgbClr val="FCEC2D"/>
    <a:srgbClr val="FDF05C"/>
    <a:srgbClr val="FFFFFE"/>
    <a:srgbClr val="FF9298"/>
    <a:srgbClr val="4188CE"/>
    <a:srgbClr val="F8B6D1"/>
    <a:srgbClr val="7F445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975" autoAdjust="0"/>
    <p:restoredTop sz="94660"/>
  </p:normalViewPr>
  <p:slideViewPr>
    <p:cSldViewPr snapToGrid="0">
      <p:cViewPr varScale="1">
        <p:scale>
          <a:sx n="90" d="100"/>
          <a:sy n="90" d="100"/>
        </p:scale>
        <p:origin x="624"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tags" Target="tags/tag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notesMaster" Target="notesMasters/notesMaster1.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t>2018/5/10</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t>‹#›</a:t>
            </a:fld>
            <a:endParaRPr lang="zh-CN" altLang="en-US"/>
          </a:p>
        </p:txBody>
      </p:sp>
    </p:spTree>
    <p:extLst>
      <p:ext uri="{BB962C8B-B14F-4D97-AF65-F5344CB8AC3E}">
        <p14:creationId xmlns:p14="http://schemas.microsoft.com/office/powerpoint/2010/main" val="34174455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1</a:t>
            </a:fld>
            <a:endParaRPr lang="zh-CN" altLang="en-US"/>
          </a:p>
        </p:txBody>
      </p:sp>
    </p:spTree>
    <p:extLst>
      <p:ext uri="{BB962C8B-B14F-4D97-AF65-F5344CB8AC3E}">
        <p14:creationId xmlns:p14="http://schemas.microsoft.com/office/powerpoint/2010/main" val="31380703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2</a:t>
            </a:fld>
            <a:endParaRPr lang="zh-CN" altLang="en-US"/>
          </a:p>
        </p:txBody>
      </p:sp>
    </p:spTree>
    <p:extLst>
      <p:ext uri="{BB962C8B-B14F-4D97-AF65-F5344CB8AC3E}">
        <p14:creationId xmlns:p14="http://schemas.microsoft.com/office/powerpoint/2010/main" val="35647684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3</a:t>
            </a:fld>
            <a:endParaRPr lang="zh-CN" altLang="en-US"/>
          </a:p>
        </p:txBody>
      </p:sp>
    </p:spTree>
    <p:extLst>
      <p:ext uri="{BB962C8B-B14F-4D97-AF65-F5344CB8AC3E}">
        <p14:creationId xmlns:p14="http://schemas.microsoft.com/office/powerpoint/2010/main" val="6003567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extLst>
      <p:ext uri="{BB962C8B-B14F-4D97-AF65-F5344CB8AC3E}">
        <p14:creationId xmlns:p14="http://schemas.microsoft.com/office/powerpoint/2010/main" val="21880559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5</a:t>
            </a:fld>
            <a:endParaRPr lang="zh-CN" altLang="en-US"/>
          </a:p>
        </p:txBody>
      </p:sp>
    </p:spTree>
    <p:extLst>
      <p:ext uri="{BB962C8B-B14F-4D97-AF65-F5344CB8AC3E}">
        <p14:creationId xmlns:p14="http://schemas.microsoft.com/office/powerpoint/2010/main" val="5103512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6</a:t>
            </a:fld>
            <a:endParaRPr lang="zh-CN" altLang="en-US"/>
          </a:p>
        </p:txBody>
      </p:sp>
    </p:spTree>
    <p:extLst>
      <p:ext uri="{BB962C8B-B14F-4D97-AF65-F5344CB8AC3E}">
        <p14:creationId xmlns:p14="http://schemas.microsoft.com/office/powerpoint/2010/main" val="40390140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7</a:t>
            </a:fld>
            <a:endParaRPr lang="zh-CN" altLang="en-US"/>
          </a:p>
        </p:txBody>
      </p:sp>
    </p:spTree>
    <p:extLst>
      <p:ext uri="{BB962C8B-B14F-4D97-AF65-F5344CB8AC3E}">
        <p14:creationId xmlns:p14="http://schemas.microsoft.com/office/powerpoint/2010/main" val="220974442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8</a:t>
            </a:fld>
            <a:endParaRPr lang="zh-CN" altLang="en-US"/>
          </a:p>
        </p:txBody>
      </p:sp>
    </p:spTree>
    <p:extLst>
      <p:ext uri="{BB962C8B-B14F-4D97-AF65-F5344CB8AC3E}">
        <p14:creationId xmlns:p14="http://schemas.microsoft.com/office/powerpoint/2010/main" val="276858338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9</a:t>
            </a:fld>
            <a:endParaRPr lang="zh-CN" altLang="en-US"/>
          </a:p>
        </p:txBody>
      </p:sp>
    </p:spTree>
    <p:extLst>
      <p:ext uri="{BB962C8B-B14F-4D97-AF65-F5344CB8AC3E}">
        <p14:creationId xmlns:p14="http://schemas.microsoft.com/office/powerpoint/2010/main" val="99695137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10</a:t>
            </a:fld>
            <a:endParaRPr lang="zh-CN" altLang="en-US"/>
          </a:p>
        </p:txBody>
      </p:sp>
    </p:spTree>
    <p:extLst>
      <p:ext uri="{BB962C8B-B14F-4D97-AF65-F5344CB8AC3E}">
        <p14:creationId xmlns:p14="http://schemas.microsoft.com/office/powerpoint/2010/main" val="271267578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11</a:t>
            </a:fld>
            <a:endParaRPr lang="zh-CN" altLang="en-US"/>
          </a:p>
        </p:txBody>
      </p:sp>
    </p:spTree>
    <p:extLst>
      <p:ext uri="{BB962C8B-B14F-4D97-AF65-F5344CB8AC3E}">
        <p14:creationId xmlns:p14="http://schemas.microsoft.com/office/powerpoint/2010/main" val="69794420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12</a:t>
            </a:fld>
            <a:endParaRPr lang="zh-CN" altLang="en-US"/>
          </a:p>
        </p:txBody>
      </p:sp>
    </p:spTree>
    <p:extLst>
      <p:ext uri="{BB962C8B-B14F-4D97-AF65-F5344CB8AC3E}">
        <p14:creationId xmlns:p14="http://schemas.microsoft.com/office/powerpoint/2010/main" val="372055052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13</a:t>
            </a:fld>
            <a:endParaRPr lang="zh-CN" altLang="en-US"/>
          </a:p>
        </p:txBody>
      </p:sp>
    </p:spTree>
    <p:extLst>
      <p:ext uri="{BB962C8B-B14F-4D97-AF65-F5344CB8AC3E}">
        <p14:creationId xmlns:p14="http://schemas.microsoft.com/office/powerpoint/2010/main" val="209973286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14</a:t>
            </a:fld>
            <a:endParaRPr lang="zh-CN" altLang="en-US"/>
          </a:p>
        </p:txBody>
      </p:sp>
    </p:spTree>
    <p:extLst>
      <p:ext uri="{BB962C8B-B14F-4D97-AF65-F5344CB8AC3E}">
        <p14:creationId xmlns:p14="http://schemas.microsoft.com/office/powerpoint/2010/main" val="289465172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15</a:t>
            </a:fld>
            <a:endParaRPr lang="zh-CN" altLang="en-US"/>
          </a:p>
        </p:txBody>
      </p:sp>
    </p:spTree>
    <p:extLst>
      <p:ext uri="{BB962C8B-B14F-4D97-AF65-F5344CB8AC3E}">
        <p14:creationId xmlns:p14="http://schemas.microsoft.com/office/powerpoint/2010/main" val="308655822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16</a:t>
            </a:fld>
            <a:endParaRPr lang="zh-CN" altLang="en-US"/>
          </a:p>
        </p:txBody>
      </p:sp>
    </p:spTree>
    <p:extLst>
      <p:ext uri="{BB962C8B-B14F-4D97-AF65-F5344CB8AC3E}">
        <p14:creationId xmlns:p14="http://schemas.microsoft.com/office/powerpoint/2010/main" val="359198608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17</a:t>
            </a:fld>
            <a:endParaRPr lang="zh-CN" altLang="en-US"/>
          </a:p>
        </p:txBody>
      </p:sp>
    </p:spTree>
    <p:extLst>
      <p:ext uri="{BB962C8B-B14F-4D97-AF65-F5344CB8AC3E}">
        <p14:creationId xmlns:p14="http://schemas.microsoft.com/office/powerpoint/2010/main" val="248129101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18</a:t>
            </a:fld>
            <a:endParaRPr lang="zh-CN" altLang="en-US"/>
          </a:p>
        </p:txBody>
      </p:sp>
    </p:spTree>
    <p:extLst>
      <p:ext uri="{BB962C8B-B14F-4D97-AF65-F5344CB8AC3E}">
        <p14:creationId xmlns:p14="http://schemas.microsoft.com/office/powerpoint/2010/main" val="6117862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19</a:t>
            </a:fld>
            <a:endParaRPr lang="zh-CN" altLang="en-US"/>
          </a:p>
        </p:txBody>
      </p:sp>
    </p:spTree>
    <p:extLst>
      <p:ext uri="{BB962C8B-B14F-4D97-AF65-F5344CB8AC3E}">
        <p14:creationId xmlns:p14="http://schemas.microsoft.com/office/powerpoint/2010/main" val="358942834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20</a:t>
            </a:fld>
            <a:endParaRPr lang="zh-CN" altLang="en-US"/>
          </a:p>
        </p:txBody>
      </p:sp>
    </p:spTree>
    <p:extLst>
      <p:ext uri="{BB962C8B-B14F-4D97-AF65-F5344CB8AC3E}">
        <p14:creationId xmlns:p14="http://schemas.microsoft.com/office/powerpoint/2010/main" val="16016394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21</a:t>
            </a:fld>
            <a:endParaRPr lang="zh-CN" altLang="en-US"/>
          </a:p>
        </p:txBody>
      </p:sp>
    </p:spTree>
    <p:extLst>
      <p:ext uri="{BB962C8B-B14F-4D97-AF65-F5344CB8AC3E}">
        <p14:creationId xmlns:p14="http://schemas.microsoft.com/office/powerpoint/2010/main" val="159090206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22</a:t>
            </a:fld>
            <a:endParaRPr lang="zh-CN" altLang="en-US"/>
          </a:p>
        </p:txBody>
      </p:sp>
    </p:spTree>
    <p:extLst>
      <p:ext uri="{BB962C8B-B14F-4D97-AF65-F5344CB8AC3E}">
        <p14:creationId xmlns:p14="http://schemas.microsoft.com/office/powerpoint/2010/main" val="309981987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23</a:t>
            </a:fld>
            <a:endParaRPr lang="zh-CN" altLang="en-US"/>
          </a:p>
        </p:txBody>
      </p:sp>
    </p:spTree>
    <p:extLst>
      <p:ext uri="{BB962C8B-B14F-4D97-AF65-F5344CB8AC3E}">
        <p14:creationId xmlns:p14="http://schemas.microsoft.com/office/powerpoint/2010/main" val="143736806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24</a:t>
            </a:fld>
            <a:endParaRPr lang="zh-CN" altLang="en-US"/>
          </a:p>
        </p:txBody>
      </p:sp>
    </p:spTree>
    <p:extLst>
      <p:ext uri="{BB962C8B-B14F-4D97-AF65-F5344CB8AC3E}">
        <p14:creationId xmlns:p14="http://schemas.microsoft.com/office/powerpoint/2010/main" val="407605552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 Id="rId6" Type="http://schemas.openxmlformats.org/officeDocument/2006/relationships/image" Target="../media/image5.emf"/><Relationship Id="rId5" Type="http://schemas.openxmlformats.org/officeDocument/2006/relationships/image" Target="../media/image4.emf"/><Relationship Id="rId4" Type="http://schemas.openxmlformats.org/officeDocument/2006/relationships/image" Target="../media/image3.emf"/></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2.xml"/><Relationship Id="rId6" Type="http://schemas.openxmlformats.org/officeDocument/2006/relationships/image" Target="../media/image5.emf"/><Relationship Id="rId5" Type="http://schemas.openxmlformats.org/officeDocument/2006/relationships/image" Target="../media/image4.emf"/><Relationship Id="rId4" Type="http://schemas.openxmlformats.org/officeDocument/2006/relationships/image" Target="../media/image3.emf"/></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pic>
        <p:nvPicPr>
          <p:cNvPr id="7" name="图片 6"/>
          <p:cNvPicPr>
            <a:picLocks noChangeAspect="1"/>
          </p:cNvPicPr>
          <p:nvPr userDrawn="1"/>
        </p:nvPicPr>
        <p:blipFill rotWithShape="1">
          <a:blip r:embed="rId2"/>
          <a:srcRect l="25045" t="5627" r="29332" b="18040"/>
          <a:stretch>
            <a:fillRect/>
          </a:stretch>
        </p:blipFill>
        <p:spPr>
          <a:xfrm>
            <a:off x="-1" y="1"/>
            <a:ext cx="12192001" cy="68580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pic>
        <p:nvPicPr>
          <p:cNvPr id="7" name="图片 6"/>
          <p:cNvPicPr>
            <a:picLocks noChangeAspect="1"/>
          </p:cNvPicPr>
          <p:nvPr userDrawn="1"/>
        </p:nvPicPr>
        <p:blipFill rotWithShape="1">
          <a:blip r:embed="rId2"/>
          <a:srcRect l="25045" t="5627" r="29332" b="18040"/>
          <a:stretch>
            <a:fillRect/>
          </a:stretch>
        </p:blipFill>
        <p:spPr>
          <a:xfrm>
            <a:off x="-1" y="1"/>
            <a:ext cx="12192001" cy="6858000"/>
          </a:xfrm>
          <a:prstGeom prst="rect">
            <a:avLst/>
          </a:prstGeom>
        </p:spPr>
      </p:pic>
      <p:pic>
        <p:nvPicPr>
          <p:cNvPr id="8" name="图片 7"/>
          <p:cNvPicPr>
            <a:picLocks noChangeAspect="1"/>
          </p:cNvPicPr>
          <p:nvPr userDrawn="1"/>
        </p:nvPicPr>
        <p:blipFill>
          <a:blip r:embed="rId3"/>
          <a:stretch>
            <a:fillRect/>
          </a:stretch>
        </p:blipFill>
        <p:spPr>
          <a:xfrm>
            <a:off x="9669403" y="-1086823"/>
            <a:ext cx="2187639" cy="1763471"/>
          </a:xfrm>
          <a:prstGeom prst="rect">
            <a:avLst/>
          </a:prstGeom>
        </p:spPr>
      </p:pic>
      <p:pic>
        <p:nvPicPr>
          <p:cNvPr id="9" name="图片 8"/>
          <p:cNvPicPr>
            <a:picLocks noChangeAspect="1"/>
          </p:cNvPicPr>
          <p:nvPr userDrawn="1"/>
        </p:nvPicPr>
        <p:blipFill>
          <a:blip r:embed="rId4"/>
          <a:stretch>
            <a:fillRect/>
          </a:stretch>
        </p:blipFill>
        <p:spPr>
          <a:xfrm>
            <a:off x="10508261" y="-1275884"/>
            <a:ext cx="2602304" cy="2669256"/>
          </a:xfrm>
          <a:prstGeom prst="rect">
            <a:avLst/>
          </a:prstGeom>
        </p:spPr>
      </p:pic>
      <p:pic>
        <p:nvPicPr>
          <p:cNvPr id="10" name="图片 9"/>
          <p:cNvPicPr>
            <a:picLocks noChangeAspect="1"/>
          </p:cNvPicPr>
          <p:nvPr userDrawn="1"/>
        </p:nvPicPr>
        <p:blipFill>
          <a:blip r:embed="rId5"/>
          <a:stretch>
            <a:fillRect/>
          </a:stretch>
        </p:blipFill>
        <p:spPr>
          <a:xfrm>
            <a:off x="-1704124" y="4821643"/>
            <a:ext cx="3408247" cy="3494976"/>
          </a:xfrm>
          <a:prstGeom prst="rect">
            <a:avLst/>
          </a:prstGeom>
        </p:spPr>
      </p:pic>
      <p:pic>
        <p:nvPicPr>
          <p:cNvPr id="11" name="图片 10"/>
          <p:cNvPicPr>
            <a:picLocks noChangeAspect="1"/>
          </p:cNvPicPr>
          <p:nvPr userDrawn="1"/>
        </p:nvPicPr>
        <p:blipFill>
          <a:blip r:embed="rId6"/>
          <a:stretch>
            <a:fillRect/>
          </a:stretch>
        </p:blipFill>
        <p:spPr>
          <a:xfrm>
            <a:off x="-387517" y="6180681"/>
            <a:ext cx="2653564" cy="2143261"/>
          </a:xfrm>
          <a:prstGeom prst="rect">
            <a:avLst/>
          </a:prstGeom>
        </p:spPr>
      </p:pic>
      <p:cxnSp>
        <p:nvCxnSpPr>
          <p:cNvPr id="12" name="直接连接符 11"/>
          <p:cNvCxnSpPr/>
          <p:nvPr userDrawn="1"/>
        </p:nvCxnSpPr>
        <p:spPr>
          <a:xfrm>
            <a:off x="391886" y="508000"/>
            <a:ext cx="0" cy="4731657"/>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userDrawn="1"/>
        </p:nvCxnSpPr>
        <p:spPr>
          <a:xfrm>
            <a:off x="391886" y="522514"/>
            <a:ext cx="3831771" cy="0"/>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a:stCxn id="9" idx="2"/>
          </p:cNvCxnSpPr>
          <p:nvPr userDrawn="1"/>
        </p:nvCxnSpPr>
        <p:spPr>
          <a:xfrm>
            <a:off x="11809413" y="1393372"/>
            <a:ext cx="47629" cy="5152571"/>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userDrawn="1"/>
        </p:nvCxnSpPr>
        <p:spPr>
          <a:xfrm flipH="1">
            <a:off x="2336426" y="6531429"/>
            <a:ext cx="9520616" cy="0"/>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userDrawn="1"/>
        </p:nvCxnSpPr>
        <p:spPr>
          <a:xfrm>
            <a:off x="8040914" y="522514"/>
            <a:ext cx="1429657" cy="0"/>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sp>
        <p:nvSpPr>
          <p:cNvPr id="17" name="文本框 16"/>
          <p:cNvSpPr txBox="1"/>
          <p:nvPr userDrawn="1"/>
        </p:nvSpPr>
        <p:spPr>
          <a:xfrm>
            <a:off x="4850740" y="246390"/>
            <a:ext cx="2698175" cy="523220"/>
          </a:xfrm>
          <a:prstGeom prst="rect">
            <a:avLst/>
          </a:prstGeom>
          <a:noFill/>
        </p:spPr>
        <p:txBody>
          <a:bodyPr wrap="none" rtlCol="0">
            <a:spAutoFit/>
          </a:bodyPr>
          <a:lstStyle/>
          <a:p>
            <a:r>
              <a:rPr lang="zh-CN" altLang="en-US" sz="2800" dirty="0">
                <a:solidFill>
                  <a:schemeClr val="bg1">
                    <a:lumMod val="65000"/>
                  </a:schemeClr>
                </a:solidFill>
                <a:latin typeface="微软雅黑" panose="020B0503020204020204" pitchFamily="34" charset="-122"/>
                <a:ea typeface="微软雅黑" panose="020B0503020204020204" pitchFamily="34" charset="-122"/>
              </a:rPr>
              <a:t>请输入你的题目</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3"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1+#ppt_w/2"/>
                                          </p:val>
                                        </p:tav>
                                        <p:tav tm="100000">
                                          <p:val>
                                            <p:strVal val="#ppt_x"/>
                                          </p:val>
                                        </p:tav>
                                      </p:tavLst>
                                    </p:anim>
                                    <p:anim calcmode="lin" valueType="num">
                                      <p:cBhvr additive="base">
                                        <p:cTn id="8" dur="500" fill="hold"/>
                                        <p:tgtEl>
                                          <p:spTgt spid="9"/>
                                        </p:tgtEl>
                                        <p:attrNameLst>
                                          <p:attrName>ppt_y</p:attrName>
                                        </p:attrNameLst>
                                      </p:cBhvr>
                                      <p:tavLst>
                                        <p:tav tm="0">
                                          <p:val>
                                            <p:strVal val="0-#ppt_h/2"/>
                                          </p:val>
                                        </p:tav>
                                        <p:tav tm="100000">
                                          <p:val>
                                            <p:strVal val="#ppt_y"/>
                                          </p:val>
                                        </p:tav>
                                      </p:tavLst>
                                    </p:anim>
                                  </p:childTnLst>
                                </p:cTn>
                              </p:par>
                              <p:par>
                                <p:cTn id="9" presetID="2" presetClass="entr" presetSubtype="3" fill="hold"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1+#ppt_w/2"/>
                                          </p:val>
                                        </p:tav>
                                        <p:tav tm="100000">
                                          <p:val>
                                            <p:strVal val="#ppt_x"/>
                                          </p:val>
                                        </p:tav>
                                      </p:tavLst>
                                    </p:anim>
                                    <p:anim calcmode="lin" valueType="num">
                                      <p:cBhvr additive="base">
                                        <p:cTn id="12" dur="500" fill="hold"/>
                                        <p:tgtEl>
                                          <p:spTgt spid="8"/>
                                        </p:tgtEl>
                                        <p:attrNameLst>
                                          <p:attrName>ppt_y</p:attrName>
                                        </p:attrNameLst>
                                      </p:cBhvr>
                                      <p:tavLst>
                                        <p:tav tm="0">
                                          <p:val>
                                            <p:strVal val="0-#ppt_h/2"/>
                                          </p:val>
                                        </p:tav>
                                        <p:tav tm="100000">
                                          <p:val>
                                            <p:strVal val="#ppt_y"/>
                                          </p:val>
                                        </p:tav>
                                      </p:tavLst>
                                    </p:anim>
                                  </p:childTnLst>
                                </p:cTn>
                              </p:par>
                              <p:par>
                                <p:cTn id="13" presetID="2" presetClass="entr" presetSubtype="12" fill="hold" nodeType="withEffect">
                                  <p:stCondLst>
                                    <p:cond delay="0"/>
                                  </p:stCondLst>
                                  <p:childTnLst>
                                    <p:set>
                                      <p:cBhvr>
                                        <p:cTn id="14" dur="1" fill="hold">
                                          <p:stCondLst>
                                            <p:cond delay="0"/>
                                          </p:stCondLst>
                                        </p:cTn>
                                        <p:tgtEl>
                                          <p:spTgt spid="11"/>
                                        </p:tgtEl>
                                        <p:attrNameLst>
                                          <p:attrName>style.visibility</p:attrName>
                                        </p:attrNameLst>
                                      </p:cBhvr>
                                      <p:to>
                                        <p:strVal val="visible"/>
                                      </p:to>
                                    </p:set>
                                    <p:anim calcmode="lin" valueType="num">
                                      <p:cBhvr additive="base">
                                        <p:cTn id="15" dur="500" fill="hold"/>
                                        <p:tgtEl>
                                          <p:spTgt spid="11"/>
                                        </p:tgtEl>
                                        <p:attrNameLst>
                                          <p:attrName>ppt_x</p:attrName>
                                        </p:attrNameLst>
                                      </p:cBhvr>
                                      <p:tavLst>
                                        <p:tav tm="0">
                                          <p:val>
                                            <p:strVal val="0-#ppt_w/2"/>
                                          </p:val>
                                        </p:tav>
                                        <p:tav tm="100000">
                                          <p:val>
                                            <p:strVal val="#ppt_x"/>
                                          </p:val>
                                        </p:tav>
                                      </p:tavLst>
                                    </p:anim>
                                    <p:anim calcmode="lin" valueType="num">
                                      <p:cBhvr additive="base">
                                        <p:cTn id="16" dur="500" fill="hold"/>
                                        <p:tgtEl>
                                          <p:spTgt spid="11"/>
                                        </p:tgtEl>
                                        <p:attrNameLst>
                                          <p:attrName>ppt_y</p:attrName>
                                        </p:attrNameLst>
                                      </p:cBhvr>
                                      <p:tavLst>
                                        <p:tav tm="0">
                                          <p:val>
                                            <p:strVal val="1+#ppt_h/2"/>
                                          </p:val>
                                        </p:tav>
                                        <p:tav tm="100000">
                                          <p:val>
                                            <p:strVal val="#ppt_y"/>
                                          </p:val>
                                        </p:tav>
                                      </p:tavLst>
                                    </p:anim>
                                  </p:childTnLst>
                                </p:cTn>
                              </p:par>
                              <p:par>
                                <p:cTn id="17" presetID="2" presetClass="entr" presetSubtype="12" fill="hold" nodeType="with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500" fill="hold"/>
                                        <p:tgtEl>
                                          <p:spTgt spid="10"/>
                                        </p:tgtEl>
                                        <p:attrNameLst>
                                          <p:attrName>ppt_x</p:attrName>
                                        </p:attrNameLst>
                                      </p:cBhvr>
                                      <p:tavLst>
                                        <p:tav tm="0">
                                          <p:val>
                                            <p:strVal val="0-#ppt_w/2"/>
                                          </p:val>
                                        </p:tav>
                                        <p:tav tm="100000">
                                          <p:val>
                                            <p:strVal val="#ppt_x"/>
                                          </p:val>
                                        </p:tav>
                                      </p:tavLst>
                                    </p:anim>
                                    <p:anim calcmode="lin" valueType="num">
                                      <p:cBhvr additive="base">
                                        <p:cTn id="20"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53" presetClass="entr" presetSubtype="16" fill="hold" grpId="0" nodeType="clickEffect">
                                  <p:stCondLst>
                                    <p:cond delay="0"/>
                                  </p:stCondLst>
                                  <p:childTnLst>
                                    <p:set>
                                      <p:cBhvr>
                                        <p:cTn id="24" dur="1" fill="hold">
                                          <p:stCondLst>
                                            <p:cond delay="0"/>
                                          </p:stCondLst>
                                        </p:cTn>
                                        <p:tgtEl>
                                          <p:spTgt spid="17"/>
                                        </p:tgtEl>
                                        <p:attrNameLst>
                                          <p:attrName>style.visibility</p:attrName>
                                        </p:attrNameLst>
                                      </p:cBhvr>
                                      <p:to>
                                        <p:strVal val="visible"/>
                                      </p:to>
                                    </p:set>
                                    <p:anim calcmode="lin" valueType="num">
                                      <p:cBhvr>
                                        <p:cTn id="25" dur="500" fill="hold"/>
                                        <p:tgtEl>
                                          <p:spTgt spid="17"/>
                                        </p:tgtEl>
                                        <p:attrNameLst>
                                          <p:attrName>ppt_w</p:attrName>
                                        </p:attrNameLst>
                                      </p:cBhvr>
                                      <p:tavLst>
                                        <p:tav tm="0">
                                          <p:val>
                                            <p:fltVal val="0"/>
                                          </p:val>
                                        </p:tav>
                                        <p:tav tm="100000">
                                          <p:val>
                                            <p:strVal val="#ppt_w"/>
                                          </p:val>
                                        </p:tav>
                                      </p:tavLst>
                                    </p:anim>
                                    <p:anim calcmode="lin" valueType="num">
                                      <p:cBhvr>
                                        <p:cTn id="26" dur="500" fill="hold"/>
                                        <p:tgtEl>
                                          <p:spTgt spid="17"/>
                                        </p:tgtEl>
                                        <p:attrNameLst>
                                          <p:attrName>ppt_h</p:attrName>
                                        </p:attrNameLst>
                                      </p:cBhvr>
                                      <p:tavLst>
                                        <p:tav tm="0">
                                          <p:val>
                                            <p:fltVal val="0"/>
                                          </p:val>
                                        </p:tav>
                                        <p:tav tm="100000">
                                          <p:val>
                                            <p:strVal val="#ppt_h"/>
                                          </p:val>
                                        </p:tav>
                                      </p:tavLst>
                                    </p:anim>
                                    <p:animEffect transition="in" filter="fade">
                                      <p:cBhvr>
                                        <p:cTn id="27" dur="500"/>
                                        <p:tgtEl>
                                          <p:spTgt spid="17"/>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2" fill="hold" nodeType="click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wipe(right)">
                                      <p:cBhvr>
                                        <p:cTn id="32" dur="500"/>
                                        <p:tgtEl>
                                          <p:spTgt spid="13"/>
                                        </p:tgtEl>
                                      </p:cBhvr>
                                    </p:animEffect>
                                  </p:childTnLst>
                                </p:cTn>
                              </p:par>
                              <p:par>
                                <p:cTn id="33" presetID="22" presetClass="entr" presetSubtype="8" fill="hold" nodeType="withEffect">
                                  <p:stCondLst>
                                    <p:cond delay="0"/>
                                  </p:stCondLst>
                                  <p:childTnLst>
                                    <p:set>
                                      <p:cBhvr>
                                        <p:cTn id="34" dur="1" fill="hold">
                                          <p:stCondLst>
                                            <p:cond delay="0"/>
                                          </p:stCondLst>
                                        </p:cTn>
                                        <p:tgtEl>
                                          <p:spTgt spid="16"/>
                                        </p:tgtEl>
                                        <p:attrNameLst>
                                          <p:attrName>style.visibility</p:attrName>
                                        </p:attrNameLst>
                                      </p:cBhvr>
                                      <p:to>
                                        <p:strVal val="visible"/>
                                      </p:to>
                                    </p:set>
                                    <p:animEffect transition="in" filter="wipe(left)">
                                      <p:cBhvr>
                                        <p:cTn id="35" dur="500"/>
                                        <p:tgtEl>
                                          <p:spTgt spid="16"/>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1" fill="hold" nodeType="clickEffect">
                                  <p:stCondLst>
                                    <p:cond delay="0"/>
                                  </p:stCondLst>
                                  <p:childTnLst>
                                    <p:set>
                                      <p:cBhvr>
                                        <p:cTn id="39" dur="1" fill="hold">
                                          <p:stCondLst>
                                            <p:cond delay="0"/>
                                          </p:stCondLst>
                                        </p:cTn>
                                        <p:tgtEl>
                                          <p:spTgt spid="12"/>
                                        </p:tgtEl>
                                        <p:attrNameLst>
                                          <p:attrName>style.visibility</p:attrName>
                                        </p:attrNameLst>
                                      </p:cBhvr>
                                      <p:to>
                                        <p:strVal val="visible"/>
                                      </p:to>
                                    </p:set>
                                    <p:animEffect transition="in" filter="wipe(up)">
                                      <p:cBhvr>
                                        <p:cTn id="40" dur="500"/>
                                        <p:tgtEl>
                                          <p:spTgt spid="12"/>
                                        </p:tgtEl>
                                      </p:cBhvr>
                                    </p:animEffect>
                                  </p:childTnLst>
                                </p:cTn>
                              </p:par>
                              <p:par>
                                <p:cTn id="41" presetID="22" presetClass="entr" presetSubtype="1" fill="hold" nodeType="withEffect">
                                  <p:stCondLst>
                                    <p:cond delay="0"/>
                                  </p:stCondLst>
                                  <p:childTnLst>
                                    <p:set>
                                      <p:cBhvr>
                                        <p:cTn id="42" dur="1" fill="hold">
                                          <p:stCondLst>
                                            <p:cond delay="0"/>
                                          </p:stCondLst>
                                        </p:cTn>
                                        <p:tgtEl>
                                          <p:spTgt spid="14"/>
                                        </p:tgtEl>
                                        <p:attrNameLst>
                                          <p:attrName>style.visibility</p:attrName>
                                        </p:attrNameLst>
                                      </p:cBhvr>
                                      <p:to>
                                        <p:strVal val="visible"/>
                                      </p:to>
                                    </p:set>
                                    <p:animEffect transition="in" filter="wipe(up)">
                                      <p:cBhvr>
                                        <p:cTn id="43" dur="500"/>
                                        <p:tgtEl>
                                          <p:spTgt spid="14"/>
                                        </p:tgtEl>
                                      </p:cBhvr>
                                    </p:animEffect>
                                  </p:childTnLst>
                                </p:cTn>
                              </p:par>
                            </p:childTnLst>
                          </p:cTn>
                        </p:par>
                      </p:childTnLst>
                    </p:cTn>
                  </p:par>
                  <p:par>
                    <p:cTn id="44" fill="hold">
                      <p:stCondLst>
                        <p:cond delay="indefinite"/>
                      </p:stCondLst>
                      <p:childTnLst>
                        <p:par>
                          <p:cTn id="45" fill="hold">
                            <p:stCondLst>
                              <p:cond delay="0"/>
                            </p:stCondLst>
                            <p:childTnLst>
                              <p:par>
                                <p:cTn id="46" presetID="16" presetClass="entr" presetSubtype="37" fill="hold" nodeType="clickEffect">
                                  <p:stCondLst>
                                    <p:cond delay="0"/>
                                  </p:stCondLst>
                                  <p:childTnLst>
                                    <p:set>
                                      <p:cBhvr>
                                        <p:cTn id="47" dur="1" fill="hold">
                                          <p:stCondLst>
                                            <p:cond delay="0"/>
                                          </p:stCondLst>
                                        </p:cTn>
                                        <p:tgtEl>
                                          <p:spTgt spid="15"/>
                                        </p:tgtEl>
                                        <p:attrNameLst>
                                          <p:attrName>style.visibility</p:attrName>
                                        </p:attrNameLst>
                                      </p:cBhvr>
                                      <p:to>
                                        <p:strVal val="visible"/>
                                      </p:to>
                                    </p:set>
                                    <p:animEffect transition="in" filter="barn(outVertical)">
                                      <p:cBhvr>
                                        <p:cTn id="48"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hasCustomPrompt="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p:cNvSpPr>
            <a:spLocks noGrp="1"/>
          </p:cNvSpPr>
          <p:nvPr>
            <p:ph type="dt" sz="half" idx="10"/>
          </p:nvPr>
        </p:nvSpPr>
        <p:spPr/>
        <p:txBody>
          <a:bodyPr/>
          <a:lstStyle/>
          <a:p>
            <a:fld id="{36C23DB9-45C1-4329-AEB2-1E95EAA5CA52}" type="datetimeFigureOut">
              <a:rPr lang="zh-CN" altLang="en-US" smtClean="0"/>
              <a:t>2018/5/10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AA44839-CE23-4666-89A7-366CB64777E3}"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hasCustomPrompt="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hasCustomPrompt="1"/>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36C23DB9-45C1-4329-AEB2-1E95EAA5CA52}" type="datetimeFigureOut">
              <a:rPr lang="zh-CN" altLang="en-US" smtClean="0"/>
              <a:t>2018/5/10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AA44839-CE23-4666-89A7-366CB64777E3}"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hasCustomPrompt="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p:cNvSpPr>
            <a:spLocks noGrp="1"/>
          </p:cNvSpPr>
          <p:nvPr>
            <p:ph sz="half" idx="2" hasCustomPrompt="1"/>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p:cNvSpPr>
            <a:spLocks noGrp="1"/>
          </p:cNvSpPr>
          <p:nvPr>
            <p:ph sz="quarter" idx="4" hasCustomPrompt="1"/>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36C23DB9-45C1-4329-AEB2-1E95EAA5CA52}" type="datetimeFigureOut">
              <a:rPr lang="zh-CN" altLang="en-US" smtClean="0"/>
              <a:t>2018/5/10</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6AA44839-CE23-4666-89A7-366CB64777E3}"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36C23DB9-45C1-4329-AEB2-1E95EAA5CA52}" type="datetimeFigureOut">
              <a:rPr lang="zh-CN" altLang="en-US" smtClean="0"/>
              <a:t>2018/5/10</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6AA44839-CE23-4666-89A7-366CB64777E3}"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36C23DB9-45C1-4329-AEB2-1E95EAA5CA52}" type="datetimeFigureOut">
              <a:rPr lang="zh-CN" altLang="en-US" smtClean="0"/>
              <a:t>2018/5/10</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6AA44839-CE23-4666-89A7-366CB64777E3}"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hasCustomPrompt="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36C23DB9-45C1-4329-AEB2-1E95EAA5CA52}" type="datetimeFigureOut">
              <a:rPr lang="zh-CN" altLang="en-US" smtClean="0"/>
              <a:t>2018/5/10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AA44839-CE23-4666-89A7-366CB64777E3}"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36C23DB9-45C1-4329-AEB2-1E95EAA5CA52}" type="datetimeFigureOut">
              <a:rPr lang="zh-CN" altLang="en-US" smtClean="0"/>
              <a:t>2018/5/10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AA44839-CE23-4666-89A7-366CB64777E3}"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hasCustomPrompt="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36C23DB9-45C1-4329-AEB2-1E95EAA5CA52}" type="datetimeFigureOut">
              <a:rPr lang="zh-CN" altLang="en-US" smtClean="0"/>
              <a:t>2018/5/10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AA44839-CE23-4666-89A7-366CB64777E3}"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hasCustomPrompt="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36C23DB9-45C1-4329-AEB2-1E95EAA5CA52}" type="datetimeFigureOut">
              <a:rPr lang="zh-CN" altLang="en-US" smtClean="0"/>
              <a:t>2018/5/10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AA44839-CE23-4666-89A7-366CB64777E3}"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pic>
        <p:nvPicPr>
          <p:cNvPr id="7" name="图片 6"/>
          <p:cNvPicPr>
            <a:picLocks noChangeAspect="1"/>
          </p:cNvPicPr>
          <p:nvPr userDrawn="1"/>
        </p:nvPicPr>
        <p:blipFill rotWithShape="1">
          <a:blip r:embed="rId2"/>
          <a:srcRect l="25045" t="5627" r="29332" b="18040"/>
          <a:stretch>
            <a:fillRect/>
          </a:stretch>
        </p:blipFill>
        <p:spPr>
          <a:xfrm>
            <a:off x="-1" y="1"/>
            <a:ext cx="12192001" cy="68580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pic>
        <p:nvPicPr>
          <p:cNvPr id="7" name="图片 6"/>
          <p:cNvPicPr>
            <a:picLocks noChangeAspect="1"/>
          </p:cNvPicPr>
          <p:nvPr userDrawn="1"/>
        </p:nvPicPr>
        <p:blipFill rotWithShape="1">
          <a:blip r:embed="rId2"/>
          <a:srcRect l="25045" t="5627" r="29332" b="18040"/>
          <a:stretch>
            <a:fillRect/>
          </a:stretch>
        </p:blipFill>
        <p:spPr>
          <a:xfrm>
            <a:off x="-1" y="1"/>
            <a:ext cx="12192001" cy="6858000"/>
          </a:xfrm>
          <a:prstGeom prst="rect">
            <a:avLst/>
          </a:prstGeom>
        </p:spPr>
      </p:pic>
      <p:pic>
        <p:nvPicPr>
          <p:cNvPr id="8" name="图片 7"/>
          <p:cNvPicPr>
            <a:picLocks noChangeAspect="1"/>
          </p:cNvPicPr>
          <p:nvPr userDrawn="1"/>
        </p:nvPicPr>
        <p:blipFill>
          <a:blip r:embed="rId3"/>
          <a:stretch>
            <a:fillRect/>
          </a:stretch>
        </p:blipFill>
        <p:spPr>
          <a:xfrm>
            <a:off x="9669403" y="-1086823"/>
            <a:ext cx="2187639" cy="1763471"/>
          </a:xfrm>
          <a:prstGeom prst="rect">
            <a:avLst/>
          </a:prstGeom>
        </p:spPr>
      </p:pic>
      <p:pic>
        <p:nvPicPr>
          <p:cNvPr id="9" name="图片 8"/>
          <p:cNvPicPr>
            <a:picLocks noChangeAspect="1"/>
          </p:cNvPicPr>
          <p:nvPr userDrawn="1"/>
        </p:nvPicPr>
        <p:blipFill>
          <a:blip r:embed="rId4"/>
          <a:stretch>
            <a:fillRect/>
          </a:stretch>
        </p:blipFill>
        <p:spPr>
          <a:xfrm>
            <a:off x="10508261" y="-1275884"/>
            <a:ext cx="2602304" cy="2669256"/>
          </a:xfrm>
          <a:prstGeom prst="rect">
            <a:avLst/>
          </a:prstGeom>
        </p:spPr>
      </p:pic>
      <p:pic>
        <p:nvPicPr>
          <p:cNvPr id="10" name="图片 9"/>
          <p:cNvPicPr>
            <a:picLocks noChangeAspect="1"/>
          </p:cNvPicPr>
          <p:nvPr userDrawn="1"/>
        </p:nvPicPr>
        <p:blipFill>
          <a:blip r:embed="rId5"/>
          <a:stretch>
            <a:fillRect/>
          </a:stretch>
        </p:blipFill>
        <p:spPr>
          <a:xfrm>
            <a:off x="-1704124" y="4821643"/>
            <a:ext cx="3408247" cy="3494976"/>
          </a:xfrm>
          <a:prstGeom prst="rect">
            <a:avLst/>
          </a:prstGeom>
        </p:spPr>
      </p:pic>
      <p:pic>
        <p:nvPicPr>
          <p:cNvPr id="11" name="图片 10"/>
          <p:cNvPicPr>
            <a:picLocks noChangeAspect="1"/>
          </p:cNvPicPr>
          <p:nvPr userDrawn="1"/>
        </p:nvPicPr>
        <p:blipFill>
          <a:blip r:embed="rId6"/>
          <a:stretch>
            <a:fillRect/>
          </a:stretch>
        </p:blipFill>
        <p:spPr>
          <a:xfrm>
            <a:off x="-387517" y="6180681"/>
            <a:ext cx="2653564" cy="2143261"/>
          </a:xfrm>
          <a:prstGeom prst="rect">
            <a:avLst/>
          </a:prstGeom>
        </p:spPr>
      </p:pic>
      <p:cxnSp>
        <p:nvCxnSpPr>
          <p:cNvPr id="12" name="直接连接符 11"/>
          <p:cNvCxnSpPr/>
          <p:nvPr userDrawn="1"/>
        </p:nvCxnSpPr>
        <p:spPr>
          <a:xfrm>
            <a:off x="391886" y="508000"/>
            <a:ext cx="0" cy="4731657"/>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userDrawn="1"/>
        </p:nvCxnSpPr>
        <p:spPr>
          <a:xfrm>
            <a:off x="391886" y="522514"/>
            <a:ext cx="3831771" cy="0"/>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a:stCxn id="9" idx="2"/>
          </p:cNvCxnSpPr>
          <p:nvPr userDrawn="1"/>
        </p:nvCxnSpPr>
        <p:spPr>
          <a:xfrm>
            <a:off x="11809413" y="1393372"/>
            <a:ext cx="47629" cy="5152571"/>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userDrawn="1"/>
        </p:nvCxnSpPr>
        <p:spPr>
          <a:xfrm flipH="1">
            <a:off x="2336426" y="6531429"/>
            <a:ext cx="9520616" cy="0"/>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userDrawn="1"/>
        </p:nvCxnSpPr>
        <p:spPr>
          <a:xfrm>
            <a:off x="8040914" y="522514"/>
            <a:ext cx="1429657" cy="0"/>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sp>
        <p:nvSpPr>
          <p:cNvPr id="17" name="文本框 16"/>
          <p:cNvSpPr txBox="1"/>
          <p:nvPr userDrawn="1"/>
        </p:nvSpPr>
        <p:spPr>
          <a:xfrm>
            <a:off x="4850740" y="246390"/>
            <a:ext cx="2698175" cy="523220"/>
          </a:xfrm>
          <a:prstGeom prst="rect">
            <a:avLst/>
          </a:prstGeom>
          <a:noFill/>
        </p:spPr>
        <p:txBody>
          <a:bodyPr wrap="none" rtlCol="0">
            <a:spAutoFit/>
          </a:bodyPr>
          <a:lstStyle/>
          <a:p>
            <a:r>
              <a:rPr lang="zh-CN" altLang="en-US" sz="2800" dirty="0">
                <a:solidFill>
                  <a:schemeClr val="bg1">
                    <a:lumMod val="65000"/>
                  </a:schemeClr>
                </a:solidFill>
                <a:latin typeface="微软雅黑" panose="020B0503020204020204" pitchFamily="34" charset="-122"/>
                <a:ea typeface="微软雅黑" panose="020B0503020204020204" pitchFamily="34" charset="-122"/>
              </a:rPr>
              <a:t>请输入你的题目</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3"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1+#ppt_w/2"/>
                                          </p:val>
                                        </p:tav>
                                        <p:tav tm="100000">
                                          <p:val>
                                            <p:strVal val="#ppt_x"/>
                                          </p:val>
                                        </p:tav>
                                      </p:tavLst>
                                    </p:anim>
                                    <p:anim calcmode="lin" valueType="num">
                                      <p:cBhvr additive="base">
                                        <p:cTn id="8" dur="500" fill="hold"/>
                                        <p:tgtEl>
                                          <p:spTgt spid="9"/>
                                        </p:tgtEl>
                                        <p:attrNameLst>
                                          <p:attrName>ppt_y</p:attrName>
                                        </p:attrNameLst>
                                      </p:cBhvr>
                                      <p:tavLst>
                                        <p:tav tm="0">
                                          <p:val>
                                            <p:strVal val="0-#ppt_h/2"/>
                                          </p:val>
                                        </p:tav>
                                        <p:tav tm="100000">
                                          <p:val>
                                            <p:strVal val="#ppt_y"/>
                                          </p:val>
                                        </p:tav>
                                      </p:tavLst>
                                    </p:anim>
                                  </p:childTnLst>
                                </p:cTn>
                              </p:par>
                              <p:par>
                                <p:cTn id="9" presetID="2" presetClass="entr" presetSubtype="3" fill="hold"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1+#ppt_w/2"/>
                                          </p:val>
                                        </p:tav>
                                        <p:tav tm="100000">
                                          <p:val>
                                            <p:strVal val="#ppt_x"/>
                                          </p:val>
                                        </p:tav>
                                      </p:tavLst>
                                    </p:anim>
                                    <p:anim calcmode="lin" valueType="num">
                                      <p:cBhvr additive="base">
                                        <p:cTn id="12" dur="500" fill="hold"/>
                                        <p:tgtEl>
                                          <p:spTgt spid="8"/>
                                        </p:tgtEl>
                                        <p:attrNameLst>
                                          <p:attrName>ppt_y</p:attrName>
                                        </p:attrNameLst>
                                      </p:cBhvr>
                                      <p:tavLst>
                                        <p:tav tm="0">
                                          <p:val>
                                            <p:strVal val="0-#ppt_h/2"/>
                                          </p:val>
                                        </p:tav>
                                        <p:tav tm="100000">
                                          <p:val>
                                            <p:strVal val="#ppt_y"/>
                                          </p:val>
                                        </p:tav>
                                      </p:tavLst>
                                    </p:anim>
                                  </p:childTnLst>
                                </p:cTn>
                              </p:par>
                              <p:par>
                                <p:cTn id="13" presetID="2" presetClass="entr" presetSubtype="12" fill="hold" nodeType="withEffect">
                                  <p:stCondLst>
                                    <p:cond delay="0"/>
                                  </p:stCondLst>
                                  <p:childTnLst>
                                    <p:set>
                                      <p:cBhvr>
                                        <p:cTn id="14" dur="1" fill="hold">
                                          <p:stCondLst>
                                            <p:cond delay="0"/>
                                          </p:stCondLst>
                                        </p:cTn>
                                        <p:tgtEl>
                                          <p:spTgt spid="11"/>
                                        </p:tgtEl>
                                        <p:attrNameLst>
                                          <p:attrName>style.visibility</p:attrName>
                                        </p:attrNameLst>
                                      </p:cBhvr>
                                      <p:to>
                                        <p:strVal val="visible"/>
                                      </p:to>
                                    </p:set>
                                    <p:anim calcmode="lin" valueType="num">
                                      <p:cBhvr additive="base">
                                        <p:cTn id="15" dur="500" fill="hold"/>
                                        <p:tgtEl>
                                          <p:spTgt spid="11"/>
                                        </p:tgtEl>
                                        <p:attrNameLst>
                                          <p:attrName>ppt_x</p:attrName>
                                        </p:attrNameLst>
                                      </p:cBhvr>
                                      <p:tavLst>
                                        <p:tav tm="0">
                                          <p:val>
                                            <p:strVal val="0-#ppt_w/2"/>
                                          </p:val>
                                        </p:tav>
                                        <p:tav tm="100000">
                                          <p:val>
                                            <p:strVal val="#ppt_x"/>
                                          </p:val>
                                        </p:tav>
                                      </p:tavLst>
                                    </p:anim>
                                    <p:anim calcmode="lin" valueType="num">
                                      <p:cBhvr additive="base">
                                        <p:cTn id="16" dur="500" fill="hold"/>
                                        <p:tgtEl>
                                          <p:spTgt spid="11"/>
                                        </p:tgtEl>
                                        <p:attrNameLst>
                                          <p:attrName>ppt_y</p:attrName>
                                        </p:attrNameLst>
                                      </p:cBhvr>
                                      <p:tavLst>
                                        <p:tav tm="0">
                                          <p:val>
                                            <p:strVal val="1+#ppt_h/2"/>
                                          </p:val>
                                        </p:tav>
                                        <p:tav tm="100000">
                                          <p:val>
                                            <p:strVal val="#ppt_y"/>
                                          </p:val>
                                        </p:tav>
                                      </p:tavLst>
                                    </p:anim>
                                  </p:childTnLst>
                                </p:cTn>
                              </p:par>
                              <p:par>
                                <p:cTn id="17" presetID="2" presetClass="entr" presetSubtype="12" fill="hold" nodeType="with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500" fill="hold"/>
                                        <p:tgtEl>
                                          <p:spTgt spid="10"/>
                                        </p:tgtEl>
                                        <p:attrNameLst>
                                          <p:attrName>ppt_x</p:attrName>
                                        </p:attrNameLst>
                                      </p:cBhvr>
                                      <p:tavLst>
                                        <p:tav tm="0">
                                          <p:val>
                                            <p:strVal val="0-#ppt_w/2"/>
                                          </p:val>
                                        </p:tav>
                                        <p:tav tm="100000">
                                          <p:val>
                                            <p:strVal val="#ppt_x"/>
                                          </p:val>
                                        </p:tav>
                                      </p:tavLst>
                                    </p:anim>
                                    <p:anim calcmode="lin" valueType="num">
                                      <p:cBhvr additive="base">
                                        <p:cTn id="20"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53" presetClass="entr" presetSubtype="16" fill="hold" grpId="0" nodeType="clickEffect">
                                  <p:stCondLst>
                                    <p:cond delay="0"/>
                                  </p:stCondLst>
                                  <p:childTnLst>
                                    <p:set>
                                      <p:cBhvr>
                                        <p:cTn id="24" dur="1" fill="hold">
                                          <p:stCondLst>
                                            <p:cond delay="0"/>
                                          </p:stCondLst>
                                        </p:cTn>
                                        <p:tgtEl>
                                          <p:spTgt spid="17"/>
                                        </p:tgtEl>
                                        <p:attrNameLst>
                                          <p:attrName>style.visibility</p:attrName>
                                        </p:attrNameLst>
                                      </p:cBhvr>
                                      <p:to>
                                        <p:strVal val="visible"/>
                                      </p:to>
                                    </p:set>
                                    <p:anim calcmode="lin" valueType="num">
                                      <p:cBhvr>
                                        <p:cTn id="25" dur="500" fill="hold"/>
                                        <p:tgtEl>
                                          <p:spTgt spid="17"/>
                                        </p:tgtEl>
                                        <p:attrNameLst>
                                          <p:attrName>ppt_w</p:attrName>
                                        </p:attrNameLst>
                                      </p:cBhvr>
                                      <p:tavLst>
                                        <p:tav tm="0">
                                          <p:val>
                                            <p:fltVal val="0"/>
                                          </p:val>
                                        </p:tav>
                                        <p:tav tm="100000">
                                          <p:val>
                                            <p:strVal val="#ppt_w"/>
                                          </p:val>
                                        </p:tav>
                                      </p:tavLst>
                                    </p:anim>
                                    <p:anim calcmode="lin" valueType="num">
                                      <p:cBhvr>
                                        <p:cTn id="26" dur="500" fill="hold"/>
                                        <p:tgtEl>
                                          <p:spTgt spid="17"/>
                                        </p:tgtEl>
                                        <p:attrNameLst>
                                          <p:attrName>ppt_h</p:attrName>
                                        </p:attrNameLst>
                                      </p:cBhvr>
                                      <p:tavLst>
                                        <p:tav tm="0">
                                          <p:val>
                                            <p:fltVal val="0"/>
                                          </p:val>
                                        </p:tav>
                                        <p:tav tm="100000">
                                          <p:val>
                                            <p:strVal val="#ppt_h"/>
                                          </p:val>
                                        </p:tav>
                                      </p:tavLst>
                                    </p:anim>
                                    <p:animEffect transition="in" filter="fade">
                                      <p:cBhvr>
                                        <p:cTn id="27" dur="500"/>
                                        <p:tgtEl>
                                          <p:spTgt spid="17"/>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2" fill="hold" nodeType="click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wipe(right)">
                                      <p:cBhvr>
                                        <p:cTn id="32" dur="500"/>
                                        <p:tgtEl>
                                          <p:spTgt spid="13"/>
                                        </p:tgtEl>
                                      </p:cBhvr>
                                    </p:animEffect>
                                  </p:childTnLst>
                                </p:cTn>
                              </p:par>
                              <p:par>
                                <p:cTn id="33" presetID="22" presetClass="entr" presetSubtype="8" fill="hold" nodeType="withEffect">
                                  <p:stCondLst>
                                    <p:cond delay="0"/>
                                  </p:stCondLst>
                                  <p:childTnLst>
                                    <p:set>
                                      <p:cBhvr>
                                        <p:cTn id="34" dur="1" fill="hold">
                                          <p:stCondLst>
                                            <p:cond delay="0"/>
                                          </p:stCondLst>
                                        </p:cTn>
                                        <p:tgtEl>
                                          <p:spTgt spid="16"/>
                                        </p:tgtEl>
                                        <p:attrNameLst>
                                          <p:attrName>style.visibility</p:attrName>
                                        </p:attrNameLst>
                                      </p:cBhvr>
                                      <p:to>
                                        <p:strVal val="visible"/>
                                      </p:to>
                                    </p:set>
                                    <p:animEffect transition="in" filter="wipe(left)">
                                      <p:cBhvr>
                                        <p:cTn id="35" dur="500"/>
                                        <p:tgtEl>
                                          <p:spTgt spid="16"/>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1" fill="hold" nodeType="clickEffect">
                                  <p:stCondLst>
                                    <p:cond delay="0"/>
                                  </p:stCondLst>
                                  <p:childTnLst>
                                    <p:set>
                                      <p:cBhvr>
                                        <p:cTn id="39" dur="1" fill="hold">
                                          <p:stCondLst>
                                            <p:cond delay="0"/>
                                          </p:stCondLst>
                                        </p:cTn>
                                        <p:tgtEl>
                                          <p:spTgt spid="12"/>
                                        </p:tgtEl>
                                        <p:attrNameLst>
                                          <p:attrName>style.visibility</p:attrName>
                                        </p:attrNameLst>
                                      </p:cBhvr>
                                      <p:to>
                                        <p:strVal val="visible"/>
                                      </p:to>
                                    </p:set>
                                    <p:animEffect transition="in" filter="wipe(up)">
                                      <p:cBhvr>
                                        <p:cTn id="40" dur="500"/>
                                        <p:tgtEl>
                                          <p:spTgt spid="12"/>
                                        </p:tgtEl>
                                      </p:cBhvr>
                                    </p:animEffect>
                                  </p:childTnLst>
                                </p:cTn>
                              </p:par>
                              <p:par>
                                <p:cTn id="41" presetID="22" presetClass="entr" presetSubtype="1" fill="hold" nodeType="withEffect">
                                  <p:stCondLst>
                                    <p:cond delay="0"/>
                                  </p:stCondLst>
                                  <p:childTnLst>
                                    <p:set>
                                      <p:cBhvr>
                                        <p:cTn id="42" dur="1" fill="hold">
                                          <p:stCondLst>
                                            <p:cond delay="0"/>
                                          </p:stCondLst>
                                        </p:cTn>
                                        <p:tgtEl>
                                          <p:spTgt spid="14"/>
                                        </p:tgtEl>
                                        <p:attrNameLst>
                                          <p:attrName>style.visibility</p:attrName>
                                        </p:attrNameLst>
                                      </p:cBhvr>
                                      <p:to>
                                        <p:strVal val="visible"/>
                                      </p:to>
                                    </p:set>
                                    <p:animEffect transition="in" filter="wipe(up)">
                                      <p:cBhvr>
                                        <p:cTn id="43" dur="500"/>
                                        <p:tgtEl>
                                          <p:spTgt spid="14"/>
                                        </p:tgtEl>
                                      </p:cBhvr>
                                    </p:animEffect>
                                  </p:childTnLst>
                                </p:cTn>
                              </p:par>
                            </p:childTnLst>
                          </p:cTn>
                        </p:par>
                      </p:childTnLst>
                    </p:cTn>
                  </p:par>
                  <p:par>
                    <p:cTn id="44" fill="hold">
                      <p:stCondLst>
                        <p:cond delay="indefinite"/>
                      </p:stCondLst>
                      <p:childTnLst>
                        <p:par>
                          <p:cTn id="45" fill="hold">
                            <p:stCondLst>
                              <p:cond delay="0"/>
                            </p:stCondLst>
                            <p:childTnLst>
                              <p:par>
                                <p:cTn id="46" presetID="16" presetClass="entr" presetSubtype="37" fill="hold" nodeType="clickEffect">
                                  <p:stCondLst>
                                    <p:cond delay="0"/>
                                  </p:stCondLst>
                                  <p:childTnLst>
                                    <p:set>
                                      <p:cBhvr>
                                        <p:cTn id="47" dur="1" fill="hold">
                                          <p:stCondLst>
                                            <p:cond delay="0"/>
                                          </p:stCondLst>
                                        </p:cTn>
                                        <p:tgtEl>
                                          <p:spTgt spid="15"/>
                                        </p:tgtEl>
                                        <p:attrNameLst>
                                          <p:attrName>style.visibility</p:attrName>
                                        </p:attrNameLst>
                                      </p:cBhvr>
                                      <p:to>
                                        <p:strVal val="visible"/>
                                      </p:to>
                                    </p:set>
                                    <p:animEffect transition="in" filter="barn(outVertical)">
                                      <p:cBhvr>
                                        <p:cTn id="48"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hasCustomPrompt="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p:cNvSpPr>
            <a:spLocks noGrp="1"/>
          </p:cNvSpPr>
          <p:nvPr>
            <p:ph type="dt" sz="half" idx="10"/>
          </p:nvPr>
        </p:nvSpPr>
        <p:spPr/>
        <p:txBody>
          <a:bodyPr/>
          <a:lstStyle/>
          <a:p>
            <a:fld id="{36C23DB9-45C1-4329-AEB2-1E95EAA5CA52}" type="datetimeFigureOut">
              <a:rPr lang="zh-CN" altLang="en-US" smtClean="0"/>
              <a:t>2018/5/10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AA44839-CE23-4666-89A7-366CB64777E3}"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hasCustomPrompt="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hasCustomPrompt="1"/>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36C23DB9-45C1-4329-AEB2-1E95EAA5CA52}" type="datetimeFigureOut">
              <a:rPr lang="zh-CN" altLang="en-US" smtClean="0"/>
              <a:t>2018/5/10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AA44839-CE23-4666-89A7-366CB64777E3}"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hasCustomPrompt="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p:cNvSpPr>
            <a:spLocks noGrp="1"/>
          </p:cNvSpPr>
          <p:nvPr>
            <p:ph sz="half" idx="2" hasCustomPrompt="1"/>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p:cNvSpPr>
            <a:spLocks noGrp="1"/>
          </p:cNvSpPr>
          <p:nvPr>
            <p:ph sz="quarter" idx="4" hasCustomPrompt="1"/>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36C23DB9-45C1-4329-AEB2-1E95EAA5CA52}" type="datetimeFigureOut">
              <a:rPr lang="zh-CN" altLang="en-US" smtClean="0"/>
              <a:t>2018/5/10</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6AA44839-CE23-4666-89A7-366CB64777E3}"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36C23DB9-45C1-4329-AEB2-1E95EAA5CA52}" type="datetimeFigureOut">
              <a:rPr lang="zh-CN" altLang="en-US" smtClean="0"/>
              <a:t>2018/5/10</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6AA44839-CE23-4666-89A7-366CB64777E3}"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36C23DB9-45C1-4329-AEB2-1E95EAA5CA52}" type="datetimeFigureOut">
              <a:rPr lang="zh-CN" altLang="en-US" smtClean="0"/>
              <a:t>2018/5/10</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6AA44839-CE23-4666-89A7-366CB64777E3}"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hasCustomPrompt="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36C23DB9-45C1-4329-AEB2-1E95EAA5CA52}" type="datetimeFigureOut">
              <a:rPr lang="zh-CN" altLang="en-US" smtClean="0"/>
              <a:t>2018/5/10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AA44839-CE23-4666-89A7-366CB64777E3}"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36C23DB9-45C1-4329-AEB2-1E95EAA5CA52}" type="datetimeFigureOut">
              <a:rPr lang="zh-CN" altLang="en-US" smtClean="0"/>
              <a:t>2018/5/10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AA44839-CE23-4666-89A7-366CB64777E3}"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hasCustomPrompt="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36C23DB9-45C1-4329-AEB2-1E95EAA5CA52}" type="datetimeFigureOut">
              <a:rPr lang="zh-CN" altLang="en-US" smtClean="0"/>
              <a:t>2018/5/10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AA44839-CE23-4666-89A7-366CB64777E3}"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hasCustomPrompt="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36C23DB9-45C1-4329-AEB2-1E95EAA5CA52}" type="datetimeFigureOut">
              <a:rPr lang="zh-CN" altLang="en-US" smtClean="0"/>
              <a:t>2018/5/10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AA44839-CE23-4666-89A7-366CB64777E3}"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9298"/>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6C23DB9-45C1-4329-AEB2-1E95EAA5CA52}" type="datetimeFigureOut">
              <a:rPr lang="zh-CN" altLang="en-US" smtClean="0"/>
              <a:t>2018/5/10</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AA44839-CE23-4666-89A7-366CB64777E3}"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9298"/>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6C23DB9-45C1-4329-AEB2-1E95EAA5CA52}" type="datetimeFigureOut">
              <a:rPr lang="zh-CN" altLang="en-US" smtClean="0"/>
              <a:t>2018/5/10</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AA44839-CE23-4666-89A7-366CB64777E3}"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emf"/><Relationship Id="rId13" Type="http://schemas.openxmlformats.org/officeDocument/2006/relationships/image" Target="../media/image10.emf"/><Relationship Id="rId3" Type="http://schemas.openxmlformats.org/officeDocument/2006/relationships/slideLayout" Target="../slideLayouts/slideLayout1.xml"/><Relationship Id="rId7" Type="http://schemas.openxmlformats.org/officeDocument/2006/relationships/image" Target="../media/image3.emf"/><Relationship Id="rId12" Type="http://schemas.openxmlformats.org/officeDocument/2006/relationships/image" Target="../media/image9.emf"/><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2.emf"/><Relationship Id="rId11" Type="http://schemas.openxmlformats.org/officeDocument/2006/relationships/image" Target="../media/image8.emf"/><Relationship Id="rId5" Type="http://schemas.openxmlformats.org/officeDocument/2006/relationships/image" Target="../media/image6.emf"/><Relationship Id="rId10" Type="http://schemas.openxmlformats.org/officeDocument/2006/relationships/image" Target="../media/image7.emf"/><Relationship Id="rId4" Type="http://schemas.openxmlformats.org/officeDocument/2006/relationships/notesSlide" Target="../notesSlides/notesSlide1.xml"/><Relationship Id="rId9" Type="http://schemas.openxmlformats.org/officeDocument/2006/relationships/image" Target="../media/image5.emf"/><Relationship Id="rId14" Type="http://schemas.openxmlformats.org/officeDocument/2006/relationships/image" Target="../media/image11.png"/></Relationships>
</file>

<file path=ppt/slides/_rels/slide2.xml.rels><?xml version="1.0" encoding="UTF-8" standalone="yes"?>
<Relationships xmlns="http://schemas.openxmlformats.org/package/2006/relationships"><Relationship Id="rId3" Type="http://schemas.openxmlformats.org/officeDocument/2006/relationships/image" Target="../media/image2.emf"/><Relationship Id="rId7" Type="http://schemas.openxmlformats.org/officeDocument/2006/relationships/image" Target="../media/image8.emf"/><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5.emf"/><Relationship Id="rId5" Type="http://schemas.openxmlformats.org/officeDocument/2006/relationships/image" Target="../media/image4.emf"/><Relationship Id="rId4" Type="http://schemas.openxmlformats.org/officeDocument/2006/relationships/image" Target="../media/image3.emf"/></Relationships>
</file>

<file path=ppt/slides/_rels/slide3.xml.rels><?xml version="1.0" encoding="UTF-8" standalone="yes"?>
<Relationships xmlns="http://schemas.openxmlformats.org/package/2006/relationships"><Relationship Id="rId8" Type="http://schemas.openxmlformats.org/officeDocument/2006/relationships/image" Target="../media/image7.emf"/><Relationship Id="rId3" Type="http://schemas.openxmlformats.org/officeDocument/2006/relationships/image" Target="../media/image3.emf"/><Relationship Id="rId7" Type="http://schemas.openxmlformats.org/officeDocument/2006/relationships/image" Target="../media/image6.emf"/><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2.emf"/><Relationship Id="rId5" Type="http://schemas.openxmlformats.org/officeDocument/2006/relationships/image" Target="../media/image4.emf"/><Relationship Id="rId10" Type="http://schemas.openxmlformats.org/officeDocument/2006/relationships/image" Target="../media/image10.emf"/><Relationship Id="rId4" Type="http://schemas.openxmlformats.org/officeDocument/2006/relationships/image" Target="../media/image5.emf"/><Relationship Id="rId9" Type="http://schemas.openxmlformats.org/officeDocument/2006/relationships/image" Target="../media/image9.emf"/></Relationships>
</file>

<file path=ppt/slides/_rels/slide4.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2.emf"/><Relationship Id="rId5" Type="http://schemas.openxmlformats.org/officeDocument/2006/relationships/image" Target="../media/image3.emf"/><Relationship Id="rId4" Type="http://schemas.openxmlformats.org/officeDocument/2006/relationships/image" Target="../media/image5.emf"/></Relationships>
</file>

<file path=ppt/slides/_rels/slide5.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5.emf"/><Relationship Id="rId5" Type="http://schemas.openxmlformats.org/officeDocument/2006/relationships/image" Target="../media/image4.emf"/><Relationship Id="rId4" Type="http://schemas.openxmlformats.org/officeDocument/2006/relationships/image" Target="../media/image2.emf"/></Relationships>
</file>

<file path=ppt/slides/_rels/slide6.xml.rels><?xml version="1.0" encoding="UTF-8" standalone="yes"?>
<Relationships xmlns="http://schemas.openxmlformats.org/package/2006/relationships"><Relationship Id="rId3" Type="http://schemas.openxmlformats.org/officeDocument/2006/relationships/image" Target="../media/image3.emf"/><Relationship Id="rId7"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5.emf"/><Relationship Id="rId5" Type="http://schemas.openxmlformats.org/officeDocument/2006/relationships/image" Target="../media/image4.emf"/><Relationship Id="rId4" Type="http://schemas.openxmlformats.org/officeDocument/2006/relationships/image" Target="../media/image2.emf"/></Relationships>
</file>

<file path=ppt/slides/_rels/slide7.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5.emf"/><Relationship Id="rId5" Type="http://schemas.openxmlformats.org/officeDocument/2006/relationships/image" Target="../media/image4.emf"/><Relationship Id="rId4" Type="http://schemas.openxmlformats.org/officeDocument/2006/relationships/image" Target="../media/image2.emf"/></Relationships>
</file>

<file path=ppt/slides/_rels/slide8.xml.rels><?xml version="1.0" encoding="UTF-8" standalone="yes"?>
<Relationships xmlns="http://schemas.openxmlformats.org/package/2006/relationships"><Relationship Id="rId8" Type="http://schemas.openxmlformats.org/officeDocument/2006/relationships/image" Target="../media/image7.emf"/><Relationship Id="rId3" Type="http://schemas.openxmlformats.org/officeDocument/2006/relationships/image" Target="../media/image3.emf"/><Relationship Id="rId7" Type="http://schemas.openxmlformats.org/officeDocument/2006/relationships/image" Target="../media/image6.emf"/><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2.emf"/><Relationship Id="rId5" Type="http://schemas.openxmlformats.org/officeDocument/2006/relationships/image" Target="../media/image5.emf"/><Relationship Id="rId10" Type="http://schemas.openxmlformats.org/officeDocument/2006/relationships/image" Target="../media/image10.emf"/><Relationship Id="rId4" Type="http://schemas.openxmlformats.org/officeDocument/2006/relationships/image" Target="../media/image4.emf"/><Relationship Id="rId9" Type="http://schemas.openxmlformats.org/officeDocument/2006/relationships/image" Target="../media/image9.emf"/></Relationships>
</file>

<file path=ppt/slides/_rels/slide9.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5.emf"/><Relationship Id="rId5" Type="http://schemas.openxmlformats.org/officeDocument/2006/relationships/image" Target="../media/image4.emf"/><Relationship Id="rId4" Type="http://schemas.openxmlformats.org/officeDocument/2006/relationships/image" Target="../media/image2.emf"/></Relationships>
</file>

<file path=ppt/slides/_rels/slide10.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5.emf"/><Relationship Id="rId5" Type="http://schemas.openxmlformats.org/officeDocument/2006/relationships/image" Target="../media/image4.emf"/><Relationship Id="rId4" Type="http://schemas.openxmlformats.org/officeDocument/2006/relationships/image" Target="../media/image2.emf"/></Relationships>
</file>

<file path=ppt/slides/_rels/slide1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5.emf"/><Relationship Id="rId5" Type="http://schemas.openxmlformats.org/officeDocument/2006/relationships/image" Target="../media/image4.emf"/><Relationship Id="rId4" Type="http://schemas.openxmlformats.org/officeDocument/2006/relationships/image" Target="../media/image2.emf"/></Relationships>
</file>

<file path=ppt/slides/_rels/slide1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5.emf"/><Relationship Id="rId5" Type="http://schemas.openxmlformats.org/officeDocument/2006/relationships/image" Target="../media/image4.emf"/><Relationship Id="rId4" Type="http://schemas.openxmlformats.org/officeDocument/2006/relationships/image" Target="../media/image2.emf"/></Relationships>
</file>

<file path=ppt/slides/_rels/slide1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5.emf"/><Relationship Id="rId5" Type="http://schemas.openxmlformats.org/officeDocument/2006/relationships/image" Target="../media/image4.emf"/><Relationship Id="rId4" Type="http://schemas.openxmlformats.org/officeDocument/2006/relationships/image" Target="../media/image2.emf"/></Relationships>
</file>

<file path=ppt/slides/_rels/slide14.xml.rels><?xml version="1.0" encoding="UTF-8" standalone="yes"?>
<Relationships xmlns="http://schemas.openxmlformats.org/package/2006/relationships"><Relationship Id="rId8" Type="http://schemas.openxmlformats.org/officeDocument/2006/relationships/image" Target="../media/image7.emf"/><Relationship Id="rId3" Type="http://schemas.openxmlformats.org/officeDocument/2006/relationships/image" Target="../media/image3.emf"/><Relationship Id="rId7" Type="http://schemas.openxmlformats.org/officeDocument/2006/relationships/image" Target="../media/image6.emf"/><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image" Target="../media/image2.emf"/><Relationship Id="rId5" Type="http://schemas.openxmlformats.org/officeDocument/2006/relationships/image" Target="../media/image5.emf"/><Relationship Id="rId10" Type="http://schemas.openxmlformats.org/officeDocument/2006/relationships/image" Target="../media/image10.emf"/><Relationship Id="rId4" Type="http://schemas.openxmlformats.org/officeDocument/2006/relationships/image" Target="../media/image4.emf"/><Relationship Id="rId9" Type="http://schemas.openxmlformats.org/officeDocument/2006/relationships/image" Target="../media/image9.emf"/></Relationships>
</file>

<file path=ppt/slides/_rels/slide15.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5.emf"/><Relationship Id="rId5" Type="http://schemas.openxmlformats.org/officeDocument/2006/relationships/image" Target="../media/image4.emf"/><Relationship Id="rId4" Type="http://schemas.openxmlformats.org/officeDocument/2006/relationships/image" Target="../media/image2.emf"/></Relationships>
</file>

<file path=ppt/slides/_rels/slide16.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5.emf"/><Relationship Id="rId5" Type="http://schemas.openxmlformats.org/officeDocument/2006/relationships/image" Target="../media/image4.emf"/><Relationship Id="rId4" Type="http://schemas.openxmlformats.org/officeDocument/2006/relationships/image" Target="../media/image2.emf"/></Relationships>
</file>

<file path=ppt/slides/_rels/slide17.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5.emf"/><Relationship Id="rId5" Type="http://schemas.openxmlformats.org/officeDocument/2006/relationships/image" Target="../media/image4.emf"/><Relationship Id="rId4" Type="http://schemas.openxmlformats.org/officeDocument/2006/relationships/image" Target="../media/image2.emf"/></Relationships>
</file>

<file path=ppt/slides/_rels/slide18.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5.emf"/><Relationship Id="rId5" Type="http://schemas.openxmlformats.org/officeDocument/2006/relationships/image" Target="../media/image4.emf"/><Relationship Id="rId4" Type="http://schemas.openxmlformats.org/officeDocument/2006/relationships/image" Target="../media/image2.emf"/></Relationships>
</file>

<file path=ppt/slides/_rels/slide19.xml.rels><?xml version="1.0" encoding="UTF-8" standalone="yes"?>
<Relationships xmlns="http://schemas.openxmlformats.org/package/2006/relationships"><Relationship Id="rId8" Type="http://schemas.openxmlformats.org/officeDocument/2006/relationships/image" Target="../media/image7.emf"/><Relationship Id="rId3" Type="http://schemas.openxmlformats.org/officeDocument/2006/relationships/image" Target="../media/image3.emf"/><Relationship Id="rId7" Type="http://schemas.openxmlformats.org/officeDocument/2006/relationships/image" Target="../media/image6.emf"/><Relationship Id="rId2" Type="http://schemas.openxmlformats.org/officeDocument/2006/relationships/notesSlide" Target="../notesSlides/notesSlide19.xml"/><Relationship Id="rId1" Type="http://schemas.openxmlformats.org/officeDocument/2006/relationships/slideLayout" Target="../slideLayouts/slideLayout1.xml"/><Relationship Id="rId6" Type="http://schemas.openxmlformats.org/officeDocument/2006/relationships/image" Target="../media/image2.emf"/><Relationship Id="rId5" Type="http://schemas.openxmlformats.org/officeDocument/2006/relationships/image" Target="../media/image5.emf"/><Relationship Id="rId10" Type="http://schemas.openxmlformats.org/officeDocument/2006/relationships/image" Target="../media/image10.emf"/><Relationship Id="rId4" Type="http://schemas.openxmlformats.org/officeDocument/2006/relationships/image" Target="../media/image4.emf"/><Relationship Id="rId9" Type="http://schemas.openxmlformats.org/officeDocument/2006/relationships/image" Target="../media/image9.emf"/></Relationships>
</file>

<file path=ppt/slides/_rels/slide20.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5.emf"/><Relationship Id="rId5" Type="http://schemas.openxmlformats.org/officeDocument/2006/relationships/image" Target="../media/image4.emf"/><Relationship Id="rId4" Type="http://schemas.openxmlformats.org/officeDocument/2006/relationships/image" Target="../media/image2.emf"/></Relationships>
</file>

<file path=ppt/slides/_rels/slide2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5.emf"/><Relationship Id="rId5" Type="http://schemas.openxmlformats.org/officeDocument/2006/relationships/image" Target="../media/image4.emf"/><Relationship Id="rId4" Type="http://schemas.openxmlformats.org/officeDocument/2006/relationships/image" Target="../media/image2.emf"/></Relationships>
</file>

<file path=ppt/slides/_rels/slide22.xml.rels><?xml version="1.0" encoding="UTF-8" standalone="yes"?>
<Relationships xmlns="http://schemas.openxmlformats.org/package/2006/relationships"><Relationship Id="rId8" Type="http://schemas.openxmlformats.org/officeDocument/2006/relationships/notesSlide" Target="../notesSlides/notesSlide22.xml"/><Relationship Id="rId13" Type="http://schemas.openxmlformats.org/officeDocument/2006/relationships/image" Target="../media/image5.emf"/><Relationship Id="rId3" Type="http://schemas.openxmlformats.org/officeDocument/2006/relationships/tags" Target="../tags/tag4.xml"/><Relationship Id="rId7" Type="http://schemas.openxmlformats.org/officeDocument/2006/relationships/slideLayout" Target="../slideLayouts/slideLayout2.xml"/><Relationship Id="rId12" Type="http://schemas.openxmlformats.org/officeDocument/2006/relationships/image" Target="../media/image4.emf"/><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tags" Target="../tags/tag7.xml"/><Relationship Id="rId11" Type="http://schemas.openxmlformats.org/officeDocument/2006/relationships/image" Target="../media/image2.emf"/><Relationship Id="rId5" Type="http://schemas.openxmlformats.org/officeDocument/2006/relationships/tags" Target="../tags/tag6.xml"/><Relationship Id="rId10" Type="http://schemas.openxmlformats.org/officeDocument/2006/relationships/image" Target="../media/image3.emf"/><Relationship Id="rId4" Type="http://schemas.openxmlformats.org/officeDocument/2006/relationships/tags" Target="../tags/tag5.xml"/><Relationship Id="rId9" Type="http://schemas.openxmlformats.org/officeDocument/2006/relationships/image" Target="../media/image13.emf"/></Relationships>
</file>

<file path=ppt/slides/_rels/slide2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5.emf"/><Relationship Id="rId5" Type="http://schemas.openxmlformats.org/officeDocument/2006/relationships/image" Target="../media/image4.emf"/><Relationship Id="rId4" Type="http://schemas.openxmlformats.org/officeDocument/2006/relationships/image" Target="../media/image2.emf"/></Relationships>
</file>

<file path=ppt/slides/_rels/slide24.xml.rels><?xml version="1.0" encoding="UTF-8" standalone="yes"?>
<Relationships xmlns="http://schemas.openxmlformats.org/package/2006/relationships"><Relationship Id="rId8" Type="http://schemas.openxmlformats.org/officeDocument/2006/relationships/image" Target="../media/image4.emf"/><Relationship Id="rId13" Type="http://schemas.openxmlformats.org/officeDocument/2006/relationships/image" Target="../media/image10.emf"/><Relationship Id="rId3" Type="http://schemas.openxmlformats.org/officeDocument/2006/relationships/slideLayout" Target="../slideLayouts/slideLayout12.xml"/><Relationship Id="rId7" Type="http://schemas.openxmlformats.org/officeDocument/2006/relationships/image" Target="../media/image3.emf"/><Relationship Id="rId12" Type="http://schemas.openxmlformats.org/officeDocument/2006/relationships/image" Target="../media/image9.emf"/><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2.emf"/><Relationship Id="rId11" Type="http://schemas.openxmlformats.org/officeDocument/2006/relationships/image" Target="../media/image8.emf"/><Relationship Id="rId5" Type="http://schemas.openxmlformats.org/officeDocument/2006/relationships/image" Target="../media/image6.emf"/><Relationship Id="rId10" Type="http://schemas.openxmlformats.org/officeDocument/2006/relationships/image" Target="../media/image7.emf"/><Relationship Id="rId4" Type="http://schemas.openxmlformats.org/officeDocument/2006/relationships/notesSlide" Target="../notesSlides/notesSlide24.xml"/><Relationship Id="rId9" Type="http://schemas.openxmlformats.org/officeDocument/2006/relationships/image" Target="../media/image5.emf"/><Relationship Id="rId14" Type="http://schemas.openxmlformats.org/officeDocument/2006/relationships/image" Target="../media/image1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矩形 13"/>
          <p:cNvSpPr/>
          <p:nvPr/>
        </p:nvSpPr>
        <p:spPr>
          <a:xfrm>
            <a:off x="1459865" y="866775"/>
            <a:ext cx="9223375" cy="5196840"/>
          </a:xfrm>
          <a:prstGeom prst="rect">
            <a:avLst/>
          </a:prstGeom>
          <a:solidFill>
            <a:schemeClr val="bg1"/>
          </a:solidFill>
          <a:ln w="254000">
            <a:solidFill>
              <a:srgbClr val="F8B6D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 name="图片 4"/>
          <p:cNvPicPr>
            <a:picLocks noChangeAspect="1"/>
          </p:cNvPicPr>
          <p:nvPr/>
        </p:nvPicPr>
        <p:blipFill>
          <a:blip r:embed="rId5"/>
          <a:stretch>
            <a:fillRect/>
          </a:stretch>
        </p:blipFill>
        <p:spPr>
          <a:xfrm>
            <a:off x="2420956" y="1058265"/>
            <a:ext cx="879750" cy="880133"/>
          </a:xfrm>
          <a:prstGeom prst="rect">
            <a:avLst/>
          </a:prstGeom>
        </p:spPr>
      </p:pic>
      <p:pic>
        <p:nvPicPr>
          <p:cNvPr id="6" name="图片 5"/>
          <p:cNvPicPr>
            <a:picLocks noChangeAspect="1"/>
          </p:cNvPicPr>
          <p:nvPr/>
        </p:nvPicPr>
        <p:blipFill>
          <a:blip r:embed="rId6"/>
          <a:stretch>
            <a:fillRect/>
          </a:stretch>
        </p:blipFill>
        <p:spPr>
          <a:xfrm>
            <a:off x="8029575" y="-127635"/>
            <a:ext cx="2942590" cy="2372360"/>
          </a:xfrm>
          <a:prstGeom prst="rect">
            <a:avLst/>
          </a:prstGeom>
        </p:spPr>
      </p:pic>
      <p:pic>
        <p:nvPicPr>
          <p:cNvPr id="7" name="图片 6"/>
          <p:cNvPicPr>
            <a:picLocks noChangeAspect="1"/>
          </p:cNvPicPr>
          <p:nvPr/>
        </p:nvPicPr>
        <p:blipFill>
          <a:blip r:embed="rId7"/>
          <a:stretch>
            <a:fillRect/>
          </a:stretch>
        </p:blipFill>
        <p:spPr>
          <a:xfrm>
            <a:off x="8957310" y="-826135"/>
            <a:ext cx="3509010" cy="3599815"/>
          </a:xfrm>
          <a:prstGeom prst="rect">
            <a:avLst/>
          </a:prstGeom>
        </p:spPr>
      </p:pic>
      <p:pic>
        <p:nvPicPr>
          <p:cNvPr id="8" name="图片 7"/>
          <p:cNvPicPr>
            <a:picLocks noChangeAspect="1"/>
          </p:cNvPicPr>
          <p:nvPr/>
        </p:nvPicPr>
        <p:blipFill>
          <a:blip r:embed="rId8"/>
          <a:stretch>
            <a:fillRect/>
          </a:stretch>
        </p:blipFill>
        <p:spPr>
          <a:xfrm>
            <a:off x="-986817" y="2773744"/>
            <a:ext cx="3408247" cy="3494976"/>
          </a:xfrm>
          <a:prstGeom prst="rect">
            <a:avLst/>
          </a:prstGeom>
        </p:spPr>
      </p:pic>
      <p:pic>
        <p:nvPicPr>
          <p:cNvPr id="9" name="图片 8"/>
          <p:cNvPicPr>
            <a:picLocks noChangeAspect="1"/>
          </p:cNvPicPr>
          <p:nvPr/>
        </p:nvPicPr>
        <p:blipFill>
          <a:blip r:embed="rId9"/>
          <a:stretch>
            <a:fillRect/>
          </a:stretch>
        </p:blipFill>
        <p:spPr>
          <a:xfrm>
            <a:off x="1177636" y="4139500"/>
            <a:ext cx="2653564" cy="2143261"/>
          </a:xfrm>
          <a:prstGeom prst="rect">
            <a:avLst/>
          </a:prstGeom>
        </p:spPr>
      </p:pic>
      <p:pic>
        <p:nvPicPr>
          <p:cNvPr id="11" name="图片 10"/>
          <p:cNvPicPr>
            <a:picLocks noChangeAspect="1"/>
          </p:cNvPicPr>
          <p:nvPr/>
        </p:nvPicPr>
        <p:blipFill>
          <a:blip r:embed="rId10"/>
          <a:stretch>
            <a:fillRect/>
          </a:stretch>
        </p:blipFill>
        <p:spPr>
          <a:xfrm rot="2920028">
            <a:off x="2915852" y="5458443"/>
            <a:ext cx="884623" cy="745270"/>
          </a:xfrm>
          <a:prstGeom prst="rect">
            <a:avLst/>
          </a:prstGeom>
        </p:spPr>
      </p:pic>
      <p:pic>
        <p:nvPicPr>
          <p:cNvPr id="12" name="图片 11"/>
          <p:cNvPicPr>
            <a:picLocks noChangeAspect="1"/>
          </p:cNvPicPr>
          <p:nvPr/>
        </p:nvPicPr>
        <p:blipFill>
          <a:blip r:embed="rId11"/>
          <a:stretch>
            <a:fillRect/>
          </a:stretch>
        </p:blipFill>
        <p:spPr>
          <a:xfrm>
            <a:off x="8957186" y="5342735"/>
            <a:ext cx="2390095" cy="1067886"/>
          </a:xfrm>
          <a:prstGeom prst="rect">
            <a:avLst/>
          </a:prstGeom>
        </p:spPr>
      </p:pic>
      <p:pic>
        <p:nvPicPr>
          <p:cNvPr id="13" name="图片 12"/>
          <p:cNvPicPr>
            <a:picLocks noChangeAspect="1"/>
          </p:cNvPicPr>
          <p:nvPr/>
        </p:nvPicPr>
        <p:blipFill>
          <a:blip r:embed="rId12"/>
          <a:stretch>
            <a:fillRect/>
          </a:stretch>
        </p:blipFill>
        <p:spPr>
          <a:xfrm>
            <a:off x="546147" y="866636"/>
            <a:ext cx="913658" cy="751557"/>
          </a:xfrm>
          <a:prstGeom prst="rect">
            <a:avLst/>
          </a:prstGeom>
        </p:spPr>
      </p:pic>
      <p:pic>
        <p:nvPicPr>
          <p:cNvPr id="10" name="图片 9"/>
          <p:cNvPicPr>
            <a:picLocks noChangeAspect="1"/>
          </p:cNvPicPr>
          <p:nvPr/>
        </p:nvPicPr>
        <p:blipFill>
          <a:blip r:embed="rId13"/>
          <a:stretch>
            <a:fillRect/>
          </a:stretch>
        </p:blipFill>
        <p:spPr>
          <a:xfrm>
            <a:off x="7149668" y="4704091"/>
            <a:ext cx="1013625" cy="1014067"/>
          </a:xfrm>
          <a:prstGeom prst="rect">
            <a:avLst/>
          </a:prstGeom>
        </p:spPr>
      </p:pic>
      <p:sp>
        <p:nvSpPr>
          <p:cNvPr id="17" name="文本框 16"/>
          <p:cNvSpPr txBox="1"/>
          <p:nvPr/>
        </p:nvSpPr>
        <p:spPr>
          <a:xfrm>
            <a:off x="4894190" y="1374047"/>
            <a:ext cx="2689860" cy="1322070"/>
          </a:xfrm>
          <a:prstGeom prst="rect">
            <a:avLst/>
          </a:prstGeom>
          <a:noFill/>
        </p:spPr>
        <p:txBody>
          <a:bodyPr wrap="none" rtlCol="0">
            <a:spAutoFit/>
          </a:bodyPr>
          <a:lstStyle/>
          <a:p>
            <a:r>
              <a:rPr lang="en-US" altLang="zh-CN" sz="8000" b="1" dirty="0">
                <a:solidFill>
                  <a:srgbClr val="FF9298"/>
                </a:solidFill>
                <a:latin typeface="微软雅黑" panose="020B0503020204020204" pitchFamily="34" charset="-122"/>
                <a:ea typeface="微软雅黑" panose="020B0503020204020204" pitchFamily="34" charset="-122"/>
              </a:rPr>
              <a:t>2</a:t>
            </a:r>
            <a:r>
              <a:rPr lang="en-US" altLang="zh-CN" sz="8000" b="1" dirty="0">
                <a:solidFill>
                  <a:srgbClr val="4188CE"/>
                </a:solidFill>
                <a:latin typeface="微软雅黑" panose="020B0503020204020204" pitchFamily="34" charset="-122"/>
                <a:ea typeface="微软雅黑" panose="020B0503020204020204" pitchFamily="34" charset="-122"/>
              </a:rPr>
              <a:t>0</a:t>
            </a:r>
            <a:r>
              <a:rPr lang="en-US" altLang="zh-CN" sz="8000" b="1" dirty="0">
                <a:solidFill>
                  <a:srgbClr val="FCEC2D"/>
                </a:solidFill>
                <a:latin typeface="微软雅黑" panose="020B0503020204020204" pitchFamily="34" charset="-122"/>
                <a:ea typeface="微软雅黑" panose="020B0503020204020204" pitchFamily="34" charset="-122"/>
              </a:rPr>
              <a:t>1</a:t>
            </a:r>
            <a:r>
              <a:rPr lang="en-US" altLang="zh-CN" sz="8000" b="1" dirty="0">
                <a:solidFill>
                  <a:srgbClr val="9EDAE4"/>
                </a:solidFill>
                <a:latin typeface="微软雅黑" panose="020B0503020204020204" pitchFamily="34" charset="-122"/>
                <a:ea typeface="微软雅黑" panose="020B0503020204020204" pitchFamily="34" charset="-122"/>
              </a:rPr>
              <a:t>9</a:t>
            </a:r>
            <a:endParaRPr lang="zh-CN" altLang="en-US" sz="8000" b="1" dirty="0">
              <a:solidFill>
                <a:srgbClr val="9EDAE4"/>
              </a:solidFill>
              <a:latin typeface="微软雅黑" panose="020B0503020204020204" pitchFamily="34" charset="-122"/>
              <a:ea typeface="微软雅黑" panose="020B0503020204020204" pitchFamily="34" charset="-122"/>
            </a:endParaRPr>
          </a:p>
        </p:txBody>
      </p:sp>
      <p:pic>
        <p:nvPicPr>
          <p:cNvPr id="4" name="William Joseph - Radioactive">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4"/>
          <a:stretch>
            <a:fillRect/>
          </a:stretch>
        </p:blipFill>
        <p:spPr>
          <a:xfrm>
            <a:off x="7858158" y="-1435610"/>
            <a:ext cx="609600" cy="609600"/>
          </a:xfrm>
          <a:prstGeom prst="rect">
            <a:avLst/>
          </a:prstGeom>
        </p:spPr>
      </p:pic>
      <p:sp>
        <p:nvSpPr>
          <p:cNvPr id="19" name="文本框 18"/>
          <p:cNvSpPr txBox="1"/>
          <p:nvPr/>
        </p:nvSpPr>
        <p:spPr>
          <a:xfrm>
            <a:off x="2464435" y="2650490"/>
            <a:ext cx="7701280" cy="1014730"/>
          </a:xfrm>
          <a:prstGeom prst="rect">
            <a:avLst/>
          </a:prstGeom>
          <a:noFill/>
        </p:spPr>
        <p:txBody>
          <a:bodyPr wrap="square" rtlCol="0">
            <a:spAutoFit/>
          </a:bodyPr>
          <a:lstStyle/>
          <a:p>
            <a:pPr algn="ctr"/>
            <a:r>
              <a:rPr lang="zh-CN" altLang="en-US" sz="6000" dirty="0">
                <a:solidFill>
                  <a:schemeClr val="tx1">
                    <a:lumMod val="75000"/>
                    <a:lumOff val="25000"/>
                  </a:schemeClr>
                </a:solidFill>
                <a:latin typeface="微软雅黑" panose="020B0503020204020204" pitchFamily="34" charset="-122"/>
                <a:ea typeface="微软雅黑" panose="020B0503020204020204" pitchFamily="34" charset="-122"/>
              </a:rPr>
              <a:t>简约艺术生活</a:t>
            </a:r>
            <a:r>
              <a:rPr lang="en-US" altLang="zh-CN" sz="6000" dirty="0" err="1">
                <a:solidFill>
                  <a:schemeClr val="tx1">
                    <a:lumMod val="75000"/>
                    <a:lumOff val="25000"/>
                  </a:schemeClr>
                </a:solidFill>
                <a:latin typeface="微软雅黑" panose="020B0503020204020204" pitchFamily="34" charset="-122"/>
                <a:ea typeface="微软雅黑" panose="020B0503020204020204" pitchFamily="34" charset="-122"/>
              </a:rPr>
              <a:t>ppt</a:t>
            </a:r>
            <a:r>
              <a:rPr lang="zh-CN" altLang="en-US" sz="6000" dirty="0">
                <a:solidFill>
                  <a:schemeClr val="tx1">
                    <a:lumMod val="75000"/>
                    <a:lumOff val="25000"/>
                  </a:schemeClr>
                </a:solidFill>
                <a:latin typeface="微软雅黑" panose="020B0503020204020204" pitchFamily="34" charset="-122"/>
                <a:ea typeface="微软雅黑" panose="020B0503020204020204" pitchFamily="34" charset="-122"/>
              </a:rPr>
              <a:t>模板</a:t>
            </a:r>
          </a:p>
        </p:txBody>
      </p:sp>
      <p:sp>
        <p:nvSpPr>
          <p:cNvPr id="20" name="文本框 19"/>
          <p:cNvSpPr txBox="1"/>
          <p:nvPr/>
        </p:nvSpPr>
        <p:spPr>
          <a:xfrm>
            <a:off x="3495040" y="3695700"/>
            <a:ext cx="6463030" cy="368300"/>
          </a:xfrm>
          <a:prstGeom prst="rect">
            <a:avLst/>
          </a:prstGeom>
          <a:noFill/>
        </p:spPr>
        <p:txBody>
          <a:bodyPr wrap="square" rtlCol="0">
            <a:spAutoFit/>
          </a:bodyPr>
          <a:lstStyle/>
          <a:p>
            <a:r>
              <a:rPr lang="zh-CN" altLang="en-US">
                <a:latin typeface="方正舒体" panose="02010601030101010101" charset="-122"/>
                <a:ea typeface="方正舒体" panose="02010601030101010101" charset="-122"/>
              </a:rPr>
              <a:t>Contracted teachers speaking lesson PPT template</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par>
                    <p:cTn id="7" fill="hold">
                      <p:stCondLst>
                        <p:cond delay="indefinite"/>
                      </p:stCondLst>
                      <p:childTnLst>
                        <p:par>
                          <p:cTn id="8" fill="hold">
                            <p:stCondLst>
                              <p:cond delay="0"/>
                            </p:stCondLst>
                            <p:childTnLst>
                              <p:par>
                                <p:cTn id="9" presetID="2" presetClass="entr" presetSubtype="3"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1+#ppt_w/2"/>
                                          </p:val>
                                        </p:tav>
                                        <p:tav tm="100000">
                                          <p:val>
                                            <p:strVal val="#ppt_x"/>
                                          </p:val>
                                        </p:tav>
                                      </p:tavLst>
                                    </p:anim>
                                    <p:anim calcmode="lin" valueType="num">
                                      <p:cBhvr additive="base">
                                        <p:cTn id="12" dur="500" fill="hold"/>
                                        <p:tgtEl>
                                          <p:spTgt spid="6"/>
                                        </p:tgtEl>
                                        <p:attrNameLst>
                                          <p:attrName>ppt_y</p:attrName>
                                        </p:attrNameLst>
                                      </p:cBhvr>
                                      <p:tavLst>
                                        <p:tav tm="0">
                                          <p:val>
                                            <p:strVal val="0-#ppt_h/2"/>
                                          </p:val>
                                        </p:tav>
                                        <p:tav tm="100000">
                                          <p:val>
                                            <p:strVal val="#ppt_y"/>
                                          </p:val>
                                        </p:tav>
                                      </p:tavLst>
                                    </p:anim>
                                  </p:childTnLst>
                                </p:cTn>
                              </p:par>
                              <p:par>
                                <p:cTn id="13" presetID="2" presetClass="entr" presetSubtype="3" fill="hold" nodeType="with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500" fill="hold"/>
                                        <p:tgtEl>
                                          <p:spTgt spid="7"/>
                                        </p:tgtEl>
                                        <p:attrNameLst>
                                          <p:attrName>ppt_x</p:attrName>
                                        </p:attrNameLst>
                                      </p:cBhvr>
                                      <p:tavLst>
                                        <p:tav tm="0">
                                          <p:val>
                                            <p:strVal val="1+#ppt_w/2"/>
                                          </p:val>
                                        </p:tav>
                                        <p:tav tm="100000">
                                          <p:val>
                                            <p:strVal val="#ppt_x"/>
                                          </p:val>
                                        </p:tav>
                                      </p:tavLst>
                                    </p:anim>
                                    <p:anim calcmode="lin" valueType="num">
                                      <p:cBhvr additive="base">
                                        <p:cTn id="16" dur="500" fill="hold"/>
                                        <p:tgtEl>
                                          <p:spTgt spid="7"/>
                                        </p:tgtEl>
                                        <p:attrNameLst>
                                          <p:attrName>ppt_y</p:attrName>
                                        </p:attrNameLst>
                                      </p:cBhvr>
                                      <p:tavLst>
                                        <p:tav tm="0">
                                          <p:val>
                                            <p:strVal val="0-#ppt_h/2"/>
                                          </p:val>
                                        </p:tav>
                                        <p:tav tm="100000">
                                          <p:val>
                                            <p:strVal val="#ppt_y"/>
                                          </p:val>
                                        </p:tav>
                                      </p:tavLst>
                                    </p:anim>
                                  </p:childTnLst>
                                </p:cTn>
                              </p:par>
                              <p:par>
                                <p:cTn id="17" presetID="2" presetClass="entr" presetSubtype="12" fill="hold" nodeType="with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0-#ppt_w/2"/>
                                          </p:val>
                                        </p:tav>
                                        <p:tav tm="100000">
                                          <p:val>
                                            <p:strVal val="#ppt_x"/>
                                          </p:val>
                                        </p:tav>
                                      </p:tavLst>
                                    </p:anim>
                                    <p:anim calcmode="lin" valueType="num">
                                      <p:cBhvr additive="base">
                                        <p:cTn id="20" dur="500" fill="hold"/>
                                        <p:tgtEl>
                                          <p:spTgt spid="8"/>
                                        </p:tgtEl>
                                        <p:attrNameLst>
                                          <p:attrName>ppt_y</p:attrName>
                                        </p:attrNameLst>
                                      </p:cBhvr>
                                      <p:tavLst>
                                        <p:tav tm="0">
                                          <p:val>
                                            <p:strVal val="1+#ppt_h/2"/>
                                          </p:val>
                                        </p:tav>
                                        <p:tav tm="100000">
                                          <p:val>
                                            <p:strVal val="#ppt_y"/>
                                          </p:val>
                                        </p:tav>
                                      </p:tavLst>
                                    </p:anim>
                                  </p:childTnLst>
                                </p:cTn>
                              </p:par>
                              <p:par>
                                <p:cTn id="21" presetID="2" presetClass="entr" presetSubtype="12" fill="hold" nodeType="withEffect">
                                  <p:stCondLst>
                                    <p:cond delay="0"/>
                                  </p:stCondLst>
                                  <p:childTnLst>
                                    <p:set>
                                      <p:cBhvr>
                                        <p:cTn id="22" dur="1" fill="hold">
                                          <p:stCondLst>
                                            <p:cond delay="0"/>
                                          </p:stCondLst>
                                        </p:cTn>
                                        <p:tgtEl>
                                          <p:spTgt spid="9"/>
                                        </p:tgtEl>
                                        <p:attrNameLst>
                                          <p:attrName>style.visibility</p:attrName>
                                        </p:attrNameLst>
                                      </p:cBhvr>
                                      <p:to>
                                        <p:strVal val="visible"/>
                                      </p:to>
                                    </p:set>
                                    <p:anim calcmode="lin" valueType="num">
                                      <p:cBhvr additive="base">
                                        <p:cTn id="23" dur="500" fill="hold"/>
                                        <p:tgtEl>
                                          <p:spTgt spid="9"/>
                                        </p:tgtEl>
                                        <p:attrNameLst>
                                          <p:attrName>ppt_x</p:attrName>
                                        </p:attrNameLst>
                                      </p:cBhvr>
                                      <p:tavLst>
                                        <p:tav tm="0">
                                          <p:val>
                                            <p:strVal val="0-#ppt_w/2"/>
                                          </p:val>
                                        </p:tav>
                                        <p:tav tm="100000">
                                          <p:val>
                                            <p:strVal val="#ppt_x"/>
                                          </p:val>
                                        </p:tav>
                                      </p:tavLst>
                                    </p:anim>
                                    <p:anim calcmode="lin" valueType="num">
                                      <p:cBhvr additive="base">
                                        <p:cTn id="24"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17" presetClass="entr" presetSubtype="10" fill="hold" nodeType="clickEffect">
                                  <p:stCondLst>
                                    <p:cond delay="0"/>
                                  </p:stCondLst>
                                  <p:childTnLst>
                                    <p:set>
                                      <p:cBhvr>
                                        <p:cTn id="28" dur="1" fill="hold">
                                          <p:stCondLst>
                                            <p:cond delay="0"/>
                                          </p:stCondLst>
                                        </p:cTn>
                                        <p:tgtEl>
                                          <p:spTgt spid="12"/>
                                        </p:tgtEl>
                                        <p:attrNameLst>
                                          <p:attrName>style.visibility</p:attrName>
                                        </p:attrNameLst>
                                      </p:cBhvr>
                                      <p:to>
                                        <p:strVal val="visible"/>
                                      </p:to>
                                    </p:set>
                                    <p:anim calcmode="lin" valueType="num">
                                      <p:cBhvr>
                                        <p:cTn id="29" dur="500" fill="hold"/>
                                        <p:tgtEl>
                                          <p:spTgt spid="12"/>
                                        </p:tgtEl>
                                        <p:attrNameLst>
                                          <p:attrName>ppt_w</p:attrName>
                                        </p:attrNameLst>
                                      </p:cBhvr>
                                      <p:tavLst>
                                        <p:tav tm="0">
                                          <p:val>
                                            <p:fltVal val="0"/>
                                          </p:val>
                                        </p:tav>
                                        <p:tav tm="100000">
                                          <p:val>
                                            <p:strVal val="#ppt_w"/>
                                          </p:val>
                                        </p:tav>
                                      </p:tavLst>
                                    </p:anim>
                                    <p:anim calcmode="lin" valueType="num">
                                      <p:cBhvr>
                                        <p:cTn id="30" dur="500" fill="hold"/>
                                        <p:tgtEl>
                                          <p:spTgt spid="12"/>
                                        </p:tgtEl>
                                        <p:attrNameLst>
                                          <p:attrName>ppt_h</p:attrName>
                                        </p:attrNameLst>
                                      </p:cBhvr>
                                      <p:tavLst>
                                        <p:tav tm="0">
                                          <p:val>
                                            <p:strVal val="#ppt_h"/>
                                          </p:val>
                                        </p:tav>
                                        <p:tav tm="100000">
                                          <p:val>
                                            <p:strVal val="#ppt_h"/>
                                          </p:val>
                                        </p:tav>
                                      </p:tavLst>
                                    </p:anim>
                                  </p:childTnLst>
                                </p:cTn>
                              </p:par>
                            </p:childTnLst>
                          </p:cTn>
                        </p:par>
                      </p:childTnLst>
                    </p:cTn>
                  </p:par>
                  <p:par>
                    <p:cTn id="31" fill="hold">
                      <p:stCondLst>
                        <p:cond delay="indefinite"/>
                      </p:stCondLst>
                      <p:childTnLst>
                        <p:par>
                          <p:cTn id="32" fill="hold">
                            <p:stCondLst>
                              <p:cond delay="0"/>
                            </p:stCondLst>
                            <p:childTnLst>
                              <p:par>
                                <p:cTn id="33" presetID="31" presetClass="entr" presetSubtype="0" fill="hold" nodeType="clickEffect">
                                  <p:stCondLst>
                                    <p:cond delay="0"/>
                                  </p:stCondLst>
                                  <p:childTnLst>
                                    <p:set>
                                      <p:cBhvr>
                                        <p:cTn id="34" dur="1" fill="hold">
                                          <p:stCondLst>
                                            <p:cond delay="0"/>
                                          </p:stCondLst>
                                        </p:cTn>
                                        <p:tgtEl>
                                          <p:spTgt spid="11"/>
                                        </p:tgtEl>
                                        <p:attrNameLst>
                                          <p:attrName>style.visibility</p:attrName>
                                        </p:attrNameLst>
                                      </p:cBhvr>
                                      <p:to>
                                        <p:strVal val="visible"/>
                                      </p:to>
                                    </p:set>
                                    <p:anim calcmode="lin" valueType="num">
                                      <p:cBhvr>
                                        <p:cTn id="35" dur="1000" fill="hold"/>
                                        <p:tgtEl>
                                          <p:spTgt spid="11"/>
                                        </p:tgtEl>
                                        <p:attrNameLst>
                                          <p:attrName>ppt_w</p:attrName>
                                        </p:attrNameLst>
                                      </p:cBhvr>
                                      <p:tavLst>
                                        <p:tav tm="0">
                                          <p:val>
                                            <p:fltVal val="0"/>
                                          </p:val>
                                        </p:tav>
                                        <p:tav tm="100000">
                                          <p:val>
                                            <p:strVal val="#ppt_w"/>
                                          </p:val>
                                        </p:tav>
                                      </p:tavLst>
                                    </p:anim>
                                    <p:anim calcmode="lin" valueType="num">
                                      <p:cBhvr>
                                        <p:cTn id="36" dur="1000" fill="hold"/>
                                        <p:tgtEl>
                                          <p:spTgt spid="11"/>
                                        </p:tgtEl>
                                        <p:attrNameLst>
                                          <p:attrName>ppt_h</p:attrName>
                                        </p:attrNameLst>
                                      </p:cBhvr>
                                      <p:tavLst>
                                        <p:tav tm="0">
                                          <p:val>
                                            <p:fltVal val="0"/>
                                          </p:val>
                                        </p:tav>
                                        <p:tav tm="100000">
                                          <p:val>
                                            <p:strVal val="#ppt_h"/>
                                          </p:val>
                                        </p:tav>
                                      </p:tavLst>
                                    </p:anim>
                                    <p:anim calcmode="lin" valueType="num">
                                      <p:cBhvr>
                                        <p:cTn id="37" dur="1000" fill="hold"/>
                                        <p:tgtEl>
                                          <p:spTgt spid="11"/>
                                        </p:tgtEl>
                                        <p:attrNameLst>
                                          <p:attrName>style.rotation</p:attrName>
                                        </p:attrNameLst>
                                      </p:cBhvr>
                                      <p:tavLst>
                                        <p:tav tm="0">
                                          <p:val>
                                            <p:fltVal val="90"/>
                                          </p:val>
                                        </p:tav>
                                        <p:tav tm="100000">
                                          <p:val>
                                            <p:fltVal val="0"/>
                                          </p:val>
                                        </p:tav>
                                      </p:tavLst>
                                    </p:anim>
                                    <p:animEffect transition="in" filter="fade">
                                      <p:cBhvr>
                                        <p:cTn id="38" dur="1000"/>
                                        <p:tgtEl>
                                          <p:spTgt spid="11"/>
                                        </p:tgtEl>
                                      </p:cBhvr>
                                    </p:animEffect>
                                  </p:childTnLst>
                                </p:cTn>
                              </p:par>
                              <p:par>
                                <p:cTn id="39" presetID="31" presetClass="entr" presetSubtype="0" fill="hold" nodeType="withEffect">
                                  <p:stCondLst>
                                    <p:cond delay="0"/>
                                  </p:stCondLst>
                                  <p:childTnLst>
                                    <p:set>
                                      <p:cBhvr>
                                        <p:cTn id="40" dur="1" fill="hold">
                                          <p:stCondLst>
                                            <p:cond delay="0"/>
                                          </p:stCondLst>
                                        </p:cTn>
                                        <p:tgtEl>
                                          <p:spTgt spid="13"/>
                                        </p:tgtEl>
                                        <p:attrNameLst>
                                          <p:attrName>style.visibility</p:attrName>
                                        </p:attrNameLst>
                                      </p:cBhvr>
                                      <p:to>
                                        <p:strVal val="visible"/>
                                      </p:to>
                                    </p:set>
                                    <p:anim calcmode="lin" valueType="num">
                                      <p:cBhvr>
                                        <p:cTn id="41" dur="1000" fill="hold"/>
                                        <p:tgtEl>
                                          <p:spTgt spid="13"/>
                                        </p:tgtEl>
                                        <p:attrNameLst>
                                          <p:attrName>ppt_w</p:attrName>
                                        </p:attrNameLst>
                                      </p:cBhvr>
                                      <p:tavLst>
                                        <p:tav tm="0">
                                          <p:val>
                                            <p:fltVal val="0"/>
                                          </p:val>
                                        </p:tav>
                                        <p:tav tm="100000">
                                          <p:val>
                                            <p:strVal val="#ppt_w"/>
                                          </p:val>
                                        </p:tav>
                                      </p:tavLst>
                                    </p:anim>
                                    <p:anim calcmode="lin" valueType="num">
                                      <p:cBhvr>
                                        <p:cTn id="42" dur="1000" fill="hold"/>
                                        <p:tgtEl>
                                          <p:spTgt spid="13"/>
                                        </p:tgtEl>
                                        <p:attrNameLst>
                                          <p:attrName>ppt_h</p:attrName>
                                        </p:attrNameLst>
                                      </p:cBhvr>
                                      <p:tavLst>
                                        <p:tav tm="0">
                                          <p:val>
                                            <p:fltVal val="0"/>
                                          </p:val>
                                        </p:tav>
                                        <p:tav tm="100000">
                                          <p:val>
                                            <p:strVal val="#ppt_h"/>
                                          </p:val>
                                        </p:tav>
                                      </p:tavLst>
                                    </p:anim>
                                    <p:anim calcmode="lin" valueType="num">
                                      <p:cBhvr>
                                        <p:cTn id="43" dur="1000" fill="hold"/>
                                        <p:tgtEl>
                                          <p:spTgt spid="13"/>
                                        </p:tgtEl>
                                        <p:attrNameLst>
                                          <p:attrName>style.rotation</p:attrName>
                                        </p:attrNameLst>
                                      </p:cBhvr>
                                      <p:tavLst>
                                        <p:tav tm="0">
                                          <p:val>
                                            <p:fltVal val="90"/>
                                          </p:val>
                                        </p:tav>
                                        <p:tav tm="100000">
                                          <p:val>
                                            <p:fltVal val="0"/>
                                          </p:val>
                                        </p:tav>
                                      </p:tavLst>
                                    </p:anim>
                                    <p:animEffect transition="in" filter="fade">
                                      <p:cBhvr>
                                        <p:cTn id="44" dur="1000"/>
                                        <p:tgtEl>
                                          <p:spTgt spid="13"/>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16" fill="hold" nodeType="clickEffect">
                                  <p:stCondLst>
                                    <p:cond delay="0"/>
                                  </p:stCondLst>
                                  <p:childTnLst>
                                    <p:set>
                                      <p:cBhvr>
                                        <p:cTn id="48" dur="1" fill="hold">
                                          <p:stCondLst>
                                            <p:cond delay="0"/>
                                          </p:stCondLst>
                                        </p:cTn>
                                        <p:tgtEl>
                                          <p:spTgt spid="5"/>
                                        </p:tgtEl>
                                        <p:attrNameLst>
                                          <p:attrName>style.visibility</p:attrName>
                                        </p:attrNameLst>
                                      </p:cBhvr>
                                      <p:to>
                                        <p:strVal val="visible"/>
                                      </p:to>
                                    </p:set>
                                    <p:anim calcmode="lin" valueType="num">
                                      <p:cBhvr>
                                        <p:cTn id="49" dur="500" fill="hold"/>
                                        <p:tgtEl>
                                          <p:spTgt spid="5"/>
                                        </p:tgtEl>
                                        <p:attrNameLst>
                                          <p:attrName>ppt_w</p:attrName>
                                        </p:attrNameLst>
                                      </p:cBhvr>
                                      <p:tavLst>
                                        <p:tav tm="0">
                                          <p:val>
                                            <p:fltVal val="0"/>
                                          </p:val>
                                        </p:tav>
                                        <p:tav tm="100000">
                                          <p:val>
                                            <p:strVal val="#ppt_w"/>
                                          </p:val>
                                        </p:tav>
                                      </p:tavLst>
                                    </p:anim>
                                    <p:anim calcmode="lin" valueType="num">
                                      <p:cBhvr>
                                        <p:cTn id="50" dur="500" fill="hold"/>
                                        <p:tgtEl>
                                          <p:spTgt spid="5"/>
                                        </p:tgtEl>
                                        <p:attrNameLst>
                                          <p:attrName>ppt_h</p:attrName>
                                        </p:attrNameLst>
                                      </p:cBhvr>
                                      <p:tavLst>
                                        <p:tav tm="0">
                                          <p:val>
                                            <p:fltVal val="0"/>
                                          </p:val>
                                        </p:tav>
                                        <p:tav tm="100000">
                                          <p:val>
                                            <p:strVal val="#ppt_h"/>
                                          </p:val>
                                        </p:tav>
                                      </p:tavLst>
                                    </p:anim>
                                    <p:animEffect transition="in" filter="fade">
                                      <p:cBhvr>
                                        <p:cTn id="51" dur="500"/>
                                        <p:tgtEl>
                                          <p:spTgt spid="5"/>
                                        </p:tgtEl>
                                      </p:cBhvr>
                                    </p:animEffect>
                                  </p:childTnLst>
                                </p:cTn>
                              </p:par>
                              <p:par>
                                <p:cTn id="52" presetID="53" presetClass="entr" presetSubtype="16" fill="hold" nodeType="withEffect">
                                  <p:stCondLst>
                                    <p:cond delay="0"/>
                                  </p:stCondLst>
                                  <p:childTnLst>
                                    <p:set>
                                      <p:cBhvr>
                                        <p:cTn id="53" dur="1" fill="hold">
                                          <p:stCondLst>
                                            <p:cond delay="0"/>
                                          </p:stCondLst>
                                        </p:cTn>
                                        <p:tgtEl>
                                          <p:spTgt spid="10"/>
                                        </p:tgtEl>
                                        <p:attrNameLst>
                                          <p:attrName>style.visibility</p:attrName>
                                        </p:attrNameLst>
                                      </p:cBhvr>
                                      <p:to>
                                        <p:strVal val="visible"/>
                                      </p:to>
                                    </p:set>
                                    <p:anim calcmode="lin" valueType="num">
                                      <p:cBhvr>
                                        <p:cTn id="54" dur="500" fill="hold"/>
                                        <p:tgtEl>
                                          <p:spTgt spid="10"/>
                                        </p:tgtEl>
                                        <p:attrNameLst>
                                          <p:attrName>ppt_w</p:attrName>
                                        </p:attrNameLst>
                                      </p:cBhvr>
                                      <p:tavLst>
                                        <p:tav tm="0">
                                          <p:val>
                                            <p:fltVal val="0"/>
                                          </p:val>
                                        </p:tav>
                                        <p:tav tm="100000">
                                          <p:val>
                                            <p:strVal val="#ppt_w"/>
                                          </p:val>
                                        </p:tav>
                                      </p:tavLst>
                                    </p:anim>
                                    <p:anim calcmode="lin" valueType="num">
                                      <p:cBhvr>
                                        <p:cTn id="55" dur="500" fill="hold"/>
                                        <p:tgtEl>
                                          <p:spTgt spid="10"/>
                                        </p:tgtEl>
                                        <p:attrNameLst>
                                          <p:attrName>ppt_h</p:attrName>
                                        </p:attrNameLst>
                                      </p:cBhvr>
                                      <p:tavLst>
                                        <p:tav tm="0">
                                          <p:val>
                                            <p:fltVal val="0"/>
                                          </p:val>
                                        </p:tav>
                                        <p:tav tm="100000">
                                          <p:val>
                                            <p:strVal val="#ppt_h"/>
                                          </p:val>
                                        </p:tav>
                                      </p:tavLst>
                                    </p:anim>
                                    <p:animEffect transition="in" filter="fade">
                                      <p:cBhvr>
                                        <p:cTn id="56" dur="500"/>
                                        <p:tgtEl>
                                          <p:spTgt spid="10"/>
                                        </p:tgtEl>
                                      </p:cBhvr>
                                    </p:animEffect>
                                  </p:childTnLst>
                                </p:cTn>
                              </p:par>
                            </p:childTnLst>
                          </p:cTn>
                        </p:par>
                      </p:childTnLst>
                    </p:cTn>
                  </p:par>
                  <p:par>
                    <p:cTn id="57" fill="hold">
                      <p:stCondLst>
                        <p:cond delay="indefinite"/>
                      </p:stCondLst>
                      <p:childTnLst>
                        <p:par>
                          <p:cTn id="58" fill="hold">
                            <p:stCondLst>
                              <p:cond delay="0"/>
                            </p:stCondLst>
                            <p:childTnLst>
                              <p:par>
                                <p:cTn id="59" presetID="3" presetClass="entr" presetSubtype="10" fill="hold" grpId="0" nodeType="clickEffect">
                                  <p:stCondLst>
                                    <p:cond delay="0"/>
                                  </p:stCondLst>
                                  <p:childTnLst>
                                    <p:set>
                                      <p:cBhvr>
                                        <p:cTn id="60" dur="1" fill="hold">
                                          <p:stCondLst>
                                            <p:cond delay="0"/>
                                          </p:stCondLst>
                                        </p:cTn>
                                        <p:tgtEl>
                                          <p:spTgt spid="14"/>
                                        </p:tgtEl>
                                        <p:attrNameLst>
                                          <p:attrName>style.visibility</p:attrName>
                                        </p:attrNameLst>
                                      </p:cBhvr>
                                      <p:to>
                                        <p:strVal val="visible"/>
                                      </p:to>
                                    </p:set>
                                    <p:animEffect transition="in" filter="blinds(horizontal)">
                                      <p:cBhvr>
                                        <p:cTn id="61" dur="500"/>
                                        <p:tgtEl>
                                          <p:spTgt spid="14"/>
                                        </p:tgtEl>
                                      </p:cBhvr>
                                    </p:animEffect>
                                  </p:childTnLst>
                                </p:cTn>
                              </p:par>
                            </p:childTnLst>
                          </p:cTn>
                        </p:par>
                      </p:childTnLst>
                    </p:cTn>
                  </p:par>
                  <p:par>
                    <p:cTn id="62" fill="hold">
                      <p:stCondLst>
                        <p:cond delay="indefinite"/>
                      </p:stCondLst>
                      <p:childTnLst>
                        <p:par>
                          <p:cTn id="63" fill="hold">
                            <p:stCondLst>
                              <p:cond delay="0"/>
                            </p:stCondLst>
                            <p:childTnLst>
                              <p:par>
                                <p:cTn id="64" presetID="41" presetClass="entr" presetSubtype="0" fill="hold" grpId="0" nodeType="clickEffect">
                                  <p:stCondLst>
                                    <p:cond delay="0"/>
                                  </p:stCondLst>
                                  <p:iterate type="lt">
                                    <p:tmPct val="10000"/>
                                  </p:iterate>
                                  <p:childTnLst>
                                    <p:set>
                                      <p:cBhvr>
                                        <p:cTn id="65" dur="1" fill="hold">
                                          <p:stCondLst>
                                            <p:cond delay="0"/>
                                          </p:stCondLst>
                                        </p:cTn>
                                        <p:tgtEl>
                                          <p:spTgt spid="17"/>
                                        </p:tgtEl>
                                        <p:attrNameLst>
                                          <p:attrName>style.visibility</p:attrName>
                                        </p:attrNameLst>
                                      </p:cBhvr>
                                      <p:to>
                                        <p:strVal val="visible"/>
                                      </p:to>
                                    </p:set>
                                    <p:anim calcmode="lin" valueType="num">
                                      <p:cBhvr>
                                        <p:cTn id="66" dur="500" fill="hold"/>
                                        <p:tgtEl>
                                          <p:spTgt spid="17"/>
                                        </p:tgtEl>
                                        <p:attrNameLst>
                                          <p:attrName>ppt_x</p:attrName>
                                        </p:attrNameLst>
                                      </p:cBhvr>
                                      <p:tavLst>
                                        <p:tav tm="0">
                                          <p:val>
                                            <p:strVal val="#ppt_x"/>
                                          </p:val>
                                        </p:tav>
                                        <p:tav tm="50000">
                                          <p:val>
                                            <p:strVal val="#ppt_x+.1"/>
                                          </p:val>
                                        </p:tav>
                                        <p:tav tm="100000">
                                          <p:val>
                                            <p:strVal val="#ppt_x"/>
                                          </p:val>
                                        </p:tav>
                                      </p:tavLst>
                                    </p:anim>
                                    <p:anim calcmode="lin" valueType="num">
                                      <p:cBhvr>
                                        <p:cTn id="67" dur="500" fill="hold"/>
                                        <p:tgtEl>
                                          <p:spTgt spid="17"/>
                                        </p:tgtEl>
                                        <p:attrNameLst>
                                          <p:attrName>ppt_y</p:attrName>
                                        </p:attrNameLst>
                                      </p:cBhvr>
                                      <p:tavLst>
                                        <p:tav tm="0">
                                          <p:val>
                                            <p:strVal val="#ppt_y"/>
                                          </p:val>
                                        </p:tav>
                                        <p:tav tm="100000">
                                          <p:val>
                                            <p:strVal val="#ppt_y"/>
                                          </p:val>
                                        </p:tav>
                                      </p:tavLst>
                                    </p:anim>
                                    <p:anim calcmode="lin" valueType="num">
                                      <p:cBhvr>
                                        <p:cTn id="68" dur="500" fill="hold"/>
                                        <p:tgtEl>
                                          <p:spTgt spid="17"/>
                                        </p:tgtEl>
                                        <p:attrNameLst>
                                          <p:attrName>ppt_h</p:attrName>
                                        </p:attrNameLst>
                                      </p:cBhvr>
                                      <p:tavLst>
                                        <p:tav tm="0">
                                          <p:val>
                                            <p:strVal val="#ppt_h/10"/>
                                          </p:val>
                                        </p:tav>
                                        <p:tav tm="50000">
                                          <p:val>
                                            <p:strVal val="#ppt_h+.01"/>
                                          </p:val>
                                        </p:tav>
                                        <p:tav tm="100000">
                                          <p:val>
                                            <p:strVal val="#ppt_h"/>
                                          </p:val>
                                        </p:tav>
                                      </p:tavLst>
                                    </p:anim>
                                    <p:anim calcmode="lin" valueType="num">
                                      <p:cBhvr>
                                        <p:cTn id="69" dur="500" fill="hold"/>
                                        <p:tgtEl>
                                          <p:spTgt spid="17"/>
                                        </p:tgtEl>
                                        <p:attrNameLst>
                                          <p:attrName>ppt_w</p:attrName>
                                        </p:attrNameLst>
                                      </p:cBhvr>
                                      <p:tavLst>
                                        <p:tav tm="0">
                                          <p:val>
                                            <p:strVal val="#ppt_w/10"/>
                                          </p:val>
                                        </p:tav>
                                        <p:tav tm="50000">
                                          <p:val>
                                            <p:strVal val="#ppt_w+.01"/>
                                          </p:val>
                                        </p:tav>
                                        <p:tav tm="100000">
                                          <p:val>
                                            <p:strVal val="#ppt_w"/>
                                          </p:val>
                                        </p:tav>
                                      </p:tavLst>
                                    </p:anim>
                                    <p:animEffect transition="in" filter="fade">
                                      <p:cBhvr>
                                        <p:cTn id="70" dur="500" tmFilter="0,0; .5, 1; 1, 1"/>
                                        <p:tgtEl>
                                          <p:spTgt spid="17"/>
                                        </p:tgtEl>
                                      </p:cBhvr>
                                    </p:animEffect>
                                  </p:childTnLst>
                                </p:cTn>
                              </p:par>
                            </p:childTnLst>
                          </p:cTn>
                        </p:par>
                      </p:childTnLst>
                    </p:cTn>
                  </p:par>
                  <p:par>
                    <p:cTn id="71" fill="hold">
                      <p:stCondLst>
                        <p:cond delay="indefinite"/>
                      </p:stCondLst>
                      <p:childTnLst>
                        <p:par>
                          <p:cTn id="72" fill="hold">
                            <p:stCondLst>
                              <p:cond delay="0"/>
                            </p:stCondLst>
                            <p:childTnLst>
                              <p:par>
                                <p:cTn id="73" presetID="3" presetClass="entr" presetSubtype="10" fill="hold" grpId="0" nodeType="clickEffect">
                                  <p:stCondLst>
                                    <p:cond delay="0"/>
                                  </p:stCondLst>
                                  <p:childTnLst>
                                    <p:set>
                                      <p:cBhvr>
                                        <p:cTn id="74" dur="1" fill="hold">
                                          <p:stCondLst>
                                            <p:cond delay="0"/>
                                          </p:stCondLst>
                                        </p:cTn>
                                        <p:tgtEl>
                                          <p:spTgt spid="19"/>
                                        </p:tgtEl>
                                        <p:attrNameLst>
                                          <p:attrName>style.visibility</p:attrName>
                                        </p:attrNameLst>
                                      </p:cBhvr>
                                      <p:to>
                                        <p:strVal val="visible"/>
                                      </p:to>
                                    </p:set>
                                    <p:animEffect transition="in" filter="blinds(horizontal)">
                                      <p:cBhvr>
                                        <p:cTn id="75" dur="500"/>
                                        <p:tgtEl>
                                          <p:spTgt spid="19"/>
                                        </p:tgtEl>
                                      </p:cBhvr>
                                    </p:animEffect>
                                  </p:childTnLst>
                                </p:cTn>
                              </p:par>
                            </p:childTnLst>
                          </p:cTn>
                        </p:par>
                      </p:childTnLst>
                    </p:cTn>
                  </p:par>
                  <p:par>
                    <p:cTn id="76" fill="hold">
                      <p:stCondLst>
                        <p:cond delay="indefinite"/>
                      </p:stCondLst>
                      <p:childTnLst>
                        <p:par>
                          <p:cTn id="77" fill="hold">
                            <p:stCondLst>
                              <p:cond delay="0"/>
                            </p:stCondLst>
                            <p:childTnLst>
                              <p:par>
                                <p:cTn id="78" presetID="3" presetClass="entr" presetSubtype="10" fill="hold" grpId="0" nodeType="clickEffect">
                                  <p:stCondLst>
                                    <p:cond delay="0"/>
                                  </p:stCondLst>
                                  <p:childTnLst>
                                    <p:set>
                                      <p:cBhvr>
                                        <p:cTn id="79" dur="1" fill="hold">
                                          <p:stCondLst>
                                            <p:cond delay="0"/>
                                          </p:stCondLst>
                                        </p:cTn>
                                        <p:tgtEl>
                                          <p:spTgt spid="20"/>
                                        </p:tgtEl>
                                        <p:attrNameLst>
                                          <p:attrName>style.visibility</p:attrName>
                                        </p:attrNameLst>
                                      </p:cBhvr>
                                      <p:to>
                                        <p:strVal val="visible"/>
                                      </p:to>
                                    </p:set>
                                    <p:animEffect transition="in" filter="blinds(horizontal)">
                                      <p:cBhvr>
                                        <p:cTn id="80"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81" repeatCount="indefinite" fill="hold" display="0">
                  <p:stCondLst>
                    <p:cond delay="indefinite"/>
                  </p:stCondLst>
                  <p:endCondLst>
                    <p:cond evt="onStopAudio" delay="0">
                      <p:tgtEl>
                        <p:sldTgt/>
                      </p:tgtEl>
                    </p:cond>
                  </p:endCondLst>
                </p:cTn>
                <p:tgtEl>
                  <p:spTgt spid="4"/>
                </p:tgtEl>
              </p:cMediaNode>
            </p:audio>
          </p:childTnLst>
        </p:cTn>
      </p:par>
    </p:tnLst>
    <p:bldLst>
      <p:bldP spid="14" grpId="0" animBg="1"/>
      <p:bldP spid="17" grpId="0"/>
      <p:bldP spid="19" grpId="0"/>
      <p:bldP spid="20"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矩形 24"/>
          <p:cNvSpPr/>
          <p:nvPr/>
        </p:nvSpPr>
        <p:spPr>
          <a:xfrm>
            <a:off x="654050" y="602615"/>
            <a:ext cx="10883900" cy="5652770"/>
          </a:xfrm>
          <a:prstGeom prst="rect">
            <a:avLst/>
          </a:prstGeom>
          <a:solidFill>
            <a:schemeClr val="bg1"/>
          </a:solidFill>
          <a:ln w="254000">
            <a:solidFill>
              <a:srgbClr val="F8B6D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0" name="图片 19"/>
          <p:cNvPicPr>
            <a:picLocks noChangeAspect="1"/>
          </p:cNvPicPr>
          <p:nvPr/>
        </p:nvPicPr>
        <p:blipFill>
          <a:blip r:embed="rId3"/>
          <a:stretch>
            <a:fillRect/>
          </a:stretch>
        </p:blipFill>
        <p:spPr>
          <a:xfrm>
            <a:off x="8976953" y="-589381"/>
            <a:ext cx="3399799" cy="2740601"/>
          </a:xfrm>
          <a:prstGeom prst="rect">
            <a:avLst/>
          </a:prstGeom>
        </p:spPr>
      </p:pic>
      <p:pic>
        <p:nvPicPr>
          <p:cNvPr id="21" name="图片 20"/>
          <p:cNvPicPr>
            <a:picLocks noChangeAspect="1"/>
          </p:cNvPicPr>
          <p:nvPr/>
        </p:nvPicPr>
        <p:blipFill>
          <a:blip r:embed="rId4"/>
          <a:stretch>
            <a:fillRect/>
          </a:stretch>
        </p:blipFill>
        <p:spPr>
          <a:xfrm>
            <a:off x="9586047" y="-778443"/>
            <a:ext cx="4044228" cy="4148277"/>
          </a:xfrm>
          <a:prstGeom prst="rect">
            <a:avLst/>
          </a:prstGeom>
        </p:spPr>
      </p:pic>
      <p:pic>
        <p:nvPicPr>
          <p:cNvPr id="22" name="图片 21"/>
          <p:cNvPicPr>
            <a:picLocks noChangeAspect="1"/>
          </p:cNvPicPr>
          <p:nvPr/>
        </p:nvPicPr>
        <p:blipFill>
          <a:blip r:embed="rId5"/>
          <a:stretch>
            <a:fillRect/>
          </a:stretch>
        </p:blipFill>
        <p:spPr>
          <a:xfrm>
            <a:off x="-1277508" y="3850883"/>
            <a:ext cx="3408247" cy="3494976"/>
          </a:xfrm>
          <a:prstGeom prst="rect">
            <a:avLst/>
          </a:prstGeom>
        </p:spPr>
      </p:pic>
      <p:pic>
        <p:nvPicPr>
          <p:cNvPr id="23" name="图片 22"/>
          <p:cNvPicPr>
            <a:picLocks noChangeAspect="1"/>
          </p:cNvPicPr>
          <p:nvPr/>
        </p:nvPicPr>
        <p:blipFill>
          <a:blip r:embed="rId6"/>
          <a:stretch>
            <a:fillRect/>
          </a:stretch>
        </p:blipFill>
        <p:spPr>
          <a:xfrm>
            <a:off x="39099" y="5209921"/>
            <a:ext cx="2653564" cy="2143261"/>
          </a:xfrm>
          <a:prstGeom prst="rect">
            <a:avLst/>
          </a:prstGeom>
        </p:spPr>
      </p:pic>
      <p:pic>
        <p:nvPicPr>
          <p:cNvPr id="2" name="图片 1"/>
          <p:cNvPicPr>
            <a:picLocks noChangeAspect="1"/>
          </p:cNvPicPr>
          <p:nvPr/>
        </p:nvPicPr>
        <p:blipFill>
          <a:blip r:embed="rId7"/>
          <a:stretch>
            <a:fillRect/>
          </a:stretch>
        </p:blipFill>
        <p:spPr>
          <a:xfrm>
            <a:off x="1260986" y="227810"/>
            <a:ext cx="2390095" cy="1067886"/>
          </a:xfrm>
          <a:prstGeom prst="rect">
            <a:avLst/>
          </a:prstGeom>
        </p:spPr>
      </p:pic>
      <p:sp>
        <p:nvSpPr>
          <p:cNvPr id="3" name="矩形 2"/>
          <p:cNvSpPr/>
          <p:nvPr/>
        </p:nvSpPr>
        <p:spPr>
          <a:xfrm>
            <a:off x="6101715" y="1173325"/>
            <a:ext cx="2458085" cy="583565"/>
          </a:xfrm>
          <a:prstGeom prst="rect">
            <a:avLst/>
          </a:prstGeom>
        </p:spPr>
        <p:txBody>
          <a:bodyPr wrap="none">
            <a:spAutoFit/>
          </a:bodyPr>
          <a:lstStyle/>
          <a:p>
            <a:r>
              <a:rPr lang="zh-CN" altLang="en-US" sz="3200" b="1" dirty="0">
                <a:solidFill>
                  <a:schemeClr val="tx1">
                    <a:lumMod val="65000"/>
                    <a:lumOff val="35000"/>
                  </a:schemeClr>
                </a:solidFill>
                <a:latin typeface="微软雅黑" panose="020B0503020204020204" pitchFamily="34" charset="-122"/>
                <a:ea typeface="微软雅黑" panose="020B0503020204020204" pitchFamily="34" charset="-122"/>
              </a:rPr>
              <a:t>CONTENTS</a:t>
            </a:r>
          </a:p>
        </p:txBody>
      </p:sp>
      <p:sp>
        <p:nvSpPr>
          <p:cNvPr id="26" name="文本框 25"/>
          <p:cNvSpPr txBox="1"/>
          <p:nvPr/>
        </p:nvSpPr>
        <p:spPr>
          <a:xfrm>
            <a:off x="4647565" y="835025"/>
            <a:ext cx="2459355" cy="922020"/>
          </a:xfrm>
          <a:prstGeom prst="rect">
            <a:avLst/>
          </a:prstGeom>
          <a:noFill/>
        </p:spPr>
        <p:txBody>
          <a:bodyPr wrap="square" rtlCol="0">
            <a:spAutoFit/>
          </a:bodyPr>
          <a:lstStyle/>
          <a:p>
            <a:r>
              <a:rPr lang="zh-CN" altLang="en-US" sz="5400" b="1">
                <a:solidFill>
                  <a:schemeClr val="tx1">
                    <a:lumMod val="65000"/>
                    <a:lumOff val="35000"/>
                  </a:schemeClr>
                </a:solidFill>
                <a:latin typeface="微软雅黑" panose="020B0503020204020204" pitchFamily="34" charset="-122"/>
                <a:ea typeface="微软雅黑" panose="020B0503020204020204" pitchFamily="34" charset="-122"/>
              </a:rPr>
              <a:t>目录</a:t>
            </a:r>
          </a:p>
        </p:txBody>
      </p:sp>
      <p:sp>
        <p:nvSpPr>
          <p:cNvPr id="27" name="椭圆 26"/>
          <p:cNvSpPr/>
          <p:nvPr/>
        </p:nvSpPr>
        <p:spPr>
          <a:xfrm>
            <a:off x="1962785" y="1757045"/>
            <a:ext cx="1972310" cy="187198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 name="组合 3"/>
          <p:cNvGrpSpPr/>
          <p:nvPr/>
        </p:nvGrpSpPr>
        <p:grpSpPr>
          <a:xfrm>
            <a:off x="2232200" y="1947165"/>
            <a:ext cx="1480324" cy="1353754"/>
            <a:chOff x="3743618" y="599138"/>
            <a:chExt cx="1480324" cy="1353754"/>
          </a:xfrm>
        </p:grpSpPr>
        <p:sp>
          <p:nvSpPr>
            <p:cNvPr id="6" name="文本框 5"/>
            <p:cNvSpPr txBox="1"/>
            <p:nvPr/>
          </p:nvSpPr>
          <p:spPr>
            <a:xfrm>
              <a:off x="3743618" y="1121895"/>
              <a:ext cx="1480324" cy="830997"/>
            </a:xfrm>
            <a:prstGeom prst="rect">
              <a:avLst/>
            </a:prstGeom>
            <a:noFill/>
          </p:spPr>
          <p:txBody>
            <a:bodyPr wrap="square" rtlCol="0">
              <a:spAutoFit/>
            </a:bodyPr>
            <a:lstStyle/>
            <a:p>
              <a:pPr algn="ctr"/>
              <a:r>
                <a:rPr lang="zh-CN" altLang="en-US" sz="2400" b="1" dirty="0">
                  <a:solidFill>
                    <a:schemeClr val="bg1"/>
                  </a:solidFill>
                  <a:latin typeface="微软雅黑" panose="020B0503020204020204" pitchFamily="34" charset="-122"/>
                  <a:ea typeface="微软雅黑" panose="020B0503020204020204" pitchFamily="34" charset="-122"/>
                </a:rPr>
                <a:t>请输入你的题目</a:t>
              </a:r>
            </a:p>
          </p:txBody>
        </p:sp>
        <p:sp>
          <p:nvSpPr>
            <p:cNvPr id="7" name="文本框 6"/>
            <p:cNvSpPr txBox="1"/>
            <p:nvPr/>
          </p:nvSpPr>
          <p:spPr>
            <a:xfrm>
              <a:off x="4094133" y="599138"/>
              <a:ext cx="795928" cy="584775"/>
            </a:xfrm>
            <a:prstGeom prst="rect">
              <a:avLst/>
            </a:prstGeom>
            <a:noFill/>
          </p:spPr>
          <p:txBody>
            <a:bodyPr wrap="square" rtlCol="0">
              <a:spAutoFit/>
            </a:bodyPr>
            <a:lstStyle>
              <a:defPPr>
                <a:defRPr lang="zh-CN"/>
              </a:defPPr>
              <a:lvl1pPr algn="ctr">
                <a:defRPr sz="2400" b="1">
                  <a:solidFill>
                    <a:srgbClr val="D25B6E"/>
                  </a:solidFill>
                  <a:latin typeface="微软雅黑" panose="020B0503020204020204" pitchFamily="34" charset="-122"/>
                  <a:ea typeface="微软雅黑" panose="020B0503020204020204" pitchFamily="34" charset="-122"/>
                </a:defRPr>
              </a:lvl1pPr>
            </a:lstStyle>
            <a:p>
              <a:r>
                <a:rPr lang="en-US" altLang="zh-CN" sz="3200" dirty="0">
                  <a:solidFill>
                    <a:schemeClr val="bg1"/>
                  </a:solidFill>
                </a:rPr>
                <a:t>01</a:t>
              </a:r>
            </a:p>
          </p:txBody>
        </p:sp>
      </p:grpSp>
      <p:sp>
        <p:nvSpPr>
          <p:cNvPr id="28" name="椭圆 27"/>
          <p:cNvSpPr/>
          <p:nvPr/>
        </p:nvSpPr>
        <p:spPr>
          <a:xfrm>
            <a:off x="4434205" y="3625215"/>
            <a:ext cx="1972310" cy="1871980"/>
          </a:xfrm>
          <a:prstGeom prst="ellipse">
            <a:avLst/>
          </a:prstGeom>
          <a:solidFill>
            <a:srgbClr val="FF92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 name="组合 7"/>
          <p:cNvGrpSpPr/>
          <p:nvPr/>
        </p:nvGrpSpPr>
        <p:grpSpPr>
          <a:xfrm>
            <a:off x="4645341" y="3765380"/>
            <a:ext cx="1480324" cy="1353754"/>
            <a:chOff x="6244578" y="2142164"/>
            <a:chExt cx="1480324" cy="1353754"/>
          </a:xfrm>
        </p:grpSpPr>
        <p:sp>
          <p:nvSpPr>
            <p:cNvPr id="10" name="文本框 9"/>
            <p:cNvSpPr txBox="1"/>
            <p:nvPr/>
          </p:nvSpPr>
          <p:spPr>
            <a:xfrm>
              <a:off x="6244578" y="2664921"/>
              <a:ext cx="1480324" cy="830997"/>
            </a:xfrm>
            <a:prstGeom prst="rect">
              <a:avLst/>
            </a:prstGeom>
            <a:noFill/>
          </p:spPr>
          <p:txBody>
            <a:bodyPr wrap="square" rtlCol="0">
              <a:spAutoFit/>
            </a:bodyPr>
            <a:lstStyle/>
            <a:p>
              <a:pPr algn="ctr"/>
              <a:r>
                <a:rPr lang="zh-CN" altLang="en-US" sz="2400" b="1" dirty="0">
                  <a:solidFill>
                    <a:schemeClr val="bg1"/>
                  </a:solidFill>
                  <a:latin typeface="微软雅黑" panose="020B0503020204020204" pitchFamily="34" charset="-122"/>
                  <a:ea typeface="微软雅黑" panose="020B0503020204020204" pitchFamily="34" charset="-122"/>
                </a:rPr>
                <a:t>请输入你的题目</a:t>
              </a:r>
            </a:p>
          </p:txBody>
        </p:sp>
        <p:sp>
          <p:nvSpPr>
            <p:cNvPr id="11" name="文本框 10"/>
            <p:cNvSpPr txBox="1"/>
            <p:nvPr/>
          </p:nvSpPr>
          <p:spPr>
            <a:xfrm>
              <a:off x="6595093" y="2142164"/>
              <a:ext cx="795928" cy="584775"/>
            </a:xfrm>
            <a:prstGeom prst="rect">
              <a:avLst/>
            </a:prstGeom>
            <a:noFill/>
          </p:spPr>
          <p:txBody>
            <a:bodyPr wrap="square" rtlCol="0">
              <a:spAutoFit/>
            </a:bodyPr>
            <a:lstStyle>
              <a:defPPr>
                <a:defRPr lang="zh-CN"/>
              </a:defPPr>
              <a:lvl1pPr algn="ctr">
                <a:defRPr sz="2400" b="1">
                  <a:solidFill>
                    <a:srgbClr val="D25B6E"/>
                  </a:solidFill>
                  <a:latin typeface="微软雅黑" panose="020B0503020204020204" pitchFamily="34" charset="-122"/>
                  <a:ea typeface="微软雅黑" panose="020B0503020204020204" pitchFamily="34" charset="-122"/>
                </a:defRPr>
              </a:lvl1pPr>
            </a:lstStyle>
            <a:p>
              <a:r>
                <a:rPr lang="en-US" altLang="zh-CN" sz="3200" dirty="0">
                  <a:solidFill>
                    <a:schemeClr val="bg1"/>
                  </a:solidFill>
                </a:rPr>
                <a:t>02</a:t>
              </a:r>
            </a:p>
          </p:txBody>
        </p:sp>
      </p:grpSp>
      <p:sp>
        <p:nvSpPr>
          <p:cNvPr id="29" name="椭圆 28"/>
          <p:cNvSpPr/>
          <p:nvPr/>
        </p:nvSpPr>
        <p:spPr>
          <a:xfrm>
            <a:off x="6518910" y="1893570"/>
            <a:ext cx="1972310" cy="1871980"/>
          </a:xfrm>
          <a:prstGeom prst="ellipse">
            <a:avLst/>
          </a:prstGeom>
          <a:solidFill>
            <a:srgbClr val="FCEC2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2" name="组合 11"/>
          <p:cNvGrpSpPr/>
          <p:nvPr/>
        </p:nvGrpSpPr>
        <p:grpSpPr>
          <a:xfrm>
            <a:off x="6756529" y="2118976"/>
            <a:ext cx="1480324" cy="1353754"/>
            <a:chOff x="5123423" y="4983200"/>
            <a:chExt cx="1480324" cy="1353754"/>
          </a:xfrm>
        </p:grpSpPr>
        <p:sp>
          <p:nvSpPr>
            <p:cNvPr id="14" name="文本框 13"/>
            <p:cNvSpPr txBox="1"/>
            <p:nvPr/>
          </p:nvSpPr>
          <p:spPr>
            <a:xfrm>
              <a:off x="5123423" y="5505957"/>
              <a:ext cx="1480324" cy="830997"/>
            </a:xfrm>
            <a:prstGeom prst="rect">
              <a:avLst/>
            </a:prstGeom>
            <a:noFill/>
          </p:spPr>
          <p:txBody>
            <a:bodyPr wrap="square" rtlCol="0">
              <a:spAutoFit/>
            </a:bodyPr>
            <a:lstStyle/>
            <a:p>
              <a:pPr algn="ctr"/>
              <a:r>
                <a:rPr lang="zh-CN" altLang="en-US" sz="2400" b="1" dirty="0">
                  <a:solidFill>
                    <a:schemeClr val="bg1"/>
                  </a:solidFill>
                  <a:latin typeface="微软雅黑" panose="020B0503020204020204" pitchFamily="34" charset="-122"/>
                  <a:ea typeface="微软雅黑" panose="020B0503020204020204" pitchFamily="34" charset="-122"/>
                </a:rPr>
                <a:t>请输入你的题目</a:t>
              </a:r>
            </a:p>
          </p:txBody>
        </p:sp>
        <p:sp>
          <p:nvSpPr>
            <p:cNvPr id="15" name="文本框 14"/>
            <p:cNvSpPr txBox="1"/>
            <p:nvPr/>
          </p:nvSpPr>
          <p:spPr>
            <a:xfrm>
              <a:off x="5473938" y="4983200"/>
              <a:ext cx="795928" cy="584775"/>
            </a:xfrm>
            <a:prstGeom prst="rect">
              <a:avLst/>
            </a:prstGeom>
            <a:noFill/>
          </p:spPr>
          <p:txBody>
            <a:bodyPr wrap="square" rtlCol="0">
              <a:spAutoFit/>
            </a:bodyPr>
            <a:lstStyle>
              <a:defPPr>
                <a:defRPr lang="zh-CN"/>
              </a:defPPr>
              <a:lvl1pPr algn="ctr">
                <a:defRPr sz="2400" b="1">
                  <a:solidFill>
                    <a:srgbClr val="D25B6E"/>
                  </a:solidFill>
                  <a:latin typeface="微软雅黑" panose="020B0503020204020204" pitchFamily="34" charset="-122"/>
                  <a:ea typeface="微软雅黑" panose="020B0503020204020204" pitchFamily="34" charset="-122"/>
                </a:defRPr>
              </a:lvl1pPr>
            </a:lstStyle>
            <a:p>
              <a:r>
                <a:rPr lang="en-US" altLang="zh-CN" sz="3200" dirty="0">
                  <a:solidFill>
                    <a:schemeClr val="bg1"/>
                  </a:solidFill>
                </a:rPr>
                <a:t>03</a:t>
              </a:r>
            </a:p>
          </p:txBody>
        </p:sp>
      </p:grpSp>
      <p:sp>
        <p:nvSpPr>
          <p:cNvPr id="30" name="椭圆 29"/>
          <p:cNvSpPr/>
          <p:nvPr/>
        </p:nvSpPr>
        <p:spPr>
          <a:xfrm>
            <a:off x="9240520" y="4057015"/>
            <a:ext cx="1972310" cy="1871980"/>
          </a:xfrm>
          <a:prstGeom prst="ellipse">
            <a:avLst/>
          </a:prstGeom>
          <a:solidFill>
            <a:srgbClr val="9EDAE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6" name="组合 15"/>
          <p:cNvGrpSpPr/>
          <p:nvPr/>
        </p:nvGrpSpPr>
        <p:grpSpPr>
          <a:xfrm>
            <a:off x="9585807" y="4285415"/>
            <a:ext cx="1480324" cy="1353754"/>
            <a:chOff x="9330921" y="534049"/>
            <a:chExt cx="1480324" cy="1353754"/>
          </a:xfrm>
        </p:grpSpPr>
        <p:sp>
          <p:nvSpPr>
            <p:cNvPr id="18" name="文本框 17"/>
            <p:cNvSpPr txBox="1"/>
            <p:nvPr/>
          </p:nvSpPr>
          <p:spPr>
            <a:xfrm>
              <a:off x="9330921" y="1056806"/>
              <a:ext cx="1480324" cy="830997"/>
            </a:xfrm>
            <a:prstGeom prst="rect">
              <a:avLst/>
            </a:prstGeom>
            <a:noFill/>
          </p:spPr>
          <p:txBody>
            <a:bodyPr wrap="square" rtlCol="0">
              <a:spAutoFit/>
            </a:bodyPr>
            <a:lstStyle/>
            <a:p>
              <a:pPr algn="ctr"/>
              <a:r>
                <a:rPr lang="zh-CN" altLang="en-US" sz="2400" b="1" dirty="0">
                  <a:solidFill>
                    <a:schemeClr val="bg1"/>
                  </a:solidFill>
                  <a:latin typeface="微软雅黑" panose="020B0503020204020204" pitchFamily="34" charset="-122"/>
                  <a:ea typeface="微软雅黑" panose="020B0503020204020204" pitchFamily="34" charset="-122"/>
                </a:rPr>
                <a:t>请输入你的题目</a:t>
              </a:r>
            </a:p>
          </p:txBody>
        </p:sp>
        <p:sp>
          <p:nvSpPr>
            <p:cNvPr id="19" name="文本框 18"/>
            <p:cNvSpPr txBox="1"/>
            <p:nvPr/>
          </p:nvSpPr>
          <p:spPr>
            <a:xfrm>
              <a:off x="9681436" y="534049"/>
              <a:ext cx="795928" cy="584775"/>
            </a:xfrm>
            <a:prstGeom prst="rect">
              <a:avLst/>
            </a:prstGeom>
            <a:noFill/>
          </p:spPr>
          <p:txBody>
            <a:bodyPr wrap="square" rtlCol="0">
              <a:spAutoFit/>
            </a:bodyPr>
            <a:lstStyle>
              <a:defPPr>
                <a:defRPr lang="zh-CN"/>
              </a:defPPr>
              <a:lvl1pPr algn="ctr">
                <a:defRPr sz="2400" b="1">
                  <a:solidFill>
                    <a:srgbClr val="D25B6E"/>
                  </a:solidFill>
                  <a:latin typeface="微软雅黑" panose="020B0503020204020204" pitchFamily="34" charset="-122"/>
                  <a:ea typeface="微软雅黑" panose="020B0503020204020204" pitchFamily="34" charset="-122"/>
                </a:defRPr>
              </a:lvl1pPr>
            </a:lstStyle>
            <a:p>
              <a:r>
                <a:rPr lang="en-US" altLang="zh-CN" sz="3200" dirty="0">
                  <a:solidFill>
                    <a:schemeClr val="bg1"/>
                  </a:solidFill>
                </a:rPr>
                <a:t>04</a:t>
              </a:r>
            </a:p>
          </p:txBody>
        </p:sp>
      </p:gr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strVal val="#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barn(inVertical)">
                                          <p:cBhvr>
                                            <p:cTn id="13" dur="500"/>
                                            <p:tgtEl>
                                              <p:spTgt spid="3"/>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12" fill="hold" nodeType="clickEffect">
                                      <p:stCondLst>
                                        <p:cond delay="0"/>
                                      </p:stCondLst>
                                      <p:childTnLst>
                                        <p:set>
                                          <p:cBhvr>
                                            <p:cTn id="17" dur="1" fill="hold">
                                              <p:stCondLst>
                                                <p:cond delay="0"/>
                                              </p:stCondLst>
                                            </p:cTn>
                                            <p:tgtEl>
                                              <p:spTgt spid="23"/>
                                            </p:tgtEl>
                                            <p:attrNameLst>
                                              <p:attrName>style.visibility</p:attrName>
                                            </p:attrNameLst>
                                          </p:cBhvr>
                                          <p:to>
                                            <p:strVal val="visible"/>
                                          </p:to>
                                        </p:set>
                                        <p:anim calcmode="lin" valueType="num">
                                          <p:cBhvr additive="base">
                                            <p:cTn id="18" dur="500" fill="hold"/>
                                            <p:tgtEl>
                                              <p:spTgt spid="23"/>
                                            </p:tgtEl>
                                            <p:attrNameLst>
                                              <p:attrName>ppt_x</p:attrName>
                                            </p:attrNameLst>
                                          </p:cBhvr>
                                          <p:tavLst>
                                            <p:tav tm="0">
                                              <p:val>
                                                <p:strVal val="0-#ppt_w/2"/>
                                              </p:val>
                                            </p:tav>
                                            <p:tav tm="100000">
                                              <p:val>
                                                <p:strVal val="#ppt_x"/>
                                              </p:val>
                                            </p:tav>
                                          </p:tavLst>
                                        </p:anim>
                                        <p:anim calcmode="lin" valueType="num">
                                          <p:cBhvr additive="base">
                                            <p:cTn id="19" dur="500" fill="hold"/>
                                            <p:tgtEl>
                                              <p:spTgt spid="23"/>
                                            </p:tgtEl>
                                            <p:attrNameLst>
                                              <p:attrName>ppt_y</p:attrName>
                                            </p:attrNameLst>
                                          </p:cBhvr>
                                          <p:tavLst>
                                            <p:tav tm="0">
                                              <p:val>
                                                <p:strVal val="1+#ppt_h/2"/>
                                              </p:val>
                                            </p:tav>
                                            <p:tav tm="100000">
                                              <p:val>
                                                <p:strVal val="#ppt_y"/>
                                              </p:val>
                                            </p:tav>
                                          </p:tavLst>
                                        </p:anim>
                                      </p:childTnLst>
                                    </p:cTn>
                                  </p:par>
                                  <p:par>
                                    <p:cTn id="20" presetID="2" presetClass="entr" presetSubtype="12" fill="hold" nodeType="withEffect">
                                      <p:stCondLst>
                                        <p:cond delay="0"/>
                                      </p:stCondLst>
                                      <p:childTnLst>
                                        <p:set>
                                          <p:cBhvr>
                                            <p:cTn id="21" dur="1" fill="hold">
                                              <p:stCondLst>
                                                <p:cond delay="0"/>
                                              </p:stCondLst>
                                            </p:cTn>
                                            <p:tgtEl>
                                              <p:spTgt spid="22"/>
                                            </p:tgtEl>
                                            <p:attrNameLst>
                                              <p:attrName>style.visibility</p:attrName>
                                            </p:attrNameLst>
                                          </p:cBhvr>
                                          <p:to>
                                            <p:strVal val="visible"/>
                                          </p:to>
                                        </p:set>
                                        <p:anim calcmode="lin" valueType="num">
                                          <p:cBhvr additive="base">
                                            <p:cTn id="22" dur="500" fill="hold"/>
                                            <p:tgtEl>
                                              <p:spTgt spid="22"/>
                                            </p:tgtEl>
                                            <p:attrNameLst>
                                              <p:attrName>ppt_x</p:attrName>
                                            </p:attrNameLst>
                                          </p:cBhvr>
                                          <p:tavLst>
                                            <p:tav tm="0">
                                              <p:val>
                                                <p:strVal val="0-#ppt_w/2"/>
                                              </p:val>
                                            </p:tav>
                                            <p:tav tm="100000">
                                              <p:val>
                                                <p:strVal val="#ppt_x"/>
                                              </p:val>
                                            </p:tav>
                                          </p:tavLst>
                                        </p:anim>
                                        <p:anim calcmode="lin" valueType="num">
                                          <p:cBhvr additive="base">
                                            <p:cTn id="23" dur="500" fill="hold"/>
                                            <p:tgtEl>
                                              <p:spTgt spid="22"/>
                                            </p:tgtEl>
                                            <p:attrNameLst>
                                              <p:attrName>ppt_y</p:attrName>
                                            </p:attrNameLst>
                                          </p:cBhvr>
                                          <p:tavLst>
                                            <p:tav tm="0">
                                              <p:val>
                                                <p:strVal val="1+#ppt_h/2"/>
                                              </p:val>
                                            </p:tav>
                                            <p:tav tm="100000">
                                              <p:val>
                                                <p:strVal val="#ppt_y"/>
                                              </p:val>
                                            </p:tav>
                                          </p:tavLst>
                                        </p:anim>
                                      </p:childTnLst>
                                    </p:cTn>
                                  </p:par>
                                  <p:par>
                                    <p:cTn id="24" presetID="2" presetClass="entr" presetSubtype="3" fill="hold" nodeType="withEffect">
                                      <p:stCondLst>
                                        <p:cond delay="0"/>
                                      </p:stCondLst>
                                      <p:childTnLst>
                                        <p:set>
                                          <p:cBhvr>
                                            <p:cTn id="25" dur="1" fill="hold">
                                              <p:stCondLst>
                                                <p:cond delay="0"/>
                                              </p:stCondLst>
                                            </p:cTn>
                                            <p:tgtEl>
                                              <p:spTgt spid="21"/>
                                            </p:tgtEl>
                                            <p:attrNameLst>
                                              <p:attrName>style.visibility</p:attrName>
                                            </p:attrNameLst>
                                          </p:cBhvr>
                                          <p:to>
                                            <p:strVal val="visible"/>
                                          </p:to>
                                        </p:set>
                                        <p:anim calcmode="lin" valueType="num">
                                          <p:cBhvr additive="base">
                                            <p:cTn id="26" dur="500" fill="hold"/>
                                            <p:tgtEl>
                                              <p:spTgt spid="21"/>
                                            </p:tgtEl>
                                            <p:attrNameLst>
                                              <p:attrName>ppt_x</p:attrName>
                                            </p:attrNameLst>
                                          </p:cBhvr>
                                          <p:tavLst>
                                            <p:tav tm="0">
                                              <p:val>
                                                <p:strVal val="1+#ppt_w/2"/>
                                              </p:val>
                                            </p:tav>
                                            <p:tav tm="100000">
                                              <p:val>
                                                <p:strVal val="#ppt_x"/>
                                              </p:val>
                                            </p:tav>
                                          </p:tavLst>
                                        </p:anim>
                                        <p:anim calcmode="lin" valueType="num">
                                          <p:cBhvr additive="base">
                                            <p:cTn id="27" dur="500" fill="hold"/>
                                            <p:tgtEl>
                                              <p:spTgt spid="21"/>
                                            </p:tgtEl>
                                            <p:attrNameLst>
                                              <p:attrName>ppt_y</p:attrName>
                                            </p:attrNameLst>
                                          </p:cBhvr>
                                          <p:tavLst>
                                            <p:tav tm="0">
                                              <p:val>
                                                <p:strVal val="0-#ppt_h/2"/>
                                              </p:val>
                                            </p:tav>
                                            <p:tav tm="100000">
                                              <p:val>
                                                <p:strVal val="#ppt_y"/>
                                              </p:val>
                                            </p:tav>
                                          </p:tavLst>
                                        </p:anim>
                                      </p:childTnLst>
                                    </p:cTn>
                                  </p:par>
                                  <p:par>
                                    <p:cTn id="28" presetID="2" presetClass="entr" presetSubtype="3" fill="hold" nodeType="withEffect">
                                      <p:stCondLst>
                                        <p:cond delay="0"/>
                                      </p:stCondLst>
                                      <p:childTnLst>
                                        <p:set>
                                          <p:cBhvr>
                                            <p:cTn id="29" dur="1" fill="hold">
                                              <p:stCondLst>
                                                <p:cond delay="0"/>
                                              </p:stCondLst>
                                            </p:cTn>
                                            <p:tgtEl>
                                              <p:spTgt spid="20"/>
                                            </p:tgtEl>
                                            <p:attrNameLst>
                                              <p:attrName>style.visibility</p:attrName>
                                            </p:attrNameLst>
                                          </p:cBhvr>
                                          <p:to>
                                            <p:strVal val="visible"/>
                                          </p:to>
                                        </p:set>
                                        <p:anim calcmode="lin" valueType="num">
                                          <p:cBhvr additive="base">
                                            <p:cTn id="30" dur="500" fill="hold"/>
                                            <p:tgtEl>
                                              <p:spTgt spid="20"/>
                                            </p:tgtEl>
                                            <p:attrNameLst>
                                              <p:attrName>ppt_x</p:attrName>
                                            </p:attrNameLst>
                                          </p:cBhvr>
                                          <p:tavLst>
                                            <p:tav tm="0">
                                              <p:val>
                                                <p:strVal val="1+#ppt_w/2"/>
                                              </p:val>
                                            </p:tav>
                                            <p:tav tm="100000">
                                              <p:val>
                                                <p:strVal val="#ppt_x"/>
                                              </p:val>
                                            </p:tav>
                                          </p:tavLst>
                                        </p:anim>
                                        <p:anim calcmode="lin" valueType="num">
                                          <p:cBhvr additive="base">
                                            <p:cTn id="31" dur="500" fill="hold"/>
                                            <p:tgtEl>
                                              <p:spTgt spid="20"/>
                                            </p:tgtEl>
                                            <p:attrNameLst>
                                              <p:attrName>ppt_y</p:attrName>
                                            </p:attrNameLst>
                                          </p:cBhvr>
                                          <p:tavLst>
                                            <p:tav tm="0">
                                              <p:val>
                                                <p:strVal val="0-#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9" fill="hold" nodeType="clickEffect" p14:presetBounceEnd="79000">
                                      <p:stCondLst>
                                        <p:cond delay="0"/>
                                      </p:stCondLst>
                                      <p:childTnLst>
                                        <p:set>
                                          <p:cBhvr>
                                            <p:cTn id="35" dur="1" fill="hold">
                                              <p:stCondLst>
                                                <p:cond delay="0"/>
                                              </p:stCondLst>
                                            </p:cTn>
                                            <p:tgtEl>
                                              <p:spTgt spid="4"/>
                                            </p:tgtEl>
                                            <p:attrNameLst>
                                              <p:attrName>style.visibility</p:attrName>
                                            </p:attrNameLst>
                                          </p:cBhvr>
                                          <p:to>
                                            <p:strVal val="visible"/>
                                          </p:to>
                                        </p:set>
                                        <p:anim calcmode="lin" valueType="num" p14:bounceEnd="79000">
                                          <p:cBhvr additive="base">
                                            <p:cTn id="36" dur="1000" fill="hold"/>
                                            <p:tgtEl>
                                              <p:spTgt spid="4"/>
                                            </p:tgtEl>
                                            <p:attrNameLst>
                                              <p:attrName>ppt_x</p:attrName>
                                            </p:attrNameLst>
                                          </p:cBhvr>
                                          <p:tavLst>
                                            <p:tav tm="0">
                                              <p:val>
                                                <p:strVal val="0-#ppt_w/2"/>
                                              </p:val>
                                            </p:tav>
                                            <p:tav tm="100000">
                                              <p:val>
                                                <p:strVal val="#ppt_x"/>
                                              </p:val>
                                            </p:tav>
                                          </p:tavLst>
                                        </p:anim>
                                        <p:anim calcmode="lin" valueType="num" p14:bounceEnd="79000">
                                          <p:cBhvr additive="base">
                                            <p:cTn id="37" dur="1000" fill="hold"/>
                                            <p:tgtEl>
                                              <p:spTgt spid="4"/>
                                            </p:tgtEl>
                                            <p:attrNameLst>
                                              <p:attrName>ppt_y</p:attrName>
                                            </p:attrNameLst>
                                          </p:cBhvr>
                                          <p:tavLst>
                                            <p:tav tm="0">
                                              <p:val>
                                                <p:strVal val="0-#ppt_h/2"/>
                                              </p:val>
                                            </p:tav>
                                            <p:tav tm="100000">
                                              <p:val>
                                                <p:strVal val="#ppt_y"/>
                                              </p:val>
                                            </p:tav>
                                          </p:tavLst>
                                        </p:anim>
                                      </p:childTnLst>
                                    </p:cTn>
                                  </p:par>
                                  <p:par>
                                    <p:cTn id="38" presetID="2" presetClass="entr" presetSubtype="1" fill="hold" nodeType="withEffect" p14:presetBounceEnd="79000">
                                      <p:stCondLst>
                                        <p:cond delay="200"/>
                                      </p:stCondLst>
                                      <p:childTnLst>
                                        <p:set>
                                          <p:cBhvr>
                                            <p:cTn id="39" dur="1" fill="hold">
                                              <p:stCondLst>
                                                <p:cond delay="0"/>
                                              </p:stCondLst>
                                            </p:cTn>
                                            <p:tgtEl>
                                              <p:spTgt spid="8"/>
                                            </p:tgtEl>
                                            <p:attrNameLst>
                                              <p:attrName>style.visibility</p:attrName>
                                            </p:attrNameLst>
                                          </p:cBhvr>
                                          <p:to>
                                            <p:strVal val="visible"/>
                                          </p:to>
                                        </p:set>
                                        <p:anim calcmode="lin" valueType="num" p14:bounceEnd="79000">
                                          <p:cBhvr additive="base">
                                            <p:cTn id="40" dur="1000" fill="hold"/>
                                            <p:tgtEl>
                                              <p:spTgt spid="8"/>
                                            </p:tgtEl>
                                            <p:attrNameLst>
                                              <p:attrName>ppt_x</p:attrName>
                                            </p:attrNameLst>
                                          </p:cBhvr>
                                          <p:tavLst>
                                            <p:tav tm="0">
                                              <p:val>
                                                <p:strVal val="#ppt_x"/>
                                              </p:val>
                                            </p:tav>
                                            <p:tav tm="100000">
                                              <p:val>
                                                <p:strVal val="#ppt_x"/>
                                              </p:val>
                                            </p:tav>
                                          </p:tavLst>
                                        </p:anim>
                                        <p:anim calcmode="lin" valueType="num" p14:bounceEnd="79000">
                                          <p:cBhvr additive="base">
                                            <p:cTn id="41" dur="1000" fill="hold"/>
                                            <p:tgtEl>
                                              <p:spTgt spid="8"/>
                                            </p:tgtEl>
                                            <p:attrNameLst>
                                              <p:attrName>ppt_y</p:attrName>
                                            </p:attrNameLst>
                                          </p:cBhvr>
                                          <p:tavLst>
                                            <p:tav tm="0">
                                              <p:val>
                                                <p:strVal val="0-#ppt_h/2"/>
                                              </p:val>
                                            </p:tav>
                                            <p:tav tm="100000">
                                              <p:val>
                                                <p:strVal val="#ppt_y"/>
                                              </p:val>
                                            </p:tav>
                                          </p:tavLst>
                                        </p:anim>
                                      </p:childTnLst>
                                    </p:cTn>
                                  </p:par>
                                  <p:par>
                                    <p:cTn id="42" presetID="2" presetClass="entr" presetSubtype="4" fill="hold" nodeType="withEffect" p14:presetBounceEnd="79000">
                                      <p:stCondLst>
                                        <p:cond delay="400"/>
                                      </p:stCondLst>
                                      <p:childTnLst>
                                        <p:set>
                                          <p:cBhvr>
                                            <p:cTn id="43" dur="1" fill="hold">
                                              <p:stCondLst>
                                                <p:cond delay="0"/>
                                              </p:stCondLst>
                                            </p:cTn>
                                            <p:tgtEl>
                                              <p:spTgt spid="12"/>
                                            </p:tgtEl>
                                            <p:attrNameLst>
                                              <p:attrName>style.visibility</p:attrName>
                                            </p:attrNameLst>
                                          </p:cBhvr>
                                          <p:to>
                                            <p:strVal val="visible"/>
                                          </p:to>
                                        </p:set>
                                        <p:anim calcmode="lin" valueType="num" p14:bounceEnd="79000">
                                          <p:cBhvr additive="base">
                                            <p:cTn id="44" dur="1000" fill="hold"/>
                                            <p:tgtEl>
                                              <p:spTgt spid="12"/>
                                            </p:tgtEl>
                                            <p:attrNameLst>
                                              <p:attrName>ppt_x</p:attrName>
                                            </p:attrNameLst>
                                          </p:cBhvr>
                                          <p:tavLst>
                                            <p:tav tm="0">
                                              <p:val>
                                                <p:strVal val="#ppt_x"/>
                                              </p:val>
                                            </p:tav>
                                            <p:tav tm="100000">
                                              <p:val>
                                                <p:strVal val="#ppt_x"/>
                                              </p:val>
                                            </p:tav>
                                          </p:tavLst>
                                        </p:anim>
                                        <p:anim calcmode="lin" valueType="num" p14:bounceEnd="79000">
                                          <p:cBhvr additive="base">
                                            <p:cTn id="45" dur="1000" fill="hold"/>
                                            <p:tgtEl>
                                              <p:spTgt spid="12"/>
                                            </p:tgtEl>
                                            <p:attrNameLst>
                                              <p:attrName>ppt_y</p:attrName>
                                            </p:attrNameLst>
                                          </p:cBhvr>
                                          <p:tavLst>
                                            <p:tav tm="0">
                                              <p:val>
                                                <p:strVal val="1+#ppt_h/2"/>
                                              </p:val>
                                            </p:tav>
                                            <p:tav tm="100000">
                                              <p:val>
                                                <p:strVal val="#ppt_y"/>
                                              </p:val>
                                            </p:tav>
                                          </p:tavLst>
                                        </p:anim>
                                      </p:childTnLst>
                                    </p:cTn>
                                  </p:par>
                                  <p:par>
                                    <p:cTn id="46" presetID="2" presetClass="entr" presetSubtype="3" fill="hold" nodeType="withEffect" p14:presetBounceEnd="79000">
                                      <p:stCondLst>
                                        <p:cond delay="0"/>
                                      </p:stCondLst>
                                      <p:childTnLst>
                                        <p:set>
                                          <p:cBhvr>
                                            <p:cTn id="47" dur="1" fill="hold">
                                              <p:stCondLst>
                                                <p:cond delay="0"/>
                                              </p:stCondLst>
                                            </p:cTn>
                                            <p:tgtEl>
                                              <p:spTgt spid="16"/>
                                            </p:tgtEl>
                                            <p:attrNameLst>
                                              <p:attrName>style.visibility</p:attrName>
                                            </p:attrNameLst>
                                          </p:cBhvr>
                                          <p:to>
                                            <p:strVal val="visible"/>
                                          </p:to>
                                        </p:set>
                                        <p:anim calcmode="lin" valueType="num" p14:bounceEnd="79000">
                                          <p:cBhvr additive="base">
                                            <p:cTn id="48" dur="1000" fill="hold"/>
                                            <p:tgtEl>
                                              <p:spTgt spid="16"/>
                                            </p:tgtEl>
                                            <p:attrNameLst>
                                              <p:attrName>ppt_x</p:attrName>
                                            </p:attrNameLst>
                                          </p:cBhvr>
                                          <p:tavLst>
                                            <p:tav tm="0">
                                              <p:val>
                                                <p:strVal val="1+#ppt_w/2"/>
                                              </p:val>
                                            </p:tav>
                                            <p:tav tm="100000">
                                              <p:val>
                                                <p:strVal val="#ppt_x"/>
                                              </p:val>
                                            </p:tav>
                                          </p:tavLst>
                                        </p:anim>
                                        <p:anim calcmode="lin" valueType="num" p14:bounceEnd="79000">
                                          <p:cBhvr additive="base">
                                            <p:cTn id="49" dur="1000" fill="hold"/>
                                            <p:tgtEl>
                                              <p:spTgt spid="16"/>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strVal val="#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barn(inVertical)">
                                          <p:cBhvr>
                                            <p:cTn id="13" dur="500"/>
                                            <p:tgtEl>
                                              <p:spTgt spid="3"/>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12" fill="hold" nodeType="clickEffect">
                                      <p:stCondLst>
                                        <p:cond delay="0"/>
                                      </p:stCondLst>
                                      <p:childTnLst>
                                        <p:set>
                                          <p:cBhvr>
                                            <p:cTn id="17" dur="1" fill="hold">
                                              <p:stCondLst>
                                                <p:cond delay="0"/>
                                              </p:stCondLst>
                                            </p:cTn>
                                            <p:tgtEl>
                                              <p:spTgt spid="23"/>
                                            </p:tgtEl>
                                            <p:attrNameLst>
                                              <p:attrName>style.visibility</p:attrName>
                                            </p:attrNameLst>
                                          </p:cBhvr>
                                          <p:to>
                                            <p:strVal val="visible"/>
                                          </p:to>
                                        </p:set>
                                        <p:anim calcmode="lin" valueType="num">
                                          <p:cBhvr additive="base">
                                            <p:cTn id="18" dur="500" fill="hold"/>
                                            <p:tgtEl>
                                              <p:spTgt spid="23"/>
                                            </p:tgtEl>
                                            <p:attrNameLst>
                                              <p:attrName>ppt_x</p:attrName>
                                            </p:attrNameLst>
                                          </p:cBhvr>
                                          <p:tavLst>
                                            <p:tav tm="0">
                                              <p:val>
                                                <p:strVal val="0-#ppt_w/2"/>
                                              </p:val>
                                            </p:tav>
                                            <p:tav tm="100000">
                                              <p:val>
                                                <p:strVal val="#ppt_x"/>
                                              </p:val>
                                            </p:tav>
                                          </p:tavLst>
                                        </p:anim>
                                        <p:anim calcmode="lin" valueType="num">
                                          <p:cBhvr additive="base">
                                            <p:cTn id="19" dur="500" fill="hold"/>
                                            <p:tgtEl>
                                              <p:spTgt spid="23"/>
                                            </p:tgtEl>
                                            <p:attrNameLst>
                                              <p:attrName>ppt_y</p:attrName>
                                            </p:attrNameLst>
                                          </p:cBhvr>
                                          <p:tavLst>
                                            <p:tav tm="0">
                                              <p:val>
                                                <p:strVal val="1+#ppt_h/2"/>
                                              </p:val>
                                            </p:tav>
                                            <p:tav tm="100000">
                                              <p:val>
                                                <p:strVal val="#ppt_y"/>
                                              </p:val>
                                            </p:tav>
                                          </p:tavLst>
                                        </p:anim>
                                      </p:childTnLst>
                                    </p:cTn>
                                  </p:par>
                                  <p:par>
                                    <p:cTn id="20" presetID="2" presetClass="entr" presetSubtype="12" fill="hold" nodeType="withEffect">
                                      <p:stCondLst>
                                        <p:cond delay="0"/>
                                      </p:stCondLst>
                                      <p:childTnLst>
                                        <p:set>
                                          <p:cBhvr>
                                            <p:cTn id="21" dur="1" fill="hold">
                                              <p:stCondLst>
                                                <p:cond delay="0"/>
                                              </p:stCondLst>
                                            </p:cTn>
                                            <p:tgtEl>
                                              <p:spTgt spid="22"/>
                                            </p:tgtEl>
                                            <p:attrNameLst>
                                              <p:attrName>style.visibility</p:attrName>
                                            </p:attrNameLst>
                                          </p:cBhvr>
                                          <p:to>
                                            <p:strVal val="visible"/>
                                          </p:to>
                                        </p:set>
                                        <p:anim calcmode="lin" valueType="num">
                                          <p:cBhvr additive="base">
                                            <p:cTn id="22" dur="500" fill="hold"/>
                                            <p:tgtEl>
                                              <p:spTgt spid="22"/>
                                            </p:tgtEl>
                                            <p:attrNameLst>
                                              <p:attrName>ppt_x</p:attrName>
                                            </p:attrNameLst>
                                          </p:cBhvr>
                                          <p:tavLst>
                                            <p:tav tm="0">
                                              <p:val>
                                                <p:strVal val="0-#ppt_w/2"/>
                                              </p:val>
                                            </p:tav>
                                            <p:tav tm="100000">
                                              <p:val>
                                                <p:strVal val="#ppt_x"/>
                                              </p:val>
                                            </p:tav>
                                          </p:tavLst>
                                        </p:anim>
                                        <p:anim calcmode="lin" valueType="num">
                                          <p:cBhvr additive="base">
                                            <p:cTn id="23" dur="500" fill="hold"/>
                                            <p:tgtEl>
                                              <p:spTgt spid="22"/>
                                            </p:tgtEl>
                                            <p:attrNameLst>
                                              <p:attrName>ppt_y</p:attrName>
                                            </p:attrNameLst>
                                          </p:cBhvr>
                                          <p:tavLst>
                                            <p:tav tm="0">
                                              <p:val>
                                                <p:strVal val="1+#ppt_h/2"/>
                                              </p:val>
                                            </p:tav>
                                            <p:tav tm="100000">
                                              <p:val>
                                                <p:strVal val="#ppt_y"/>
                                              </p:val>
                                            </p:tav>
                                          </p:tavLst>
                                        </p:anim>
                                      </p:childTnLst>
                                    </p:cTn>
                                  </p:par>
                                  <p:par>
                                    <p:cTn id="24" presetID="2" presetClass="entr" presetSubtype="3" fill="hold" nodeType="withEffect">
                                      <p:stCondLst>
                                        <p:cond delay="0"/>
                                      </p:stCondLst>
                                      <p:childTnLst>
                                        <p:set>
                                          <p:cBhvr>
                                            <p:cTn id="25" dur="1" fill="hold">
                                              <p:stCondLst>
                                                <p:cond delay="0"/>
                                              </p:stCondLst>
                                            </p:cTn>
                                            <p:tgtEl>
                                              <p:spTgt spid="21"/>
                                            </p:tgtEl>
                                            <p:attrNameLst>
                                              <p:attrName>style.visibility</p:attrName>
                                            </p:attrNameLst>
                                          </p:cBhvr>
                                          <p:to>
                                            <p:strVal val="visible"/>
                                          </p:to>
                                        </p:set>
                                        <p:anim calcmode="lin" valueType="num">
                                          <p:cBhvr additive="base">
                                            <p:cTn id="26" dur="500" fill="hold"/>
                                            <p:tgtEl>
                                              <p:spTgt spid="21"/>
                                            </p:tgtEl>
                                            <p:attrNameLst>
                                              <p:attrName>ppt_x</p:attrName>
                                            </p:attrNameLst>
                                          </p:cBhvr>
                                          <p:tavLst>
                                            <p:tav tm="0">
                                              <p:val>
                                                <p:strVal val="1+#ppt_w/2"/>
                                              </p:val>
                                            </p:tav>
                                            <p:tav tm="100000">
                                              <p:val>
                                                <p:strVal val="#ppt_x"/>
                                              </p:val>
                                            </p:tav>
                                          </p:tavLst>
                                        </p:anim>
                                        <p:anim calcmode="lin" valueType="num">
                                          <p:cBhvr additive="base">
                                            <p:cTn id="27" dur="500" fill="hold"/>
                                            <p:tgtEl>
                                              <p:spTgt spid="21"/>
                                            </p:tgtEl>
                                            <p:attrNameLst>
                                              <p:attrName>ppt_y</p:attrName>
                                            </p:attrNameLst>
                                          </p:cBhvr>
                                          <p:tavLst>
                                            <p:tav tm="0">
                                              <p:val>
                                                <p:strVal val="0-#ppt_h/2"/>
                                              </p:val>
                                            </p:tav>
                                            <p:tav tm="100000">
                                              <p:val>
                                                <p:strVal val="#ppt_y"/>
                                              </p:val>
                                            </p:tav>
                                          </p:tavLst>
                                        </p:anim>
                                      </p:childTnLst>
                                    </p:cTn>
                                  </p:par>
                                  <p:par>
                                    <p:cTn id="28" presetID="2" presetClass="entr" presetSubtype="3" fill="hold" nodeType="withEffect">
                                      <p:stCondLst>
                                        <p:cond delay="0"/>
                                      </p:stCondLst>
                                      <p:childTnLst>
                                        <p:set>
                                          <p:cBhvr>
                                            <p:cTn id="29" dur="1" fill="hold">
                                              <p:stCondLst>
                                                <p:cond delay="0"/>
                                              </p:stCondLst>
                                            </p:cTn>
                                            <p:tgtEl>
                                              <p:spTgt spid="20"/>
                                            </p:tgtEl>
                                            <p:attrNameLst>
                                              <p:attrName>style.visibility</p:attrName>
                                            </p:attrNameLst>
                                          </p:cBhvr>
                                          <p:to>
                                            <p:strVal val="visible"/>
                                          </p:to>
                                        </p:set>
                                        <p:anim calcmode="lin" valueType="num">
                                          <p:cBhvr additive="base">
                                            <p:cTn id="30" dur="500" fill="hold"/>
                                            <p:tgtEl>
                                              <p:spTgt spid="20"/>
                                            </p:tgtEl>
                                            <p:attrNameLst>
                                              <p:attrName>ppt_x</p:attrName>
                                            </p:attrNameLst>
                                          </p:cBhvr>
                                          <p:tavLst>
                                            <p:tav tm="0">
                                              <p:val>
                                                <p:strVal val="1+#ppt_w/2"/>
                                              </p:val>
                                            </p:tav>
                                            <p:tav tm="100000">
                                              <p:val>
                                                <p:strVal val="#ppt_x"/>
                                              </p:val>
                                            </p:tav>
                                          </p:tavLst>
                                        </p:anim>
                                        <p:anim calcmode="lin" valueType="num">
                                          <p:cBhvr additive="base">
                                            <p:cTn id="31" dur="500" fill="hold"/>
                                            <p:tgtEl>
                                              <p:spTgt spid="20"/>
                                            </p:tgtEl>
                                            <p:attrNameLst>
                                              <p:attrName>ppt_y</p:attrName>
                                            </p:attrNameLst>
                                          </p:cBhvr>
                                          <p:tavLst>
                                            <p:tav tm="0">
                                              <p:val>
                                                <p:strVal val="0-#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9" fill="hold" nodeType="clickEffect">
                                      <p:stCondLst>
                                        <p:cond delay="0"/>
                                      </p:stCondLst>
                                      <p:childTnLst>
                                        <p:set>
                                          <p:cBhvr>
                                            <p:cTn id="35" dur="1" fill="hold">
                                              <p:stCondLst>
                                                <p:cond delay="0"/>
                                              </p:stCondLst>
                                            </p:cTn>
                                            <p:tgtEl>
                                              <p:spTgt spid="4"/>
                                            </p:tgtEl>
                                            <p:attrNameLst>
                                              <p:attrName>style.visibility</p:attrName>
                                            </p:attrNameLst>
                                          </p:cBhvr>
                                          <p:to>
                                            <p:strVal val="visible"/>
                                          </p:to>
                                        </p:set>
                                        <p:anim calcmode="lin" valueType="num">
                                          <p:cBhvr additive="base">
                                            <p:cTn id="36" dur="1000" fill="hold"/>
                                            <p:tgtEl>
                                              <p:spTgt spid="4"/>
                                            </p:tgtEl>
                                            <p:attrNameLst>
                                              <p:attrName>ppt_x</p:attrName>
                                            </p:attrNameLst>
                                          </p:cBhvr>
                                          <p:tavLst>
                                            <p:tav tm="0">
                                              <p:val>
                                                <p:strVal val="0-#ppt_w/2"/>
                                              </p:val>
                                            </p:tav>
                                            <p:tav tm="100000">
                                              <p:val>
                                                <p:strVal val="#ppt_x"/>
                                              </p:val>
                                            </p:tav>
                                          </p:tavLst>
                                        </p:anim>
                                        <p:anim calcmode="lin" valueType="num">
                                          <p:cBhvr additive="base">
                                            <p:cTn id="37" dur="1000" fill="hold"/>
                                            <p:tgtEl>
                                              <p:spTgt spid="4"/>
                                            </p:tgtEl>
                                            <p:attrNameLst>
                                              <p:attrName>ppt_y</p:attrName>
                                            </p:attrNameLst>
                                          </p:cBhvr>
                                          <p:tavLst>
                                            <p:tav tm="0">
                                              <p:val>
                                                <p:strVal val="0-#ppt_h/2"/>
                                              </p:val>
                                            </p:tav>
                                            <p:tav tm="100000">
                                              <p:val>
                                                <p:strVal val="#ppt_y"/>
                                              </p:val>
                                            </p:tav>
                                          </p:tavLst>
                                        </p:anim>
                                      </p:childTnLst>
                                    </p:cTn>
                                  </p:par>
                                  <p:par>
                                    <p:cTn id="38" presetID="2" presetClass="entr" presetSubtype="1" fill="hold" nodeType="withEffect">
                                      <p:stCondLst>
                                        <p:cond delay="200"/>
                                      </p:stCondLst>
                                      <p:childTnLst>
                                        <p:set>
                                          <p:cBhvr>
                                            <p:cTn id="39" dur="1" fill="hold">
                                              <p:stCondLst>
                                                <p:cond delay="0"/>
                                              </p:stCondLst>
                                            </p:cTn>
                                            <p:tgtEl>
                                              <p:spTgt spid="8"/>
                                            </p:tgtEl>
                                            <p:attrNameLst>
                                              <p:attrName>style.visibility</p:attrName>
                                            </p:attrNameLst>
                                          </p:cBhvr>
                                          <p:to>
                                            <p:strVal val="visible"/>
                                          </p:to>
                                        </p:set>
                                        <p:anim calcmode="lin" valueType="num">
                                          <p:cBhvr additive="base">
                                            <p:cTn id="40" dur="1000" fill="hold"/>
                                            <p:tgtEl>
                                              <p:spTgt spid="8"/>
                                            </p:tgtEl>
                                            <p:attrNameLst>
                                              <p:attrName>ppt_x</p:attrName>
                                            </p:attrNameLst>
                                          </p:cBhvr>
                                          <p:tavLst>
                                            <p:tav tm="0">
                                              <p:val>
                                                <p:strVal val="#ppt_x"/>
                                              </p:val>
                                            </p:tav>
                                            <p:tav tm="100000">
                                              <p:val>
                                                <p:strVal val="#ppt_x"/>
                                              </p:val>
                                            </p:tav>
                                          </p:tavLst>
                                        </p:anim>
                                        <p:anim calcmode="lin" valueType="num">
                                          <p:cBhvr additive="base">
                                            <p:cTn id="41" dur="1000" fill="hold"/>
                                            <p:tgtEl>
                                              <p:spTgt spid="8"/>
                                            </p:tgtEl>
                                            <p:attrNameLst>
                                              <p:attrName>ppt_y</p:attrName>
                                            </p:attrNameLst>
                                          </p:cBhvr>
                                          <p:tavLst>
                                            <p:tav tm="0">
                                              <p:val>
                                                <p:strVal val="0-#ppt_h/2"/>
                                              </p:val>
                                            </p:tav>
                                            <p:tav tm="100000">
                                              <p:val>
                                                <p:strVal val="#ppt_y"/>
                                              </p:val>
                                            </p:tav>
                                          </p:tavLst>
                                        </p:anim>
                                      </p:childTnLst>
                                    </p:cTn>
                                  </p:par>
                                  <p:par>
                                    <p:cTn id="42" presetID="2" presetClass="entr" presetSubtype="4" fill="hold" nodeType="withEffect">
                                      <p:stCondLst>
                                        <p:cond delay="400"/>
                                      </p:stCondLst>
                                      <p:childTnLst>
                                        <p:set>
                                          <p:cBhvr>
                                            <p:cTn id="43" dur="1" fill="hold">
                                              <p:stCondLst>
                                                <p:cond delay="0"/>
                                              </p:stCondLst>
                                            </p:cTn>
                                            <p:tgtEl>
                                              <p:spTgt spid="12"/>
                                            </p:tgtEl>
                                            <p:attrNameLst>
                                              <p:attrName>style.visibility</p:attrName>
                                            </p:attrNameLst>
                                          </p:cBhvr>
                                          <p:to>
                                            <p:strVal val="visible"/>
                                          </p:to>
                                        </p:set>
                                        <p:anim calcmode="lin" valueType="num">
                                          <p:cBhvr additive="base">
                                            <p:cTn id="44" dur="1000" fill="hold"/>
                                            <p:tgtEl>
                                              <p:spTgt spid="12"/>
                                            </p:tgtEl>
                                            <p:attrNameLst>
                                              <p:attrName>ppt_x</p:attrName>
                                            </p:attrNameLst>
                                          </p:cBhvr>
                                          <p:tavLst>
                                            <p:tav tm="0">
                                              <p:val>
                                                <p:strVal val="#ppt_x"/>
                                              </p:val>
                                            </p:tav>
                                            <p:tav tm="100000">
                                              <p:val>
                                                <p:strVal val="#ppt_x"/>
                                              </p:val>
                                            </p:tav>
                                          </p:tavLst>
                                        </p:anim>
                                        <p:anim calcmode="lin" valueType="num">
                                          <p:cBhvr additive="base">
                                            <p:cTn id="45" dur="1000" fill="hold"/>
                                            <p:tgtEl>
                                              <p:spTgt spid="12"/>
                                            </p:tgtEl>
                                            <p:attrNameLst>
                                              <p:attrName>ppt_y</p:attrName>
                                            </p:attrNameLst>
                                          </p:cBhvr>
                                          <p:tavLst>
                                            <p:tav tm="0">
                                              <p:val>
                                                <p:strVal val="1+#ppt_h/2"/>
                                              </p:val>
                                            </p:tav>
                                            <p:tav tm="100000">
                                              <p:val>
                                                <p:strVal val="#ppt_y"/>
                                              </p:val>
                                            </p:tav>
                                          </p:tavLst>
                                        </p:anim>
                                      </p:childTnLst>
                                    </p:cTn>
                                  </p:par>
                                  <p:par>
                                    <p:cTn id="46" presetID="2" presetClass="entr" presetSubtype="3" fill="hold" nodeType="withEffect">
                                      <p:stCondLst>
                                        <p:cond delay="0"/>
                                      </p:stCondLst>
                                      <p:childTnLst>
                                        <p:set>
                                          <p:cBhvr>
                                            <p:cTn id="47" dur="1" fill="hold">
                                              <p:stCondLst>
                                                <p:cond delay="0"/>
                                              </p:stCondLst>
                                            </p:cTn>
                                            <p:tgtEl>
                                              <p:spTgt spid="16"/>
                                            </p:tgtEl>
                                            <p:attrNameLst>
                                              <p:attrName>style.visibility</p:attrName>
                                            </p:attrNameLst>
                                          </p:cBhvr>
                                          <p:to>
                                            <p:strVal val="visible"/>
                                          </p:to>
                                        </p:set>
                                        <p:anim calcmode="lin" valueType="num">
                                          <p:cBhvr additive="base">
                                            <p:cTn id="48" dur="1000" fill="hold"/>
                                            <p:tgtEl>
                                              <p:spTgt spid="16"/>
                                            </p:tgtEl>
                                            <p:attrNameLst>
                                              <p:attrName>ppt_x</p:attrName>
                                            </p:attrNameLst>
                                          </p:cBhvr>
                                          <p:tavLst>
                                            <p:tav tm="0">
                                              <p:val>
                                                <p:strVal val="1+#ppt_w/2"/>
                                              </p:val>
                                            </p:tav>
                                            <p:tav tm="100000">
                                              <p:val>
                                                <p:strVal val="#ppt_x"/>
                                              </p:val>
                                            </p:tav>
                                          </p:tavLst>
                                        </p:anim>
                                        <p:anim calcmode="lin" valueType="num">
                                          <p:cBhvr additive="base">
                                            <p:cTn id="49" dur="1000" fill="hold"/>
                                            <p:tgtEl>
                                              <p:spTgt spid="16"/>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p:cNvPicPr>
            <a:picLocks noChangeAspect="1"/>
          </p:cNvPicPr>
          <p:nvPr/>
        </p:nvPicPr>
        <p:blipFill>
          <a:blip r:embed="rId3"/>
          <a:stretch>
            <a:fillRect/>
          </a:stretch>
        </p:blipFill>
        <p:spPr>
          <a:xfrm>
            <a:off x="5713537" y="-898513"/>
            <a:ext cx="4044228" cy="4148277"/>
          </a:xfrm>
          <a:prstGeom prst="rect">
            <a:avLst/>
          </a:prstGeom>
        </p:spPr>
      </p:pic>
      <p:pic>
        <p:nvPicPr>
          <p:cNvPr id="11" name="图片 10"/>
          <p:cNvPicPr>
            <a:picLocks noChangeAspect="1"/>
          </p:cNvPicPr>
          <p:nvPr/>
        </p:nvPicPr>
        <p:blipFill>
          <a:blip r:embed="rId4"/>
          <a:stretch>
            <a:fillRect/>
          </a:stretch>
        </p:blipFill>
        <p:spPr>
          <a:xfrm>
            <a:off x="3059973" y="4714739"/>
            <a:ext cx="2653564" cy="2143261"/>
          </a:xfrm>
          <a:prstGeom prst="rect">
            <a:avLst/>
          </a:prstGeom>
        </p:spPr>
      </p:pic>
      <p:pic>
        <p:nvPicPr>
          <p:cNvPr id="10" name="图片 9"/>
          <p:cNvPicPr>
            <a:picLocks noChangeAspect="1"/>
          </p:cNvPicPr>
          <p:nvPr/>
        </p:nvPicPr>
        <p:blipFill>
          <a:blip r:embed="rId5"/>
          <a:stretch>
            <a:fillRect/>
          </a:stretch>
        </p:blipFill>
        <p:spPr>
          <a:xfrm>
            <a:off x="1743366" y="3355701"/>
            <a:ext cx="3408247" cy="3494976"/>
          </a:xfrm>
          <a:prstGeom prst="rect">
            <a:avLst/>
          </a:prstGeom>
        </p:spPr>
      </p:pic>
      <p:sp>
        <p:nvSpPr>
          <p:cNvPr id="7" name="椭圆 6"/>
          <p:cNvSpPr/>
          <p:nvPr/>
        </p:nvSpPr>
        <p:spPr>
          <a:xfrm>
            <a:off x="3871595" y="1173480"/>
            <a:ext cx="3886200" cy="3733800"/>
          </a:xfrm>
          <a:prstGeom prst="ellipse">
            <a:avLst/>
          </a:prstGeom>
          <a:solidFill>
            <a:schemeClr val="bg1"/>
          </a:solidFill>
          <a:ln w="38100">
            <a:solidFill>
              <a:srgbClr val="FF9298"/>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 name="图片 11"/>
          <p:cNvPicPr>
            <a:picLocks noChangeAspect="1"/>
          </p:cNvPicPr>
          <p:nvPr/>
        </p:nvPicPr>
        <p:blipFill>
          <a:blip r:embed="rId6"/>
          <a:stretch>
            <a:fillRect/>
          </a:stretch>
        </p:blipFill>
        <p:spPr>
          <a:xfrm>
            <a:off x="5104443" y="-709451"/>
            <a:ext cx="3399799" cy="2740601"/>
          </a:xfrm>
          <a:prstGeom prst="rect">
            <a:avLst/>
          </a:prstGeom>
        </p:spPr>
      </p:pic>
      <p:pic>
        <p:nvPicPr>
          <p:cNvPr id="14" name="图片 13"/>
          <p:cNvPicPr>
            <a:picLocks noChangeAspect="1"/>
          </p:cNvPicPr>
          <p:nvPr/>
        </p:nvPicPr>
        <p:blipFill>
          <a:blip r:embed="rId7"/>
          <a:stretch>
            <a:fillRect/>
          </a:stretch>
        </p:blipFill>
        <p:spPr>
          <a:xfrm>
            <a:off x="7027867" y="4182229"/>
            <a:ext cx="879750" cy="880133"/>
          </a:xfrm>
          <a:prstGeom prst="rect">
            <a:avLst/>
          </a:prstGeom>
        </p:spPr>
      </p:pic>
      <p:pic>
        <p:nvPicPr>
          <p:cNvPr id="15" name="图片 14"/>
          <p:cNvPicPr>
            <a:picLocks noChangeAspect="1"/>
          </p:cNvPicPr>
          <p:nvPr/>
        </p:nvPicPr>
        <p:blipFill>
          <a:blip r:embed="rId8"/>
          <a:stretch>
            <a:fillRect/>
          </a:stretch>
        </p:blipFill>
        <p:spPr>
          <a:xfrm rot="2920028">
            <a:off x="5861811" y="5241026"/>
            <a:ext cx="884623" cy="745270"/>
          </a:xfrm>
          <a:prstGeom prst="rect">
            <a:avLst/>
          </a:prstGeom>
        </p:spPr>
      </p:pic>
      <p:pic>
        <p:nvPicPr>
          <p:cNvPr id="16" name="图片 15"/>
          <p:cNvPicPr>
            <a:picLocks noChangeAspect="1"/>
          </p:cNvPicPr>
          <p:nvPr/>
        </p:nvPicPr>
        <p:blipFill>
          <a:blip r:embed="rId9"/>
          <a:stretch>
            <a:fillRect/>
          </a:stretch>
        </p:blipFill>
        <p:spPr>
          <a:xfrm>
            <a:off x="3492106" y="649219"/>
            <a:ext cx="913658" cy="751557"/>
          </a:xfrm>
          <a:prstGeom prst="rect">
            <a:avLst/>
          </a:prstGeom>
        </p:spPr>
      </p:pic>
      <p:pic>
        <p:nvPicPr>
          <p:cNvPr id="17" name="图片 16"/>
          <p:cNvPicPr>
            <a:picLocks noChangeAspect="1"/>
          </p:cNvPicPr>
          <p:nvPr/>
        </p:nvPicPr>
        <p:blipFill>
          <a:blip r:embed="rId10"/>
          <a:stretch>
            <a:fillRect/>
          </a:stretch>
        </p:blipFill>
        <p:spPr>
          <a:xfrm>
            <a:off x="2857845" y="2129280"/>
            <a:ext cx="1013625" cy="1014067"/>
          </a:xfrm>
          <a:prstGeom prst="rect">
            <a:avLst/>
          </a:prstGeom>
        </p:spPr>
      </p:pic>
      <p:grpSp>
        <p:nvGrpSpPr>
          <p:cNvPr id="2" name="组合 1"/>
          <p:cNvGrpSpPr/>
          <p:nvPr/>
        </p:nvGrpSpPr>
        <p:grpSpPr>
          <a:xfrm>
            <a:off x="4388780" y="1771962"/>
            <a:ext cx="3156178" cy="1095351"/>
            <a:chOff x="3730795" y="612743"/>
            <a:chExt cx="1480324" cy="513746"/>
          </a:xfrm>
        </p:grpSpPr>
        <p:sp>
          <p:nvSpPr>
            <p:cNvPr id="4" name="文本框 3"/>
            <p:cNvSpPr txBox="1"/>
            <p:nvPr/>
          </p:nvSpPr>
          <p:spPr>
            <a:xfrm>
              <a:off x="3730795" y="909957"/>
              <a:ext cx="1480324" cy="216532"/>
            </a:xfrm>
            <a:prstGeom prst="rect">
              <a:avLst/>
            </a:prstGeom>
            <a:noFill/>
          </p:spPr>
          <p:txBody>
            <a:bodyPr wrap="square" rtlCol="0">
              <a:spAutoFit/>
            </a:bodyPr>
            <a:lstStyle/>
            <a:p>
              <a:pPr algn="ctr"/>
              <a:r>
                <a:rPr lang="zh-CN" altLang="en-US" sz="2400" b="1" dirty="0">
                  <a:solidFill>
                    <a:schemeClr val="tx1">
                      <a:lumMod val="65000"/>
                      <a:lumOff val="35000"/>
                    </a:schemeClr>
                  </a:solidFill>
                  <a:latin typeface="微软雅黑" panose="020B0503020204020204" pitchFamily="34" charset="-122"/>
                  <a:ea typeface="微软雅黑" panose="020B0503020204020204" pitchFamily="34" charset="-122"/>
                </a:rPr>
                <a:t>请输入你的题目</a:t>
              </a:r>
            </a:p>
          </p:txBody>
        </p:sp>
        <p:sp>
          <p:nvSpPr>
            <p:cNvPr id="5" name="文本框 4"/>
            <p:cNvSpPr txBox="1"/>
            <p:nvPr/>
          </p:nvSpPr>
          <p:spPr>
            <a:xfrm>
              <a:off x="4094132" y="612743"/>
              <a:ext cx="795928" cy="274274"/>
            </a:xfrm>
            <a:prstGeom prst="rect">
              <a:avLst/>
            </a:prstGeom>
            <a:noFill/>
          </p:spPr>
          <p:txBody>
            <a:bodyPr wrap="square" rtlCol="0">
              <a:spAutoFit/>
            </a:bodyPr>
            <a:lstStyle>
              <a:defPPr>
                <a:defRPr lang="zh-CN"/>
              </a:defPPr>
              <a:lvl1pPr algn="ctr">
                <a:defRPr sz="2400" b="1">
                  <a:solidFill>
                    <a:srgbClr val="D25B6E"/>
                  </a:solidFill>
                  <a:latin typeface="微软雅黑" panose="020B0503020204020204" pitchFamily="34" charset="-122"/>
                  <a:ea typeface="微软雅黑" panose="020B0503020204020204" pitchFamily="34" charset="-122"/>
                </a:defRPr>
              </a:lvl1pPr>
            </a:lstStyle>
            <a:p>
              <a:r>
                <a:rPr lang="en-US" altLang="zh-CN" sz="3200" dirty="0">
                  <a:solidFill>
                    <a:schemeClr val="tx1">
                      <a:lumMod val="65000"/>
                      <a:lumOff val="35000"/>
                    </a:schemeClr>
                  </a:solidFill>
                </a:rPr>
                <a:t>01</a:t>
              </a:r>
            </a:p>
          </p:txBody>
        </p:sp>
      </p:grpSp>
      <p:sp>
        <p:nvSpPr>
          <p:cNvPr id="18" name="矩形 17"/>
          <p:cNvSpPr/>
          <p:nvPr/>
        </p:nvSpPr>
        <p:spPr>
          <a:xfrm>
            <a:off x="4633452" y="2930994"/>
            <a:ext cx="2665537" cy="1015663"/>
          </a:xfrm>
          <a:prstGeom prst="rect">
            <a:avLst/>
          </a:prstGeom>
        </p:spPr>
        <p:txBody>
          <a:bodyPr wrap="square">
            <a:spAutoFit/>
          </a:bodyPr>
          <a:lstStyle/>
          <a:p>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请在此处添加详细描述文本，尽量与标题文本语言风格相符合，语言描述尽量简洁生动。请在此处添加详细描述文本，尽量与标题文本语言风格相符合，语言描述尽量简洁生动。</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3"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1+#ppt_w/2"/>
                                              </p:val>
                                            </p:tav>
                                            <p:tav tm="100000">
                                              <p:val>
                                                <p:strVal val="#ppt_x"/>
                                              </p:val>
                                            </p:tav>
                                          </p:tavLst>
                                        </p:anim>
                                        <p:anim calcmode="lin" valueType="num">
                                          <p:cBhvr additive="base">
                                            <p:cTn id="8" dur="500" fill="hold"/>
                                            <p:tgtEl>
                                              <p:spTgt spid="12"/>
                                            </p:tgtEl>
                                            <p:attrNameLst>
                                              <p:attrName>ppt_y</p:attrName>
                                            </p:attrNameLst>
                                          </p:cBhvr>
                                          <p:tavLst>
                                            <p:tav tm="0">
                                              <p:val>
                                                <p:strVal val="0-#ppt_h/2"/>
                                              </p:val>
                                            </p:tav>
                                            <p:tav tm="100000">
                                              <p:val>
                                                <p:strVal val="#ppt_y"/>
                                              </p:val>
                                            </p:tav>
                                          </p:tavLst>
                                        </p:anim>
                                      </p:childTnLst>
                                    </p:cTn>
                                  </p:par>
                                  <p:par>
                                    <p:cTn id="9" presetID="2" presetClass="entr" presetSubtype="3" fill="hold" nodeType="with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500" fill="hold"/>
                                            <p:tgtEl>
                                              <p:spTgt spid="13"/>
                                            </p:tgtEl>
                                            <p:attrNameLst>
                                              <p:attrName>ppt_x</p:attrName>
                                            </p:attrNameLst>
                                          </p:cBhvr>
                                          <p:tavLst>
                                            <p:tav tm="0">
                                              <p:val>
                                                <p:strVal val="1+#ppt_w/2"/>
                                              </p:val>
                                            </p:tav>
                                            <p:tav tm="100000">
                                              <p:val>
                                                <p:strVal val="#ppt_x"/>
                                              </p:val>
                                            </p:tav>
                                          </p:tavLst>
                                        </p:anim>
                                        <p:anim calcmode="lin" valueType="num">
                                          <p:cBhvr additive="base">
                                            <p:cTn id="12" dur="500" fill="hold"/>
                                            <p:tgtEl>
                                              <p:spTgt spid="13"/>
                                            </p:tgtEl>
                                            <p:attrNameLst>
                                              <p:attrName>ppt_y</p:attrName>
                                            </p:attrNameLst>
                                          </p:cBhvr>
                                          <p:tavLst>
                                            <p:tav tm="0">
                                              <p:val>
                                                <p:strVal val="0-#ppt_h/2"/>
                                              </p:val>
                                            </p:tav>
                                            <p:tav tm="100000">
                                              <p:val>
                                                <p:strVal val="#ppt_y"/>
                                              </p:val>
                                            </p:tav>
                                          </p:tavLst>
                                        </p:anim>
                                      </p:childTnLst>
                                    </p:cTn>
                                  </p:par>
                                  <p:par>
                                    <p:cTn id="13" presetID="2" presetClass="entr" presetSubtype="12" fill="hold" nodeType="with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500" fill="hold"/>
                                            <p:tgtEl>
                                              <p:spTgt spid="10"/>
                                            </p:tgtEl>
                                            <p:attrNameLst>
                                              <p:attrName>ppt_x</p:attrName>
                                            </p:attrNameLst>
                                          </p:cBhvr>
                                          <p:tavLst>
                                            <p:tav tm="0">
                                              <p:val>
                                                <p:strVal val="0-#ppt_w/2"/>
                                              </p:val>
                                            </p:tav>
                                            <p:tav tm="100000">
                                              <p:val>
                                                <p:strVal val="#ppt_x"/>
                                              </p:val>
                                            </p:tav>
                                          </p:tavLst>
                                        </p:anim>
                                        <p:anim calcmode="lin" valueType="num">
                                          <p:cBhvr additive="base">
                                            <p:cTn id="16" dur="500" fill="hold"/>
                                            <p:tgtEl>
                                              <p:spTgt spid="10"/>
                                            </p:tgtEl>
                                            <p:attrNameLst>
                                              <p:attrName>ppt_y</p:attrName>
                                            </p:attrNameLst>
                                          </p:cBhvr>
                                          <p:tavLst>
                                            <p:tav tm="0">
                                              <p:val>
                                                <p:strVal val="1+#ppt_h/2"/>
                                              </p:val>
                                            </p:tav>
                                            <p:tav tm="100000">
                                              <p:val>
                                                <p:strVal val="#ppt_y"/>
                                              </p:val>
                                            </p:tav>
                                          </p:tavLst>
                                        </p:anim>
                                      </p:childTnLst>
                                    </p:cTn>
                                  </p:par>
                                  <p:par>
                                    <p:cTn id="17" presetID="2" presetClass="entr" presetSubtype="12" fill="hold" nodeType="with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500" fill="hold"/>
                                            <p:tgtEl>
                                              <p:spTgt spid="11"/>
                                            </p:tgtEl>
                                            <p:attrNameLst>
                                              <p:attrName>ppt_x</p:attrName>
                                            </p:attrNameLst>
                                          </p:cBhvr>
                                          <p:tavLst>
                                            <p:tav tm="0">
                                              <p:val>
                                                <p:strVal val="0-#ppt_w/2"/>
                                              </p:val>
                                            </p:tav>
                                            <p:tav tm="100000">
                                              <p:val>
                                                <p:strVal val="#ppt_x"/>
                                              </p:val>
                                            </p:tav>
                                          </p:tavLst>
                                        </p:anim>
                                        <p:anim calcmode="lin" valueType="num">
                                          <p:cBhvr additive="base">
                                            <p:cTn id="20"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9" fill="hold" nodeType="clickEffect" p14:presetBounceEnd="79000">
                                      <p:stCondLst>
                                        <p:cond delay="0"/>
                                      </p:stCondLst>
                                      <p:childTnLst>
                                        <p:set>
                                          <p:cBhvr>
                                            <p:cTn id="24" dur="1" fill="hold">
                                              <p:stCondLst>
                                                <p:cond delay="0"/>
                                              </p:stCondLst>
                                            </p:cTn>
                                            <p:tgtEl>
                                              <p:spTgt spid="2"/>
                                            </p:tgtEl>
                                            <p:attrNameLst>
                                              <p:attrName>style.visibility</p:attrName>
                                            </p:attrNameLst>
                                          </p:cBhvr>
                                          <p:to>
                                            <p:strVal val="visible"/>
                                          </p:to>
                                        </p:set>
                                        <p:anim calcmode="lin" valueType="num" p14:bounceEnd="79000">
                                          <p:cBhvr additive="base">
                                            <p:cTn id="25" dur="1000" fill="hold"/>
                                            <p:tgtEl>
                                              <p:spTgt spid="2"/>
                                            </p:tgtEl>
                                            <p:attrNameLst>
                                              <p:attrName>ppt_x</p:attrName>
                                            </p:attrNameLst>
                                          </p:cBhvr>
                                          <p:tavLst>
                                            <p:tav tm="0">
                                              <p:val>
                                                <p:strVal val="0-#ppt_w/2"/>
                                              </p:val>
                                            </p:tav>
                                            <p:tav tm="100000">
                                              <p:val>
                                                <p:strVal val="#ppt_x"/>
                                              </p:val>
                                            </p:tav>
                                          </p:tavLst>
                                        </p:anim>
                                        <p:anim calcmode="lin" valueType="num" p14:bounceEnd="79000">
                                          <p:cBhvr additive="base">
                                            <p:cTn id="26" dur="1000" fill="hold"/>
                                            <p:tgtEl>
                                              <p:spTgt spid="2"/>
                                            </p:tgtEl>
                                            <p:attrNameLst>
                                              <p:attrName>ppt_y</p:attrName>
                                            </p:attrNameLst>
                                          </p:cBhvr>
                                          <p:tavLst>
                                            <p:tav tm="0">
                                              <p:val>
                                                <p:strVal val="0-#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53" presetClass="entr" presetSubtype="16" fill="hold" grpId="0" nodeType="clickEffect">
                                      <p:stCondLst>
                                        <p:cond delay="0"/>
                                      </p:stCondLst>
                                      <p:childTnLst>
                                        <p:set>
                                          <p:cBhvr>
                                            <p:cTn id="30" dur="1" fill="hold">
                                              <p:stCondLst>
                                                <p:cond delay="0"/>
                                              </p:stCondLst>
                                            </p:cTn>
                                            <p:tgtEl>
                                              <p:spTgt spid="18"/>
                                            </p:tgtEl>
                                            <p:attrNameLst>
                                              <p:attrName>style.visibility</p:attrName>
                                            </p:attrNameLst>
                                          </p:cBhvr>
                                          <p:to>
                                            <p:strVal val="visible"/>
                                          </p:to>
                                        </p:set>
                                        <p:anim calcmode="lin" valueType="num">
                                          <p:cBhvr>
                                            <p:cTn id="31" dur="500" fill="hold"/>
                                            <p:tgtEl>
                                              <p:spTgt spid="18"/>
                                            </p:tgtEl>
                                            <p:attrNameLst>
                                              <p:attrName>ppt_w</p:attrName>
                                            </p:attrNameLst>
                                          </p:cBhvr>
                                          <p:tavLst>
                                            <p:tav tm="0">
                                              <p:val>
                                                <p:fltVal val="0"/>
                                              </p:val>
                                            </p:tav>
                                            <p:tav tm="100000">
                                              <p:val>
                                                <p:strVal val="#ppt_w"/>
                                              </p:val>
                                            </p:tav>
                                          </p:tavLst>
                                        </p:anim>
                                        <p:anim calcmode="lin" valueType="num">
                                          <p:cBhvr>
                                            <p:cTn id="32" dur="500" fill="hold"/>
                                            <p:tgtEl>
                                              <p:spTgt spid="18"/>
                                            </p:tgtEl>
                                            <p:attrNameLst>
                                              <p:attrName>ppt_h</p:attrName>
                                            </p:attrNameLst>
                                          </p:cBhvr>
                                          <p:tavLst>
                                            <p:tav tm="0">
                                              <p:val>
                                                <p:fltVal val="0"/>
                                              </p:val>
                                            </p:tav>
                                            <p:tav tm="100000">
                                              <p:val>
                                                <p:strVal val="#ppt_h"/>
                                              </p:val>
                                            </p:tav>
                                          </p:tavLst>
                                        </p:anim>
                                        <p:animEffect transition="in" filter="fade">
                                          <p:cBhvr>
                                            <p:cTn id="33" dur="500"/>
                                            <p:tgtEl>
                                              <p:spTgt spid="18"/>
                                            </p:tgtEl>
                                          </p:cBhvr>
                                        </p:animEffect>
                                      </p:childTnLst>
                                    </p:cTn>
                                  </p:par>
                                </p:childTnLst>
                              </p:cTn>
                            </p:par>
                          </p:childTnLst>
                        </p:cTn>
                      </p:par>
                      <p:par>
                        <p:cTn id="34" fill="hold">
                          <p:stCondLst>
                            <p:cond delay="indefinite"/>
                          </p:stCondLst>
                          <p:childTnLst>
                            <p:par>
                              <p:cTn id="35" fill="hold">
                                <p:stCondLst>
                                  <p:cond delay="0"/>
                                </p:stCondLst>
                                <p:childTnLst>
                                  <p:par>
                                    <p:cTn id="36" presetID="31" presetClass="entr" presetSubtype="0" fill="hold" nodeType="clickEffect">
                                      <p:stCondLst>
                                        <p:cond delay="0"/>
                                      </p:stCondLst>
                                      <p:childTnLst>
                                        <p:set>
                                          <p:cBhvr>
                                            <p:cTn id="37" dur="1" fill="hold">
                                              <p:stCondLst>
                                                <p:cond delay="0"/>
                                              </p:stCondLst>
                                            </p:cTn>
                                            <p:tgtEl>
                                              <p:spTgt spid="16"/>
                                            </p:tgtEl>
                                            <p:attrNameLst>
                                              <p:attrName>style.visibility</p:attrName>
                                            </p:attrNameLst>
                                          </p:cBhvr>
                                          <p:to>
                                            <p:strVal val="visible"/>
                                          </p:to>
                                        </p:set>
                                        <p:anim calcmode="lin" valueType="num">
                                          <p:cBhvr>
                                            <p:cTn id="38" dur="1000" fill="hold"/>
                                            <p:tgtEl>
                                              <p:spTgt spid="16"/>
                                            </p:tgtEl>
                                            <p:attrNameLst>
                                              <p:attrName>ppt_w</p:attrName>
                                            </p:attrNameLst>
                                          </p:cBhvr>
                                          <p:tavLst>
                                            <p:tav tm="0">
                                              <p:val>
                                                <p:fltVal val="0"/>
                                              </p:val>
                                            </p:tav>
                                            <p:tav tm="100000">
                                              <p:val>
                                                <p:strVal val="#ppt_w"/>
                                              </p:val>
                                            </p:tav>
                                          </p:tavLst>
                                        </p:anim>
                                        <p:anim calcmode="lin" valueType="num">
                                          <p:cBhvr>
                                            <p:cTn id="39" dur="1000" fill="hold"/>
                                            <p:tgtEl>
                                              <p:spTgt spid="16"/>
                                            </p:tgtEl>
                                            <p:attrNameLst>
                                              <p:attrName>ppt_h</p:attrName>
                                            </p:attrNameLst>
                                          </p:cBhvr>
                                          <p:tavLst>
                                            <p:tav tm="0">
                                              <p:val>
                                                <p:fltVal val="0"/>
                                              </p:val>
                                            </p:tav>
                                            <p:tav tm="100000">
                                              <p:val>
                                                <p:strVal val="#ppt_h"/>
                                              </p:val>
                                            </p:tav>
                                          </p:tavLst>
                                        </p:anim>
                                        <p:anim calcmode="lin" valueType="num">
                                          <p:cBhvr>
                                            <p:cTn id="40" dur="1000" fill="hold"/>
                                            <p:tgtEl>
                                              <p:spTgt spid="16"/>
                                            </p:tgtEl>
                                            <p:attrNameLst>
                                              <p:attrName>style.rotation</p:attrName>
                                            </p:attrNameLst>
                                          </p:cBhvr>
                                          <p:tavLst>
                                            <p:tav tm="0">
                                              <p:val>
                                                <p:fltVal val="90"/>
                                              </p:val>
                                            </p:tav>
                                            <p:tav tm="100000">
                                              <p:val>
                                                <p:fltVal val="0"/>
                                              </p:val>
                                            </p:tav>
                                          </p:tavLst>
                                        </p:anim>
                                        <p:animEffect transition="in" filter="fade">
                                          <p:cBhvr>
                                            <p:cTn id="41" dur="1000"/>
                                            <p:tgtEl>
                                              <p:spTgt spid="16"/>
                                            </p:tgtEl>
                                          </p:cBhvr>
                                        </p:animEffect>
                                      </p:childTnLst>
                                    </p:cTn>
                                  </p:par>
                                  <p:par>
                                    <p:cTn id="42" presetID="31" presetClass="entr" presetSubtype="0" fill="hold" nodeType="withEffect">
                                      <p:stCondLst>
                                        <p:cond delay="0"/>
                                      </p:stCondLst>
                                      <p:childTnLst>
                                        <p:set>
                                          <p:cBhvr>
                                            <p:cTn id="43" dur="1" fill="hold">
                                              <p:stCondLst>
                                                <p:cond delay="0"/>
                                              </p:stCondLst>
                                            </p:cTn>
                                            <p:tgtEl>
                                              <p:spTgt spid="15"/>
                                            </p:tgtEl>
                                            <p:attrNameLst>
                                              <p:attrName>style.visibility</p:attrName>
                                            </p:attrNameLst>
                                          </p:cBhvr>
                                          <p:to>
                                            <p:strVal val="visible"/>
                                          </p:to>
                                        </p:set>
                                        <p:anim calcmode="lin" valueType="num">
                                          <p:cBhvr>
                                            <p:cTn id="44" dur="1000" fill="hold"/>
                                            <p:tgtEl>
                                              <p:spTgt spid="15"/>
                                            </p:tgtEl>
                                            <p:attrNameLst>
                                              <p:attrName>ppt_w</p:attrName>
                                            </p:attrNameLst>
                                          </p:cBhvr>
                                          <p:tavLst>
                                            <p:tav tm="0">
                                              <p:val>
                                                <p:fltVal val="0"/>
                                              </p:val>
                                            </p:tav>
                                            <p:tav tm="100000">
                                              <p:val>
                                                <p:strVal val="#ppt_w"/>
                                              </p:val>
                                            </p:tav>
                                          </p:tavLst>
                                        </p:anim>
                                        <p:anim calcmode="lin" valueType="num">
                                          <p:cBhvr>
                                            <p:cTn id="45" dur="1000" fill="hold"/>
                                            <p:tgtEl>
                                              <p:spTgt spid="15"/>
                                            </p:tgtEl>
                                            <p:attrNameLst>
                                              <p:attrName>ppt_h</p:attrName>
                                            </p:attrNameLst>
                                          </p:cBhvr>
                                          <p:tavLst>
                                            <p:tav tm="0">
                                              <p:val>
                                                <p:fltVal val="0"/>
                                              </p:val>
                                            </p:tav>
                                            <p:tav tm="100000">
                                              <p:val>
                                                <p:strVal val="#ppt_h"/>
                                              </p:val>
                                            </p:tav>
                                          </p:tavLst>
                                        </p:anim>
                                        <p:anim calcmode="lin" valueType="num">
                                          <p:cBhvr>
                                            <p:cTn id="46" dur="1000" fill="hold"/>
                                            <p:tgtEl>
                                              <p:spTgt spid="15"/>
                                            </p:tgtEl>
                                            <p:attrNameLst>
                                              <p:attrName>style.rotation</p:attrName>
                                            </p:attrNameLst>
                                          </p:cBhvr>
                                          <p:tavLst>
                                            <p:tav tm="0">
                                              <p:val>
                                                <p:fltVal val="90"/>
                                              </p:val>
                                            </p:tav>
                                            <p:tav tm="100000">
                                              <p:val>
                                                <p:fltVal val="0"/>
                                              </p:val>
                                            </p:tav>
                                          </p:tavLst>
                                        </p:anim>
                                        <p:animEffect transition="in" filter="fade">
                                          <p:cBhvr>
                                            <p:cTn id="47" dur="1000"/>
                                            <p:tgtEl>
                                              <p:spTgt spid="15"/>
                                            </p:tgtEl>
                                          </p:cBhvr>
                                        </p:animEffect>
                                      </p:childTnLst>
                                    </p:cTn>
                                  </p:par>
                                </p:childTnLst>
                              </p:cTn>
                            </p:par>
                          </p:childTnLst>
                        </p:cTn>
                      </p:par>
                      <p:par>
                        <p:cTn id="48" fill="hold">
                          <p:stCondLst>
                            <p:cond delay="indefinite"/>
                          </p:stCondLst>
                          <p:childTnLst>
                            <p:par>
                              <p:cTn id="49" fill="hold">
                                <p:stCondLst>
                                  <p:cond delay="0"/>
                                </p:stCondLst>
                                <p:childTnLst>
                                  <p:par>
                                    <p:cTn id="50" presetID="53" presetClass="entr" presetSubtype="16" fill="hold" nodeType="clickEffect">
                                      <p:stCondLst>
                                        <p:cond delay="0"/>
                                      </p:stCondLst>
                                      <p:childTnLst>
                                        <p:set>
                                          <p:cBhvr>
                                            <p:cTn id="51" dur="1" fill="hold">
                                              <p:stCondLst>
                                                <p:cond delay="0"/>
                                              </p:stCondLst>
                                            </p:cTn>
                                            <p:tgtEl>
                                              <p:spTgt spid="14"/>
                                            </p:tgtEl>
                                            <p:attrNameLst>
                                              <p:attrName>style.visibility</p:attrName>
                                            </p:attrNameLst>
                                          </p:cBhvr>
                                          <p:to>
                                            <p:strVal val="visible"/>
                                          </p:to>
                                        </p:set>
                                        <p:anim calcmode="lin" valueType="num">
                                          <p:cBhvr>
                                            <p:cTn id="52" dur="500" fill="hold"/>
                                            <p:tgtEl>
                                              <p:spTgt spid="14"/>
                                            </p:tgtEl>
                                            <p:attrNameLst>
                                              <p:attrName>ppt_w</p:attrName>
                                            </p:attrNameLst>
                                          </p:cBhvr>
                                          <p:tavLst>
                                            <p:tav tm="0">
                                              <p:val>
                                                <p:fltVal val="0"/>
                                              </p:val>
                                            </p:tav>
                                            <p:tav tm="100000">
                                              <p:val>
                                                <p:strVal val="#ppt_w"/>
                                              </p:val>
                                            </p:tav>
                                          </p:tavLst>
                                        </p:anim>
                                        <p:anim calcmode="lin" valueType="num">
                                          <p:cBhvr>
                                            <p:cTn id="53" dur="500" fill="hold"/>
                                            <p:tgtEl>
                                              <p:spTgt spid="14"/>
                                            </p:tgtEl>
                                            <p:attrNameLst>
                                              <p:attrName>ppt_h</p:attrName>
                                            </p:attrNameLst>
                                          </p:cBhvr>
                                          <p:tavLst>
                                            <p:tav tm="0">
                                              <p:val>
                                                <p:fltVal val="0"/>
                                              </p:val>
                                            </p:tav>
                                            <p:tav tm="100000">
                                              <p:val>
                                                <p:strVal val="#ppt_h"/>
                                              </p:val>
                                            </p:tav>
                                          </p:tavLst>
                                        </p:anim>
                                        <p:animEffect transition="in" filter="fade">
                                          <p:cBhvr>
                                            <p:cTn id="54" dur="500"/>
                                            <p:tgtEl>
                                              <p:spTgt spid="14"/>
                                            </p:tgtEl>
                                          </p:cBhvr>
                                        </p:animEffect>
                                      </p:childTnLst>
                                    </p:cTn>
                                  </p:par>
                                  <p:par>
                                    <p:cTn id="55" presetID="53" presetClass="entr" presetSubtype="16" fill="hold" nodeType="withEffect">
                                      <p:stCondLst>
                                        <p:cond delay="0"/>
                                      </p:stCondLst>
                                      <p:childTnLst>
                                        <p:set>
                                          <p:cBhvr>
                                            <p:cTn id="56" dur="1" fill="hold">
                                              <p:stCondLst>
                                                <p:cond delay="0"/>
                                              </p:stCondLst>
                                            </p:cTn>
                                            <p:tgtEl>
                                              <p:spTgt spid="17"/>
                                            </p:tgtEl>
                                            <p:attrNameLst>
                                              <p:attrName>style.visibility</p:attrName>
                                            </p:attrNameLst>
                                          </p:cBhvr>
                                          <p:to>
                                            <p:strVal val="visible"/>
                                          </p:to>
                                        </p:set>
                                        <p:anim calcmode="lin" valueType="num">
                                          <p:cBhvr>
                                            <p:cTn id="57" dur="500" fill="hold"/>
                                            <p:tgtEl>
                                              <p:spTgt spid="17"/>
                                            </p:tgtEl>
                                            <p:attrNameLst>
                                              <p:attrName>ppt_w</p:attrName>
                                            </p:attrNameLst>
                                          </p:cBhvr>
                                          <p:tavLst>
                                            <p:tav tm="0">
                                              <p:val>
                                                <p:fltVal val="0"/>
                                              </p:val>
                                            </p:tav>
                                            <p:tav tm="100000">
                                              <p:val>
                                                <p:strVal val="#ppt_w"/>
                                              </p:val>
                                            </p:tav>
                                          </p:tavLst>
                                        </p:anim>
                                        <p:anim calcmode="lin" valueType="num">
                                          <p:cBhvr>
                                            <p:cTn id="58" dur="500" fill="hold"/>
                                            <p:tgtEl>
                                              <p:spTgt spid="17"/>
                                            </p:tgtEl>
                                            <p:attrNameLst>
                                              <p:attrName>ppt_h</p:attrName>
                                            </p:attrNameLst>
                                          </p:cBhvr>
                                          <p:tavLst>
                                            <p:tav tm="0">
                                              <p:val>
                                                <p:fltVal val="0"/>
                                              </p:val>
                                            </p:tav>
                                            <p:tav tm="100000">
                                              <p:val>
                                                <p:strVal val="#ppt_h"/>
                                              </p:val>
                                            </p:tav>
                                          </p:tavLst>
                                        </p:anim>
                                        <p:animEffect transition="in" filter="fade">
                                          <p:cBhvr>
                                            <p:cTn id="59"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3"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1+#ppt_w/2"/>
                                              </p:val>
                                            </p:tav>
                                            <p:tav tm="100000">
                                              <p:val>
                                                <p:strVal val="#ppt_x"/>
                                              </p:val>
                                            </p:tav>
                                          </p:tavLst>
                                        </p:anim>
                                        <p:anim calcmode="lin" valueType="num">
                                          <p:cBhvr additive="base">
                                            <p:cTn id="8" dur="500" fill="hold"/>
                                            <p:tgtEl>
                                              <p:spTgt spid="12"/>
                                            </p:tgtEl>
                                            <p:attrNameLst>
                                              <p:attrName>ppt_y</p:attrName>
                                            </p:attrNameLst>
                                          </p:cBhvr>
                                          <p:tavLst>
                                            <p:tav tm="0">
                                              <p:val>
                                                <p:strVal val="0-#ppt_h/2"/>
                                              </p:val>
                                            </p:tav>
                                            <p:tav tm="100000">
                                              <p:val>
                                                <p:strVal val="#ppt_y"/>
                                              </p:val>
                                            </p:tav>
                                          </p:tavLst>
                                        </p:anim>
                                      </p:childTnLst>
                                    </p:cTn>
                                  </p:par>
                                  <p:par>
                                    <p:cTn id="9" presetID="2" presetClass="entr" presetSubtype="3" fill="hold" nodeType="with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500" fill="hold"/>
                                            <p:tgtEl>
                                              <p:spTgt spid="13"/>
                                            </p:tgtEl>
                                            <p:attrNameLst>
                                              <p:attrName>ppt_x</p:attrName>
                                            </p:attrNameLst>
                                          </p:cBhvr>
                                          <p:tavLst>
                                            <p:tav tm="0">
                                              <p:val>
                                                <p:strVal val="1+#ppt_w/2"/>
                                              </p:val>
                                            </p:tav>
                                            <p:tav tm="100000">
                                              <p:val>
                                                <p:strVal val="#ppt_x"/>
                                              </p:val>
                                            </p:tav>
                                          </p:tavLst>
                                        </p:anim>
                                        <p:anim calcmode="lin" valueType="num">
                                          <p:cBhvr additive="base">
                                            <p:cTn id="12" dur="500" fill="hold"/>
                                            <p:tgtEl>
                                              <p:spTgt spid="13"/>
                                            </p:tgtEl>
                                            <p:attrNameLst>
                                              <p:attrName>ppt_y</p:attrName>
                                            </p:attrNameLst>
                                          </p:cBhvr>
                                          <p:tavLst>
                                            <p:tav tm="0">
                                              <p:val>
                                                <p:strVal val="0-#ppt_h/2"/>
                                              </p:val>
                                            </p:tav>
                                            <p:tav tm="100000">
                                              <p:val>
                                                <p:strVal val="#ppt_y"/>
                                              </p:val>
                                            </p:tav>
                                          </p:tavLst>
                                        </p:anim>
                                      </p:childTnLst>
                                    </p:cTn>
                                  </p:par>
                                  <p:par>
                                    <p:cTn id="13" presetID="2" presetClass="entr" presetSubtype="12" fill="hold" nodeType="with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500" fill="hold"/>
                                            <p:tgtEl>
                                              <p:spTgt spid="10"/>
                                            </p:tgtEl>
                                            <p:attrNameLst>
                                              <p:attrName>ppt_x</p:attrName>
                                            </p:attrNameLst>
                                          </p:cBhvr>
                                          <p:tavLst>
                                            <p:tav tm="0">
                                              <p:val>
                                                <p:strVal val="0-#ppt_w/2"/>
                                              </p:val>
                                            </p:tav>
                                            <p:tav tm="100000">
                                              <p:val>
                                                <p:strVal val="#ppt_x"/>
                                              </p:val>
                                            </p:tav>
                                          </p:tavLst>
                                        </p:anim>
                                        <p:anim calcmode="lin" valueType="num">
                                          <p:cBhvr additive="base">
                                            <p:cTn id="16" dur="500" fill="hold"/>
                                            <p:tgtEl>
                                              <p:spTgt spid="10"/>
                                            </p:tgtEl>
                                            <p:attrNameLst>
                                              <p:attrName>ppt_y</p:attrName>
                                            </p:attrNameLst>
                                          </p:cBhvr>
                                          <p:tavLst>
                                            <p:tav tm="0">
                                              <p:val>
                                                <p:strVal val="1+#ppt_h/2"/>
                                              </p:val>
                                            </p:tav>
                                            <p:tav tm="100000">
                                              <p:val>
                                                <p:strVal val="#ppt_y"/>
                                              </p:val>
                                            </p:tav>
                                          </p:tavLst>
                                        </p:anim>
                                      </p:childTnLst>
                                    </p:cTn>
                                  </p:par>
                                  <p:par>
                                    <p:cTn id="17" presetID="2" presetClass="entr" presetSubtype="12" fill="hold" nodeType="with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500" fill="hold"/>
                                            <p:tgtEl>
                                              <p:spTgt spid="11"/>
                                            </p:tgtEl>
                                            <p:attrNameLst>
                                              <p:attrName>ppt_x</p:attrName>
                                            </p:attrNameLst>
                                          </p:cBhvr>
                                          <p:tavLst>
                                            <p:tav tm="0">
                                              <p:val>
                                                <p:strVal val="0-#ppt_w/2"/>
                                              </p:val>
                                            </p:tav>
                                            <p:tav tm="100000">
                                              <p:val>
                                                <p:strVal val="#ppt_x"/>
                                              </p:val>
                                            </p:tav>
                                          </p:tavLst>
                                        </p:anim>
                                        <p:anim calcmode="lin" valueType="num">
                                          <p:cBhvr additive="base">
                                            <p:cTn id="20"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9" fill="hold" nodeType="clickEffect">
                                      <p:stCondLst>
                                        <p:cond delay="0"/>
                                      </p:stCondLst>
                                      <p:childTnLst>
                                        <p:set>
                                          <p:cBhvr>
                                            <p:cTn id="24" dur="1" fill="hold">
                                              <p:stCondLst>
                                                <p:cond delay="0"/>
                                              </p:stCondLst>
                                            </p:cTn>
                                            <p:tgtEl>
                                              <p:spTgt spid="2"/>
                                            </p:tgtEl>
                                            <p:attrNameLst>
                                              <p:attrName>style.visibility</p:attrName>
                                            </p:attrNameLst>
                                          </p:cBhvr>
                                          <p:to>
                                            <p:strVal val="visible"/>
                                          </p:to>
                                        </p:set>
                                        <p:anim calcmode="lin" valueType="num">
                                          <p:cBhvr additive="base">
                                            <p:cTn id="25" dur="1000" fill="hold"/>
                                            <p:tgtEl>
                                              <p:spTgt spid="2"/>
                                            </p:tgtEl>
                                            <p:attrNameLst>
                                              <p:attrName>ppt_x</p:attrName>
                                            </p:attrNameLst>
                                          </p:cBhvr>
                                          <p:tavLst>
                                            <p:tav tm="0">
                                              <p:val>
                                                <p:strVal val="0-#ppt_w/2"/>
                                              </p:val>
                                            </p:tav>
                                            <p:tav tm="100000">
                                              <p:val>
                                                <p:strVal val="#ppt_x"/>
                                              </p:val>
                                            </p:tav>
                                          </p:tavLst>
                                        </p:anim>
                                        <p:anim calcmode="lin" valueType="num">
                                          <p:cBhvr additive="base">
                                            <p:cTn id="26" dur="1000" fill="hold"/>
                                            <p:tgtEl>
                                              <p:spTgt spid="2"/>
                                            </p:tgtEl>
                                            <p:attrNameLst>
                                              <p:attrName>ppt_y</p:attrName>
                                            </p:attrNameLst>
                                          </p:cBhvr>
                                          <p:tavLst>
                                            <p:tav tm="0">
                                              <p:val>
                                                <p:strVal val="0-#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53" presetClass="entr" presetSubtype="16" fill="hold" grpId="0" nodeType="clickEffect">
                                      <p:stCondLst>
                                        <p:cond delay="0"/>
                                      </p:stCondLst>
                                      <p:childTnLst>
                                        <p:set>
                                          <p:cBhvr>
                                            <p:cTn id="30" dur="1" fill="hold">
                                              <p:stCondLst>
                                                <p:cond delay="0"/>
                                              </p:stCondLst>
                                            </p:cTn>
                                            <p:tgtEl>
                                              <p:spTgt spid="18"/>
                                            </p:tgtEl>
                                            <p:attrNameLst>
                                              <p:attrName>style.visibility</p:attrName>
                                            </p:attrNameLst>
                                          </p:cBhvr>
                                          <p:to>
                                            <p:strVal val="visible"/>
                                          </p:to>
                                        </p:set>
                                        <p:anim calcmode="lin" valueType="num">
                                          <p:cBhvr>
                                            <p:cTn id="31" dur="500" fill="hold"/>
                                            <p:tgtEl>
                                              <p:spTgt spid="18"/>
                                            </p:tgtEl>
                                            <p:attrNameLst>
                                              <p:attrName>ppt_w</p:attrName>
                                            </p:attrNameLst>
                                          </p:cBhvr>
                                          <p:tavLst>
                                            <p:tav tm="0">
                                              <p:val>
                                                <p:fltVal val="0"/>
                                              </p:val>
                                            </p:tav>
                                            <p:tav tm="100000">
                                              <p:val>
                                                <p:strVal val="#ppt_w"/>
                                              </p:val>
                                            </p:tav>
                                          </p:tavLst>
                                        </p:anim>
                                        <p:anim calcmode="lin" valueType="num">
                                          <p:cBhvr>
                                            <p:cTn id="32" dur="500" fill="hold"/>
                                            <p:tgtEl>
                                              <p:spTgt spid="18"/>
                                            </p:tgtEl>
                                            <p:attrNameLst>
                                              <p:attrName>ppt_h</p:attrName>
                                            </p:attrNameLst>
                                          </p:cBhvr>
                                          <p:tavLst>
                                            <p:tav tm="0">
                                              <p:val>
                                                <p:fltVal val="0"/>
                                              </p:val>
                                            </p:tav>
                                            <p:tav tm="100000">
                                              <p:val>
                                                <p:strVal val="#ppt_h"/>
                                              </p:val>
                                            </p:tav>
                                          </p:tavLst>
                                        </p:anim>
                                        <p:animEffect transition="in" filter="fade">
                                          <p:cBhvr>
                                            <p:cTn id="33" dur="500"/>
                                            <p:tgtEl>
                                              <p:spTgt spid="18"/>
                                            </p:tgtEl>
                                          </p:cBhvr>
                                        </p:animEffect>
                                      </p:childTnLst>
                                    </p:cTn>
                                  </p:par>
                                </p:childTnLst>
                              </p:cTn>
                            </p:par>
                          </p:childTnLst>
                        </p:cTn>
                      </p:par>
                      <p:par>
                        <p:cTn id="34" fill="hold">
                          <p:stCondLst>
                            <p:cond delay="indefinite"/>
                          </p:stCondLst>
                          <p:childTnLst>
                            <p:par>
                              <p:cTn id="35" fill="hold">
                                <p:stCondLst>
                                  <p:cond delay="0"/>
                                </p:stCondLst>
                                <p:childTnLst>
                                  <p:par>
                                    <p:cTn id="36" presetID="31" presetClass="entr" presetSubtype="0" fill="hold" nodeType="clickEffect">
                                      <p:stCondLst>
                                        <p:cond delay="0"/>
                                      </p:stCondLst>
                                      <p:childTnLst>
                                        <p:set>
                                          <p:cBhvr>
                                            <p:cTn id="37" dur="1" fill="hold">
                                              <p:stCondLst>
                                                <p:cond delay="0"/>
                                              </p:stCondLst>
                                            </p:cTn>
                                            <p:tgtEl>
                                              <p:spTgt spid="16"/>
                                            </p:tgtEl>
                                            <p:attrNameLst>
                                              <p:attrName>style.visibility</p:attrName>
                                            </p:attrNameLst>
                                          </p:cBhvr>
                                          <p:to>
                                            <p:strVal val="visible"/>
                                          </p:to>
                                        </p:set>
                                        <p:anim calcmode="lin" valueType="num">
                                          <p:cBhvr>
                                            <p:cTn id="38" dur="1000" fill="hold"/>
                                            <p:tgtEl>
                                              <p:spTgt spid="16"/>
                                            </p:tgtEl>
                                            <p:attrNameLst>
                                              <p:attrName>ppt_w</p:attrName>
                                            </p:attrNameLst>
                                          </p:cBhvr>
                                          <p:tavLst>
                                            <p:tav tm="0">
                                              <p:val>
                                                <p:fltVal val="0"/>
                                              </p:val>
                                            </p:tav>
                                            <p:tav tm="100000">
                                              <p:val>
                                                <p:strVal val="#ppt_w"/>
                                              </p:val>
                                            </p:tav>
                                          </p:tavLst>
                                        </p:anim>
                                        <p:anim calcmode="lin" valueType="num">
                                          <p:cBhvr>
                                            <p:cTn id="39" dur="1000" fill="hold"/>
                                            <p:tgtEl>
                                              <p:spTgt spid="16"/>
                                            </p:tgtEl>
                                            <p:attrNameLst>
                                              <p:attrName>ppt_h</p:attrName>
                                            </p:attrNameLst>
                                          </p:cBhvr>
                                          <p:tavLst>
                                            <p:tav tm="0">
                                              <p:val>
                                                <p:fltVal val="0"/>
                                              </p:val>
                                            </p:tav>
                                            <p:tav tm="100000">
                                              <p:val>
                                                <p:strVal val="#ppt_h"/>
                                              </p:val>
                                            </p:tav>
                                          </p:tavLst>
                                        </p:anim>
                                        <p:anim calcmode="lin" valueType="num">
                                          <p:cBhvr>
                                            <p:cTn id="40" dur="1000" fill="hold"/>
                                            <p:tgtEl>
                                              <p:spTgt spid="16"/>
                                            </p:tgtEl>
                                            <p:attrNameLst>
                                              <p:attrName>style.rotation</p:attrName>
                                            </p:attrNameLst>
                                          </p:cBhvr>
                                          <p:tavLst>
                                            <p:tav tm="0">
                                              <p:val>
                                                <p:fltVal val="90"/>
                                              </p:val>
                                            </p:tav>
                                            <p:tav tm="100000">
                                              <p:val>
                                                <p:fltVal val="0"/>
                                              </p:val>
                                            </p:tav>
                                          </p:tavLst>
                                        </p:anim>
                                        <p:animEffect transition="in" filter="fade">
                                          <p:cBhvr>
                                            <p:cTn id="41" dur="1000"/>
                                            <p:tgtEl>
                                              <p:spTgt spid="16"/>
                                            </p:tgtEl>
                                          </p:cBhvr>
                                        </p:animEffect>
                                      </p:childTnLst>
                                    </p:cTn>
                                  </p:par>
                                  <p:par>
                                    <p:cTn id="42" presetID="31" presetClass="entr" presetSubtype="0" fill="hold" nodeType="withEffect">
                                      <p:stCondLst>
                                        <p:cond delay="0"/>
                                      </p:stCondLst>
                                      <p:childTnLst>
                                        <p:set>
                                          <p:cBhvr>
                                            <p:cTn id="43" dur="1" fill="hold">
                                              <p:stCondLst>
                                                <p:cond delay="0"/>
                                              </p:stCondLst>
                                            </p:cTn>
                                            <p:tgtEl>
                                              <p:spTgt spid="15"/>
                                            </p:tgtEl>
                                            <p:attrNameLst>
                                              <p:attrName>style.visibility</p:attrName>
                                            </p:attrNameLst>
                                          </p:cBhvr>
                                          <p:to>
                                            <p:strVal val="visible"/>
                                          </p:to>
                                        </p:set>
                                        <p:anim calcmode="lin" valueType="num">
                                          <p:cBhvr>
                                            <p:cTn id="44" dur="1000" fill="hold"/>
                                            <p:tgtEl>
                                              <p:spTgt spid="15"/>
                                            </p:tgtEl>
                                            <p:attrNameLst>
                                              <p:attrName>ppt_w</p:attrName>
                                            </p:attrNameLst>
                                          </p:cBhvr>
                                          <p:tavLst>
                                            <p:tav tm="0">
                                              <p:val>
                                                <p:fltVal val="0"/>
                                              </p:val>
                                            </p:tav>
                                            <p:tav tm="100000">
                                              <p:val>
                                                <p:strVal val="#ppt_w"/>
                                              </p:val>
                                            </p:tav>
                                          </p:tavLst>
                                        </p:anim>
                                        <p:anim calcmode="lin" valueType="num">
                                          <p:cBhvr>
                                            <p:cTn id="45" dur="1000" fill="hold"/>
                                            <p:tgtEl>
                                              <p:spTgt spid="15"/>
                                            </p:tgtEl>
                                            <p:attrNameLst>
                                              <p:attrName>ppt_h</p:attrName>
                                            </p:attrNameLst>
                                          </p:cBhvr>
                                          <p:tavLst>
                                            <p:tav tm="0">
                                              <p:val>
                                                <p:fltVal val="0"/>
                                              </p:val>
                                            </p:tav>
                                            <p:tav tm="100000">
                                              <p:val>
                                                <p:strVal val="#ppt_h"/>
                                              </p:val>
                                            </p:tav>
                                          </p:tavLst>
                                        </p:anim>
                                        <p:anim calcmode="lin" valueType="num">
                                          <p:cBhvr>
                                            <p:cTn id="46" dur="1000" fill="hold"/>
                                            <p:tgtEl>
                                              <p:spTgt spid="15"/>
                                            </p:tgtEl>
                                            <p:attrNameLst>
                                              <p:attrName>style.rotation</p:attrName>
                                            </p:attrNameLst>
                                          </p:cBhvr>
                                          <p:tavLst>
                                            <p:tav tm="0">
                                              <p:val>
                                                <p:fltVal val="90"/>
                                              </p:val>
                                            </p:tav>
                                            <p:tav tm="100000">
                                              <p:val>
                                                <p:fltVal val="0"/>
                                              </p:val>
                                            </p:tav>
                                          </p:tavLst>
                                        </p:anim>
                                        <p:animEffect transition="in" filter="fade">
                                          <p:cBhvr>
                                            <p:cTn id="47" dur="1000"/>
                                            <p:tgtEl>
                                              <p:spTgt spid="15"/>
                                            </p:tgtEl>
                                          </p:cBhvr>
                                        </p:animEffect>
                                      </p:childTnLst>
                                    </p:cTn>
                                  </p:par>
                                </p:childTnLst>
                              </p:cTn>
                            </p:par>
                          </p:childTnLst>
                        </p:cTn>
                      </p:par>
                      <p:par>
                        <p:cTn id="48" fill="hold">
                          <p:stCondLst>
                            <p:cond delay="indefinite"/>
                          </p:stCondLst>
                          <p:childTnLst>
                            <p:par>
                              <p:cTn id="49" fill="hold">
                                <p:stCondLst>
                                  <p:cond delay="0"/>
                                </p:stCondLst>
                                <p:childTnLst>
                                  <p:par>
                                    <p:cTn id="50" presetID="53" presetClass="entr" presetSubtype="16" fill="hold" nodeType="clickEffect">
                                      <p:stCondLst>
                                        <p:cond delay="0"/>
                                      </p:stCondLst>
                                      <p:childTnLst>
                                        <p:set>
                                          <p:cBhvr>
                                            <p:cTn id="51" dur="1" fill="hold">
                                              <p:stCondLst>
                                                <p:cond delay="0"/>
                                              </p:stCondLst>
                                            </p:cTn>
                                            <p:tgtEl>
                                              <p:spTgt spid="14"/>
                                            </p:tgtEl>
                                            <p:attrNameLst>
                                              <p:attrName>style.visibility</p:attrName>
                                            </p:attrNameLst>
                                          </p:cBhvr>
                                          <p:to>
                                            <p:strVal val="visible"/>
                                          </p:to>
                                        </p:set>
                                        <p:anim calcmode="lin" valueType="num">
                                          <p:cBhvr>
                                            <p:cTn id="52" dur="500" fill="hold"/>
                                            <p:tgtEl>
                                              <p:spTgt spid="14"/>
                                            </p:tgtEl>
                                            <p:attrNameLst>
                                              <p:attrName>ppt_w</p:attrName>
                                            </p:attrNameLst>
                                          </p:cBhvr>
                                          <p:tavLst>
                                            <p:tav tm="0">
                                              <p:val>
                                                <p:fltVal val="0"/>
                                              </p:val>
                                            </p:tav>
                                            <p:tav tm="100000">
                                              <p:val>
                                                <p:strVal val="#ppt_w"/>
                                              </p:val>
                                            </p:tav>
                                          </p:tavLst>
                                        </p:anim>
                                        <p:anim calcmode="lin" valueType="num">
                                          <p:cBhvr>
                                            <p:cTn id="53" dur="500" fill="hold"/>
                                            <p:tgtEl>
                                              <p:spTgt spid="14"/>
                                            </p:tgtEl>
                                            <p:attrNameLst>
                                              <p:attrName>ppt_h</p:attrName>
                                            </p:attrNameLst>
                                          </p:cBhvr>
                                          <p:tavLst>
                                            <p:tav tm="0">
                                              <p:val>
                                                <p:fltVal val="0"/>
                                              </p:val>
                                            </p:tav>
                                            <p:tav tm="100000">
                                              <p:val>
                                                <p:strVal val="#ppt_h"/>
                                              </p:val>
                                            </p:tav>
                                          </p:tavLst>
                                        </p:anim>
                                        <p:animEffect transition="in" filter="fade">
                                          <p:cBhvr>
                                            <p:cTn id="54" dur="500"/>
                                            <p:tgtEl>
                                              <p:spTgt spid="14"/>
                                            </p:tgtEl>
                                          </p:cBhvr>
                                        </p:animEffect>
                                      </p:childTnLst>
                                    </p:cTn>
                                  </p:par>
                                  <p:par>
                                    <p:cTn id="55" presetID="53" presetClass="entr" presetSubtype="16" fill="hold" nodeType="withEffect">
                                      <p:stCondLst>
                                        <p:cond delay="0"/>
                                      </p:stCondLst>
                                      <p:childTnLst>
                                        <p:set>
                                          <p:cBhvr>
                                            <p:cTn id="56" dur="1" fill="hold">
                                              <p:stCondLst>
                                                <p:cond delay="0"/>
                                              </p:stCondLst>
                                            </p:cTn>
                                            <p:tgtEl>
                                              <p:spTgt spid="17"/>
                                            </p:tgtEl>
                                            <p:attrNameLst>
                                              <p:attrName>style.visibility</p:attrName>
                                            </p:attrNameLst>
                                          </p:cBhvr>
                                          <p:to>
                                            <p:strVal val="visible"/>
                                          </p:to>
                                        </p:set>
                                        <p:anim calcmode="lin" valueType="num">
                                          <p:cBhvr>
                                            <p:cTn id="57" dur="500" fill="hold"/>
                                            <p:tgtEl>
                                              <p:spTgt spid="17"/>
                                            </p:tgtEl>
                                            <p:attrNameLst>
                                              <p:attrName>ppt_w</p:attrName>
                                            </p:attrNameLst>
                                          </p:cBhvr>
                                          <p:tavLst>
                                            <p:tav tm="0">
                                              <p:val>
                                                <p:fltVal val="0"/>
                                              </p:val>
                                            </p:tav>
                                            <p:tav tm="100000">
                                              <p:val>
                                                <p:strVal val="#ppt_w"/>
                                              </p:val>
                                            </p:tav>
                                          </p:tavLst>
                                        </p:anim>
                                        <p:anim calcmode="lin" valueType="num">
                                          <p:cBhvr>
                                            <p:cTn id="58" dur="500" fill="hold"/>
                                            <p:tgtEl>
                                              <p:spTgt spid="17"/>
                                            </p:tgtEl>
                                            <p:attrNameLst>
                                              <p:attrName>ppt_h</p:attrName>
                                            </p:attrNameLst>
                                          </p:cBhvr>
                                          <p:tavLst>
                                            <p:tav tm="0">
                                              <p:val>
                                                <p:fltVal val="0"/>
                                              </p:val>
                                            </p:tav>
                                            <p:tav tm="100000">
                                              <p:val>
                                                <p:strVal val="#ppt_h"/>
                                              </p:val>
                                            </p:tav>
                                          </p:tavLst>
                                        </p:anim>
                                        <p:animEffect transition="in" filter="fade">
                                          <p:cBhvr>
                                            <p:cTn id="59"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490220" y="633730"/>
            <a:ext cx="11264265" cy="5774055"/>
          </a:xfrm>
          <a:prstGeom prst="rect">
            <a:avLst/>
          </a:prstGeom>
          <a:solidFill>
            <a:schemeClr val="bg1"/>
          </a:solidFill>
          <a:ln w="254000">
            <a:solidFill>
              <a:srgbClr val="F8B6D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p:cNvSpPr txBox="1"/>
          <p:nvPr/>
        </p:nvSpPr>
        <p:spPr>
          <a:xfrm>
            <a:off x="4221480" y="334010"/>
            <a:ext cx="3418205" cy="583565"/>
          </a:xfrm>
          <a:prstGeom prst="rect">
            <a:avLst/>
          </a:prstGeom>
          <a:solidFill>
            <a:schemeClr val="bg1"/>
          </a:solidFill>
        </p:spPr>
        <p:txBody>
          <a:bodyPr wrap="square" rtlCol="0">
            <a:spAutoFit/>
          </a:bodyPr>
          <a:lstStyle/>
          <a:p>
            <a:r>
              <a:rPr lang="en-US" altLang="zh-CN" sz="3200">
                <a:latin typeface="微软雅黑" panose="020B0503020204020204" pitchFamily="34" charset="-122"/>
                <a:ea typeface="微软雅黑" panose="020B0503020204020204" pitchFamily="34" charset="-122"/>
              </a:rPr>
              <a:t>  </a:t>
            </a:r>
            <a:r>
              <a:rPr lang="zh-CN" altLang="en-US" sz="3200">
                <a:latin typeface="微软雅黑" panose="020B0503020204020204" pitchFamily="34" charset="-122"/>
                <a:ea typeface="微软雅黑" panose="020B0503020204020204" pitchFamily="34" charset="-122"/>
              </a:rPr>
              <a:t>请输入你的题目</a:t>
            </a:r>
          </a:p>
        </p:txBody>
      </p:sp>
      <p:pic>
        <p:nvPicPr>
          <p:cNvPr id="22" name="图片 21"/>
          <p:cNvPicPr>
            <a:picLocks noChangeAspect="1"/>
          </p:cNvPicPr>
          <p:nvPr/>
        </p:nvPicPr>
        <p:blipFill>
          <a:blip r:embed="rId3"/>
          <a:stretch>
            <a:fillRect/>
          </a:stretch>
        </p:blipFill>
        <p:spPr>
          <a:xfrm>
            <a:off x="-942340" y="4718050"/>
            <a:ext cx="2829560" cy="2901950"/>
          </a:xfrm>
          <a:prstGeom prst="rect">
            <a:avLst/>
          </a:prstGeom>
        </p:spPr>
      </p:pic>
      <p:pic>
        <p:nvPicPr>
          <p:cNvPr id="23" name="图片 22"/>
          <p:cNvPicPr>
            <a:picLocks noChangeAspect="1"/>
          </p:cNvPicPr>
          <p:nvPr/>
        </p:nvPicPr>
        <p:blipFill>
          <a:blip r:embed="rId4"/>
          <a:stretch>
            <a:fillRect/>
          </a:stretch>
        </p:blipFill>
        <p:spPr>
          <a:xfrm>
            <a:off x="490220" y="5680075"/>
            <a:ext cx="2313305" cy="1762125"/>
          </a:xfrm>
          <a:prstGeom prst="rect">
            <a:avLst/>
          </a:prstGeom>
        </p:spPr>
      </p:pic>
      <p:pic>
        <p:nvPicPr>
          <p:cNvPr id="10" name="图片 9"/>
          <p:cNvPicPr>
            <a:picLocks noChangeAspect="1"/>
          </p:cNvPicPr>
          <p:nvPr/>
        </p:nvPicPr>
        <p:blipFill>
          <a:blip r:embed="rId5"/>
          <a:stretch>
            <a:fillRect/>
          </a:stretch>
        </p:blipFill>
        <p:spPr>
          <a:xfrm>
            <a:off x="10448925" y="-1971040"/>
            <a:ext cx="3568700" cy="3359150"/>
          </a:xfrm>
          <a:prstGeom prst="rect">
            <a:avLst/>
          </a:prstGeom>
        </p:spPr>
      </p:pic>
      <p:pic>
        <p:nvPicPr>
          <p:cNvPr id="11" name="图片 10"/>
          <p:cNvPicPr>
            <a:picLocks noChangeAspect="1"/>
          </p:cNvPicPr>
          <p:nvPr/>
        </p:nvPicPr>
        <p:blipFill>
          <a:blip r:embed="rId6"/>
          <a:stretch>
            <a:fillRect/>
          </a:stretch>
        </p:blipFill>
        <p:spPr>
          <a:xfrm>
            <a:off x="9572625" y="-680085"/>
            <a:ext cx="1981200" cy="1597660"/>
          </a:xfrm>
          <a:prstGeom prst="rect">
            <a:avLst/>
          </a:prstGeom>
        </p:spPr>
      </p:pic>
      <p:sp>
        <p:nvSpPr>
          <p:cNvPr id="12" name="任意多边形: 形状 27"/>
          <p:cNvSpPr/>
          <p:nvPr/>
        </p:nvSpPr>
        <p:spPr bwMode="auto">
          <a:xfrm>
            <a:off x="3234558" y="2191766"/>
            <a:ext cx="587546" cy="601470"/>
          </a:xfrm>
          <a:custGeom>
            <a:avLst/>
            <a:gdLst>
              <a:gd name="T0" fmla="*/ 275 w 452"/>
              <a:gd name="T1" fmla="*/ 301 h 462"/>
              <a:gd name="T2" fmla="*/ 275 w 452"/>
              <a:gd name="T3" fmla="*/ 301 h 462"/>
              <a:gd name="T4" fmla="*/ 434 w 452"/>
              <a:gd name="T5" fmla="*/ 26 h 462"/>
              <a:gd name="T6" fmla="*/ 434 w 452"/>
              <a:gd name="T7" fmla="*/ 18 h 462"/>
              <a:gd name="T8" fmla="*/ 425 w 452"/>
              <a:gd name="T9" fmla="*/ 18 h 462"/>
              <a:gd name="T10" fmla="*/ 159 w 452"/>
              <a:gd name="T11" fmla="*/ 178 h 462"/>
              <a:gd name="T12" fmla="*/ 9 w 452"/>
              <a:gd name="T13" fmla="*/ 301 h 462"/>
              <a:gd name="T14" fmla="*/ 35 w 452"/>
              <a:gd name="T15" fmla="*/ 328 h 462"/>
              <a:gd name="T16" fmla="*/ 88 w 452"/>
              <a:gd name="T17" fmla="*/ 310 h 462"/>
              <a:gd name="T18" fmla="*/ 151 w 452"/>
              <a:gd name="T19" fmla="*/ 372 h 462"/>
              <a:gd name="T20" fmla="*/ 133 w 452"/>
              <a:gd name="T21" fmla="*/ 425 h 462"/>
              <a:gd name="T22" fmla="*/ 151 w 452"/>
              <a:gd name="T23" fmla="*/ 452 h 462"/>
              <a:gd name="T24" fmla="*/ 275 w 452"/>
              <a:gd name="T25" fmla="*/ 301 h 462"/>
              <a:gd name="T26" fmla="*/ 301 w 452"/>
              <a:gd name="T27" fmla="*/ 150 h 462"/>
              <a:gd name="T28" fmla="*/ 301 w 452"/>
              <a:gd name="T29" fmla="*/ 150 h 462"/>
              <a:gd name="T30" fmla="*/ 301 w 452"/>
              <a:gd name="T31" fmla="*/ 97 h 462"/>
              <a:gd name="T32" fmla="*/ 354 w 452"/>
              <a:gd name="T33" fmla="*/ 97 h 462"/>
              <a:gd name="T34" fmla="*/ 354 w 452"/>
              <a:gd name="T35" fmla="*/ 150 h 462"/>
              <a:gd name="T36" fmla="*/ 301 w 452"/>
              <a:gd name="T37" fmla="*/ 150 h 4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2" h="462">
                <a:moveTo>
                  <a:pt x="275" y="301"/>
                </a:moveTo>
                <a:lnTo>
                  <a:pt x="275" y="301"/>
                </a:lnTo>
                <a:cubicBezTo>
                  <a:pt x="275" y="301"/>
                  <a:pt x="451" y="169"/>
                  <a:pt x="434" y="26"/>
                </a:cubicBezTo>
                <a:lnTo>
                  <a:pt x="434" y="18"/>
                </a:lnTo>
                <a:cubicBezTo>
                  <a:pt x="425" y="18"/>
                  <a:pt x="425" y="18"/>
                  <a:pt x="425" y="18"/>
                </a:cubicBezTo>
                <a:cubicBezTo>
                  <a:pt x="284" y="0"/>
                  <a:pt x="159" y="178"/>
                  <a:pt x="159" y="178"/>
                </a:cubicBezTo>
                <a:cubicBezTo>
                  <a:pt x="53" y="159"/>
                  <a:pt x="62" y="186"/>
                  <a:pt x="9" y="301"/>
                </a:cubicBezTo>
                <a:cubicBezTo>
                  <a:pt x="0" y="328"/>
                  <a:pt x="18" y="328"/>
                  <a:pt x="35" y="328"/>
                </a:cubicBezTo>
                <a:cubicBezTo>
                  <a:pt x="53" y="319"/>
                  <a:pt x="88" y="310"/>
                  <a:pt x="88" y="310"/>
                </a:cubicBezTo>
                <a:cubicBezTo>
                  <a:pt x="151" y="372"/>
                  <a:pt x="151" y="372"/>
                  <a:pt x="151" y="372"/>
                </a:cubicBezTo>
                <a:cubicBezTo>
                  <a:pt x="151" y="372"/>
                  <a:pt x="141" y="407"/>
                  <a:pt x="133" y="425"/>
                </a:cubicBezTo>
                <a:cubicBezTo>
                  <a:pt x="124" y="443"/>
                  <a:pt x="133" y="461"/>
                  <a:pt x="151" y="452"/>
                </a:cubicBezTo>
                <a:cubicBezTo>
                  <a:pt x="266" y="398"/>
                  <a:pt x="292" y="407"/>
                  <a:pt x="275" y="301"/>
                </a:cubicBezTo>
                <a:close/>
                <a:moveTo>
                  <a:pt x="301" y="150"/>
                </a:moveTo>
                <a:lnTo>
                  <a:pt x="301" y="150"/>
                </a:lnTo>
                <a:cubicBezTo>
                  <a:pt x="284" y="133"/>
                  <a:pt x="284" y="115"/>
                  <a:pt x="301" y="97"/>
                </a:cubicBezTo>
                <a:cubicBezTo>
                  <a:pt x="319" y="80"/>
                  <a:pt x="345" y="80"/>
                  <a:pt x="354" y="97"/>
                </a:cubicBezTo>
                <a:cubicBezTo>
                  <a:pt x="372" y="115"/>
                  <a:pt x="372" y="133"/>
                  <a:pt x="354" y="150"/>
                </a:cubicBezTo>
                <a:cubicBezTo>
                  <a:pt x="345" y="169"/>
                  <a:pt x="319" y="169"/>
                  <a:pt x="301" y="150"/>
                </a:cubicBezTo>
                <a:close/>
              </a:path>
            </a:pathLst>
          </a:custGeom>
          <a:solidFill>
            <a:srgbClr val="4188CE"/>
          </a:solidFill>
          <a:ln>
            <a:noFill/>
          </a:ln>
          <a:effectLst/>
        </p:spPr>
        <p:txBody>
          <a:bodyPr anchor="ctr"/>
          <a:lstStyle/>
          <a:p>
            <a:pPr algn="ctr"/>
            <a:endParaRPr/>
          </a:p>
        </p:txBody>
      </p:sp>
      <p:cxnSp>
        <p:nvCxnSpPr>
          <p:cNvPr id="13" name="直接连接符 12"/>
          <p:cNvCxnSpPr/>
          <p:nvPr/>
        </p:nvCxnSpPr>
        <p:spPr>
          <a:xfrm>
            <a:off x="5877044" y="1796324"/>
            <a:ext cx="0" cy="3395510"/>
          </a:xfrm>
          <a:prstGeom prst="line">
            <a:avLst/>
          </a:prstGeom>
          <a:ln>
            <a:solidFill>
              <a:schemeClr val="tx1">
                <a:lumMod val="20000"/>
                <a:lumOff val="80000"/>
              </a:schemeClr>
            </a:solidFill>
          </a:ln>
        </p:spPr>
        <p:style>
          <a:lnRef idx="1">
            <a:schemeClr val="accent1"/>
          </a:lnRef>
          <a:fillRef idx="0">
            <a:schemeClr val="accent1"/>
          </a:fillRef>
          <a:effectRef idx="0">
            <a:schemeClr val="accent1"/>
          </a:effectRef>
          <a:fontRef idx="minor">
            <a:schemeClr val="tx1"/>
          </a:fontRef>
        </p:style>
      </p:cxnSp>
      <p:grpSp>
        <p:nvGrpSpPr>
          <p:cNvPr id="26" name="组合 25"/>
          <p:cNvGrpSpPr/>
          <p:nvPr/>
        </p:nvGrpSpPr>
        <p:grpSpPr>
          <a:xfrm>
            <a:off x="1517157" y="2944271"/>
            <a:ext cx="4022348" cy="1773504"/>
            <a:chOff x="874713" y="3248011"/>
            <a:chExt cx="4022348" cy="1773504"/>
          </a:xfrm>
        </p:grpSpPr>
        <p:sp>
          <p:nvSpPr>
            <p:cNvPr id="27" name="矩形 26"/>
            <p:cNvSpPr/>
            <p:nvPr/>
          </p:nvSpPr>
          <p:spPr>
            <a:xfrm>
              <a:off x="874713" y="3747320"/>
              <a:ext cx="4022348" cy="127419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dirty="0">
                  <a:solidFill>
                    <a:schemeClr val="tx1">
                      <a:lumMod val="50000"/>
                      <a:lumOff val="50000"/>
                    </a:schemeClr>
                  </a:solidFill>
                </a:rPr>
                <a:t>用户可以在投影仪或者计算机上进行演示也可以将演示文稿打印出来制作成胶片以便应用到更广泛的领域中用户可以在投影仪或者计算机上进行演示也可以</a:t>
              </a:r>
              <a:r>
                <a:rPr lang="zh-CN" altLang="en-US" sz="1600" dirty="0" smtClean="0">
                  <a:solidFill>
                    <a:schemeClr val="tx1">
                      <a:lumMod val="50000"/>
                      <a:lumOff val="50000"/>
                    </a:schemeClr>
                  </a:solidFill>
                </a:rPr>
                <a:t>将</a:t>
              </a:r>
              <a:endParaRPr lang="zh-CN" altLang="en-US" sz="1600" dirty="0">
                <a:solidFill>
                  <a:schemeClr val="tx1">
                    <a:lumMod val="50000"/>
                    <a:lumOff val="50000"/>
                  </a:schemeClr>
                </a:solidFill>
              </a:endParaRPr>
            </a:p>
          </p:txBody>
        </p:sp>
        <p:sp>
          <p:nvSpPr>
            <p:cNvPr id="28" name="矩形 27"/>
            <p:cNvSpPr/>
            <p:nvPr/>
          </p:nvSpPr>
          <p:spPr>
            <a:xfrm>
              <a:off x="1764900" y="3248011"/>
              <a:ext cx="2241974" cy="46166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000" b="1" dirty="0">
                  <a:solidFill>
                    <a:schemeClr val="tx1">
                      <a:lumMod val="65000"/>
                      <a:lumOff val="35000"/>
                    </a:schemeClr>
                  </a:solidFill>
                </a:rPr>
                <a:t>标题文字添加</a:t>
              </a:r>
            </a:p>
          </p:txBody>
        </p:sp>
      </p:grpSp>
      <p:grpSp>
        <p:nvGrpSpPr>
          <p:cNvPr id="41" name="组合 40"/>
          <p:cNvGrpSpPr/>
          <p:nvPr/>
        </p:nvGrpSpPr>
        <p:grpSpPr>
          <a:xfrm>
            <a:off x="6399943" y="1915236"/>
            <a:ext cx="4221385" cy="950299"/>
            <a:chOff x="6448203" y="2031441"/>
            <a:chExt cx="4221385" cy="950299"/>
          </a:xfrm>
        </p:grpSpPr>
        <p:grpSp>
          <p:nvGrpSpPr>
            <p:cNvPr id="33" name="组合 32"/>
            <p:cNvGrpSpPr/>
            <p:nvPr/>
          </p:nvGrpSpPr>
          <p:grpSpPr>
            <a:xfrm>
              <a:off x="6448203" y="2308244"/>
              <a:ext cx="415102" cy="415102"/>
              <a:chOff x="7493501" y="2270144"/>
              <a:chExt cx="415102" cy="415102"/>
            </a:xfrm>
          </p:grpSpPr>
          <p:sp>
            <p:nvSpPr>
              <p:cNvPr id="24" name="椭圆 23"/>
              <p:cNvSpPr/>
              <p:nvPr/>
            </p:nvSpPr>
            <p:spPr>
              <a:xfrm>
                <a:off x="7493501" y="2270144"/>
                <a:ext cx="415102" cy="415102"/>
              </a:xfrm>
              <a:prstGeom prst="ellipse">
                <a:avLst/>
              </a:prstGeom>
              <a:solidFill>
                <a:srgbClr val="FF929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5" name="任意多边形: 形状 22"/>
              <p:cNvSpPr/>
              <p:nvPr/>
            </p:nvSpPr>
            <p:spPr>
              <a:xfrm>
                <a:off x="7612331" y="2390997"/>
                <a:ext cx="172652" cy="163874"/>
              </a:xfrm>
              <a:custGeom>
                <a:avLst/>
                <a:gdLst/>
                <a:ahLst/>
                <a:cxnLst/>
                <a:rect l="0" t="0" r="0" b="0"/>
                <a:pathLst>
                  <a:path w="120000" h="120000" extrusionOk="0">
                    <a:moveTo>
                      <a:pt x="119800" y="63664"/>
                    </a:moveTo>
                    <a:lnTo>
                      <a:pt x="119800" y="63664"/>
                    </a:lnTo>
                    <a:cubicBezTo>
                      <a:pt x="119800" y="66596"/>
                      <a:pt x="118405" y="69528"/>
                      <a:pt x="114219" y="69528"/>
                    </a:cubicBezTo>
                    <a:cubicBezTo>
                      <a:pt x="112823" y="69528"/>
                      <a:pt x="111428" y="68062"/>
                      <a:pt x="111428" y="68062"/>
                    </a:cubicBezTo>
                    <a:lnTo>
                      <a:pt x="111428" y="68062"/>
                    </a:lnTo>
                    <a:cubicBezTo>
                      <a:pt x="60598" y="14869"/>
                      <a:pt x="60598" y="14869"/>
                      <a:pt x="60598" y="14869"/>
                    </a:cubicBezTo>
                    <a:lnTo>
                      <a:pt x="60598" y="14869"/>
                    </a:lnTo>
                    <a:lnTo>
                      <a:pt x="60598" y="14869"/>
                    </a:lnTo>
                    <a:lnTo>
                      <a:pt x="60598" y="14869"/>
                    </a:lnTo>
                    <a:cubicBezTo>
                      <a:pt x="9966" y="68062"/>
                      <a:pt x="9966" y="68062"/>
                      <a:pt x="9966" y="68062"/>
                    </a:cubicBezTo>
                    <a:lnTo>
                      <a:pt x="9966" y="68062"/>
                    </a:lnTo>
                    <a:cubicBezTo>
                      <a:pt x="8571" y="68062"/>
                      <a:pt x="7176" y="69528"/>
                      <a:pt x="5780" y="69528"/>
                    </a:cubicBezTo>
                    <a:cubicBezTo>
                      <a:pt x="2990" y="69528"/>
                      <a:pt x="0" y="66596"/>
                      <a:pt x="0" y="63664"/>
                    </a:cubicBezTo>
                    <a:cubicBezTo>
                      <a:pt x="0" y="62198"/>
                      <a:pt x="0" y="60523"/>
                      <a:pt x="1395" y="59057"/>
                    </a:cubicBezTo>
                    <a:cubicBezTo>
                      <a:pt x="56411" y="1465"/>
                      <a:pt x="56411" y="1465"/>
                      <a:pt x="56411" y="1465"/>
                    </a:cubicBezTo>
                    <a:cubicBezTo>
                      <a:pt x="57807" y="0"/>
                      <a:pt x="59202" y="0"/>
                      <a:pt x="60598" y="0"/>
                    </a:cubicBezTo>
                    <a:lnTo>
                      <a:pt x="60598" y="0"/>
                    </a:lnTo>
                    <a:lnTo>
                      <a:pt x="60598" y="0"/>
                    </a:lnTo>
                    <a:lnTo>
                      <a:pt x="60598" y="0"/>
                    </a:lnTo>
                    <a:lnTo>
                      <a:pt x="60598" y="0"/>
                    </a:lnTo>
                    <a:lnTo>
                      <a:pt x="60598" y="0"/>
                    </a:lnTo>
                    <a:lnTo>
                      <a:pt x="60598" y="0"/>
                    </a:lnTo>
                    <a:lnTo>
                      <a:pt x="60598" y="0"/>
                    </a:lnTo>
                    <a:cubicBezTo>
                      <a:pt x="61993" y="0"/>
                      <a:pt x="63388" y="1465"/>
                      <a:pt x="64784" y="1465"/>
                    </a:cubicBezTo>
                    <a:lnTo>
                      <a:pt x="64784" y="1465"/>
                    </a:lnTo>
                    <a:cubicBezTo>
                      <a:pt x="85913" y="25130"/>
                      <a:pt x="85913" y="25130"/>
                      <a:pt x="85913" y="25130"/>
                    </a:cubicBezTo>
                    <a:cubicBezTo>
                      <a:pt x="85913" y="19267"/>
                      <a:pt x="85913" y="19267"/>
                      <a:pt x="85913" y="19267"/>
                    </a:cubicBezTo>
                    <a:cubicBezTo>
                      <a:pt x="85913" y="16335"/>
                      <a:pt x="88903" y="13193"/>
                      <a:pt x="91694" y="13193"/>
                    </a:cubicBezTo>
                    <a:cubicBezTo>
                      <a:pt x="95880" y="13193"/>
                      <a:pt x="97275" y="16335"/>
                      <a:pt x="97275" y="19267"/>
                    </a:cubicBezTo>
                    <a:cubicBezTo>
                      <a:pt x="97275" y="36858"/>
                      <a:pt x="97275" y="36858"/>
                      <a:pt x="97275" y="36858"/>
                    </a:cubicBezTo>
                    <a:cubicBezTo>
                      <a:pt x="118405" y="59057"/>
                      <a:pt x="118405" y="59057"/>
                      <a:pt x="118405" y="59057"/>
                    </a:cubicBezTo>
                    <a:lnTo>
                      <a:pt x="118405" y="59057"/>
                    </a:lnTo>
                    <a:cubicBezTo>
                      <a:pt x="119800" y="60523"/>
                      <a:pt x="119800" y="62198"/>
                      <a:pt x="119800" y="63664"/>
                    </a:cubicBezTo>
                    <a:close/>
                    <a:moveTo>
                      <a:pt x="108438" y="72460"/>
                    </a:moveTo>
                    <a:lnTo>
                      <a:pt x="108438" y="72460"/>
                    </a:lnTo>
                    <a:cubicBezTo>
                      <a:pt x="108438" y="90261"/>
                      <a:pt x="108438" y="90261"/>
                      <a:pt x="108438" y="90261"/>
                    </a:cubicBezTo>
                    <a:cubicBezTo>
                      <a:pt x="108438" y="99057"/>
                      <a:pt x="108438" y="99057"/>
                      <a:pt x="108438" y="99057"/>
                    </a:cubicBezTo>
                    <a:cubicBezTo>
                      <a:pt x="108438" y="113926"/>
                      <a:pt x="108438" y="113926"/>
                      <a:pt x="108438" y="113926"/>
                    </a:cubicBezTo>
                    <a:cubicBezTo>
                      <a:pt x="108438" y="118324"/>
                      <a:pt x="107043" y="119790"/>
                      <a:pt x="102857" y="119790"/>
                    </a:cubicBezTo>
                    <a:cubicBezTo>
                      <a:pt x="91694" y="119790"/>
                      <a:pt x="91694" y="119790"/>
                      <a:pt x="91694" y="119790"/>
                    </a:cubicBezTo>
                    <a:cubicBezTo>
                      <a:pt x="91694" y="72460"/>
                      <a:pt x="91694" y="72460"/>
                      <a:pt x="91694" y="72460"/>
                    </a:cubicBezTo>
                    <a:cubicBezTo>
                      <a:pt x="69169" y="72460"/>
                      <a:pt x="69169" y="72460"/>
                      <a:pt x="69169" y="72460"/>
                    </a:cubicBezTo>
                    <a:cubicBezTo>
                      <a:pt x="69169" y="119790"/>
                      <a:pt x="69169" y="119790"/>
                      <a:pt x="69169" y="119790"/>
                    </a:cubicBezTo>
                    <a:cubicBezTo>
                      <a:pt x="16943" y="119790"/>
                      <a:pt x="16943" y="119790"/>
                      <a:pt x="16943" y="119790"/>
                    </a:cubicBezTo>
                    <a:cubicBezTo>
                      <a:pt x="14152" y="119790"/>
                      <a:pt x="11362" y="118324"/>
                      <a:pt x="11362" y="113926"/>
                    </a:cubicBezTo>
                    <a:cubicBezTo>
                      <a:pt x="11362" y="99057"/>
                      <a:pt x="11362" y="99057"/>
                      <a:pt x="11362" y="99057"/>
                    </a:cubicBezTo>
                    <a:cubicBezTo>
                      <a:pt x="11362" y="90261"/>
                      <a:pt x="11362" y="90261"/>
                      <a:pt x="11362" y="90261"/>
                    </a:cubicBezTo>
                    <a:cubicBezTo>
                      <a:pt x="11362" y="72460"/>
                      <a:pt x="11362" y="72460"/>
                      <a:pt x="11362" y="72460"/>
                    </a:cubicBezTo>
                    <a:cubicBezTo>
                      <a:pt x="60598" y="22198"/>
                      <a:pt x="60598" y="22198"/>
                      <a:pt x="60598" y="22198"/>
                    </a:cubicBezTo>
                    <a:lnTo>
                      <a:pt x="108438" y="72460"/>
                    </a:lnTo>
                    <a:close/>
                    <a:moveTo>
                      <a:pt x="50830" y="72460"/>
                    </a:moveTo>
                    <a:lnTo>
                      <a:pt x="50830" y="72460"/>
                    </a:lnTo>
                    <a:cubicBezTo>
                      <a:pt x="28305" y="72460"/>
                      <a:pt x="28305" y="72460"/>
                      <a:pt x="28305" y="72460"/>
                    </a:cubicBezTo>
                    <a:cubicBezTo>
                      <a:pt x="28305" y="96125"/>
                      <a:pt x="28305" y="96125"/>
                      <a:pt x="28305" y="96125"/>
                    </a:cubicBezTo>
                    <a:cubicBezTo>
                      <a:pt x="50830" y="96125"/>
                      <a:pt x="50830" y="96125"/>
                      <a:pt x="50830" y="96125"/>
                    </a:cubicBezTo>
                    <a:lnTo>
                      <a:pt x="50830" y="72460"/>
                    </a:lnTo>
                    <a:close/>
                  </a:path>
                </a:pathLst>
              </a:custGeom>
              <a:solidFill>
                <a:schemeClr val="bg1"/>
              </a:solidFill>
              <a:ln>
                <a:noFill/>
              </a:ln>
              <a:effectLst/>
            </p:spPr>
            <p:txBody>
              <a:bodyPr anchor="ctr"/>
              <a:lstStyle/>
              <a:p>
                <a:pPr algn="ctr"/>
                <a:endParaRPr/>
              </a:p>
            </p:txBody>
          </p:sp>
        </p:grpSp>
        <p:grpSp>
          <p:nvGrpSpPr>
            <p:cNvPr id="29" name="组合 28"/>
            <p:cNvGrpSpPr/>
            <p:nvPr/>
          </p:nvGrpSpPr>
          <p:grpSpPr>
            <a:xfrm>
              <a:off x="6994835" y="2031441"/>
              <a:ext cx="3674753" cy="950299"/>
              <a:chOff x="874713" y="3336911"/>
              <a:chExt cx="3674753" cy="950299"/>
            </a:xfrm>
          </p:grpSpPr>
          <p:sp>
            <p:nvSpPr>
              <p:cNvPr id="30" name="矩形 29"/>
              <p:cNvSpPr/>
              <p:nvPr/>
            </p:nvSpPr>
            <p:spPr>
              <a:xfrm>
                <a:off x="874713" y="3677812"/>
                <a:ext cx="3674753" cy="6093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50000"/>
                        <a:lumOff val="50000"/>
                      </a:schemeClr>
                    </a:solidFill>
                  </a:rPr>
                  <a:t>用户可以在投影仪或者计算机上进行演示也可以将演示文稿打印出来制作成</a:t>
                </a:r>
                <a:r>
                  <a:rPr lang="zh-CN" altLang="en-US" sz="1400" dirty="0" smtClean="0">
                    <a:solidFill>
                      <a:schemeClr val="tx1">
                        <a:lumMod val="50000"/>
                        <a:lumOff val="50000"/>
                      </a:schemeClr>
                    </a:solidFill>
                  </a:rPr>
                  <a:t>胶片</a:t>
                </a:r>
                <a:endParaRPr lang="zh-CN" altLang="en-US" sz="1400" dirty="0">
                  <a:solidFill>
                    <a:schemeClr val="tx1">
                      <a:lumMod val="50000"/>
                      <a:lumOff val="50000"/>
                    </a:schemeClr>
                  </a:solidFill>
                </a:endParaRPr>
              </a:p>
            </p:txBody>
          </p:sp>
          <p:sp>
            <p:nvSpPr>
              <p:cNvPr id="31" name="矩形 30"/>
              <p:cNvSpPr/>
              <p:nvPr/>
            </p:nvSpPr>
            <p:spPr>
              <a:xfrm>
                <a:off x="874713" y="3336911"/>
                <a:ext cx="2241974" cy="401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tx1">
                        <a:lumMod val="65000"/>
                        <a:lumOff val="35000"/>
                      </a:schemeClr>
                    </a:solidFill>
                  </a:rPr>
                  <a:t>标题文字添加</a:t>
                </a:r>
              </a:p>
            </p:txBody>
          </p:sp>
        </p:grpSp>
      </p:grpSp>
      <p:grpSp>
        <p:nvGrpSpPr>
          <p:cNvPr id="42" name="组合 41"/>
          <p:cNvGrpSpPr/>
          <p:nvPr/>
        </p:nvGrpSpPr>
        <p:grpSpPr>
          <a:xfrm>
            <a:off x="6402483" y="3092430"/>
            <a:ext cx="4221385" cy="950299"/>
            <a:chOff x="6448203" y="3253720"/>
            <a:chExt cx="4221385" cy="950299"/>
          </a:xfrm>
        </p:grpSpPr>
        <p:grpSp>
          <p:nvGrpSpPr>
            <p:cNvPr id="34" name="组合 33"/>
            <p:cNvGrpSpPr/>
            <p:nvPr/>
          </p:nvGrpSpPr>
          <p:grpSpPr>
            <a:xfrm>
              <a:off x="6448203" y="3511334"/>
              <a:ext cx="415102" cy="415102"/>
              <a:chOff x="7493501" y="3422629"/>
              <a:chExt cx="415102" cy="415102"/>
            </a:xfrm>
          </p:grpSpPr>
          <p:sp>
            <p:nvSpPr>
              <p:cNvPr id="32" name="椭圆 31"/>
              <p:cNvSpPr/>
              <p:nvPr/>
            </p:nvSpPr>
            <p:spPr>
              <a:xfrm>
                <a:off x="7493501" y="3422629"/>
                <a:ext cx="415102" cy="415102"/>
              </a:xfrm>
              <a:prstGeom prst="ellipse">
                <a:avLst/>
              </a:prstGeom>
              <a:solidFill>
                <a:srgbClr val="FCEC2D"/>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5" name="任意多边形: 形状 23"/>
              <p:cNvSpPr/>
              <p:nvPr/>
            </p:nvSpPr>
            <p:spPr>
              <a:xfrm>
                <a:off x="7612331" y="3564531"/>
                <a:ext cx="172652" cy="151268"/>
              </a:xfrm>
              <a:custGeom>
                <a:avLst/>
                <a:gdLst/>
                <a:ahLst/>
                <a:cxnLst/>
                <a:rect l="0" t="0" r="0" b="0"/>
                <a:pathLst>
                  <a:path w="120000" h="120000" extrusionOk="0">
                    <a:moveTo>
                      <a:pt x="117009" y="65310"/>
                    </a:moveTo>
                    <a:lnTo>
                      <a:pt x="117009" y="65310"/>
                    </a:lnTo>
                    <a:lnTo>
                      <a:pt x="117009" y="65310"/>
                    </a:lnTo>
                    <a:cubicBezTo>
                      <a:pt x="61993" y="91073"/>
                      <a:pt x="61993" y="91073"/>
                      <a:pt x="61993" y="91073"/>
                    </a:cubicBezTo>
                    <a:lnTo>
                      <a:pt x="61993" y="91073"/>
                    </a:lnTo>
                    <a:lnTo>
                      <a:pt x="61993" y="91073"/>
                    </a:lnTo>
                    <a:lnTo>
                      <a:pt x="61993" y="91073"/>
                    </a:lnTo>
                    <a:cubicBezTo>
                      <a:pt x="61993" y="92655"/>
                      <a:pt x="60598" y="92655"/>
                      <a:pt x="60598" y="92655"/>
                    </a:cubicBezTo>
                    <a:cubicBezTo>
                      <a:pt x="59202" y="92655"/>
                      <a:pt x="59202" y="92655"/>
                      <a:pt x="57807" y="91073"/>
                    </a:cubicBezTo>
                    <a:lnTo>
                      <a:pt x="57807" y="91073"/>
                    </a:lnTo>
                    <a:lnTo>
                      <a:pt x="57807" y="91073"/>
                    </a:lnTo>
                    <a:lnTo>
                      <a:pt x="57807" y="91073"/>
                    </a:lnTo>
                    <a:cubicBezTo>
                      <a:pt x="2990" y="65310"/>
                      <a:pt x="2990" y="65310"/>
                      <a:pt x="2990" y="65310"/>
                    </a:cubicBezTo>
                    <a:lnTo>
                      <a:pt x="2990" y="65310"/>
                    </a:lnTo>
                    <a:cubicBezTo>
                      <a:pt x="1395" y="65310"/>
                      <a:pt x="0" y="62146"/>
                      <a:pt x="0" y="60564"/>
                    </a:cubicBezTo>
                    <a:cubicBezTo>
                      <a:pt x="0" y="55819"/>
                      <a:pt x="2990" y="54237"/>
                      <a:pt x="5780" y="54237"/>
                    </a:cubicBezTo>
                    <a:cubicBezTo>
                      <a:pt x="7176" y="54237"/>
                      <a:pt x="7176" y="54237"/>
                      <a:pt x="8571" y="54237"/>
                    </a:cubicBezTo>
                    <a:lnTo>
                      <a:pt x="8571" y="54237"/>
                    </a:lnTo>
                    <a:lnTo>
                      <a:pt x="8571" y="54237"/>
                    </a:lnTo>
                    <a:lnTo>
                      <a:pt x="8571" y="54237"/>
                    </a:lnTo>
                    <a:cubicBezTo>
                      <a:pt x="60598" y="78192"/>
                      <a:pt x="60598" y="78192"/>
                      <a:pt x="60598" y="78192"/>
                    </a:cubicBezTo>
                    <a:cubicBezTo>
                      <a:pt x="112823" y="54237"/>
                      <a:pt x="112823" y="54237"/>
                      <a:pt x="112823" y="54237"/>
                    </a:cubicBezTo>
                    <a:lnTo>
                      <a:pt x="112823" y="54237"/>
                    </a:lnTo>
                    <a:lnTo>
                      <a:pt x="112823" y="54237"/>
                    </a:lnTo>
                    <a:lnTo>
                      <a:pt x="112823" y="54237"/>
                    </a:lnTo>
                    <a:lnTo>
                      <a:pt x="114219" y="54237"/>
                    </a:lnTo>
                    <a:cubicBezTo>
                      <a:pt x="118405" y="54237"/>
                      <a:pt x="119800" y="55819"/>
                      <a:pt x="119800" y="60564"/>
                    </a:cubicBezTo>
                    <a:cubicBezTo>
                      <a:pt x="119800" y="62146"/>
                      <a:pt x="118405" y="65310"/>
                      <a:pt x="117009" y="65310"/>
                    </a:cubicBezTo>
                    <a:close/>
                    <a:moveTo>
                      <a:pt x="117009" y="38192"/>
                    </a:moveTo>
                    <a:lnTo>
                      <a:pt x="117009" y="38192"/>
                    </a:lnTo>
                    <a:lnTo>
                      <a:pt x="117009" y="38192"/>
                    </a:lnTo>
                    <a:cubicBezTo>
                      <a:pt x="61993" y="63728"/>
                      <a:pt x="61993" y="63728"/>
                      <a:pt x="61993" y="63728"/>
                    </a:cubicBezTo>
                    <a:lnTo>
                      <a:pt x="61993" y="63728"/>
                    </a:lnTo>
                    <a:lnTo>
                      <a:pt x="61993" y="63728"/>
                    </a:lnTo>
                    <a:lnTo>
                      <a:pt x="61993" y="63728"/>
                    </a:lnTo>
                    <a:lnTo>
                      <a:pt x="60598" y="63728"/>
                    </a:lnTo>
                    <a:cubicBezTo>
                      <a:pt x="59202" y="63728"/>
                      <a:pt x="59202" y="63728"/>
                      <a:pt x="57807" y="63728"/>
                    </a:cubicBezTo>
                    <a:lnTo>
                      <a:pt x="57807" y="63728"/>
                    </a:lnTo>
                    <a:lnTo>
                      <a:pt x="57807" y="63728"/>
                    </a:lnTo>
                    <a:lnTo>
                      <a:pt x="57807" y="63728"/>
                    </a:lnTo>
                    <a:cubicBezTo>
                      <a:pt x="2990" y="38192"/>
                      <a:pt x="2990" y="38192"/>
                      <a:pt x="2990" y="38192"/>
                    </a:cubicBezTo>
                    <a:lnTo>
                      <a:pt x="2990" y="38192"/>
                    </a:lnTo>
                    <a:cubicBezTo>
                      <a:pt x="1395" y="36610"/>
                      <a:pt x="0" y="35028"/>
                      <a:pt x="0" y="31864"/>
                    </a:cubicBezTo>
                    <a:cubicBezTo>
                      <a:pt x="0" y="30282"/>
                      <a:pt x="1395" y="27118"/>
                      <a:pt x="2990" y="27118"/>
                    </a:cubicBezTo>
                    <a:lnTo>
                      <a:pt x="2990" y="27118"/>
                    </a:lnTo>
                    <a:cubicBezTo>
                      <a:pt x="57807" y="1581"/>
                      <a:pt x="57807" y="1581"/>
                      <a:pt x="57807" y="1581"/>
                    </a:cubicBezTo>
                    <a:lnTo>
                      <a:pt x="57807" y="1581"/>
                    </a:lnTo>
                    <a:lnTo>
                      <a:pt x="57807" y="1581"/>
                    </a:lnTo>
                    <a:lnTo>
                      <a:pt x="57807" y="1581"/>
                    </a:lnTo>
                    <a:cubicBezTo>
                      <a:pt x="59202" y="0"/>
                      <a:pt x="59202" y="0"/>
                      <a:pt x="60598" y="0"/>
                    </a:cubicBezTo>
                    <a:cubicBezTo>
                      <a:pt x="60598" y="0"/>
                      <a:pt x="61993" y="0"/>
                      <a:pt x="61993" y="1581"/>
                    </a:cubicBezTo>
                    <a:lnTo>
                      <a:pt x="61993" y="1581"/>
                    </a:lnTo>
                    <a:lnTo>
                      <a:pt x="61993" y="1581"/>
                    </a:lnTo>
                    <a:lnTo>
                      <a:pt x="61993" y="1581"/>
                    </a:lnTo>
                    <a:cubicBezTo>
                      <a:pt x="117009" y="27118"/>
                      <a:pt x="117009" y="27118"/>
                      <a:pt x="117009" y="27118"/>
                    </a:cubicBezTo>
                    <a:lnTo>
                      <a:pt x="117009" y="27118"/>
                    </a:lnTo>
                    <a:cubicBezTo>
                      <a:pt x="118405" y="27118"/>
                      <a:pt x="119800" y="30282"/>
                      <a:pt x="119800" y="31864"/>
                    </a:cubicBezTo>
                    <a:cubicBezTo>
                      <a:pt x="119800" y="35028"/>
                      <a:pt x="118405" y="36610"/>
                      <a:pt x="117009" y="38192"/>
                    </a:cubicBezTo>
                    <a:close/>
                    <a:moveTo>
                      <a:pt x="5780" y="81355"/>
                    </a:moveTo>
                    <a:lnTo>
                      <a:pt x="5780" y="81355"/>
                    </a:lnTo>
                    <a:cubicBezTo>
                      <a:pt x="7176" y="81355"/>
                      <a:pt x="7176" y="81355"/>
                      <a:pt x="8571" y="81355"/>
                    </a:cubicBezTo>
                    <a:lnTo>
                      <a:pt x="8571" y="81355"/>
                    </a:lnTo>
                    <a:lnTo>
                      <a:pt x="8571" y="81355"/>
                    </a:lnTo>
                    <a:lnTo>
                      <a:pt x="8571" y="81355"/>
                    </a:lnTo>
                    <a:cubicBezTo>
                      <a:pt x="60598" y="106892"/>
                      <a:pt x="60598" y="106892"/>
                      <a:pt x="60598" y="106892"/>
                    </a:cubicBezTo>
                    <a:cubicBezTo>
                      <a:pt x="112823" y="81355"/>
                      <a:pt x="112823" y="81355"/>
                      <a:pt x="112823" y="81355"/>
                    </a:cubicBezTo>
                    <a:lnTo>
                      <a:pt x="112823" y="81355"/>
                    </a:lnTo>
                    <a:lnTo>
                      <a:pt x="112823" y="81355"/>
                    </a:lnTo>
                    <a:lnTo>
                      <a:pt x="112823" y="81355"/>
                    </a:lnTo>
                    <a:lnTo>
                      <a:pt x="114219" y="81355"/>
                    </a:lnTo>
                    <a:cubicBezTo>
                      <a:pt x="118405" y="81355"/>
                      <a:pt x="119800" y="84519"/>
                      <a:pt x="119800" y="87683"/>
                    </a:cubicBezTo>
                    <a:cubicBezTo>
                      <a:pt x="119800" y="91073"/>
                      <a:pt x="118405" y="92655"/>
                      <a:pt x="117009" y="94237"/>
                    </a:cubicBezTo>
                    <a:lnTo>
                      <a:pt x="117009" y="94237"/>
                    </a:lnTo>
                    <a:cubicBezTo>
                      <a:pt x="61993" y="119774"/>
                      <a:pt x="61993" y="119774"/>
                      <a:pt x="61993" y="119774"/>
                    </a:cubicBezTo>
                    <a:lnTo>
                      <a:pt x="61993" y="119774"/>
                    </a:lnTo>
                    <a:lnTo>
                      <a:pt x="61993" y="119774"/>
                    </a:lnTo>
                    <a:lnTo>
                      <a:pt x="61993" y="119774"/>
                    </a:lnTo>
                    <a:lnTo>
                      <a:pt x="60598" y="119774"/>
                    </a:lnTo>
                    <a:cubicBezTo>
                      <a:pt x="59202" y="119774"/>
                      <a:pt x="59202" y="119774"/>
                      <a:pt x="57807" y="119774"/>
                    </a:cubicBezTo>
                    <a:lnTo>
                      <a:pt x="57807" y="119774"/>
                    </a:lnTo>
                    <a:lnTo>
                      <a:pt x="57807" y="119774"/>
                    </a:lnTo>
                    <a:lnTo>
                      <a:pt x="57807" y="119774"/>
                    </a:lnTo>
                    <a:cubicBezTo>
                      <a:pt x="2990" y="94237"/>
                      <a:pt x="2990" y="94237"/>
                      <a:pt x="2990" y="94237"/>
                    </a:cubicBezTo>
                    <a:lnTo>
                      <a:pt x="2990" y="94237"/>
                    </a:lnTo>
                    <a:cubicBezTo>
                      <a:pt x="1395" y="92655"/>
                      <a:pt x="0" y="91073"/>
                      <a:pt x="0" y="87683"/>
                    </a:cubicBezTo>
                    <a:cubicBezTo>
                      <a:pt x="0" y="84519"/>
                      <a:pt x="2990" y="81355"/>
                      <a:pt x="5780" y="81355"/>
                    </a:cubicBezTo>
                    <a:close/>
                  </a:path>
                </a:pathLst>
              </a:custGeom>
              <a:solidFill>
                <a:schemeClr val="bg1"/>
              </a:solidFill>
              <a:ln>
                <a:noFill/>
              </a:ln>
              <a:effectLst/>
            </p:spPr>
            <p:txBody>
              <a:bodyPr anchor="ctr"/>
              <a:lstStyle/>
              <a:p>
                <a:pPr algn="ctr"/>
                <a:endParaRPr/>
              </a:p>
            </p:txBody>
          </p:sp>
        </p:grpSp>
        <p:grpSp>
          <p:nvGrpSpPr>
            <p:cNvPr id="36" name="组合 35"/>
            <p:cNvGrpSpPr/>
            <p:nvPr/>
          </p:nvGrpSpPr>
          <p:grpSpPr>
            <a:xfrm>
              <a:off x="6994835" y="3253720"/>
              <a:ext cx="3674753" cy="950299"/>
              <a:chOff x="874713" y="3336911"/>
              <a:chExt cx="3674753" cy="950299"/>
            </a:xfrm>
          </p:grpSpPr>
          <p:sp>
            <p:nvSpPr>
              <p:cNvPr id="37" name="矩形 36"/>
              <p:cNvSpPr/>
              <p:nvPr/>
            </p:nvSpPr>
            <p:spPr>
              <a:xfrm>
                <a:off x="874713" y="3677812"/>
                <a:ext cx="3674753" cy="6093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50000"/>
                        <a:lumOff val="50000"/>
                      </a:schemeClr>
                    </a:solidFill>
                  </a:rPr>
                  <a:t>用户可以在投影仪或者计算机上进行演示也可以将演示文稿打印出来制作成</a:t>
                </a:r>
                <a:r>
                  <a:rPr lang="zh-CN" altLang="en-US" sz="1400" dirty="0" smtClean="0">
                    <a:solidFill>
                      <a:schemeClr val="tx1">
                        <a:lumMod val="50000"/>
                        <a:lumOff val="50000"/>
                      </a:schemeClr>
                    </a:solidFill>
                  </a:rPr>
                  <a:t>胶片</a:t>
                </a:r>
                <a:endParaRPr lang="zh-CN" altLang="en-US" sz="1400" dirty="0">
                  <a:solidFill>
                    <a:schemeClr val="tx1">
                      <a:lumMod val="50000"/>
                      <a:lumOff val="50000"/>
                    </a:schemeClr>
                  </a:solidFill>
                </a:endParaRPr>
              </a:p>
            </p:txBody>
          </p:sp>
          <p:sp>
            <p:nvSpPr>
              <p:cNvPr id="38" name="矩形 37"/>
              <p:cNvSpPr/>
              <p:nvPr/>
            </p:nvSpPr>
            <p:spPr>
              <a:xfrm>
                <a:off x="874713" y="3336911"/>
                <a:ext cx="2241974" cy="401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tx1">
                        <a:lumMod val="65000"/>
                        <a:lumOff val="35000"/>
                      </a:schemeClr>
                    </a:solidFill>
                  </a:rPr>
                  <a:t>标题文字添加</a:t>
                </a:r>
              </a:p>
            </p:txBody>
          </p:sp>
        </p:grpSp>
      </p:grpSp>
      <p:grpSp>
        <p:nvGrpSpPr>
          <p:cNvPr id="43" name="组合 42"/>
          <p:cNvGrpSpPr/>
          <p:nvPr/>
        </p:nvGrpSpPr>
        <p:grpSpPr>
          <a:xfrm>
            <a:off x="6402483" y="4250293"/>
            <a:ext cx="4221385" cy="950299"/>
            <a:chOff x="6448203" y="4442063"/>
            <a:chExt cx="4221385" cy="950299"/>
          </a:xfrm>
        </p:grpSpPr>
        <p:grpSp>
          <p:nvGrpSpPr>
            <p:cNvPr id="39" name="组合 38"/>
            <p:cNvGrpSpPr/>
            <p:nvPr/>
          </p:nvGrpSpPr>
          <p:grpSpPr>
            <a:xfrm>
              <a:off x="6448203" y="4714424"/>
              <a:ext cx="415102" cy="415102"/>
              <a:chOff x="7493501" y="4676324"/>
              <a:chExt cx="415102" cy="415102"/>
            </a:xfrm>
          </p:grpSpPr>
          <p:sp>
            <p:nvSpPr>
              <p:cNvPr id="40" name="椭圆 39"/>
              <p:cNvSpPr/>
              <p:nvPr/>
            </p:nvSpPr>
            <p:spPr>
              <a:xfrm>
                <a:off x="7493501" y="4676324"/>
                <a:ext cx="415102" cy="415102"/>
              </a:xfrm>
              <a:prstGeom prst="ellipse">
                <a:avLst/>
              </a:prstGeom>
              <a:solidFill>
                <a:srgbClr val="9EDAE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44" name="任意多边形: 形状 24"/>
              <p:cNvSpPr/>
              <p:nvPr/>
            </p:nvSpPr>
            <p:spPr>
              <a:xfrm>
                <a:off x="7628714" y="4793395"/>
                <a:ext cx="139886" cy="171437"/>
              </a:xfrm>
              <a:custGeom>
                <a:avLst/>
                <a:gdLst/>
                <a:ahLst/>
                <a:cxnLst/>
                <a:rect l="0" t="0" r="0" b="0"/>
                <a:pathLst>
                  <a:path w="120000" h="120000" extrusionOk="0">
                    <a:moveTo>
                      <a:pt x="112868" y="119800"/>
                    </a:moveTo>
                    <a:lnTo>
                      <a:pt x="112868" y="119800"/>
                    </a:lnTo>
                    <a:cubicBezTo>
                      <a:pt x="6885" y="119800"/>
                      <a:pt x="6885" y="119800"/>
                      <a:pt x="6885" y="119800"/>
                    </a:cubicBezTo>
                    <a:cubicBezTo>
                      <a:pt x="1721" y="119800"/>
                      <a:pt x="0" y="117004"/>
                      <a:pt x="0" y="114209"/>
                    </a:cubicBezTo>
                    <a:cubicBezTo>
                      <a:pt x="0" y="64891"/>
                      <a:pt x="0" y="64891"/>
                      <a:pt x="0" y="64891"/>
                    </a:cubicBezTo>
                    <a:cubicBezTo>
                      <a:pt x="0" y="62096"/>
                      <a:pt x="1721" y="59101"/>
                      <a:pt x="6885" y="59101"/>
                    </a:cubicBezTo>
                    <a:cubicBezTo>
                      <a:pt x="17213" y="59101"/>
                      <a:pt x="17213" y="59101"/>
                      <a:pt x="17213" y="59101"/>
                    </a:cubicBezTo>
                    <a:cubicBezTo>
                      <a:pt x="17213" y="33743"/>
                      <a:pt x="17213" y="33743"/>
                      <a:pt x="17213" y="33743"/>
                    </a:cubicBezTo>
                    <a:cubicBezTo>
                      <a:pt x="17213" y="13976"/>
                      <a:pt x="36393" y="0"/>
                      <a:pt x="59016" y="0"/>
                    </a:cubicBezTo>
                    <a:cubicBezTo>
                      <a:pt x="83360" y="0"/>
                      <a:pt x="100573" y="13976"/>
                      <a:pt x="100573" y="33743"/>
                    </a:cubicBezTo>
                    <a:cubicBezTo>
                      <a:pt x="100573" y="36539"/>
                      <a:pt x="98852" y="39534"/>
                      <a:pt x="93688" y="39534"/>
                    </a:cubicBezTo>
                    <a:cubicBezTo>
                      <a:pt x="90245" y="39534"/>
                      <a:pt x="86803" y="36539"/>
                      <a:pt x="86803" y="33743"/>
                    </a:cubicBezTo>
                    <a:cubicBezTo>
                      <a:pt x="86803" y="21164"/>
                      <a:pt x="74754" y="11181"/>
                      <a:pt x="59016" y="11181"/>
                    </a:cubicBezTo>
                    <a:cubicBezTo>
                      <a:pt x="43278" y="11181"/>
                      <a:pt x="31229" y="21164"/>
                      <a:pt x="31229" y="33743"/>
                    </a:cubicBezTo>
                    <a:cubicBezTo>
                      <a:pt x="31229" y="59101"/>
                      <a:pt x="31229" y="59101"/>
                      <a:pt x="31229" y="59101"/>
                    </a:cubicBezTo>
                    <a:cubicBezTo>
                      <a:pt x="86803" y="59101"/>
                      <a:pt x="86803" y="59101"/>
                      <a:pt x="86803" y="59101"/>
                    </a:cubicBezTo>
                    <a:cubicBezTo>
                      <a:pt x="100573" y="59101"/>
                      <a:pt x="100573" y="59101"/>
                      <a:pt x="100573" y="59101"/>
                    </a:cubicBezTo>
                    <a:cubicBezTo>
                      <a:pt x="112868" y="59101"/>
                      <a:pt x="112868" y="59101"/>
                      <a:pt x="112868" y="59101"/>
                    </a:cubicBezTo>
                    <a:cubicBezTo>
                      <a:pt x="116311" y="59101"/>
                      <a:pt x="119754" y="62096"/>
                      <a:pt x="119754" y="64891"/>
                    </a:cubicBezTo>
                    <a:cubicBezTo>
                      <a:pt x="119754" y="114209"/>
                      <a:pt x="119754" y="114209"/>
                      <a:pt x="119754" y="114209"/>
                    </a:cubicBezTo>
                    <a:cubicBezTo>
                      <a:pt x="119754" y="117004"/>
                      <a:pt x="116311" y="119800"/>
                      <a:pt x="112868" y="119800"/>
                    </a:cubicBezTo>
                    <a:close/>
                    <a:moveTo>
                      <a:pt x="59016" y="70482"/>
                    </a:moveTo>
                    <a:lnTo>
                      <a:pt x="59016" y="70482"/>
                    </a:lnTo>
                    <a:cubicBezTo>
                      <a:pt x="52131" y="70482"/>
                      <a:pt x="45000" y="76073"/>
                      <a:pt x="45000" y="81863"/>
                    </a:cubicBezTo>
                    <a:cubicBezTo>
                      <a:pt x="45000" y="86056"/>
                      <a:pt x="48688" y="90249"/>
                      <a:pt x="52131" y="91647"/>
                    </a:cubicBezTo>
                    <a:cubicBezTo>
                      <a:pt x="52131" y="103028"/>
                      <a:pt x="52131" y="103028"/>
                      <a:pt x="52131" y="103028"/>
                    </a:cubicBezTo>
                    <a:cubicBezTo>
                      <a:pt x="52131" y="105823"/>
                      <a:pt x="55573" y="108618"/>
                      <a:pt x="59016" y="108618"/>
                    </a:cubicBezTo>
                    <a:cubicBezTo>
                      <a:pt x="64180" y="108618"/>
                      <a:pt x="65901" y="105823"/>
                      <a:pt x="65901" y="103028"/>
                    </a:cubicBezTo>
                    <a:cubicBezTo>
                      <a:pt x="65901" y="91647"/>
                      <a:pt x="65901" y="91647"/>
                      <a:pt x="65901" y="91647"/>
                    </a:cubicBezTo>
                    <a:cubicBezTo>
                      <a:pt x="71065" y="90249"/>
                      <a:pt x="72786" y="86056"/>
                      <a:pt x="72786" y="81863"/>
                    </a:cubicBezTo>
                    <a:cubicBezTo>
                      <a:pt x="72786" y="76073"/>
                      <a:pt x="67622" y="70482"/>
                      <a:pt x="59016" y="70482"/>
                    </a:cubicBezTo>
                    <a:close/>
                  </a:path>
                </a:pathLst>
              </a:custGeom>
              <a:solidFill>
                <a:schemeClr val="bg1"/>
              </a:solidFill>
              <a:ln>
                <a:noFill/>
              </a:ln>
              <a:effectLst/>
            </p:spPr>
            <p:txBody>
              <a:bodyPr anchor="ctr"/>
              <a:lstStyle/>
              <a:p>
                <a:pPr algn="ctr"/>
                <a:endParaRPr/>
              </a:p>
            </p:txBody>
          </p:sp>
        </p:grpSp>
        <p:grpSp>
          <p:nvGrpSpPr>
            <p:cNvPr id="45" name="组合 44"/>
            <p:cNvGrpSpPr/>
            <p:nvPr/>
          </p:nvGrpSpPr>
          <p:grpSpPr>
            <a:xfrm>
              <a:off x="6994835" y="4442063"/>
              <a:ext cx="3674753" cy="950299"/>
              <a:chOff x="874713" y="3336911"/>
              <a:chExt cx="3674753" cy="950299"/>
            </a:xfrm>
          </p:grpSpPr>
          <p:sp>
            <p:nvSpPr>
              <p:cNvPr id="46" name="矩形 45"/>
              <p:cNvSpPr/>
              <p:nvPr/>
            </p:nvSpPr>
            <p:spPr>
              <a:xfrm>
                <a:off x="874713" y="3677812"/>
                <a:ext cx="3674753" cy="6093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50000"/>
                        <a:lumOff val="50000"/>
                      </a:schemeClr>
                    </a:solidFill>
                  </a:rPr>
                  <a:t>用户可以在投影仪或者计算机上进行演示也可以将演示文稿打印出来制作成</a:t>
                </a:r>
                <a:r>
                  <a:rPr lang="zh-CN" altLang="en-US" sz="1400" dirty="0" smtClean="0">
                    <a:solidFill>
                      <a:schemeClr val="tx1">
                        <a:lumMod val="50000"/>
                        <a:lumOff val="50000"/>
                      </a:schemeClr>
                    </a:solidFill>
                  </a:rPr>
                  <a:t>胶片</a:t>
                </a:r>
                <a:endParaRPr lang="zh-CN" altLang="en-US" sz="1400" dirty="0">
                  <a:solidFill>
                    <a:schemeClr val="tx1">
                      <a:lumMod val="50000"/>
                      <a:lumOff val="50000"/>
                    </a:schemeClr>
                  </a:solidFill>
                </a:endParaRPr>
              </a:p>
            </p:txBody>
          </p:sp>
          <p:sp>
            <p:nvSpPr>
              <p:cNvPr id="47" name="矩形 46"/>
              <p:cNvSpPr/>
              <p:nvPr/>
            </p:nvSpPr>
            <p:spPr>
              <a:xfrm>
                <a:off x="874713" y="3336911"/>
                <a:ext cx="2241974" cy="401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tx1">
                        <a:lumMod val="65000"/>
                        <a:lumOff val="35000"/>
                      </a:schemeClr>
                    </a:solidFill>
                  </a:rPr>
                  <a:t>标题文字添加</a:t>
                </a:r>
              </a:p>
            </p:txBody>
          </p:sp>
        </p:grpSp>
      </p:gr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ppt_w</p:attrName>
                                        </p:attrNameLst>
                                      </p:cBhvr>
                                      <p:tavLst>
                                        <p:tav tm="0">
                                          <p:val>
                                            <p:fltVal val="0"/>
                                          </p:val>
                                        </p:tav>
                                        <p:tav tm="100000">
                                          <p:val>
                                            <p:strVal val="#ppt_w"/>
                                          </p:val>
                                        </p:tav>
                                      </p:tavLst>
                                    </p:anim>
                                    <p:anim calcmode="lin" valueType="num">
                                      <p:cBhvr>
                                        <p:cTn id="8" dur="500" fill="hold"/>
                                        <p:tgtEl>
                                          <p:spTgt spid="12"/>
                                        </p:tgtEl>
                                        <p:attrNameLst>
                                          <p:attrName>ppt_h</p:attrName>
                                        </p:attrNameLst>
                                      </p:cBhvr>
                                      <p:tavLst>
                                        <p:tav tm="0">
                                          <p:val>
                                            <p:fltVal val="0"/>
                                          </p:val>
                                        </p:tav>
                                        <p:tav tm="100000">
                                          <p:val>
                                            <p:strVal val="#ppt_h"/>
                                          </p:val>
                                        </p:tav>
                                      </p:tavLst>
                                    </p:anim>
                                    <p:animEffect transition="in" filter="fade">
                                      <p:cBhvr>
                                        <p:cTn id="9" dur="500"/>
                                        <p:tgtEl>
                                          <p:spTgt spid="12"/>
                                        </p:tgtEl>
                                      </p:cBhvr>
                                    </p:animEffect>
                                  </p:childTnLst>
                                </p:cTn>
                              </p:par>
                            </p:childTnLst>
                          </p:cTn>
                        </p:par>
                        <p:par>
                          <p:cTn id="10" fill="hold">
                            <p:stCondLst>
                              <p:cond delay="500"/>
                            </p:stCondLst>
                            <p:childTnLst>
                              <p:par>
                                <p:cTn id="11" presetID="2" presetClass="entr" presetSubtype="4" fill="hold" nodeType="afterEffect">
                                  <p:stCondLst>
                                    <p:cond delay="0"/>
                                  </p:stCondLst>
                                  <p:childTnLst>
                                    <p:set>
                                      <p:cBhvr>
                                        <p:cTn id="12" dur="1" fill="hold">
                                          <p:stCondLst>
                                            <p:cond delay="0"/>
                                          </p:stCondLst>
                                        </p:cTn>
                                        <p:tgtEl>
                                          <p:spTgt spid="26"/>
                                        </p:tgtEl>
                                        <p:attrNameLst>
                                          <p:attrName>style.visibility</p:attrName>
                                        </p:attrNameLst>
                                      </p:cBhvr>
                                      <p:to>
                                        <p:strVal val="visible"/>
                                      </p:to>
                                    </p:set>
                                    <p:anim calcmode="lin" valueType="num">
                                      <p:cBhvr additive="base">
                                        <p:cTn id="13" dur="500" fill="hold"/>
                                        <p:tgtEl>
                                          <p:spTgt spid="26"/>
                                        </p:tgtEl>
                                        <p:attrNameLst>
                                          <p:attrName>ppt_x</p:attrName>
                                        </p:attrNameLst>
                                      </p:cBhvr>
                                      <p:tavLst>
                                        <p:tav tm="0">
                                          <p:val>
                                            <p:strVal val="#ppt_x"/>
                                          </p:val>
                                        </p:tav>
                                        <p:tav tm="100000">
                                          <p:val>
                                            <p:strVal val="#ppt_x"/>
                                          </p:val>
                                        </p:tav>
                                      </p:tavLst>
                                    </p:anim>
                                    <p:anim calcmode="lin" valueType="num">
                                      <p:cBhvr additive="base">
                                        <p:cTn id="14" dur="500" fill="hold"/>
                                        <p:tgtEl>
                                          <p:spTgt spid="26"/>
                                        </p:tgtEl>
                                        <p:attrNameLst>
                                          <p:attrName>ppt_y</p:attrName>
                                        </p:attrNameLst>
                                      </p:cBhvr>
                                      <p:tavLst>
                                        <p:tav tm="0">
                                          <p:val>
                                            <p:strVal val="1+#ppt_h/2"/>
                                          </p:val>
                                        </p:tav>
                                        <p:tav tm="100000">
                                          <p:val>
                                            <p:strVal val="#ppt_y"/>
                                          </p:val>
                                        </p:tav>
                                      </p:tavLst>
                                    </p:anim>
                                  </p:childTnLst>
                                </p:cTn>
                              </p:par>
                            </p:childTnLst>
                          </p:cTn>
                        </p:par>
                        <p:par>
                          <p:cTn id="15" fill="hold">
                            <p:stCondLst>
                              <p:cond delay="1000"/>
                            </p:stCondLst>
                            <p:childTnLst>
                              <p:par>
                                <p:cTn id="16" presetID="22" presetClass="entr" presetSubtype="1" fill="hold" nodeType="after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wipe(up)">
                                      <p:cBhvr>
                                        <p:cTn id="18" dur="500"/>
                                        <p:tgtEl>
                                          <p:spTgt spid="13"/>
                                        </p:tgtEl>
                                      </p:cBhvr>
                                    </p:animEffect>
                                  </p:childTnLst>
                                </p:cTn>
                              </p:par>
                            </p:childTnLst>
                          </p:cTn>
                        </p:par>
                        <p:par>
                          <p:cTn id="19" fill="hold">
                            <p:stCondLst>
                              <p:cond delay="1500"/>
                            </p:stCondLst>
                            <p:childTnLst>
                              <p:par>
                                <p:cTn id="20" presetID="2" presetClass="entr" presetSubtype="2" fill="hold" nodeType="afterEffect">
                                  <p:stCondLst>
                                    <p:cond delay="0"/>
                                  </p:stCondLst>
                                  <p:childTnLst>
                                    <p:set>
                                      <p:cBhvr>
                                        <p:cTn id="21" dur="1" fill="hold">
                                          <p:stCondLst>
                                            <p:cond delay="0"/>
                                          </p:stCondLst>
                                        </p:cTn>
                                        <p:tgtEl>
                                          <p:spTgt spid="41"/>
                                        </p:tgtEl>
                                        <p:attrNameLst>
                                          <p:attrName>style.visibility</p:attrName>
                                        </p:attrNameLst>
                                      </p:cBhvr>
                                      <p:to>
                                        <p:strVal val="visible"/>
                                      </p:to>
                                    </p:set>
                                    <p:anim calcmode="lin" valueType="num">
                                      <p:cBhvr additive="base">
                                        <p:cTn id="22" dur="500" fill="hold"/>
                                        <p:tgtEl>
                                          <p:spTgt spid="41"/>
                                        </p:tgtEl>
                                        <p:attrNameLst>
                                          <p:attrName>ppt_x</p:attrName>
                                        </p:attrNameLst>
                                      </p:cBhvr>
                                      <p:tavLst>
                                        <p:tav tm="0">
                                          <p:val>
                                            <p:strVal val="1+#ppt_w/2"/>
                                          </p:val>
                                        </p:tav>
                                        <p:tav tm="100000">
                                          <p:val>
                                            <p:strVal val="#ppt_x"/>
                                          </p:val>
                                        </p:tav>
                                      </p:tavLst>
                                    </p:anim>
                                    <p:anim calcmode="lin" valueType="num">
                                      <p:cBhvr additive="base">
                                        <p:cTn id="23" dur="500" fill="hold"/>
                                        <p:tgtEl>
                                          <p:spTgt spid="41"/>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 presetClass="entr" presetSubtype="2" fill="hold" nodeType="afterEffect">
                                  <p:stCondLst>
                                    <p:cond delay="0"/>
                                  </p:stCondLst>
                                  <p:childTnLst>
                                    <p:set>
                                      <p:cBhvr>
                                        <p:cTn id="26" dur="1" fill="hold">
                                          <p:stCondLst>
                                            <p:cond delay="0"/>
                                          </p:stCondLst>
                                        </p:cTn>
                                        <p:tgtEl>
                                          <p:spTgt spid="42"/>
                                        </p:tgtEl>
                                        <p:attrNameLst>
                                          <p:attrName>style.visibility</p:attrName>
                                        </p:attrNameLst>
                                      </p:cBhvr>
                                      <p:to>
                                        <p:strVal val="visible"/>
                                      </p:to>
                                    </p:set>
                                    <p:anim calcmode="lin" valueType="num">
                                      <p:cBhvr additive="base">
                                        <p:cTn id="27" dur="500" fill="hold"/>
                                        <p:tgtEl>
                                          <p:spTgt spid="42"/>
                                        </p:tgtEl>
                                        <p:attrNameLst>
                                          <p:attrName>ppt_x</p:attrName>
                                        </p:attrNameLst>
                                      </p:cBhvr>
                                      <p:tavLst>
                                        <p:tav tm="0">
                                          <p:val>
                                            <p:strVal val="1+#ppt_w/2"/>
                                          </p:val>
                                        </p:tav>
                                        <p:tav tm="100000">
                                          <p:val>
                                            <p:strVal val="#ppt_x"/>
                                          </p:val>
                                        </p:tav>
                                      </p:tavLst>
                                    </p:anim>
                                    <p:anim calcmode="lin" valueType="num">
                                      <p:cBhvr additive="base">
                                        <p:cTn id="28" dur="500" fill="hold"/>
                                        <p:tgtEl>
                                          <p:spTgt spid="42"/>
                                        </p:tgtEl>
                                        <p:attrNameLst>
                                          <p:attrName>ppt_y</p:attrName>
                                        </p:attrNameLst>
                                      </p:cBhvr>
                                      <p:tavLst>
                                        <p:tav tm="0">
                                          <p:val>
                                            <p:strVal val="#ppt_y"/>
                                          </p:val>
                                        </p:tav>
                                        <p:tav tm="100000">
                                          <p:val>
                                            <p:strVal val="#ppt_y"/>
                                          </p:val>
                                        </p:tav>
                                      </p:tavLst>
                                    </p:anim>
                                  </p:childTnLst>
                                </p:cTn>
                              </p:par>
                            </p:childTnLst>
                          </p:cTn>
                        </p:par>
                        <p:par>
                          <p:cTn id="29" fill="hold">
                            <p:stCondLst>
                              <p:cond delay="2500"/>
                            </p:stCondLst>
                            <p:childTnLst>
                              <p:par>
                                <p:cTn id="30" presetID="2" presetClass="entr" presetSubtype="2" fill="hold" nodeType="afterEffect">
                                  <p:stCondLst>
                                    <p:cond delay="0"/>
                                  </p:stCondLst>
                                  <p:childTnLst>
                                    <p:set>
                                      <p:cBhvr>
                                        <p:cTn id="31" dur="1" fill="hold">
                                          <p:stCondLst>
                                            <p:cond delay="0"/>
                                          </p:stCondLst>
                                        </p:cTn>
                                        <p:tgtEl>
                                          <p:spTgt spid="43"/>
                                        </p:tgtEl>
                                        <p:attrNameLst>
                                          <p:attrName>style.visibility</p:attrName>
                                        </p:attrNameLst>
                                      </p:cBhvr>
                                      <p:to>
                                        <p:strVal val="visible"/>
                                      </p:to>
                                    </p:set>
                                    <p:anim calcmode="lin" valueType="num">
                                      <p:cBhvr additive="base">
                                        <p:cTn id="32" dur="500" fill="hold"/>
                                        <p:tgtEl>
                                          <p:spTgt spid="43"/>
                                        </p:tgtEl>
                                        <p:attrNameLst>
                                          <p:attrName>ppt_x</p:attrName>
                                        </p:attrNameLst>
                                      </p:cBhvr>
                                      <p:tavLst>
                                        <p:tav tm="0">
                                          <p:val>
                                            <p:strVal val="1+#ppt_w/2"/>
                                          </p:val>
                                        </p:tav>
                                        <p:tav tm="100000">
                                          <p:val>
                                            <p:strVal val="#ppt_x"/>
                                          </p:val>
                                        </p:tav>
                                      </p:tavLst>
                                    </p:anim>
                                    <p:anim calcmode="lin" valueType="num">
                                      <p:cBhvr additive="base">
                                        <p:cTn id="33" dur="500" fill="hold"/>
                                        <p:tgtEl>
                                          <p:spTgt spid="4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ldLvl="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490220" y="633730"/>
            <a:ext cx="11233150" cy="5774055"/>
          </a:xfrm>
          <a:prstGeom prst="rect">
            <a:avLst/>
          </a:prstGeom>
          <a:solidFill>
            <a:schemeClr val="bg1"/>
          </a:solidFill>
          <a:ln w="254000">
            <a:solidFill>
              <a:srgbClr val="F8B6D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p:cNvSpPr txBox="1"/>
          <p:nvPr/>
        </p:nvSpPr>
        <p:spPr>
          <a:xfrm>
            <a:off x="4221480" y="334010"/>
            <a:ext cx="3418205" cy="583565"/>
          </a:xfrm>
          <a:prstGeom prst="rect">
            <a:avLst/>
          </a:prstGeom>
          <a:solidFill>
            <a:schemeClr val="bg1"/>
          </a:solidFill>
        </p:spPr>
        <p:txBody>
          <a:bodyPr wrap="square" rtlCol="0">
            <a:spAutoFit/>
          </a:bodyPr>
          <a:lstStyle/>
          <a:p>
            <a:r>
              <a:rPr lang="en-US" altLang="zh-CN" sz="3200">
                <a:latin typeface="微软雅黑" panose="020B0503020204020204" pitchFamily="34" charset="-122"/>
                <a:ea typeface="微软雅黑" panose="020B0503020204020204" pitchFamily="34" charset="-122"/>
              </a:rPr>
              <a:t>  </a:t>
            </a:r>
            <a:r>
              <a:rPr lang="zh-CN" altLang="en-US" sz="3200">
                <a:latin typeface="微软雅黑" panose="020B0503020204020204" pitchFamily="34" charset="-122"/>
                <a:ea typeface="微软雅黑" panose="020B0503020204020204" pitchFamily="34" charset="-122"/>
              </a:rPr>
              <a:t>请输入你的题目</a:t>
            </a:r>
          </a:p>
        </p:txBody>
      </p:sp>
      <p:pic>
        <p:nvPicPr>
          <p:cNvPr id="10" name="图片 9"/>
          <p:cNvPicPr>
            <a:picLocks noChangeAspect="1"/>
          </p:cNvPicPr>
          <p:nvPr/>
        </p:nvPicPr>
        <p:blipFill>
          <a:blip r:embed="rId3"/>
          <a:stretch>
            <a:fillRect/>
          </a:stretch>
        </p:blipFill>
        <p:spPr>
          <a:xfrm>
            <a:off x="10448925" y="-1971040"/>
            <a:ext cx="3568700" cy="3359150"/>
          </a:xfrm>
          <a:prstGeom prst="rect">
            <a:avLst/>
          </a:prstGeom>
        </p:spPr>
      </p:pic>
      <p:pic>
        <p:nvPicPr>
          <p:cNvPr id="11" name="图片 10"/>
          <p:cNvPicPr>
            <a:picLocks noChangeAspect="1"/>
          </p:cNvPicPr>
          <p:nvPr/>
        </p:nvPicPr>
        <p:blipFill>
          <a:blip r:embed="rId4"/>
          <a:stretch>
            <a:fillRect/>
          </a:stretch>
        </p:blipFill>
        <p:spPr>
          <a:xfrm>
            <a:off x="9572625" y="-680085"/>
            <a:ext cx="1981200" cy="1597660"/>
          </a:xfrm>
          <a:prstGeom prst="rect">
            <a:avLst/>
          </a:prstGeom>
        </p:spPr>
      </p:pic>
      <p:pic>
        <p:nvPicPr>
          <p:cNvPr id="2" name="图片 1"/>
          <p:cNvPicPr>
            <a:picLocks noChangeAspect="1"/>
          </p:cNvPicPr>
          <p:nvPr/>
        </p:nvPicPr>
        <p:blipFill>
          <a:blip r:embed="rId5"/>
          <a:stretch>
            <a:fillRect/>
          </a:stretch>
        </p:blipFill>
        <p:spPr>
          <a:xfrm>
            <a:off x="-942340" y="4718050"/>
            <a:ext cx="2829560" cy="2901950"/>
          </a:xfrm>
          <a:prstGeom prst="rect">
            <a:avLst/>
          </a:prstGeom>
        </p:spPr>
      </p:pic>
      <p:pic>
        <p:nvPicPr>
          <p:cNvPr id="3" name="图片 2"/>
          <p:cNvPicPr>
            <a:picLocks noChangeAspect="1"/>
          </p:cNvPicPr>
          <p:nvPr/>
        </p:nvPicPr>
        <p:blipFill>
          <a:blip r:embed="rId6"/>
          <a:stretch>
            <a:fillRect/>
          </a:stretch>
        </p:blipFill>
        <p:spPr>
          <a:xfrm>
            <a:off x="490220" y="5680075"/>
            <a:ext cx="2313305" cy="1762125"/>
          </a:xfrm>
          <a:prstGeom prst="rect">
            <a:avLst/>
          </a:prstGeom>
        </p:spPr>
      </p:pic>
      <p:sp>
        <p:nvSpPr>
          <p:cNvPr id="17" name="모서리가 둥근 직사각형 17"/>
          <p:cNvSpPr>
            <a:spLocks noChangeArrowheads="1"/>
          </p:cNvSpPr>
          <p:nvPr/>
        </p:nvSpPr>
        <p:spPr bwMode="auto">
          <a:xfrm>
            <a:off x="2169160" y="1624965"/>
            <a:ext cx="3840163" cy="1720850"/>
          </a:xfrm>
          <a:prstGeom prst="roundRect">
            <a:avLst>
              <a:gd name="adj" fmla="val 7356"/>
            </a:avLst>
          </a:prstGeom>
          <a:solidFill>
            <a:srgbClr val="4188CE"/>
          </a:solidFill>
          <a:ln>
            <a:noFil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kumimoji="1" lang="en-US" altLang="ko-KR" sz="1800">
                <a:solidFill>
                  <a:srgbClr val="FFFFFF"/>
                </a:solidFill>
                <a:latin typeface="Arial" panose="020B0604020202020204" pitchFamily="34" charset="0"/>
                <a:ea typeface="微软雅黑" panose="020B0503020204020204" pitchFamily="34" charset="-122"/>
                <a:cs typeface="Malgun Gothic" panose="020B0503020000020004" pitchFamily="34" charset="-127"/>
                <a:sym typeface="Arial" panose="020B0604020202020204" pitchFamily="34" charset="0"/>
              </a:rPr>
              <a:t> </a:t>
            </a:r>
            <a:endParaRPr kumimoji="1" lang="ko-KR" altLang="en-US" sz="1800">
              <a:solidFill>
                <a:srgbClr val="FFFFFF"/>
              </a:solidFill>
              <a:latin typeface="Arial" panose="020B0604020202020204" pitchFamily="34" charset="0"/>
              <a:ea typeface="微软雅黑" panose="020B0503020204020204" pitchFamily="34" charset="-122"/>
              <a:cs typeface="Malgun Gothic" panose="020B0503020000020004" pitchFamily="34" charset="-127"/>
              <a:sym typeface="Arial" panose="020B0604020202020204" pitchFamily="34" charset="0"/>
            </a:endParaRPr>
          </a:p>
        </p:txBody>
      </p:sp>
      <p:sp>
        <p:nvSpPr>
          <p:cNvPr id="66" name="모서리가 둥근 직사각형 18"/>
          <p:cNvSpPr/>
          <p:nvPr/>
        </p:nvSpPr>
        <p:spPr>
          <a:xfrm>
            <a:off x="6145848" y="1624965"/>
            <a:ext cx="3838575" cy="1720850"/>
          </a:xfrm>
          <a:prstGeom prst="roundRect">
            <a:avLst>
              <a:gd name="adj" fmla="val 5360"/>
            </a:avLst>
          </a:prstGeom>
          <a:solidFill>
            <a:srgbClr val="FF9298"/>
          </a:solidFill>
          <a:ln w="44450" cap="flat" cmpd="sng" algn="ctr">
            <a:noFill/>
            <a:prstDash val="solid"/>
          </a:ln>
          <a:effectLst/>
        </p:spPr>
        <p:txBody>
          <a:bodyPr anchor="ctr"/>
          <a:lstStyle/>
          <a:p>
            <a:pPr algn="ctr" eaLnBrk="1" hangingPunct="1">
              <a:defRPr/>
            </a:pPr>
            <a:endParaRPr kumimoji="1" lang="ko-KR" altLang="en-US" kern="0">
              <a:solidFill>
                <a:srgbClr val="FFFFFF"/>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0" name="모서리가 둥근 직사각형 19"/>
          <p:cNvSpPr>
            <a:spLocks noChangeArrowheads="1"/>
          </p:cNvSpPr>
          <p:nvPr/>
        </p:nvSpPr>
        <p:spPr bwMode="auto">
          <a:xfrm>
            <a:off x="2157095" y="3483928"/>
            <a:ext cx="3840163" cy="1720850"/>
          </a:xfrm>
          <a:prstGeom prst="roundRect">
            <a:avLst>
              <a:gd name="adj" fmla="val 6690"/>
            </a:avLst>
          </a:prstGeom>
          <a:solidFill>
            <a:srgbClr val="FCEC2D"/>
          </a:solidFill>
          <a:ln>
            <a:noFil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endParaRPr kumimoji="1" lang="ko-KR" altLang="en-US" sz="1800">
              <a:solidFill>
                <a:srgbClr val="FFFFFF"/>
              </a:solidFill>
              <a:latin typeface="Arial" panose="020B0604020202020204" pitchFamily="34" charset="0"/>
              <a:ea typeface="Malgun Gothic" panose="020B0503020000020004" pitchFamily="34" charset="-127"/>
              <a:sym typeface="Arial" panose="020B0604020202020204" pitchFamily="34" charset="0"/>
            </a:endParaRPr>
          </a:p>
        </p:txBody>
      </p:sp>
      <p:sp>
        <p:nvSpPr>
          <p:cNvPr id="71" name="모서리가 둥근 직사각형 20"/>
          <p:cNvSpPr>
            <a:spLocks noChangeArrowheads="1"/>
          </p:cNvSpPr>
          <p:nvPr/>
        </p:nvSpPr>
        <p:spPr bwMode="auto">
          <a:xfrm>
            <a:off x="6145848" y="3483928"/>
            <a:ext cx="3838575" cy="1720850"/>
          </a:xfrm>
          <a:prstGeom prst="roundRect">
            <a:avLst>
              <a:gd name="adj" fmla="val 10014"/>
            </a:avLst>
          </a:prstGeom>
          <a:solidFill>
            <a:srgbClr val="9EDAE4"/>
          </a:solidFill>
          <a:ln>
            <a:noFil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endParaRPr kumimoji="1" lang="ko-KR" altLang="en-US" sz="1800">
              <a:solidFill>
                <a:srgbClr val="FFFFFF"/>
              </a:solidFill>
              <a:latin typeface="Arial" panose="020B0604020202020204" pitchFamily="34" charset="0"/>
              <a:ea typeface="Malgun Gothic" panose="020B0503020000020004" pitchFamily="34" charset="-127"/>
              <a:sym typeface="Arial" panose="020B0604020202020204" pitchFamily="34" charset="0"/>
            </a:endParaRPr>
          </a:p>
        </p:txBody>
      </p:sp>
      <p:sp>
        <p:nvSpPr>
          <p:cNvPr id="72" name="모서리가 둥근 직사각형 21"/>
          <p:cNvSpPr>
            <a:spLocks noChangeArrowheads="1"/>
          </p:cNvSpPr>
          <p:nvPr/>
        </p:nvSpPr>
        <p:spPr bwMode="auto">
          <a:xfrm>
            <a:off x="2232660" y="1437640"/>
            <a:ext cx="3689350" cy="1908175"/>
          </a:xfrm>
          <a:prstGeom prst="roundRect">
            <a:avLst>
              <a:gd name="adj" fmla="val 16667"/>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endParaRPr kumimoji="1" lang="ko-KR" altLang="en-US" sz="1800">
              <a:solidFill>
                <a:srgbClr val="FFFFFF"/>
              </a:solidFill>
              <a:latin typeface="Arial" panose="020B0604020202020204" pitchFamily="34" charset="0"/>
              <a:ea typeface="Malgun Gothic" panose="020B0503020000020004" pitchFamily="34" charset="-127"/>
              <a:sym typeface="Arial" panose="020B0604020202020204" pitchFamily="34" charset="0"/>
            </a:endParaRPr>
          </a:p>
        </p:txBody>
      </p:sp>
      <p:sp>
        <p:nvSpPr>
          <p:cNvPr id="73" name="모서리가 둥근 직사각형 22"/>
          <p:cNvSpPr>
            <a:spLocks noChangeArrowheads="1"/>
          </p:cNvSpPr>
          <p:nvPr/>
        </p:nvSpPr>
        <p:spPr bwMode="auto">
          <a:xfrm>
            <a:off x="6334760" y="1437640"/>
            <a:ext cx="3689350" cy="1908175"/>
          </a:xfrm>
          <a:prstGeom prst="roundRect">
            <a:avLst>
              <a:gd name="adj" fmla="val 16667"/>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endParaRPr kumimoji="1" lang="ko-KR" altLang="en-US" sz="1800">
              <a:solidFill>
                <a:srgbClr val="FFFFFF"/>
              </a:solidFill>
              <a:latin typeface="Arial" panose="020B0604020202020204" pitchFamily="34" charset="0"/>
              <a:ea typeface="Malgun Gothic" panose="020B0503020000020004" pitchFamily="34" charset="-127"/>
              <a:sym typeface="Arial" panose="020B0604020202020204" pitchFamily="34" charset="0"/>
            </a:endParaRPr>
          </a:p>
        </p:txBody>
      </p:sp>
      <p:sp>
        <p:nvSpPr>
          <p:cNvPr id="74" name="모서리가 둥근 직사각형 23"/>
          <p:cNvSpPr>
            <a:spLocks noChangeArrowheads="1"/>
          </p:cNvSpPr>
          <p:nvPr/>
        </p:nvSpPr>
        <p:spPr bwMode="auto">
          <a:xfrm>
            <a:off x="2232660" y="3526790"/>
            <a:ext cx="3689350" cy="1908175"/>
          </a:xfrm>
          <a:prstGeom prst="roundRect">
            <a:avLst>
              <a:gd name="adj" fmla="val 16667"/>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endParaRPr kumimoji="1" lang="ko-KR" altLang="en-US" sz="1800">
              <a:solidFill>
                <a:srgbClr val="FFFFFF"/>
              </a:solidFill>
              <a:latin typeface="Arial" panose="020B0604020202020204" pitchFamily="34" charset="0"/>
              <a:ea typeface="Malgun Gothic" panose="020B0503020000020004" pitchFamily="34" charset="-127"/>
              <a:sym typeface="Arial" panose="020B0604020202020204" pitchFamily="34" charset="0"/>
            </a:endParaRPr>
          </a:p>
        </p:txBody>
      </p:sp>
      <p:sp>
        <p:nvSpPr>
          <p:cNvPr id="75" name="모서리가 둥근 직사각형 24"/>
          <p:cNvSpPr>
            <a:spLocks noChangeArrowheads="1"/>
          </p:cNvSpPr>
          <p:nvPr/>
        </p:nvSpPr>
        <p:spPr bwMode="auto">
          <a:xfrm>
            <a:off x="6334760" y="3526790"/>
            <a:ext cx="3689350" cy="1908175"/>
          </a:xfrm>
          <a:prstGeom prst="roundRect">
            <a:avLst>
              <a:gd name="adj" fmla="val 16667"/>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endParaRPr kumimoji="1" lang="ko-KR" altLang="en-US" sz="1800">
              <a:solidFill>
                <a:srgbClr val="FFFFFF"/>
              </a:solidFill>
              <a:latin typeface="Arial" panose="020B0604020202020204" pitchFamily="34" charset="0"/>
              <a:ea typeface="Malgun Gothic" panose="020B0503020000020004" pitchFamily="34" charset="-127"/>
              <a:sym typeface="Arial" panose="020B0604020202020204" pitchFamily="34" charset="0"/>
            </a:endParaRPr>
          </a:p>
        </p:txBody>
      </p:sp>
      <p:sp>
        <p:nvSpPr>
          <p:cNvPr id="76" name="타원 25@|1FFC:0|FBC:0|LFC:16777215|LBC:16777215"/>
          <p:cNvSpPr/>
          <p:nvPr/>
        </p:nvSpPr>
        <p:spPr>
          <a:xfrm>
            <a:off x="4986973" y="2199640"/>
            <a:ext cx="2239962" cy="2239963"/>
          </a:xfrm>
          <a:prstGeom prst="ellipse">
            <a:avLst/>
          </a:prstGeom>
          <a:solidFill>
            <a:srgbClr val="FFFFFF"/>
          </a:solidFill>
          <a:ln w="44450" cap="flat" cmpd="sng" algn="ctr">
            <a:noFill/>
            <a:prstDash val="solid"/>
          </a:ln>
          <a:effectLst/>
        </p:spPr>
        <p:txBody>
          <a:bodyPr anchor="ctr"/>
          <a:lstStyle/>
          <a:p>
            <a:pPr algn="ctr" eaLnBrk="1" hangingPunct="1">
              <a:defRPr/>
            </a:pPr>
            <a:endParaRPr kumimoji="1" lang="ko-KR" altLang="en-US" kern="0">
              <a:solidFill>
                <a:srgbClr val="FFFFFF"/>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7" name="원호 27@|1FFC:0|FBC:0|LFC:12566463|LBC:16777215"/>
          <p:cNvSpPr/>
          <p:nvPr/>
        </p:nvSpPr>
        <p:spPr>
          <a:xfrm>
            <a:off x="5212398" y="2410778"/>
            <a:ext cx="1806575" cy="1808162"/>
          </a:xfrm>
          <a:prstGeom prst="arc">
            <a:avLst>
              <a:gd name="adj1" fmla="val 16200000"/>
              <a:gd name="adj2" fmla="val 12086864"/>
            </a:avLst>
          </a:prstGeom>
          <a:noFill/>
          <a:ln w="63500" cap="flat" cmpd="sng" algn="ctr">
            <a:solidFill>
              <a:srgbClr val="ADBACA"/>
            </a:solidFill>
            <a:prstDash val="solid"/>
            <a:tailEnd type="triangle" w="lg" len="lg"/>
          </a:ln>
          <a:effectLst/>
        </p:spPr>
        <p:txBody>
          <a:bodyPr anchor="ctr"/>
          <a:lstStyle>
            <a:lvl1pPr eaLnBrk="0" hangingPunct="0">
              <a:defRPr kumimoji="1">
                <a:solidFill>
                  <a:schemeClr val="tx1"/>
                </a:solidFill>
                <a:latin typeface="Gulim" panose="020B0600000101010101" pitchFamily="34" charset="-127"/>
                <a:ea typeface="Gulim" panose="020B0600000101010101" pitchFamily="34" charset="-127"/>
              </a:defRPr>
            </a:lvl1pPr>
            <a:lvl2pPr marL="742950" indent="-285750" eaLnBrk="0" hangingPunct="0">
              <a:defRPr kumimoji="1">
                <a:solidFill>
                  <a:schemeClr val="tx1"/>
                </a:solidFill>
                <a:latin typeface="Gulim" panose="020B0600000101010101" pitchFamily="34" charset="-127"/>
                <a:ea typeface="Gulim" panose="020B0600000101010101" pitchFamily="34" charset="-127"/>
              </a:defRPr>
            </a:lvl2pPr>
            <a:lvl3pPr marL="1143000" indent="-228600" eaLnBrk="0" hangingPunct="0">
              <a:defRPr kumimoji="1">
                <a:solidFill>
                  <a:schemeClr val="tx1"/>
                </a:solidFill>
                <a:latin typeface="Gulim" panose="020B0600000101010101" pitchFamily="34" charset="-127"/>
                <a:ea typeface="Gulim" panose="020B0600000101010101" pitchFamily="34" charset="-127"/>
              </a:defRPr>
            </a:lvl3pPr>
            <a:lvl4pPr marL="1600200" indent="-228600" eaLnBrk="0" hangingPunct="0">
              <a:defRPr kumimoji="1">
                <a:solidFill>
                  <a:schemeClr val="tx1"/>
                </a:solidFill>
                <a:latin typeface="Gulim" panose="020B0600000101010101" pitchFamily="34" charset="-127"/>
                <a:ea typeface="Gulim" panose="020B0600000101010101" pitchFamily="34" charset="-127"/>
              </a:defRPr>
            </a:lvl4pPr>
            <a:lvl5pPr marL="2057400" indent="-228600" eaLnBrk="0" hangingPunct="0">
              <a:defRPr kumimoji="1">
                <a:solidFill>
                  <a:schemeClr val="tx1"/>
                </a:solidFill>
                <a:latin typeface="Gulim" panose="020B0600000101010101" pitchFamily="34" charset="-127"/>
                <a:ea typeface="Gulim" panose="020B0600000101010101" pitchFamily="34" charset="-127"/>
              </a:defRPr>
            </a:lvl5pPr>
            <a:lvl6pPr marL="2514600" indent="-228600" eaLnBrk="0" fontAlgn="base" latinLnBrk="1" hangingPunct="0">
              <a:spcBef>
                <a:spcPct val="0"/>
              </a:spcBef>
              <a:spcAft>
                <a:spcPct val="0"/>
              </a:spcAft>
              <a:defRPr kumimoji="1">
                <a:solidFill>
                  <a:schemeClr val="tx1"/>
                </a:solidFill>
                <a:latin typeface="Gulim" panose="020B0600000101010101" pitchFamily="34" charset="-127"/>
                <a:ea typeface="Gulim" panose="020B0600000101010101" pitchFamily="34" charset="-127"/>
              </a:defRPr>
            </a:lvl6pPr>
            <a:lvl7pPr marL="2971800" indent="-228600" eaLnBrk="0" fontAlgn="base" latinLnBrk="1" hangingPunct="0">
              <a:spcBef>
                <a:spcPct val="0"/>
              </a:spcBef>
              <a:spcAft>
                <a:spcPct val="0"/>
              </a:spcAft>
              <a:defRPr kumimoji="1">
                <a:solidFill>
                  <a:schemeClr val="tx1"/>
                </a:solidFill>
                <a:latin typeface="Gulim" panose="020B0600000101010101" pitchFamily="34" charset="-127"/>
                <a:ea typeface="Gulim" panose="020B0600000101010101" pitchFamily="34" charset="-127"/>
              </a:defRPr>
            </a:lvl7pPr>
            <a:lvl8pPr marL="3429000" indent="-228600" eaLnBrk="0" fontAlgn="base" latinLnBrk="1" hangingPunct="0">
              <a:spcBef>
                <a:spcPct val="0"/>
              </a:spcBef>
              <a:spcAft>
                <a:spcPct val="0"/>
              </a:spcAft>
              <a:defRPr kumimoji="1">
                <a:solidFill>
                  <a:schemeClr val="tx1"/>
                </a:solidFill>
                <a:latin typeface="Gulim" panose="020B0600000101010101" pitchFamily="34" charset="-127"/>
                <a:ea typeface="Gulim" panose="020B0600000101010101" pitchFamily="34" charset="-127"/>
              </a:defRPr>
            </a:lvl8pPr>
            <a:lvl9pPr marL="3886200" indent="-228600" eaLnBrk="0" fontAlgn="base" latinLnBrk="1" hangingPunct="0">
              <a:spcBef>
                <a:spcPct val="0"/>
              </a:spcBef>
              <a:spcAft>
                <a:spcPct val="0"/>
              </a:spcAft>
              <a:defRPr kumimoji="1">
                <a:solidFill>
                  <a:schemeClr val="tx1"/>
                </a:solidFill>
                <a:latin typeface="Gulim" panose="020B0600000101010101" pitchFamily="34" charset="-127"/>
                <a:ea typeface="Gulim" panose="020B0600000101010101" pitchFamily="34" charset="-127"/>
              </a:defRPr>
            </a:lvl9pPr>
          </a:lstStyle>
          <a:p>
            <a:pPr algn="ctr" eaLnBrk="1" latinLnBrk="1" hangingPunct="1">
              <a:defRPr/>
            </a:pPr>
            <a:endParaRPr lang="ko-KR" altLang="en-US" kern="0">
              <a:solidFill>
                <a:prstClr val="white"/>
              </a:solidFill>
              <a:latin typeface="Arial" panose="020B0604020202020204" pitchFamily="34" charset="0"/>
              <a:ea typeface="Malgun Gothic" panose="020B0503020000020004" pitchFamily="34" charset="-127"/>
              <a:cs typeface="+mn-ea"/>
              <a:sym typeface="Arial" panose="020B0604020202020204" pitchFamily="34" charset="0"/>
            </a:endParaRPr>
          </a:p>
        </p:txBody>
      </p:sp>
      <p:sp>
        <p:nvSpPr>
          <p:cNvPr id="78" name="Freeform 252"/>
          <p:cNvSpPr>
            <a:spLocks noEditPoints="1"/>
          </p:cNvSpPr>
          <p:nvPr/>
        </p:nvSpPr>
        <p:spPr bwMode="auto">
          <a:xfrm>
            <a:off x="5574348" y="2855278"/>
            <a:ext cx="1036637" cy="982662"/>
          </a:xfrm>
          <a:custGeom>
            <a:avLst/>
            <a:gdLst>
              <a:gd name="T0" fmla="*/ 294 w 301"/>
              <a:gd name="T1" fmla="*/ 107 h 285"/>
              <a:gd name="T2" fmla="*/ 137 w 301"/>
              <a:gd name="T3" fmla="*/ 9 h 285"/>
              <a:gd name="T4" fmla="*/ 7 w 301"/>
              <a:gd name="T5" fmla="*/ 139 h 285"/>
              <a:gd name="T6" fmla="*/ 64 w 301"/>
              <a:gd name="T7" fmla="*/ 218 h 285"/>
              <a:gd name="T8" fmla="*/ 36 w 301"/>
              <a:gd name="T9" fmla="*/ 268 h 285"/>
              <a:gd name="T10" fmla="*/ 122 w 301"/>
              <a:gd name="T11" fmla="*/ 237 h 285"/>
              <a:gd name="T12" fmla="*/ 164 w 301"/>
              <a:gd name="T13" fmla="*/ 237 h 285"/>
              <a:gd name="T14" fmla="*/ 294 w 301"/>
              <a:gd name="T15" fmla="*/ 107 h 285"/>
              <a:gd name="T16" fmla="*/ 80 w 301"/>
              <a:gd name="T17" fmla="*/ 143 h 285"/>
              <a:gd name="T18" fmla="*/ 60 w 301"/>
              <a:gd name="T19" fmla="*/ 123 h 285"/>
              <a:gd name="T20" fmla="*/ 80 w 301"/>
              <a:gd name="T21" fmla="*/ 103 h 285"/>
              <a:gd name="T22" fmla="*/ 100 w 301"/>
              <a:gd name="T23" fmla="*/ 123 h 285"/>
              <a:gd name="T24" fmla="*/ 80 w 301"/>
              <a:gd name="T25" fmla="*/ 143 h 285"/>
              <a:gd name="T26" fmla="*/ 151 w 301"/>
              <a:gd name="T27" fmla="*/ 143 h 285"/>
              <a:gd name="T28" fmla="*/ 131 w 301"/>
              <a:gd name="T29" fmla="*/ 123 h 285"/>
              <a:gd name="T30" fmla="*/ 151 w 301"/>
              <a:gd name="T31" fmla="*/ 103 h 285"/>
              <a:gd name="T32" fmla="*/ 172 w 301"/>
              <a:gd name="T33" fmla="*/ 123 h 285"/>
              <a:gd name="T34" fmla="*/ 151 w 301"/>
              <a:gd name="T35" fmla="*/ 143 h 285"/>
              <a:gd name="T36" fmla="*/ 223 w 301"/>
              <a:gd name="T37" fmla="*/ 143 h 285"/>
              <a:gd name="T38" fmla="*/ 203 w 301"/>
              <a:gd name="T39" fmla="*/ 123 h 285"/>
              <a:gd name="T40" fmla="*/ 223 w 301"/>
              <a:gd name="T41" fmla="*/ 103 h 285"/>
              <a:gd name="T42" fmla="*/ 243 w 301"/>
              <a:gd name="T43" fmla="*/ 123 h 285"/>
              <a:gd name="T44" fmla="*/ 223 w 301"/>
              <a:gd name="T45" fmla="*/ 143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01" h="285">
                <a:moveTo>
                  <a:pt x="294" y="107"/>
                </a:moveTo>
                <a:cubicBezTo>
                  <a:pt x="286" y="44"/>
                  <a:pt x="216" y="0"/>
                  <a:pt x="137" y="9"/>
                </a:cubicBezTo>
                <a:cubicBezTo>
                  <a:pt x="58" y="18"/>
                  <a:pt x="0" y="76"/>
                  <a:pt x="7" y="139"/>
                </a:cubicBezTo>
                <a:cubicBezTo>
                  <a:pt x="11" y="172"/>
                  <a:pt x="33" y="200"/>
                  <a:pt x="64" y="218"/>
                </a:cubicBezTo>
                <a:cubicBezTo>
                  <a:pt x="65" y="232"/>
                  <a:pt x="60" y="250"/>
                  <a:pt x="36" y="268"/>
                </a:cubicBezTo>
                <a:cubicBezTo>
                  <a:pt x="26" y="275"/>
                  <a:pt x="76" y="285"/>
                  <a:pt x="122" y="237"/>
                </a:cubicBezTo>
                <a:cubicBezTo>
                  <a:pt x="136" y="238"/>
                  <a:pt x="150" y="239"/>
                  <a:pt x="164" y="237"/>
                </a:cubicBezTo>
                <a:cubicBezTo>
                  <a:pt x="243" y="228"/>
                  <a:pt x="301" y="170"/>
                  <a:pt x="294" y="107"/>
                </a:cubicBezTo>
                <a:close/>
                <a:moveTo>
                  <a:pt x="80" y="143"/>
                </a:moveTo>
                <a:cubicBezTo>
                  <a:pt x="69" y="143"/>
                  <a:pt x="60" y="134"/>
                  <a:pt x="60" y="123"/>
                </a:cubicBezTo>
                <a:cubicBezTo>
                  <a:pt x="60" y="112"/>
                  <a:pt x="69" y="103"/>
                  <a:pt x="80" y="103"/>
                </a:cubicBezTo>
                <a:cubicBezTo>
                  <a:pt x="91" y="103"/>
                  <a:pt x="100" y="112"/>
                  <a:pt x="100" y="123"/>
                </a:cubicBezTo>
                <a:cubicBezTo>
                  <a:pt x="100" y="134"/>
                  <a:pt x="91" y="143"/>
                  <a:pt x="80" y="143"/>
                </a:cubicBezTo>
                <a:close/>
                <a:moveTo>
                  <a:pt x="151" y="143"/>
                </a:moveTo>
                <a:cubicBezTo>
                  <a:pt x="140" y="143"/>
                  <a:pt x="131" y="134"/>
                  <a:pt x="131" y="123"/>
                </a:cubicBezTo>
                <a:cubicBezTo>
                  <a:pt x="131" y="112"/>
                  <a:pt x="140" y="103"/>
                  <a:pt x="151" y="103"/>
                </a:cubicBezTo>
                <a:cubicBezTo>
                  <a:pt x="163" y="103"/>
                  <a:pt x="172" y="112"/>
                  <a:pt x="172" y="123"/>
                </a:cubicBezTo>
                <a:cubicBezTo>
                  <a:pt x="172" y="134"/>
                  <a:pt x="163" y="143"/>
                  <a:pt x="151" y="143"/>
                </a:cubicBezTo>
                <a:close/>
                <a:moveTo>
                  <a:pt x="223" y="143"/>
                </a:moveTo>
                <a:cubicBezTo>
                  <a:pt x="212" y="143"/>
                  <a:pt x="203" y="134"/>
                  <a:pt x="203" y="123"/>
                </a:cubicBezTo>
                <a:cubicBezTo>
                  <a:pt x="203" y="112"/>
                  <a:pt x="212" y="103"/>
                  <a:pt x="223" y="103"/>
                </a:cubicBezTo>
                <a:cubicBezTo>
                  <a:pt x="234" y="103"/>
                  <a:pt x="243" y="112"/>
                  <a:pt x="243" y="123"/>
                </a:cubicBezTo>
                <a:cubicBezTo>
                  <a:pt x="243" y="134"/>
                  <a:pt x="234" y="143"/>
                  <a:pt x="223" y="143"/>
                </a:cubicBezTo>
                <a:close/>
              </a:path>
            </a:pathLst>
          </a:custGeom>
          <a:solidFill>
            <a:srgbClr val="ADBACA"/>
          </a:solidFill>
          <a:ln>
            <a:noFill/>
          </a:ln>
        </p:spPr>
        <p:txBody>
          <a:bodyPr/>
          <a:lstStyle/>
          <a:p>
            <a:pPr eaLnBrk="1" fontAlgn="auto" hangingPunct="1">
              <a:spcBef>
                <a:spcPts val="0"/>
              </a:spcBef>
              <a:spcAft>
                <a:spcPts val="0"/>
              </a:spcAft>
              <a:defRPr/>
            </a:pPr>
            <a:endParaRPr lang="zh-CN" altLang="en-US">
              <a:solidFill>
                <a:prstClr val="white"/>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9" name="TextBox 13"/>
          <p:cNvSpPr txBox="1">
            <a:spLocks noChangeArrowheads="1"/>
          </p:cNvSpPr>
          <p:nvPr/>
        </p:nvSpPr>
        <p:spPr bwMode="auto">
          <a:xfrm>
            <a:off x="2561273" y="2120265"/>
            <a:ext cx="1954212"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defTabSz="1216025">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12160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20000"/>
              </a:spcBef>
              <a:buNone/>
            </a:pPr>
            <a:r>
              <a:rPr lang="zh-CN" altLang="en-US" sz="1600" b="1" dirty="0">
                <a:solidFill>
                  <a:srgbClr val="FFFFFF"/>
                </a:solidFill>
                <a:latin typeface="Arial" panose="020B0604020202020204" pitchFamily="34" charset="0"/>
                <a:ea typeface="微软雅黑" panose="020B0503020204020204" pitchFamily="34" charset="-122"/>
                <a:sym typeface="Arial" panose="020B0604020202020204" pitchFamily="34" charset="0"/>
              </a:rPr>
              <a:t>输入你的标题</a:t>
            </a:r>
            <a:endParaRPr lang="en-US" altLang="zh-CN" sz="1600" b="1" dirty="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80" name="TextBox 13"/>
          <p:cNvSpPr txBox="1">
            <a:spLocks noChangeArrowheads="1"/>
          </p:cNvSpPr>
          <p:nvPr/>
        </p:nvSpPr>
        <p:spPr bwMode="auto">
          <a:xfrm>
            <a:off x="2566035" y="2434590"/>
            <a:ext cx="2333625" cy="424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defTabSz="1216025">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12160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a:lnSpc>
                <a:spcPct val="120000"/>
              </a:lnSpc>
              <a:buNone/>
              <a:defRPr/>
            </a:pPr>
            <a:r>
              <a:rPr lang="zh-CN" altLang="en-US" sz="1200" dirty="0">
                <a:solidFill>
                  <a:schemeClr val="bg1"/>
                </a:solidFill>
                <a:latin typeface="微软雅黑" panose="020B0503020204020204" pitchFamily="34" charset="-122"/>
                <a:ea typeface="微软雅黑" panose="020B0503020204020204" pitchFamily="34" charset="-122"/>
              </a:rPr>
              <a:t>此部分内容作为文字排版占位显示 （建议使用主题字体）</a:t>
            </a:r>
          </a:p>
        </p:txBody>
      </p:sp>
      <p:sp>
        <p:nvSpPr>
          <p:cNvPr id="81" name="TextBox 13"/>
          <p:cNvSpPr txBox="1">
            <a:spLocks noChangeArrowheads="1"/>
          </p:cNvSpPr>
          <p:nvPr/>
        </p:nvSpPr>
        <p:spPr bwMode="auto">
          <a:xfrm>
            <a:off x="2561273" y="4028440"/>
            <a:ext cx="1954212"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defTabSz="1216025">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12160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20000"/>
              </a:spcBef>
              <a:buNone/>
            </a:pPr>
            <a:r>
              <a:rPr lang="zh-CN" altLang="en-US" sz="1600" b="1" dirty="0">
                <a:solidFill>
                  <a:srgbClr val="FFFFFF"/>
                </a:solidFill>
                <a:latin typeface="Arial" panose="020B0604020202020204" pitchFamily="34" charset="0"/>
                <a:ea typeface="微软雅黑" panose="020B0503020204020204" pitchFamily="34" charset="-122"/>
                <a:sym typeface="Arial" panose="020B0604020202020204" pitchFamily="34" charset="0"/>
              </a:rPr>
              <a:t>输入你的标题</a:t>
            </a:r>
            <a:endParaRPr lang="en-US" altLang="zh-CN" sz="1600" b="1" dirty="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82" name="TextBox 13"/>
          <p:cNvSpPr txBox="1">
            <a:spLocks noChangeArrowheads="1"/>
          </p:cNvSpPr>
          <p:nvPr/>
        </p:nvSpPr>
        <p:spPr bwMode="auto">
          <a:xfrm>
            <a:off x="2566035" y="4344353"/>
            <a:ext cx="2333625" cy="424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defTabSz="1216025">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12160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a:lnSpc>
                <a:spcPct val="120000"/>
              </a:lnSpc>
              <a:buNone/>
              <a:defRPr/>
            </a:pPr>
            <a:r>
              <a:rPr lang="zh-CN" altLang="en-US" sz="1200" dirty="0">
                <a:solidFill>
                  <a:schemeClr val="bg1"/>
                </a:solidFill>
                <a:latin typeface="微软雅黑" panose="020B0503020204020204" pitchFamily="34" charset="-122"/>
                <a:ea typeface="微软雅黑" panose="020B0503020204020204" pitchFamily="34" charset="-122"/>
              </a:rPr>
              <a:t>此部分内容作为文字排版占位显示 （建议使用主题字体）</a:t>
            </a:r>
          </a:p>
        </p:txBody>
      </p:sp>
      <p:sp>
        <p:nvSpPr>
          <p:cNvPr id="83" name="TextBox 13"/>
          <p:cNvSpPr txBox="1">
            <a:spLocks noChangeArrowheads="1"/>
          </p:cNvSpPr>
          <p:nvPr/>
        </p:nvSpPr>
        <p:spPr bwMode="auto">
          <a:xfrm>
            <a:off x="7244398" y="2120265"/>
            <a:ext cx="1952625"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defTabSz="1216025">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12160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20000"/>
              </a:spcBef>
              <a:buNone/>
            </a:pPr>
            <a:r>
              <a:rPr lang="zh-CN" altLang="en-US" sz="1600" b="1" dirty="0">
                <a:solidFill>
                  <a:srgbClr val="FFFFFF"/>
                </a:solidFill>
                <a:latin typeface="Arial" panose="020B0604020202020204" pitchFamily="34" charset="0"/>
                <a:ea typeface="微软雅黑" panose="020B0503020204020204" pitchFamily="34" charset="-122"/>
                <a:sym typeface="Arial" panose="020B0604020202020204" pitchFamily="34" charset="0"/>
              </a:rPr>
              <a:t>输入你的标题</a:t>
            </a:r>
            <a:endParaRPr lang="en-US" altLang="zh-CN" sz="1600" b="1" dirty="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84" name="TextBox 13"/>
          <p:cNvSpPr txBox="1">
            <a:spLocks noChangeArrowheads="1"/>
          </p:cNvSpPr>
          <p:nvPr/>
        </p:nvSpPr>
        <p:spPr bwMode="auto">
          <a:xfrm>
            <a:off x="7247573" y="2434590"/>
            <a:ext cx="2333625" cy="424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defTabSz="1216025">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12160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a:lnSpc>
                <a:spcPct val="120000"/>
              </a:lnSpc>
              <a:buNone/>
              <a:defRPr/>
            </a:pPr>
            <a:r>
              <a:rPr lang="zh-CN" altLang="en-US" sz="1200" dirty="0">
                <a:solidFill>
                  <a:schemeClr val="bg1"/>
                </a:solidFill>
                <a:latin typeface="微软雅黑" panose="020B0503020204020204" pitchFamily="34" charset="-122"/>
                <a:ea typeface="微软雅黑" panose="020B0503020204020204" pitchFamily="34" charset="-122"/>
              </a:rPr>
              <a:t>此部分内容作为文字排版占位显示 （建议使用主题字体）</a:t>
            </a:r>
          </a:p>
        </p:txBody>
      </p:sp>
      <p:sp>
        <p:nvSpPr>
          <p:cNvPr id="85" name="TextBox 13"/>
          <p:cNvSpPr txBox="1">
            <a:spLocks noChangeArrowheads="1"/>
          </p:cNvSpPr>
          <p:nvPr/>
        </p:nvSpPr>
        <p:spPr bwMode="auto">
          <a:xfrm>
            <a:off x="7244398" y="3972878"/>
            <a:ext cx="1952625"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defTabSz="1216025">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12160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20000"/>
              </a:spcBef>
              <a:buFontTx/>
              <a:buNone/>
            </a:pPr>
            <a:r>
              <a:rPr lang="zh-CN" altLang="en-US" sz="1600" b="1" dirty="0">
                <a:solidFill>
                  <a:srgbClr val="FFFFFF"/>
                </a:solidFill>
                <a:latin typeface="Arial" panose="020B0604020202020204" pitchFamily="34" charset="0"/>
                <a:ea typeface="微软雅黑" panose="020B0503020204020204" pitchFamily="34" charset="-122"/>
                <a:sym typeface="Arial" panose="020B0604020202020204" pitchFamily="34" charset="0"/>
              </a:rPr>
              <a:t>输入你的标题</a:t>
            </a:r>
            <a:endParaRPr lang="en-US" altLang="zh-CN" sz="1600" b="1" dirty="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86" name="TextBox 13"/>
          <p:cNvSpPr txBox="1">
            <a:spLocks noChangeArrowheads="1"/>
          </p:cNvSpPr>
          <p:nvPr/>
        </p:nvSpPr>
        <p:spPr bwMode="auto">
          <a:xfrm>
            <a:off x="7247573" y="4287203"/>
            <a:ext cx="2333625" cy="424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defTabSz="1216025">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12160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a:lnSpc>
                <a:spcPct val="120000"/>
              </a:lnSpc>
              <a:buNone/>
              <a:defRPr/>
            </a:pPr>
            <a:r>
              <a:rPr lang="zh-CN" altLang="en-US" sz="1200" dirty="0">
                <a:solidFill>
                  <a:schemeClr val="bg1"/>
                </a:solidFill>
                <a:latin typeface="微软雅黑" panose="020B0503020204020204" pitchFamily="34" charset="-122"/>
                <a:ea typeface="微软雅黑" panose="020B0503020204020204" pitchFamily="34" charset="-122"/>
              </a:rPr>
              <a:t>此部分内容作为文字排版占位显示 （建议使用主题字体）</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79"/>
                                        </p:tgtEl>
                                        <p:attrNameLst>
                                          <p:attrName>style.visibility</p:attrName>
                                        </p:attrNameLst>
                                      </p:cBhvr>
                                      <p:to>
                                        <p:strVal val="visible"/>
                                      </p:to>
                                    </p:set>
                                    <p:animEffect transition="in" filter="wipe(left)">
                                      <p:cBhvr>
                                        <p:cTn id="7" dur="500"/>
                                        <p:tgtEl>
                                          <p:spTgt spid="79"/>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80"/>
                                        </p:tgtEl>
                                        <p:attrNameLst>
                                          <p:attrName>style.visibility</p:attrName>
                                        </p:attrNameLst>
                                      </p:cBhvr>
                                      <p:to>
                                        <p:strVal val="visible"/>
                                      </p:to>
                                    </p:set>
                                    <p:animEffect transition="in" filter="wipe(left)">
                                      <p:cBhvr>
                                        <p:cTn id="11" dur="500"/>
                                        <p:tgtEl>
                                          <p:spTgt spid="80"/>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81"/>
                                        </p:tgtEl>
                                        <p:attrNameLst>
                                          <p:attrName>style.visibility</p:attrName>
                                        </p:attrNameLst>
                                      </p:cBhvr>
                                      <p:to>
                                        <p:strVal val="visible"/>
                                      </p:to>
                                    </p:set>
                                    <p:animEffect transition="in" filter="wipe(left)">
                                      <p:cBhvr>
                                        <p:cTn id="15" dur="500"/>
                                        <p:tgtEl>
                                          <p:spTgt spid="81"/>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82"/>
                                        </p:tgtEl>
                                        <p:attrNameLst>
                                          <p:attrName>style.visibility</p:attrName>
                                        </p:attrNameLst>
                                      </p:cBhvr>
                                      <p:to>
                                        <p:strVal val="visible"/>
                                      </p:to>
                                    </p:set>
                                    <p:animEffect transition="in" filter="wipe(left)">
                                      <p:cBhvr>
                                        <p:cTn id="19" dur="500"/>
                                        <p:tgtEl>
                                          <p:spTgt spid="82"/>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83"/>
                                        </p:tgtEl>
                                        <p:attrNameLst>
                                          <p:attrName>style.visibility</p:attrName>
                                        </p:attrNameLst>
                                      </p:cBhvr>
                                      <p:to>
                                        <p:strVal val="visible"/>
                                      </p:to>
                                    </p:set>
                                    <p:animEffect transition="in" filter="wipe(left)">
                                      <p:cBhvr>
                                        <p:cTn id="23" dur="500"/>
                                        <p:tgtEl>
                                          <p:spTgt spid="83"/>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84"/>
                                        </p:tgtEl>
                                        <p:attrNameLst>
                                          <p:attrName>style.visibility</p:attrName>
                                        </p:attrNameLst>
                                      </p:cBhvr>
                                      <p:to>
                                        <p:strVal val="visible"/>
                                      </p:to>
                                    </p:set>
                                    <p:animEffect transition="in" filter="wipe(left)">
                                      <p:cBhvr>
                                        <p:cTn id="27" dur="500"/>
                                        <p:tgtEl>
                                          <p:spTgt spid="84"/>
                                        </p:tgtEl>
                                      </p:cBhvr>
                                    </p:animEffect>
                                  </p:childTnLst>
                                </p:cTn>
                              </p:par>
                            </p:childTnLst>
                          </p:cTn>
                        </p:par>
                        <p:par>
                          <p:cTn id="28" fill="hold">
                            <p:stCondLst>
                              <p:cond delay="3000"/>
                            </p:stCondLst>
                            <p:childTnLst>
                              <p:par>
                                <p:cTn id="29" presetID="22" presetClass="entr" presetSubtype="8" fill="hold" grpId="0" nodeType="afterEffect">
                                  <p:stCondLst>
                                    <p:cond delay="0"/>
                                  </p:stCondLst>
                                  <p:childTnLst>
                                    <p:set>
                                      <p:cBhvr>
                                        <p:cTn id="30" dur="1" fill="hold">
                                          <p:stCondLst>
                                            <p:cond delay="0"/>
                                          </p:stCondLst>
                                        </p:cTn>
                                        <p:tgtEl>
                                          <p:spTgt spid="85"/>
                                        </p:tgtEl>
                                        <p:attrNameLst>
                                          <p:attrName>style.visibility</p:attrName>
                                        </p:attrNameLst>
                                      </p:cBhvr>
                                      <p:to>
                                        <p:strVal val="visible"/>
                                      </p:to>
                                    </p:set>
                                    <p:animEffect transition="in" filter="wipe(left)">
                                      <p:cBhvr>
                                        <p:cTn id="31" dur="500"/>
                                        <p:tgtEl>
                                          <p:spTgt spid="85"/>
                                        </p:tgtEl>
                                      </p:cBhvr>
                                    </p:animEffect>
                                  </p:childTnLst>
                                </p:cTn>
                              </p:par>
                            </p:childTnLst>
                          </p:cTn>
                        </p:par>
                        <p:par>
                          <p:cTn id="32" fill="hold">
                            <p:stCondLst>
                              <p:cond delay="3500"/>
                            </p:stCondLst>
                            <p:childTnLst>
                              <p:par>
                                <p:cTn id="33" presetID="22" presetClass="entr" presetSubtype="8" fill="hold" grpId="0" nodeType="afterEffect">
                                  <p:stCondLst>
                                    <p:cond delay="0"/>
                                  </p:stCondLst>
                                  <p:childTnLst>
                                    <p:set>
                                      <p:cBhvr>
                                        <p:cTn id="34" dur="1" fill="hold">
                                          <p:stCondLst>
                                            <p:cond delay="0"/>
                                          </p:stCondLst>
                                        </p:cTn>
                                        <p:tgtEl>
                                          <p:spTgt spid="86"/>
                                        </p:tgtEl>
                                        <p:attrNameLst>
                                          <p:attrName>style.visibility</p:attrName>
                                        </p:attrNameLst>
                                      </p:cBhvr>
                                      <p:to>
                                        <p:strVal val="visible"/>
                                      </p:to>
                                    </p:set>
                                    <p:animEffect transition="in" filter="wipe(left)">
                                      <p:cBhvr>
                                        <p:cTn id="35" dur="500"/>
                                        <p:tgtEl>
                                          <p:spTgt spid="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 grpId="0"/>
      <p:bldP spid="80" grpId="0"/>
      <p:bldP spid="81" grpId="0"/>
      <p:bldP spid="82" grpId="0"/>
      <p:bldP spid="83" grpId="0"/>
      <p:bldP spid="84" grpId="0"/>
      <p:bldP spid="85" grpId="0"/>
      <p:bldP spid="8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矩形 28"/>
          <p:cNvSpPr/>
          <p:nvPr/>
        </p:nvSpPr>
        <p:spPr>
          <a:xfrm>
            <a:off x="490220" y="633730"/>
            <a:ext cx="11232515" cy="5774055"/>
          </a:xfrm>
          <a:prstGeom prst="rect">
            <a:avLst/>
          </a:prstGeom>
          <a:solidFill>
            <a:schemeClr val="bg1"/>
          </a:solidFill>
          <a:ln w="254000">
            <a:solidFill>
              <a:srgbClr val="F8B6D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文本框 29"/>
          <p:cNvSpPr txBox="1"/>
          <p:nvPr/>
        </p:nvSpPr>
        <p:spPr>
          <a:xfrm>
            <a:off x="4221480" y="334010"/>
            <a:ext cx="3418205" cy="583565"/>
          </a:xfrm>
          <a:prstGeom prst="rect">
            <a:avLst/>
          </a:prstGeom>
          <a:solidFill>
            <a:schemeClr val="bg1"/>
          </a:solidFill>
        </p:spPr>
        <p:txBody>
          <a:bodyPr wrap="square" rtlCol="0">
            <a:spAutoFit/>
          </a:bodyPr>
          <a:lstStyle/>
          <a:p>
            <a:r>
              <a:rPr lang="en-US" altLang="zh-CN" sz="3200">
                <a:latin typeface="微软雅黑" panose="020B0503020204020204" pitchFamily="34" charset="-122"/>
                <a:ea typeface="微软雅黑" panose="020B0503020204020204" pitchFamily="34" charset="-122"/>
              </a:rPr>
              <a:t>  </a:t>
            </a:r>
            <a:r>
              <a:rPr lang="zh-CN" altLang="en-US" sz="3200">
                <a:latin typeface="微软雅黑" panose="020B0503020204020204" pitchFamily="34" charset="-122"/>
                <a:ea typeface="微软雅黑" panose="020B0503020204020204" pitchFamily="34" charset="-122"/>
              </a:rPr>
              <a:t>请输入你的题目</a:t>
            </a:r>
          </a:p>
        </p:txBody>
      </p:sp>
      <p:pic>
        <p:nvPicPr>
          <p:cNvPr id="31" name="图片 30"/>
          <p:cNvPicPr>
            <a:picLocks noChangeAspect="1"/>
          </p:cNvPicPr>
          <p:nvPr/>
        </p:nvPicPr>
        <p:blipFill>
          <a:blip r:embed="rId3"/>
          <a:stretch>
            <a:fillRect/>
          </a:stretch>
        </p:blipFill>
        <p:spPr>
          <a:xfrm>
            <a:off x="10448925" y="-1971040"/>
            <a:ext cx="3568700" cy="3359150"/>
          </a:xfrm>
          <a:prstGeom prst="rect">
            <a:avLst/>
          </a:prstGeom>
        </p:spPr>
      </p:pic>
      <p:pic>
        <p:nvPicPr>
          <p:cNvPr id="32" name="图片 31"/>
          <p:cNvPicPr>
            <a:picLocks noChangeAspect="1"/>
          </p:cNvPicPr>
          <p:nvPr/>
        </p:nvPicPr>
        <p:blipFill>
          <a:blip r:embed="rId4"/>
          <a:stretch>
            <a:fillRect/>
          </a:stretch>
        </p:blipFill>
        <p:spPr>
          <a:xfrm>
            <a:off x="9572625" y="-680085"/>
            <a:ext cx="1981200" cy="1597660"/>
          </a:xfrm>
          <a:prstGeom prst="rect">
            <a:avLst/>
          </a:prstGeom>
        </p:spPr>
      </p:pic>
      <p:pic>
        <p:nvPicPr>
          <p:cNvPr id="33" name="图片 32"/>
          <p:cNvPicPr>
            <a:picLocks noChangeAspect="1"/>
          </p:cNvPicPr>
          <p:nvPr/>
        </p:nvPicPr>
        <p:blipFill>
          <a:blip r:embed="rId5"/>
          <a:stretch>
            <a:fillRect/>
          </a:stretch>
        </p:blipFill>
        <p:spPr>
          <a:xfrm>
            <a:off x="-942340" y="4718050"/>
            <a:ext cx="2829560" cy="2901950"/>
          </a:xfrm>
          <a:prstGeom prst="rect">
            <a:avLst/>
          </a:prstGeom>
        </p:spPr>
      </p:pic>
      <p:pic>
        <p:nvPicPr>
          <p:cNvPr id="34" name="图片 33"/>
          <p:cNvPicPr>
            <a:picLocks noChangeAspect="1"/>
          </p:cNvPicPr>
          <p:nvPr/>
        </p:nvPicPr>
        <p:blipFill>
          <a:blip r:embed="rId6"/>
          <a:stretch>
            <a:fillRect/>
          </a:stretch>
        </p:blipFill>
        <p:spPr>
          <a:xfrm>
            <a:off x="490220" y="5680075"/>
            <a:ext cx="2313305" cy="1762125"/>
          </a:xfrm>
          <a:prstGeom prst="rect">
            <a:avLst/>
          </a:prstGeom>
        </p:spPr>
      </p:pic>
      <p:grpSp>
        <p:nvGrpSpPr>
          <p:cNvPr id="56" name="组合 55"/>
          <p:cNvGrpSpPr/>
          <p:nvPr/>
        </p:nvGrpSpPr>
        <p:grpSpPr bwMode="auto">
          <a:xfrm>
            <a:off x="741045" y="2095500"/>
            <a:ext cx="5056188" cy="3084513"/>
            <a:chOff x="694944" y="2269892"/>
            <a:chExt cx="5056632" cy="3084058"/>
          </a:xfrm>
        </p:grpSpPr>
        <p:pic>
          <p:nvPicPr>
            <p:cNvPr id="57" name="Picture 6" descr="Laptop Mask 1.png"/>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694944" y="2269892"/>
              <a:ext cx="5056632" cy="30840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8" name="直角三角形 57"/>
            <p:cNvSpPr/>
            <p:nvPr/>
          </p:nvSpPr>
          <p:spPr>
            <a:xfrm>
              <a:off x="1307773" y="2446079"/>
              <a:ext cx="3843675" cy="2453913"/>
            </a:xfrm>
            <a:prstGeom prst="rtTriangle">
              <a:avLst/>
            </a:prstGeom>
            <a:solidFill>
              <a:srgbClr val="FF929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59" name="直角三角形 58"/>
            <p:cNvSpPr/>
            <p:nvPr/>
          </p:nvSpPr>
          <p:spPr>
            <a:xfrm flipH="1" flipV="1">
              <a:off x="1299835" y="2438142"/>
              <a:ext cx="3843674" cy="2453913"/>
            </a:xfrm>
            <a:prstGeom prst="rtTriangle">
              <a:avLst/>
            </a:prstGeom>
            <a:solidFill>
              <a:srgbClr val="4188C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60" name="Oval 298"/>
            <p:cNvSpPr>
              <a:spLocks noChangeArrowheads="1"/>
            </p:cNvSpPr>
            <p:nvPr/>
          </p:nvSpPr>
          <p:spPr bwMode="auto">
            <a:xfrm>
              <a:off x="3147849" y="3813833"/>
              <a:ext cx="86748" cy="86745"/>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61" name="Oval 299"/>
            <p:cNvSpPr>
              <a:spLocks noChangeArrowheads="1"/>
            </p:cNvSpPr>
            <p:nvPr/>
          </p:nvSpPr>
          <p:spPr bwMode="auto">
            <a:xfrm>
              <a:off x="3352572" y="3813833"/>
              <a:ext cx="86748" cy="86745"/>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62" name="Freeform 300"/>
            <p:cNvSpPr/>
            <p:nvPr/>
          </p:nvSpPr>
          <p:spPr bwMode="auto">
            <a:xfrm>
              <a:off x="2911899" y="3414800"/>
              <a:ext cx="555177" cy="364334"/>
            </a:xfrm>
            <a:custGeom>
              <a:avLst/>
              <a:gdLst>
                <a:gd name="T0" fmla="*/ 1115166925 w 266"/>
                <a:gd name="T1" fmla="*/ 670799616 h 174"/>
                <a:gd name="T2" fmla="*/ 492241634 w 266"/>
                <a:gd name="T3" fmla="*/ 670799616 h 174"/>
                <a:gd name="T4" fmla="*/ 278790688 w 266"/>
                <a:gd name="T5" fmla="*/ 30689905 h 174"/>
                <a:gd name="T6" fmla="*/ 235230165 w 266"/>
                <a:gd name="T7" fmla="*/ 0 h 174"/>
                <a:gd name="T8" fmla="*/ 47916367 w 266"/>
                <a:gd name="T9" fmla="*/ 0 h 174"/>
                <a:gd name="T10" fmla="*/ 0 w 266"/>
                <a:gd name="T11" fmla="*/ 43843619 h 174"/>
                <a:gd name="T12" fmla="*/ 47916367 w 266"/>
                <a:gd name="T13" fmla="*/ 92069714 h 174"/>
                <a:gd name="T14" fmla="*/ 204737172 w 266"/>
                <a:gd name="T15" fmla="*/ 92069714 h 174"/>
                <a:gd name="T16" fmla="*/ 418188119 w 266"/>
                <a:gd name="T17" fmla="*/ 732179426 h 174"/>
                <a:gd name="T18" fmla="*/ 461748642 w 266"/>
                <a:gd name="T19" fmla="*/ 762869331 h 174"/>
                <a:gd name="T20" fmla="*/ 1115166925 w 266"/>
                <a:gd name="T21" fmla="*/ 762869331 h 174"/>
                <a:gd name="T22" fmla="*/ 1158727449 w 266"/>
                <a:gd name="T23" fmla="*/ 719025712 h 174"/>
                <a:gd name="T24" fmla="*/ 1115166925 w 266"/>
                <a:gd name="T25" fmla="*/ 670799616 h 17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66" h="174">
                  <a:moveTo>
                    <a:pt x="256" y="153"/>
                  </a:moveTo>
                  <a:cubicBezTo>
                    <a:pt x="113" y="153"/>
                    <a:pt x="113" y="153"/>
                    <a:pt x="113" y="153"/>
                  </a:cubicBezTo>
                  <a:cubicBezTo>
                    <a:pt x="64" y="7"/>
                    <a:pt x="64" y="7"/>
                    <a:pt x="64" y="7"/>
                  </a:cubicBezTo>
                  <a:cubicBezTo>
                    <a:pt x="63" y="3"/>
                    <a:pt x="59" y="0"/>
                    <a:pt x="54" y="0"/>
                  </a:cubicBezTo>
                  <a:cubicBezTo>
                    <a:pt x="11" y="0"/>
                    <a:pt x="11" y="0"/>
                    <a:pt x="11" y="0"/>
                  </a:cubicBezTo>
                  <a:cubicBezTo>
                    <a:pt x="5" y="0"/>
                    <a:pt x="0" y="5"/>
                    <a:pt x="0" y="10"/>
                  </a:cubicBezTo>
                  <a:cubicBezTo>
                    <a:pt x="0" y="16"/>
                    <a:pt x="5" y="21"/>
                    <a:pt x="11" y="21"/>
                  </a:cubicBezTo>
                  <a:cubicBezTo>
                    <a:pt x="47" y="21"/>
                    <a:pt x="47" y="21"/>
                    <a:pt x="47" y="21"/>
                  </a:cubicBezTo>
                  <a:cubicBezTo>
                    <a:pt x="96" y="167"/>
                    <a:pt x="96" y="167"/>
                    <a:pt x="96" y="167"/>
                  </a:cubicBezTo>
                  <a:cubicBezTo>
                    <a:pt x="97" y="171"/>
                    <a:pt x="101" y="174"/>
                    <a:pt x="106" y="174"/>
                  </a:cubicBezTo>
                  <a:cubicBezTo>
                    <a:pt x="256" y="174"/>
                    <a:pt x="256" y="174"/>
                    <a:pt x="256" y="174"/>
                  </a:cubicBezTo>
                  <a:cubicBezTo>
                    <a:pt x="262" y="174"/>
                    <a:pt x="266" y="169"/>
                    <a:pt x="266" y="164"/>
                  </a:cubicBezTo>
                  <a:cubicBezTo>
                    <a:pt x="266" y="158"/>
                    <a:pt x="262" y="153"/>
                    <a:pt x="256" y="153"/>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63" name="Freeform 301"/>
            <p:cNvSpPr>
              <a:spLocks noEditPoints="1"/>
            </p:cNvSpPr>
            <p:nvPr/>
          </p:nvSpPr>
          <p:spPr bwMode="auto">
            <a:xfrm>
              <a:off x="3106211" y="3466847"/>
              <a:ext cx="409443" cy="232479"/>
            </a:xfrm>
            <a:custGeom>
              <a:avLst/>
              <a:gdLst>
                <a:gd name="T0" fmla="*/ 815623054 w 195"/>
                <a:gd name="T1" fmla="*/ 70183525 h 111"/>
                <a:gd name="T2" fmla="*/ 39678176 w 195"/>
                <a:gd name="T3" fmla="*/ 0 h 111"/>
                <a:gd name="T4" fmla="*/ 4409386 w 195"/>
                <a:gd name="T5" fmla="*/ 39479542 h 111"/>
                <a:gd name="T6" fmla="*/ 141081460 w 195"/>
                <a:gd name="T7" fmla="*/ 443040047 h 111"/>
                <a:gd name="T8" fmla="*/ 202804467 w 195"/>
                <a:gd name="T9" fmla="*/ 486905274 h 111"/>
                <a:gd name="T10" fmla="*/ 771535492 w 195"/>
                <a:gd name="T11" fmla="*/ 486905274 h 111"/>
                <a:gd name="T12" fmla="*/ 824439727 w 195"/>
                <a:gd name="T13" fmla="*/ 438654363 h 111"/>
                <a:gd name="T14" fmla="*/ 859710617 w 195"/>
                <a:gd name="T15" fmla="*/ 118436531 h 111"/>
                <a:gd name="T16" fmla="*/ 815623054 w 195"/>
                <a:gd name="T17" fmla="*/ 70183525 h 111"/>
                <a:gd name="T18" fmla="*/ 423242279 w 195"/>
                <a:gd name="T19" fmla="*/ 333376980 h 111"/>
                <a:gd name="T20" fmla="*/ 260118088 w 195"/>
                <a:gd name="T21" fmla="*/ 333376980 h 111"/>
                <a:gd name="T22" fmla="*/ 238073257 w 195"/>
                <a:gd name="T23" fmla="*/ 320217831 h 111"/>
                <a:gd name="T24" fmla="*/ 189576308 w 195"/>
                <a:gd name="T25" fmla="*/ 179848687 h 111"/>
                <a:gd name="T26" fmla="*/ 202804467 w 195"/>
                <a:gd name="T27" fmla="*/ 166687443 h 111"/>
                <a:gd name="T28" fmla="*/ 379154717 w 195"/>
                <a:gd name="T29" fmla="*/ 179848687 h 111"/>
                <a:gd name="T30" fmla="*/ 396790161 w 195"/>
                <a:gd name="T31" fmla="*/ 197393521 h 111"/>
                <a:gd name="T32" fmla="*/ 436468338 w 195"/>
                <a:gd name="T33" fmla="*/ 320217831 h 111"/>
                <a:gd name="T34" fmla="*/ 423242279 w 195"/>
                <a:gd name="T35" fmla="*/ 333376980 h 111"/>
                <a:gd name="T36" fmla="*/ 714221871 w 195"/>
                <a:gd name="T37" fmla="*/ 320217831 h 111"/>
                <a:gd name="T38" fmla="*/ 696586426 w 195"/>
                <a:gd name="T39" fmla="*/ 333376980 h 111"/>
                <a:gd name="T40" fmla="*/ 595185242 w 195"/>
                <a:gd name="T41" fmla="*/ 333376980 h 111"/>
                <a:gd name="T42" fmla="*/ 577549797 w 195"/>
                <a:gd name="T43" fmla="*/ 320217831 h 111"/>
                <a:gd name="T44" fmla="*/ 537869521 w 195"/>
                <a:gd name="T45" fmla="*/ 210552670 h 111"/>
                <a:gd name="T46" fmla="*/ 551095580 w 195"/>
                <a:gd name="T47" fmla="*/ 197393521 h 111"/>
                <a:gd name="T48" fmla="*/ 709812485 w 195"/>
                <a:gd name="T49" fmla="*/ 210552670 h 111"/>
                <a:gd name="T50" fmla="*/ 723038543 w 195"/>
                <a:gd name="T51" fmla="*/ 223713913 h 111"/>
                <a:gd name="T52" fmla="*/ 714221871 w 195"/>
                <a:gd name="T53" fmla="*/ 320217831 h 111"/>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195" h="111">
                  <a:moveTo>
                    <a:pt x="185" y="16"/>
                  </a:moveTo>
                  <a:cubicBezTo>
                    <a:pt x="9" y="0"/>
                    <a:pt x="9" y="0"/>
                    <a:pt x="9" y="0"/>
                  </a:cubicBezTo>
                  <a:cubicBezTo>
                    <a:pt x="3" y="0"/>
                    <a:pt x="0" y="4"/>
                    <a:pt x="1" y="9"/>
                  </a:cubicBezTo>
                  <a:cubicBezTo>
                    <a:pt x="32" y="101"/>
                    <a:pt x="32" y="101"/>
                    <a:pt x="32" y="101"/>
                  </a:cubicBezTo>
                  <a:cubicBezTo>
                    <a:pt x="34" y="106"/>
                    <a:pt x="40" y="111"/>
                    <a:pt x="46" y="111"/>
                  </a:cubicBezTo>
                  <a:cubicBezTo>
                    <a:pt x="175" y="111"/>
                    <a:pt x="175" y="111"/>
                    <a:pt x="175" y="111"/>
                  </a:cubicBezTo>
                  <a:cubicBezTo>
                    <a:pt x="181" y="111"/>
                    <a:pt x="186" y="106"/>
                    <a:pt x="187" y="100"/>
                  </a:cubicBezTo>
                  <a:cubicBezTo>
                    <a:pt x="195" y="27"/>
                    <a:pt x="195" y="27"/>
                    <a:pt x="195" y="27"/>
                  </a:cubicBezTo>
                  <a:cubicBezTo>
                    <a:pt x="195" y="21"/>
                    <a:pt x="191" y="16"/>
                    <a:pt x="185" y="16"/>
                  </a:cubicBezTo>
                  <a:close/>
                  <a:moveTo>
                    <a:pt x="96" y="76"/>
                  </a:moveTo>
                  <a:cubicBezTo>
                    <a:pt x="59" y="76"/>
                    <a:pt x="59" y="76"/>
                    <a:pt x="59" y="76"/>
                  </a:cubicBezTo>
                  <a:cubicBezTo>
                    <a:pt x="57" y="76"/>
                    <a:pt x="55" y="75"/>
                    <a:pt x="54" y="73"/>
                  </a:cubicBezTo>
                  <a:cubicBezTo>
                    <a:pt x="43" y="41"/>
                    <a:pt x="43" y="41"/>
                    <a:pt x="43" y="41"/>
                  </a:cubicBezTo>
                  <a:cubicBezTo>
                    <a:pt x="43" y="39"/>
                    <a:pt x="44" y="38"/>
                    <a:pt x="46" y="38"/>
                  </a:cubicBezTo>
                  <a:cubicBezTo>
                    <a:pt x="86" y="41"/>
                    <a:pt x="86" y="41"/>
                    <a:pt x="86" y="41"/>
                  </a:cubicBezTo>
                  <a:cubicBezTo>
                    <a:pt x="88" y="42"/>
                    <a:pt x="90" y="43"/>
                    <a:pt x="90" y="45"/>
                  </a:cubicBezTo>
                  <a:cubicBezTo>
                    <a:pt x="99" y="73"/>
                    <a:pt x="99" y="73"/>
                    <a:pt x="99" y="73"/>
                  </a:cubicBezTo>
                  <a:cubicBezTo>
                    <a:pt x="99" y="75"/>
                    <a:pt x="98" y="76"/>
                    <a:pt x="96" y="76"/>
                  </a:cubicBezTo>
                  <a:close/>
                  <a:moveTo>
                    <a:pt x="162" y="73"/>
                  </a:moveTo>
                  <a:cubicBezTo>
                    <a:pt x="161" y="75"/>
                    <a:pt x="160" y="76"/>
                    <a:pt x="158" y="76"/>
                  </a:cubicBezTo>
                  <a:cubicBezTo>
                    <a:pt x="135" y="76"/>
                    <a:pt x="135" y="76"/>
                    <a:pt x="135" y="76"/>
                  </a:cubicBezTo>
                  <a:cubicBezTo>
                    <a:pt x="133" y="76"/>
                    <a:pt x="131" y="75"/>
                    <a:pt x="131" y="73"/>
                  </a:cubicBezTo>
                  <a:cubicBezTo>
                    <a:pt x="122" y="48"/>
                    <a:pt x="122" y="48"/>
                    <a:pt x="122" y="48"/>
                  </a:cubicBezTo>
                  <a:cubicBezTo>
                    <a:pt x="122" y="46"/>
                    <a:pt x="123" y="45"/>
                    <a:pt x="125" y="45"/>
                  </a:cubicBezTo>
                  <a:cubicBezTo>
                    <a:pt x="161" y="48"/>
                    <a:pt x="161" y="48"/>
                    <a:pt x="161" y="48"/>
                  </a:cubicBezTo>
                  <a:cubicBezTo>
                    <a:pt x="163" y="48"/>
                    <a:pt x="164" y="50"/>
                    <a:pt x="164" y="51"/>
                  </a:cubicBezTo>
                  <a:lnTo>
                    <a:pt x="162" y="73"/>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64" name="椭圆 63"/>
            <p:cNvSpPr/>
            <p:nvPr/>
          </p:nvSpPr>
          <p:spPr>
            <a:xfrm>
              <a:off x="2698545" y="3084160"/>
              <a:ext cx="1046255" cy="1047595"/>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65" name="组合 64"/>
          <p:cNvGrpSpPr/>
          <p:nvPr/>
        </p:nvGrpSpPr>
        <p:grpSpPr bwMode="auto">
          <a:xfrm>
            <a:off x="6506845" y="2571748"/>
            <a:ext cx="4737100" cy="2251779"/>
            <a:chOff x="6461241" y="2746022"/>
            <a:chExt cx="4736592" cy="2251636"/>
          </a:xfrm>
        </p:grpSpPr>
        <p:cxnSp>
          <p:nvCxnSpPr>
            <p:cNvPr id="66" name="直接连接符 65"/>
            <p:cNvCxnSpPr/>
            <p:nvPr/>
          </p:nvCxnSpPr>
          <p:spPr>
            <a:xfrm>
              <a:off x="6461241" y="3258752"/>
              <a:ext cx="4736592" cy="0"/>
            </a:xfrm>
            <a:prstGeom prst="line">
              <a:avLst/>
            </a:prstGeom>
            <a:ln>
              <a:solidFill>
                <a:srgbClr val="969696"/>
              </a:solidFill>
            </a:ln>
          </p:spPr>
          <p:style>
            <a:lnRef idx="1">
              <a:schemeClr val="accent1"/>
            </a:lnRef>
            <a:fillRef idx="0">
              <a:schemeClr val="accent1"/>
            </a:fillRef>
            <a:effectRef idx="0">
              <a:schemeClr val="accent1"/>
            </a:effectRef>
            <a:fontRef idx="minor">
              <a:schemeClr val="tx1"/>
            </a:fontRef>
          </p:style>
        </p:cxnSp>
        <p:sp>
          <p:nvSpPr>
            <p:cNvPr id="67" name="矩形 14"/>
            <p:cNvSpPr>
              <a:spLocks noChangeArrowheads="1"/>
            </p:cNvSpPr>
            <p:nvPr/>
          </p:nvSpPr>
          <p:spPr bwMode="auto">
            <a:xfrm>
              <a:off x="6470374" y="3422034"/>
              <a:ext cx="4727459" cy="636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defTabSz="1216025">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12160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20000"/>
                </a:lnSpc>
                <a:buNone/>
                <a:defRPr/>
              </a:pPr>
              <a:r>
                <a:rPr lang="zh-CN" altLang="en-US" sz="1800" dirty="0">
                  <a:solidFill>
                    <a:schemeClr val="bg1">
                      <a:lumMod val="50000"/>
                    </a:schemeClr>
                  </a:solidFill>
                  <a:latin typeface="微软雅黑" panose="020B0503020204020204" pitchFamily="34" charset="-122"/>
                  <a:ea typeface="微软雅黑" panose="020B0503020204020204" pitchFamily="34" charset="-122"/>
                </a:rPr>
                <a:t>此部分内容作为文字排版占位显示 （建议使用主题字体）</a:t>
              </a:r>
            </a:p>
          </p:txBody>
        </p:sp>
        <p:sp>
          <p:nvSpPr>
            <p:cNvPr id="68" name="TextBox 13"/>
            <p:cNvSpPr txBox="1">
              <a:spLocks noChangeArrowheads="1"/>
            </p:cNvSpPr>
            <p:nvPr/>
          </p:nvSpPr>
          <p:spPr bwMode="auto">
            <a:xfrm>
              <a:off x="6470373" y="2746022"/>
              <a:ext cx="3651249" cy="4308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defTabSz="1216025">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12160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20000"/>
                </a:spcBef>
                <a:buFontTx/>
                <a:buNone/>
              </a:pPr>
              <a:r>
                <a:rPr lang="zh-CN" altLang="en-US" b="1" dirty="0">
                  <a:solidFill>
                    <a:srgbClr val="4188CE"/>
                  </a:solidFill>
                  <a:latin typeface="Arial" panose="020B0604020202020204" pitchFamily="34" charset="0"/>
                  <a:ea typeface="微软雅黑" panose="020B0503020204020204" pitchFamily="34" charset="-122"/>
                  <a:sym typeface="Arial" panose="020B0604020202020204" pitchFamily="34" charset="0"/>
                </a:rPr>
                <a:t>在此输入你的标题</a:t>
              </a:r>
            </a:p>
          </p:txBody>
        </p:sp>
        <p:sp>
          <p:nvSpPr>
            <p:cNvPr id="69" name="矩形 16"/>
            <p:cNvSpPr>
              <a:spLocks noChangeArrowheads="1"/>
            </p:cNvSpPr>
            <p:nvPr/>
          </p:nvSpPr>
          <p:spPr bwMode="auto">
            <a:xfrm>
              <a:off x="6461241" y="4361049"/>
              <a:ext cx="4727459" cy="6366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defTabSz="1216025">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12160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lvl="0" defTabSz="914400">
                <a:lnSpc>
                  <a:spcPct val="120000"/>
                </a:lnSpc>
                <a:spcBef>
                  <a:spcPts val="0"/>
                </a:spcBef>
                <a:buNone/>
                <a:defRPr/>
              </a:pPr>
              <a:r>
                <a:rPr lang="zh-CN" altLang="en-US" sz="1800" dirty="0">
                  <a:solidFill>
                    <a:prstClr val="white">
                      <a:lumMod val="50000"/>
                    </a:prstClr>
                  </a:solidFill>
                  <a:latin typeface="微软雅黑" panose="020B0503020204020204" pitchFamily="34" charset="-122"/>
                  <a:ea typeface="微软雅黑" panose="020B0503020204020204" pitchFamily="34" charset="-122"/>
                </a:rPr>
                <a:t>此部分内容作为文字排版占位显示 （建议使用主题字体）</a:t>
              </a:r>
            </a:p>
          </p:txBody>
        </p:sp>
      </p:gr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56"/>
                                        </p:tgtEl>
                                        <p:attrNameLst>
                                          <p:attrName>style.visibility</p:attrName>
                                        </p:attrNameLst>
                                      </p:cBhvr>
                                      <p:to>
                                        <p:strVal val="visible"/>
                                      </p:to>
                                    </p:set>
                                    <p:animEffect transition="in" filter="dissolve">
                                      <p:cBhvr>
                                        <p:cTn id="7" dur="500"/>
                                        <p:tgtEl>
                                          <p:spTgt spid="56"/>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65"/>
                                        </p:tgtEl>
                                        <p:attrNameLst>
                                          <p:attrName>style.visibility</p:attrName>
                                        </p:attrNameLst>
                                      </p:cBhvr>
                                      <p:to>
                                        <p:strVal val="visible"/>
                                      </p:to>
                                    </p:set>
                                    <p:animEffect transition="in" filter="wipe(left)">
                                      <p:cBhvr>
                                        <p:cTn id="11" dur="5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502285" y="671195"/>
            <a:ext cx="11187430" cy="5774055"/>
          </a:xfrm>
          <a:prstGeom prst="rect">
            <a:avLst/>
          </a:prstGeom>
          <a:solidFill>
            <a:schemeClr val="bg1"/>
          </a:solidFill>
          <a:ln w="254000">
            <a:solidFill>
              <a:srgbClr val="F8B6D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p:cNvSpPr txBox="1"/>
          <p:nvPr/>
        </p:nvSpPr>
        <p:spPr>
          <a:xfrm>
            <a:off x="4221480" y="334010"/>
            <a:ext cx="3418205" cy="583565"/>
          </a:xfrm>
          <a:prstGeom prst="rect">
            <a:avLst/>
          </a:prstGeom>
          <a:solidFill>
            <a:schemeClr val="bg1"/>
          </a:solidFill>
        </p:spPr>
        <p:txBody>
          <a:bodyPr wrap="square" rtlCol="0">
            <a:spAutoFit/>
          </a:bodyPr>
          <a:lstStyle/>
          <a:p>
            <a:r>
              <a:rPr lang="en-US" altLang="zh-CN" sz="3200">
                <a:latin typeface="微软雅黑" panose="020B0503020204020204" pitchFamily="34" charset="-122"/>
                <a:ea typeface="微软雅黑" panose="020B0503020204020204" pitchFamily="34" charset="-122"/>
              </a:rPr>
              <a:t>  </a:t>
            </a:r>
            <a:r>
              <a:rPr lang="zh-CN" altLang="en-US" sz="3200">
                <a:latin typeface="微软雅黑" panose="020B0503020204020204" pitchFamily="34" charset="-122"/>
                <a:ea typeface="微软雅黑" panose="020B0503020204020204" pitchFamily="34" charset="-122"/>
              </a:rPr>
              <a:t>请输入你的题目</a:t>
            </a:r>
          </a:p>
        </p:txBody>
      </p:sp>
      <p:pic>
        <p:nvPicPr>
          <p:cNvPr id="10" name="图片 9"/>
          <p:cNvPicPr>
            <a:picLocks noChangeAspect="1"/>
          </p:cNvPicPr>
          <p:nvPr/>
        </p:nvPicPr>
        <p:blipFill>
          <a:blip r:embed="rId3"/>
          <a:stretch>
            <a:fillRect/>
          </a:stretch>
        </p:blipFill>
        <p:spPr>
          <a:xfrm>
            <a:off x="10448925" y="-1971040"/>
            <a:ext cx="3568700" cy="3359150"/>
          </a:xfrm>
          <a:prstGeom prst="rect">
            <a:avLst/>
          </a:prstGeom>
        </p:spPr>
      </p:pic>
      <p:pic>
        <p:nvPicPr>
          <p:cNvPr id="11" name="图片 10"/>
          <p:cNvPicPr>
            <a:picLocks noChangeAspect="1"/>
          </p:cNvPicPr>
          <p:nvPr/>
        </p:nvPicPr>
        <p:blipFill>
          <a:blip r:embed="rId4"/>
          <a:stretch>
            <a:fillRect/>
          </a:stretch>
        </p:blipFill>
        <p:spPr>
          <a:xfrm>
            <a:off x="9572625" y="-680085"/>
            <a:ext cx="1981200" cy="1597660"/>
          </a:xfrm>
          <a:prstGeom prst="rect">
            <a:avLst/>
          </a:prstGeom>
        </p:spPr>
      </p:pic>
      <p:pic>
        <p:nvPicPr>
          <p:cNvPr id="22" name="图片 21"/>
          <p:cNvPicPr>
            <a:picLocks noChangeAspect="1"/>
          </p:cNvPicPr>
          <p:nvPr/>
        </p:nvPicPr>
        <p:blipFill>
          <a:blip r:embed="rId5"/>
          <a:stretch>
            <a:fillRect/>
          </a:stretch>
        </p:blipFill>
        <p:spPr>
          <a:xfrm>
            <a:off x="-942340" y="4718050"/>
            <a:ext cx="2829560" cy="2901950"/>
          </a:xfrm>
          <a:prstGeom prst="rect">
            <a:avLst/>
          </a:prstGeom>
        </p:spPr>
      </p:pic>
      <p:pic>
        <p:nvPicPr>
          <p:cNvPr id="23" name="图片 22"/>
          <p:cNvPicPr>
            <a:picLocks noChangeAspect="1"/>
          </p:cNvPicPr>
          <p:nvPr/>
        </p:nvPicPr>
        <p:blipFill>
          <a:blip r:embed="rId6"/>
          <a:stretch>
            <a:fillRect/>
          </a:stretch>
        </p:blipFill>
        <p:spPr>
          <a:xfrm>
            <a:off x="490220" y="5680075"/>
            <a:ext cx="2313305" cy="1762125"/>
          </a:xfrm>
          <a:prstGeom prst="rect">
            <a:avLst/>
          </a:prstGeom>
        </p:spPr>
      </p:pic>
      <p:sp>
        <p:nvSpPr>
          <p:cNvPr id="90" name="Rectangle 89"/>
          <p:cNvSpPr/>
          <p:nvPr/>
        </p:nvSpPr>
        <p:spPr>
          <a:xfrm>
            <a:off x="1613535" y="5137150"/>
            <a:ext cx="4053205" cy="189865"/>
          </a:xfrm>
          <a:prstGeom prst="rect">
            <a:avLst/>
          </a:prstGeom>
          <a:solidFill>
            <a:srgbClr val="418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84" name="Group 137"/>
          <p:cNvGrpSpPr/>
          <p:nvPr/>
        </p:nvGrpSpPr>
        <p:grpSpPr>
          <a:xfrm>
            <a:off x="1879600" y="3129915"/>
            <a:ext cx="161290" cy="2024380"/>
            <a:chOff x="1074408" y="1485901"/>
            <a:chExt cx="214311" cy="1647821"/>
          </a:xfrm>
          <a:solidFill>
            <a:srgbClr val="4188CE"/>
          </a:solidFill>
        </p:grpSpPr>
        <p:cxnSp>
          <p:nvCxnSpPr>
            <p:cNvPr id="91" name="Straight Connector 90"/>
            <p:cNvCxnSpPr/>
            <p:nvPr/>
          </p:nvCxnSpPr>
          <p:spPr>
            <a:xfrm rot="16200000" flipV="1">
              <a:off x="359569" y="2302205"/>
              <a:ext cx="1638299" cy="5691"/>
            </a:xfrm>
            <a:prstGeom prst="line">
              <a:avLst/>
            </a:prstGeom>
            <a:grpFill/>
            <a:ln w="12700">
              <a:solidFill>
                <a:srgbClr val="154E79"/>
              </a:solidFill>
              <a:prstDash val="sysDot"/>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95" name="Rounded Rectangle 94"/>
            <p:cNvSpPr/>
            <p:nvPr/>
          </p:nvSpPr>
          <p:spPr>
            <a:xfrm>
              <a:off x="1074408" y="1837381"/>
              <a:ext cx="214311" cy="1296341"/>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85" name="Group 137"/>
          <p:cNvGrpSpPr/>
          <p:nvPr/>
        </p:nvGrpSpPr>
        <p:grpSpPr>
          <a:xfrm>
            <a:off x="2068195" y="1856105"/>
            <a:ext cx="188595" cy="3315970"/>
            <a:chOff x="1074408" y="1485901"/>
            <a:chExt cx="214311" cy="1647821"/>
          </a:xfrm>
          <a:solidFill>
            <a:srgbClr val="FF9298"/>
          </a:solidFill>
        </p:grpSpPr>
        <p:cxnSp>
          <p:nvCxnSpPr>
            <p:cNvPr id="86" name="Straight Connector 90"/>
            <p:cNvCxnSpPr/>
            <p:nvPr/>
          </p:nvCxnSpPr>
          <p:spPr>
            <a:xfrm rot="16200000" flipV="1">
              <a:off x="359569" y="2302205"/>
              <a:ext cx="1638299" cy="5691"/>
            </a:xfrm>
            <a:prstGeom prst="line">
              <a:avLst/>
            </a:prstGeom>
            <a:grpFill/>
            <a:ln w="12700">
              <a:solidFill>
                <a:schemeClr val="accent1">
                  <a:lumMod val="40000"/>
                  <a:lumOff val="60000"/>
                </a:schemeClr>
              </a:solidFill>
              <a:prstDash val="sysDot"/>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87" name="Rounded Rectangle 94"/>
            <p:cNvSpPr/>
            <p:nvPr/>
          </p:nvSpPr>
          <p:spPr>
            <a:xfrm>
              <a:off x="1074408" y="1931463"/>
              <a:ext cx="214311" cy="1202259"/>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88" name="Group 137"/>
          <p:cNvGrpSpPr/>
          <p:nvPr/>
        </p:nvGrpSpPr>
        <p:grpSpPr>
          <a:xfrm>
            <a:off x="2282190" y="2752090"/>
            <a:ext cx="161290" cy="2390775"/>
            <a:chOff x="1074408" y="1485901"/>
            <a:chExt cx="214311" cy="1647821"/>
          </a:xfrm>
          <a:solidFill>
            <a:srgbClr val="154E79"/>
          </a:solidFill>
        </p:grpSpPr>
        <p:cxnSp>
          <p:nvCxnSpPr>
            <p:cNvPr id="89" name="Straight Connector 90"/>
            <p:cNvCxnSpPr/>
            <p:nvPr/>
          </p:nvCxnSpPr>
          <p:spPr>
            <a:xfrm rot="16200000" flipV="1">
              <a:off x="359569" y="2302205"/>
              <a:ext cx="1638299" cy="5691"/>
            </a:xfrm>
            <a:prstGeom prst="line">
              <a:avLst/>
            </a:prstGeom>
            <a:grpFill/>
            <a:ln w="12700">
              <a:solidFill>
                <a:srgbClr val="154E79"/>
              </a:solidFill>
              <a:prstDash val="sysDot"/>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92" name="Rounded Rectangle 94"/>
            <p:cNvSpPr/>
            <p:nvPr/>
          </p:nvSpPr>
          <p:spPr>
            <a:xfrm>
              <a:off x="1074408" y="1837381"/>
              <a:ext cx="214311" cy="1296341"/>
            </a:xfrm>
            <a:prstGeom prst="roundRect">
              <a:avLst/>
            </a:prstGeom>
            <a:solidFill>
              <a:srgbClr val="FCEC2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93" name="Group 137"/>
          <p:cNvGrpSpPr/>
          <p:nvPr/>
        </p:nvGrpSpPr>
        <p:grpSpPr>
          <a:xfrm>
            <a:off x="2888615" y="3129915"/>
            <a:ext cx="161290" cy="2024380"/>
            <a:chOff x="1074408" y="1485901"/>
            <a:chExt cx="214311" cy="1647821"/>
          </a:xfrm>
          <a:solidFill>
            <a:srgbClr val="4188CE"/>
          </a:solidFill>
        </p:grpSpPr>
        <p:cxnSp>
          <p:nvCxnSpPr>
            <p:cNvPr id="94" name="Straight Connector 90"/>
            <p:cNvCxnSpPr/>
            <p:nvPr/>
          </p:nvCxnSpPr>
          <p:spPr>
            <a:xfrm rot="16200000" flipV="1">
              <a:off x="359569" y="2302205"/>
              <a:ext cx="1638299" cy="5691"/>
            </a:xfrm>
            <a:prstGeom prst="line">
              <a:avLst/>
            </a:prstGeom>
            <a:grpFill/>
            <a:ln w="12700">
              <a:solidFill>
                <a:srgbClr val="154E79"/>
              </a:solidFill>
              <a:prstDash val="sysDot"/>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96" name="Rounded Rectangle 94"/>
            <p:cNvSpPr/>
            <p:nvPr/>
          </p:nvSpPr>
          <p:spPr>
            <a:xfrm>
              <a:off x="1074408" y="1837381"/>
              <a:ext cx="214311" cy="1296341"/>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97" name="Group 137"/>
          <p:cNvGrpSpPr/>
          <p:nvPr/>
        </p:nvGrpSpPr>
        <p:grpSpPr>
          <a:xfrm>
            <a:off x="3077210" y="1856105"/>
            <a:ext cx="188595" cy="3315970"/>
            <a:chOff x="1074408" y="1485901"/>
            <a:chExt cx="214311" cy="1647821"/>
          </a:xfrm>
          <a:solidFill>
            <a:srgbClr val="FF9298"/>
          </a:solidFill>
        </p:grpSpPr>
        <p:cxnSp>
          <p:nvCxnSpPr>
            <p:cNvPr id="98" name="Straight Connector 90"/>
            <p:cNvCxnSpPr/>
            <p:nvPr/>
          </p:nvCxnSpPr>
          <p:spPr>
            <a:xfrm rot="16200000" flipV="1">
              <a:off x="359569" y="2302205"/>
              <a:ext cx="1638299" cy="5691"/>
            </a:xfrm>
            <a:prstGeom prst="line">
              <a:avLst/>
            </a:prstGeom>
            <a:grpFill/>
            <a:ln w="12700">
              <a:solidFill>
                <a:schemeClr val="accent1">
                  <a:lumMod val="40000"/>
                  <a:lumOff val="60000"/>
                </a:schemeClr>
              </a:solidFill>
              <a:prstDash val="sysDot"/>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99" name="Rounded Rectangle 94"/>
            <p:cNvSpPr/>
            <p:nvPr/>
          </p:nvSpPr>
          <p:spPr>
            <a:xfrm>
              <a:off x="1074408" y="1931463"/>
              <a:ext cx="214311" cy="1202259"/>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00" name="Group 137"/>
          <p:cNvGrpSpPr/>
          <p:nvPr/>
        </p:nvGrpSpPr>
        <p:grpSpPr>
          <a:xfrm>
            <a:off x="3291205" y="2752090"/>
            <a:ext cx="161290" cy="2390775"/>
            <a:chOff x="1074408" y="1485901"/>
            <a:chExt cx="214311" cy="1647821"/>
          </a:xfrm>
          <a:solidFill>
            <a:srgbClr val="154E79"/>
          </a:solidFill>
        </p:grpSpPr>
        <p:cxnSp>
          <p:nvCxnSpPr>
            <p:cNvPr id="101" name="Straight Connector 90"/>
            <p:cNvCxnSpPr/>
            <p:nvPr/>
          </p:nvCxnSpPr>
          <p:spPr>
            <a:xfrm rot="16200000" flipV="1">
              <a:off x="359569" y="2302205"/>
              <a:ext cx="1638299" cy="5691"/>
            </a:xfrm>
            <a:prstGeom prst="line">
              <a:avLst/>
            </a:prstGeom>
            <a:grpFill/>
            <a:ln w="12700">
              <a:solidFill>
                <a:srgbClr val="154E79"/>
              </a:solidFill>
              <a:prstDash val="sysDot"/>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102" name="Rounded Rectangle 94"/>
            <p:cNvSpPr/>
            <p:nvPr/>
          </p:nvSpPr>
          <p:spPr>
            <a:xfrm>
              <a:off x="1074408" y="1837381"/>
              <a:ext cx="214311" cy="1296341"/>
            </a:xfrm>
            <a:prstGeom prst="roundRect">
              <a:avLst/>
            </a:prstGeom>
            <a:solidFill>
              <a:srgbClr val="FCEC2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03" name="Group 137"/>
          <p:cNvGrpSpPr/>
          <p:nvPr/>
        </p:nvGrpSpPr>
        <p:grpSpPr>
          <a:xfrm>
            <a:off x="3794125" y="3159125"/>
            <a:ext cx="161290" cy="2024380"/>
            <a:chOff x="1074408" y="1485901"/>
            <a:chExt cx="214311" cy="1647821"/>
          </a:xfrm>
          <a:solidFill>
            <a:srgbClr val="154E79"/>
          </a:solidFill>
        </p:grpSpPr>
        <p:cxnSp>
          <p:nvCxnSpPr>
            <p:cNvPr id="104" name="Straight Connector 90"/>
            <p:cNvCxnSpPr/>
            <p:nvPr/>
          </p:nvCxnSpPr>
          <p:spPr>
            <a:xfrm rot="16200000" flipV="1">
              <a:off x="359569" y="2302205"/>
              <a:ext cx="1638299" cy="5691"/>
            </a:xfrm>
            <a:prstGeom prst="line">
              <a:avLst/>
            </a:prstGeom>
            <a:grpFill/>
            <a:ln w="12700">
              <a:solidFill>
                <a:srgbClr val="154E79"/>
              </a:solidFill>
              <a:prstDash val="sysDot"/>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105" name="Rounded Rectangle 94"/>
            <p:cNvSpPr/>
            <p:nvPr/>
          </p:nvSpPr>
          <p:spPr>
            <a:xfrm>
              <a:off x="1074408" y="1837381"/>
              <a:ext cx="214311" cy="1296341"/>
            </a:xfrm>
            <a:prstGeom prst="roundRect">
              <a:avLst/>
            </a:prstGeom>
            <a:solidFill>
              <a:srgbClr val="9EDAE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06" name="Group 137"/>
          <p:cNvGrpSpPr/>
          <p:nvPr/>
        </p:nvGrpSpPr>
        <p:grpSpPr>
          <a:xfrm>
            <a:off x="3970655" y="1840230"/>
            <a:ext cx="188595" cy="3315970"/>
            <a:chOff x="1074408" y="1485901"/>
            <a:chExt cx="214311" cy="1647821"/>
          </a:xfrm>
          <a:solidFill>
            <a:srgbClr val="FF9298"/>
          </a:solidFill>
        </p:grpSpPr>
        <p:cxnSp>
          <p:nvCxnSpPr>
            <p:cNvPr id="107" name="Straight Connector 90"/>
            <p:cNvCxnSpPr/>
            <p:nvPr/>
          </p:nvCxnSpPr>
          <p:spPr>
            <a:xfrm rot="16200000" flipV="1">
              <a:off x="359569" y="2302205"/>
              <a:ext cx="1638299" cy="5691"/>
            </a:xfrm>
            <a:prstGeom prst="line">
              <a:avLst/>
            </a:prstGeom>
            <a:grpFill/>
            <a:ln w="12700">
              <a:solidFill>
                <a:schemeClr val="accent1">
                  <a:lumMod val="40000"/>
                  <a:lumOff val="60000"/>
                </a:schemeClr>
              </a:solidFill>
              <a:prstDash val="sysDot"/>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108" name="Rounded Rectangle 94"/>
            <p:cNvSpPr/>
            <p:nvPr/>
          </p:nvSpPr>
          <p:spPr>
            <a:xfrm>
              <a:off x="1074408" y="1931463"/>
              <a:ext cx="214311" cy="1202259"/>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09" name="Group 137"/>
          <p:cNvGrpSpPr/>
          <p:nvPr/>
        </p:nvGrpSpPr>
        <p:grpSpPr>
          <a:xfrm>
            <a:off x="4196715" y="2781300"/>
            <a:ext cx="161290" cy="2390775"/>
            <a:chOff x="1074408" y="1485901"/>
            <a:chExt cx="214311" cy="1647821"/>
          </a:xfrm>
          <a:solidFill>
            <a:srgbClr val="154E79"/>
          </a:solidFill>
        </p:grpSpPr>
        <p:cxnSp>
          <p:nvCxnSpPr>
            <p:cNvPr id="110" name="Straight Connector 90"/>
            <p:cNvCxnSpPr/>
            <p:nvPr/>
          </p:nvCxnSpPr>
          <p:spPr>
            <a:xfrm rot="16200000" flipV="1">
              <a:off x="359569" y="2302205"/>
              <a:ext cx="1638299" cy="5691"/>
            </a:xfrm>
            <a:prstGeom prst="line">
              <a:avLst/>
            </a:prstGeom>
            <a:grpFill/>
            <a:ln w="12700">
              <a:solidFill>
                <a:srgbClr val="154E79"/>
              </a:solidFill>
              <a:prstDash val="sysDot"/>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111" name="Rounded Rectangle 94"/>
            <p:cNvSpPr/>
            <p:nvPr/>
          </p:nvSpPr>
          <p:spPr>
            <a:xfrm>
              <a:off x="1074408" y="1837381"/>
              <a:ext cx="214311" cy="1296341"/>
            </a:xfrm>
            <a:prstGeom prst="roundRect">
              <a:avLst/>
            </a:prstGeom>
            <a:solidFill>
              <a:srgbClr val="FCEC2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12" name="Group 137"/>
          <p:cNvGrpSpPr/>
          <p:nvPr/>
        </p:nvGrpSpPr>
        <p:grpSpPr>
          <a:xfrm>
            <a:off x="4797425" y="3145155"/>
            <a:ext cx="161290" cy="2024380"/>
            <a:chOff x="1074408" y="1485901"/>
            <a:chExt cx="214311" cy="1647821"/>
          </a:xfrm>
          <a:solidFill>
            <a:srgbClr val="154E79"/>
          </a:solidFill>
        </p:grpSpPr>
        <p:cxnSp>
          <p:nvCxnSpPr>
            <p:cNvPr id="113" name="Straight Connector 90"/>
            <p:cNvCxnSpPr/>
            <p:nvPr/>
          </p:nvCxnSpPr>
          <p:spPr>
            <a:xfrm rot="16200000" flipV="1">
              <a:off x="359569" y="2302205"/>
              <a:ext cx="1638299" cy="5691"/>
            </a:xfrm>
            <a:prstGeom prst="line">
              <a:avLst/>
            </a:prstGeom>
            <a:grpFill/>
            <a:ln w="12700">
              <a:solidFill>
                <a:srgbClr val="154E79"/>
              </a:solidFill>
              <a:prstDash val="sysDot"/>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114" name="Rounded Rectangle 94"/>
            <p:cNvSpPr/>
            <p:nvPr/>
          </p:nvSpPr>
          <p:spPr>
            <a:xfrm>
              <a:off x="1074408" y="1837381"/>
              <a:ext cx="214311" cy="1296341"/>
            </a:xfrm>
            <a:prstGeom prst="roundRect">
              <a:avLst/>
            </a:prstGeom>
            <a:solidFill>
              <a:srgbClr val="9EDAE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15" name="Group 137"/>
          <p:cNvGrpSpPr/>
          <p:nvPr/>
        </p:nvGrpSpPr>
        <p:grpSpPr>
          <a:xfrm>
            <a:off x="4989195" y="1840230"/>
            <a:ext cx="188595" cy="3315970"/>
            <a:chOff x="1074408" y="1485901"/>
            <a:chExt cx="214311" cy="1647821"/>
          </a:xfrm>
          <a:solidFill>
            <a:srgbClr val="FF9298"/>
          </a:solidFill>
        </p:grpSpPr>
        <p:cxnSp>
          <p:nvCxnSpPr>
            <p:cNvPr id="116" name="Straight Connector 90"/>
            <p:cNvCxnSpPr/>
            <p:nvPr/>
          </p:nvCxnSpPr>
          <p:spPr>
            <a:xfrm rot="16200000" flipV="1">
              <a:off x="359569" y="2302205"/>
              <a:ext cx="1638299" cy="5691"/>
            </a:xfrm>
            <a:prstGeom prst="line">
              <a:avLst/>
            </a:prstGeom>
            <a:grpFill/>
            <a:ln w="12700">
              <a:solidFill>
                <a:schemeClr val="accent1">
                  <a:lumMod val="40000"/>
                  <a:lumOff val="60000"/>
                </a:schemeClr>
              </a:solidFill>
              <a:prstDash val="sysDot"/>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117" name="Rounded Rectangle 94"/>
            <p:cNvSpPr/>
            <p:nvPr/>
          </p:nvSpPr>
          <p:spPr>
            <a:xfrm>
              <a:off x="1074408" y="1931463"/>
              <a:ext cx="214311" cy="1202259"/>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18" name="Group 137"/>
          <p:cNvGrpSpPr/>
          <p:nvPr/>
        </p:nvGrpSpPr>
        <p:grpSpPr>
          <a:xfrm>
            <a:off x="5200015" y="2767330"/>
            <a:ext cx="161290" cy="2390775"/>
            <a:chOff x="1074408" y="1485901"/>
            <a:chExt cx="214311" cy="1647821"/>
          </a:xfrm>
          <a:solidFill>
            <a:srgbClr val="154E79"/>
          </a:solidFill>
        </p:grpSpPr>
        <p:cxnSp>
          <p:nvCxnSpPr>
            <p:cNvPr id="119" name="Straight Connector 90"/>
            <p:cNvCxnSpPr/>
            <p:nvPr/>
          </p:nvCxnSpPr>
          <p:spPr>
            <a:xfrm rot="16200000" flipV="1">
              <a:off x="359569" y="2302205"/>
              <a:ext cx="1638299" cy="5691"/>
            </a:xfrm>
            <a:prstGeom prst="line">
              <a:avLst/>
            </a:prstGeom>
            <a:grpFill/>
            <a:ln w="12700">
              <a:solidFill>
                <a:srgbClr val="154E79"/>
              </a:solidFill>
              <a:prstDash val="sysDot"/>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120" name="Rounded Rectangle 94"/>
            <p:cNvSpPr/>
            <p:nvPr/>
          </p:nvSpPr>
          <p:spPr>
            <a:xfrm>
              <a:off x="1074408" y="1837381"/>
              <a:ext cx="214311" cy="1296341"/>
            </a:xfrm>
            <a:prstGeom prst="roundRect">
              <a:avLst/>
            </a:prstGeom>
            <a:solidFill>
              <a:srgbClr val="FCEC2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121" name="文本框 120"/>
          <p:cNvSpPr txBox="1"/>
          <p:nvPr/>
        </p:nvSpPr>
        <p:spPr>
          <a:xfrm>
            <a:off x="7063105" y="2368550"/>
            <a:ext cx="3331210" cy="460375"/>
          </a:xfrm>
          <a:prstGeom prst="rect">
            <a:avLst/>
          </a:prstGeom>
          <a:noFill/>
        </p:spPr>
        <p:txBody>
          <a:bodyPr wrap="square" rtlCol="0">
            <a:spAutoFit/>
          </a:bodyPr>
          <a:lstStyle/>
          <a:p>
            <a:r>
              <a:rPr lang="zh-CN" altLang="en-US" sz="2400" b="1" dirty="0">
                <a:solidFill>
                  <a:srgbClr val="3F3F3F"/>
                </a:solidFill>
                <a:latin typeface="微软雅黑" panose="020B0503020204020204" pitchFamily="34" charset="-122"/>
                <a:ea typeface="微软雅黑" panose="020B0503020204020204" pitchFamily="34" charset="-122"/>
                <a:sym typeface="微软雅黑" panose="020B0503020204020204" pitchFamily="34" charset="-122"/>
              </a:rPr>
              <a:t>请在此输入您的标题</a:t>
            </a:r>
          </a:p>
        </p:txBody>
      </p:sp>
      <p:sp>
        <p:nvSpPr>
          <p:cNvPr id="122" name="文本框 121"/>
          <p:cNvSpPr txBox="1"/>
          <p:nvPr/>
        </p:nvSpPr>
        <p:spPr>
          <a:xfrm>
            <a:off x="7063105" y="3159125"/>
            <a:ext cx="2995930" cy="798830"/>
          </a:xfrm>
          <a:prstGeom prst="rect">
            <a:avLst/>
          </a:prstGeom>
          <a:noFill/>
        </p:spPr>
        <p:txBody>
          <a:bodyPr wrap="square" rtlCol="0">
            <a:spAutoFit/>
          </a:bodyPr>
          <a:lstStyle/>
          <a:p>
            <a:r>
              <a:rPr lang="zh-CN" altLang="en-US" sz="1400" dirty="0">
                <a:solidFill>
                  <a:schemeClr val="tx1"/>
                </a:solidFill>
                <a:latin typeface="微软雅黑" panose="020B0503020204020204" pitchFamily="34" charset="-122"/>
                <a:ea typeface="微软雅黑" panose="020B0503020204020204" pitchFamily="34" charset="-122"/>
                <a:sym typeface="宋体" panose="02010600030101010101" pitchFamily="2" charset="-122"/>
              </a:rPr>
              <a:t>单击请添加文案   单击请添加文案</a:t>
            </a:r>
          </a:p>
          <a:p>
            <a:r>
              <a:rPr lang="zh-CN" altLang="en-US" sz="1400" dirty="0">
                <a:solidFill>
                  <a:schemeClr val="tx1"/>
                </a:solidFill>
                <a:latin typeface="微软雅黑" panose="020B0503020204020204" pitchFamily="34" charset="-122"/>
                <a:ea typeface="微软雅黑" panose="020B0503020204020204" pitchFamily="34" charset="-122"/>
                <a:sym typeface="宋体" panose="02010600030101010101" pitchFamily="2" charset="-122"/>
              </a:rPr>
              <a:t>单击请添加文案   单击请添加文案</a:t>
            </a:r>
          </a:p>
          <a:p>
            <a:endParaRPr lang="zh-CN" altLang="en-US"/>
          </a:p>
        </p:txBody>
      </p:sp>
      <p:sp>
        <p:nvSpPr>
          <p:cNvPr id="123" name="文本框 122"/>
          <p:cNvSpPr txBox="1"/>
          <p:nvPr/>
        </p:nvSpPr>
        <p:spPr>
          <a:xfrm>
            <a:off x="6911975" y="3682365"/>
            <a:ext cx="3297555" cy="275590"/>
          </a:xfrm>
          <a:prstGeom prst="rect">
            <a:avLst/>
          </a:prstGeom>
          <a:noFill/>
        </p:spPr>
        <p:txBody>
          <a:bodyPr wrap="square" rtlCol="0">
            <a:spAutoFit/>
          </a:bodyPr>
          <a:lstStyle/>
          <a:p>
            <a:r>
              <a:rPr lang="zh-CN" altLang="en-US" sz="1200"/>
              <a:t>Click on add document   Click on add document</a:t>
            </a:r>
          </a:p>
        </p:txBody>
      </p:sp>
      <p:sp>
        <p:nvSpPr>
          <p:cNvPr id="124" name="文本框 123"/>
          <p:cNvSpPr txBox="1"/>
          <p:nvPr/>
        </p:nvSpPr>
        <p:spPr>
          <a:xfrm>
            <a:off x="7063105" y="4384675"/>
            <a:ext cx="2995930" cy="798830"/>
          </a:xfrm>
          <a:prstGeom prst="rect">
            <a:avLst/>
          </a:prstGeom>
          <a:noFill/>
        </p:spPr>
        <p:txBody>
          <a:bodyPr wrap="square" rtlCol="0">
            <a:spAutoFit/>
          </a:bodyPr>
          <a:lstStyle/>
          <a:p>
            <a:r>
              <a:rPr lang="zh-CN" altLang="en-US" sz="1400" dirty="0">
                <a:solidFill>
                  <a:schemeClr val="tx1"/>
                </a:solidFill>
                <a:latin typeface="微软雅黑" panose="020B0503020204020204" pitchFamily="34" charset="-122"/>
                <a:ea typeface="微软雅黑" panose="020B0503020204020204" pitchFamily="34" charset="-122"/>
                <a:sym typeface="宋体" panose="02010600030101010101" pitchFamily="2" charset="-122"/>
              </a:rPr>
              <a:t>单击请添加文案   单击请添加文案</a:t>
            </a:r>
          </a:p>
          <a:p>
            <a:r>
              <a:rPr lang="zh-CN" altLang="en-US" sz="1400" dirty="0">
                <a:solidFill>
                  <a:schemeClr val="tx1"/>
                </a:solidFill>
                <a:latin typeface="微软雅黑" panose="020B0503020204020204" pitchFamily="34" charset="-122"/>
                <a:ea typeface="微软雅黑" panose="020B0503020204020204" pitchFamily="34" charset="-122"/>
                <a:sym typeface="宋体" panose="02010600030101010101" pitchFamily="2" charset="-122"/>
              </a:rPr>
              <a:t>单击请添加文案   单击请添加文案</a:t>
            </a:r>
          </a:p>
          <a:p>
            <a:endParaRPr lang="zh-CN" altLang="en-US"/>
          </a:p>
        </p:txBody>
      </p:sp>
      <p:sp>
        <p:nvSpPr>
          <p:cNvPr id="125" name="文本框 124"/>
          <p:cNvSpPr txBox="1"/>
          <p:nvPr/>
        </p:nvSpPr>
        <p:spPr>
          <a:xfrm>
            <a:off x="6911975" y="4907915"/>
            <a:ext cx="3297555" cy="275590"/>
          </a:xfrm>
          <a:prstGeom prst="rect">
            <a:avLst/>
          </a:prstGeom>
          <a:noFill/>
        </p:spPr>
        <p:txBody>
          <a:bodyPr wrap="square" rtlCol="0">
            <a:spAutoFit/>
          </a:bodyPr>
          <a:lstStyle/>
          <a:p>
            <a:r>
              <a:rPr lang="zh-CN" altLang="en-US" sz="1200"/>
              <a:t>Click on add document   Click on add document</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90"/>
                                        </p:tgtEl>
                                        <p:attrNameLst>
                                          <p:attrName>style.visibility</p:attrName>
                                        </p:attrNameLst>
                                      </p:cBhvr>
                                      <p:to>
                                        <p:strVal val="visible"/>
                                      </p:to>
                                    </p:set>
                                    <p:animEffect transition="in" filter="blinds(horizontal)">
                                      <p:cBhvr>
                                        <p:cTn id="7" dur="500"/>
                                        <p:tgtEl>
                                          <p:spTgt spid="90"/>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84"/>
                                        </p:tgtEl>
                                        <p:attrNameLst>
                                          <p:attrName>style.visibility</p:attrName>
                                        </p:attrNameLst>
                                      </p:cBhvr>
                                      <p:to>
                                        <p:strVal val="visible"/>
                                      </p:to>
                                    </p:set>
                                    <p:animEffect transition="in" filter="blinds(horizontal)">
                                      <p:cBhvr>
                                        <p:cTn id="12" dur="500"/>
                                        <p:tgtEl>
                                          <p:spTgt spid="84"/>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85"/>
                                        </p:tgtEl>
                                        <p:attrNameLst>
                                          <p:attrName>style.visibility</p:attrName>
                                        </p:attrNameLst>
                                      </p:cBhvr>
                                      <p:to>
                                        <p:strVal val="visible"/>
                                      </p:to>
                                    </p:set>
                                    <p:animEffect transition="in" filter="blinds(horizontal)">
                                      <p:cBhvr>
                                        <p:cTn id="17" dur="500"/>
                                        <p:tgtEl>
                                          <p:spTgt spid="85"/>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88"/>
                                        </p:tgtEl>
                                        <p:attrNameLst>
                                          <p:attrName>style.visibility</p:attrName>
                                        </p:attrNameLst>
                                      </p:cBhvr>
                                      <p:to>
                                        <p:strVal val="visible"/>
                                      </p:to>
                                    </p:set>
                                    <p:animEffect transition="in" filter="blinds(horizontal)">
                                      <p:cBhvr>
                                        <p:cTn id="22" dur="500"/>
                                        <p:tgtEl>
                                          <p:spTgt spid="88"/>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93"/>
                                        </p:tgtEl>
                                        <p:attrNameLst>
                                          <p:attrName>style.visibility</p:attrName>
                                        </p:attrNameLst>
                                      </p:cBhvr>
                                      <p:to>
                                        <p:strVal val="visible"/>
                                      </p:to>
                                    </p:set>
                                    <p:animEffect transition="in" filter="blinds(horizontal)">
                                      <p:cBhvr>
                                        <p:cTn id="27" dur="500"/>
                                        <p:tgtEl>
                                          <p:spTgt spid="93"/>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nodeType="clickEffect">
                                  <p:stCondLst>
                                    <p:cond delay="0"/>
                                  </p:stCondLst>
                                  <p:childTnLst>
                                    <p:set>
                                      <p:cBhvr>
                                        <p:cTn id="31" dur="1" fill="hold">
                                          <p:stCondLst>
                                            <p:cond delay="0"/>
                                          </p:stCondLst>
                                        </p:cTn>
                                        <p:tgtEl>
                                          <p:spTgt spid="97"/>
                                        </p:tgtEl>
                                        <p:attrNameLst>
                                          <p:attrName>style.visibility</p:attrName>
                                        </p:attrNameLst>
                                      </p:cBhvr>
                                      <p:to>
                                        <p:strVal val="visible"/>
                                      </p:to>
                                    </p:set>
                                    <p:animEffect transition="in" filter="blinds(horizontal)">
                                      <p:cBhvr>
                                        <p:cTn id="32" dur="500"/>
                                        <p:tgtEl>
                                          <p:spTgt spid="97"/>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nodeType="clickEffect">
                                  <p:stCondLst>
                                    <p:cond delay="0"/>
                                  </p:stCondLst>
                                  <p:childTnLst>
                                    <p:set>
                                      <p:cBhvr>
                                        <p:cTn id="36" dur="1" fill="hold">
                                          <p:stCondLst>
                                            <p:cond delay="0"/>
                                          </p:stCondLst>
                                        </p:cTn>
                                        <p:tgtEl>
                                          <p:spTgt spid="100"/>
                                        </p:tgtEl>
                                        <p:attrNameLst>
                                          <p:attrName>style.visibility</p:attrName>
                                        </p:attrNameLst>
                                      </p:cBhvr>
                                      <p:to>
                                        <p:strVal val="visible"/>
                                      </p:to>
                                    </p:set>
                                    <p:animEffect transition="in" filter="blinds(horizontal)">
                                      <p:cBhvr>
                                        <p:cTn id="37" dur="500"/>
                                        <p:tgtEl>
                                          <p:spTgt spid="100"/>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nodeType="clickEffect">
                                  <p:stCondLst>
                                    <p:cond delay="0"/>
                                  </p:stCondLst>
                                  <p:childTnLst>
                                    <p:set>
                                      <p:cBhvr>
                                        <p:cTn id="41" dur="1" fill="hold">
                                          <p:stCondLst>
                                            <p:cond delay="0"/>
                                          </p:stCondLst>
                                        </p:cTn>
                                        <p:tgtEl>
                                          <p:spTgt spid="103"/>
                                        </p:tgtEl>
                                        <p:attrNameLst>
                                          <p:attrName>style.visibility</p:attrName>
                                        </p:attrNameLst>
                                      </p:cBhvr>
                                      <p:to>
                                        <p:strVal val="visible"/>
                                      </p:to>
                                    </p:set>
                                    <p:animEffect transition="in" filter="blinds(horizontal)">
                                      <p:cBhvr>
                                        <p:cTn id="42" dur="500"/>
                                        <p:tgtEl>
                                          <p:spTgt spid="103"/>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nodeType="clickEffect">
                                  <p:stCondLst>
                                    <p:cond delay="0"/>
                                  </p:stCondLst>
                                  <p:childTnLst>
                                    <p:set>
                                      <p:cBhvr>
                                        <p:cTn id="46" dur="1" fill="hold">
                                          <p:stCondLst>
                                            <p:cond delay="0"/>
                                          </p:stCondLst>
                                        </p:cTn>
                                        <p:tgtEl>
                                          <p:spTgt spid="106"/>
                                        </p:tgtEl>
                                        <p:attrNameLst>
                                          <p:attrName>style.visibility</p:attrName>
                                        </p:attrNameLst>
                                      </p:cBhvr>
                                      <p:to>
                                        <p:strVal val="visible"/>
                                      </p:to>
                                    </p:set>
                                    <p:animEffect transition="in" filter="blinds(horizontal)">
                                      <p:cBhvr>
                                        <p:cTn id="47" dur="500"/>
                                        <p:tgtEl>
                                          <p:spTgt spid="106"/>
                                        </p:tgtEl>
                                      </p:cBhvr>
                                    </p:animEffect>
                                  </p:childTnLst>
                                </p:cTn>
                              </p:par>
                            </p:childTnLst>
                          </p:cTn>
                        </p:par>
                      </p:childTnLst>
                    </p:cTn>
                  </p:par>
                  <p:par>
                    <p:cTn id="48" fill="hold">
                      <p:stCondLst>
                        <p:cond delay="indefinite"/>
                      </p:stCondLst>
                      <p:childTnLst>
                        <p:par>
                          <p:cTn id="49" fill="hold">
                            <p:stCondLst>
                              <p:cond delay="0"/>
                            </p:stCondLst>
                            <p:childTnLst>
                              <p:par>
                                <p:cTn id="50" presetID="3" presetClass="entr" presetSubtype="10" fill="hold" nodeType="clickEffect">
                                  <p:stCondLst>
                                    <p:cond delay="0"/>
                                  </p:stCondLst>
                                  <p:childTnLst>
                                    <p:set>
                                      <p:cBhvr>
                                        <p:cTn id="51" dur="1" fill="hold">
                                          <p:stCondLst>
                                            <p:cond delay="0"/>
                                          </p:stCondLst>
                                        </p:cTn>
                                        <p:tgtEl>
                                          <p:spTgt spid="109"/>
                                        </p:tgtEl>
                                        <p:attrNameLst>
                                          <p:attrName>style.visibility</p:attrName>
                                        </p:attrNameLst>
                                      </p:cBhvr>
                                      <p:to>
                                        <p:strVal val="visible"/>
                                      </p:to>
                                    </p:set>
                                    <p:animEffect transition="in" filter="blinds(horizontal)">
                                      <p:cBhvr>
                                        <p:cTn id="52" dur="500"/>
                                        <p:tgtEl>
                                          <p:spTgt spid="109"/>
                                        </p:tgtEl>
                                      </p:cBhvr>
                                    </p:animEffect>
                                  </p:childTnLst>
                                </p:cTn>
                              </p:par>
                            </p:childTnLst>
                          </p:cTn>
                        </p:par>
                      </p:childTnLst>
                    </p:cTn>
                  </p:par>
                  <p:par>
                    <p:cTn id="53" fill="hold">
                      <p:stCondLst>
                        <p:cond delay="indefinite"/>
                      </p:stCondLst>
                      <p:childTnLst>
                        <p:par>
                          <p:cTn id="54" fill="hold">
                            <p:stCondLst>
                              <p:cond delay="0"/>
                            </p:stCondLst>
                            <p:childTnLst>
                              <p:par>
                                <p:cTn id="55" presetID="3" presetClass="entr" presetSubtype="10" fill="hold" nodeType="clickEffect">
                                  <p:stCondLst>
                                    <p:cond delay="0"/>
                                  </p:stCondLst>
                                  <p:childTnLst>
                                    <p:set>
                                      <p:cBhvr>
                                        <p:cTn id="56" dur="1" fill="hold">
                                          <p:stCondLst>
                                            <p:cond delay="0"/>
                                          </p:stCondLst>
                                        </p:cTn>
                                        <p:tgtEl>
                                          <p:spTgt spid="112"/>
                                        </p:tgtEl>
                                        <p:attrNameLst>
                                          <p:attrName>style.visibility</p:attrName>
                                        </p:attrNameLst>
                                      </p:cBhvr>
                                      <p:to>
                                        <p:strVal val="visible"/>
                                      </p:to>
                                    </p:set>
                                    <p:animEffect transition="in" filter="blinds(horizontal)">
                                      <p:cBhvr>
                                        <p:cTn id="57" dur="500"/>
                                        <p:tgtEl>
                                          <p:spTgt spid="112"/>
                                        </p:tgtEl>
                                      </p:cBhvr>
                                    </p:animEffect>
                                  </p:childTnLst>
                                </p:cTn>
                              </p:par>
                            </p:childTnLst>
                          </p:cTn>
                        </p:par>
                      </p:childTnLst>
                    </p:cTn>
                  </p:par>
                  <p:par>
                    <p:cTn id="58" fill="hold">
                      <p:stCondLst>
                        <p:cond delay="indefinite"/>
                      </p:stCondLst>
                      <p:childTnLst>
                        <p:par>
                          <p:cTn id="59" fill="hold">
                            <p:stCondLst>
                              <p:cond delay="0"/>
                            </p:stCondLst>
                            <p:childTnLst>
                              <p:par>
                                <p:cTn id="60" presetID="3" presetClass="entr" presetSubtype="10" fill="hold" nodeType="clickEffect">
                                  <p:stCondLst>
                                    <p:cond delay="0"/>
                                  </p:stCondLst>
                                  <p:childTnLst>
                                    <p:set>
                                      <p:cBhvr>
                                        <p:cTn id="61" dur="1" fill="hold">
                                          <p:stCondLst>
                                            <p:cond delay="0"/>
                                          </p:stCondLst>
                                        </p:cTn>
                                        <p:tgtEl>
                                          <p:spTgt spid="115"/>
                                        </p:tgtEl>
                                        <p:attrNameLst>
                                          <p:attrName>style.visibility</p:attrName>
                                        </p:attrNameLst>
                                      </p:cBhvr>
                                      <p:to>
                                        <p:strVal val="visible"/>
                                      </p:to>
                                    </p:set>
                                    <p:animEffect transition="in" filter="blinds(horizontal)">
                                      <p:cBhvr>
                                        <p:cTn id="62" dur="500"/>
                                        <p:tgtEl>
                                          <p:spTgt spid="115"/>
                                        </p:tgtEl>
                                      </p:cBhvr>
                                    </p:animEffect>
                                  </p:childTnLst>
                                </p:cTn>
                              </p:par>
                            </p:childTnLst>
                          </p:cTn>
                        </p:par>
                      </p:childTnLst>
                    </p:cTn>
                  </p:par>
                  <p:par>
                    <p:cTn id="63" fill="hold">
                      <p:stCondLst>
                        <p:cond delay="indefinite"/>
                      </p:stCondLst>
                      <p:childTnLst>
                        <p:par>
                          <p:cTn id="64" fill="hold">
                            <p:stCondLst>
                              <p:cond delay="0"/>
                            </p:stCondLst>
                            <p:childTnLst>
                              <p:par>
                                <p:cTn id="65" presetID="3" presetClass="entr" presetSubtype="10" fill="hold" nodeType="clickEffect">
                                  <p:stCondLst>
                                    <p:cond delay="0"/>
                                  </p:stCondLst>
                                  <p:childTnLst>
                                    <p:set>
                                      <p:cBhvr>
                                        <p:cTn id="66" dur="1" fill="hold">
                                          <p:stCondLst>
                                            <p:cond delay="0"/>
                                          </p:stCondLst>
                                        </p:cTn>
                                        <p:tgtEl>
                                          <p:spTgt spid="118"/>
                                        </p:tgtEl>
                                        <p:attrNameLst>
                                          <p:attrName>style.visibility</p:attrName>
                                        </p:attrNameLst>
                                      </p:cBhvr>
                                      <p:to>
                                        <p:strVal val="visible"/>
                                      </p:to>
                                    </p:set>
                                    <p:animEffect transition="in" filter="blinds(horizontal)">
                                      <p:cBhvr>
                                        <p:cTn id="67" dur="500"/>
                                        <p:tgtEl>
                                          <p:spTgt spid="118"/>
                                        </p:tgtEl>
                                      </p:cBhvr>
                                    </p:animEffect>
                                  </p:childTnLst>
                                </p:cTn>
                              </p:par>
                            </p:childTnLst>
                          </p:cTn>
                        </p:par>
                      </p:childTnLst>
                    </p:cTn>
                  </p:par>
                  <p:par>
                    <p:cTn id="68" fill="hold">
                      <p:stCondLst>
                        <p:cond delay="indefinite"/>
                      </p:stCondLst>
                      <p:childTnLst>
                        <p:par>
                          <p:cTn id="69" fill="hold">
                            <p:stCondLst>
                              <p:cond delay="0"/>
                            </p:stCondLst>
                            <p:childTnLst>
                              <p:par>
                                <p:cTn id="70" presetID="3" presetClass="entr" presetSubtype="10" fill="hold" grpId="0" nodeType="clickEffect">
                                  <p:stCondLst>
                                    <p:cond delay="0"/>
                                  </p:stCondLst>
                                  <p:childTnLst>
                                    <p:set>
                                      <p:cBhvr>
                                        <p:cTn id="71" dur="1" fill="hold">
                                          <p:stCondLst>
                                            <p:cond delay="0"/>
                                          </p:stCondLst>
                                        </p:cTn>
                                        <p:tgtEl>
                                          <p:spTgt spid="121"/>
                                        </p:tgtEl>
                                        <p:attrNameLst>
                                          <p:attrName>style.visibility</p:attrName>
                                        </p:attrNameLst>
                                      </p:cBhvr>
                                      <p:to>
                                        <p:strVal val="visible"/>
                                      </p:to>
                                    </p:set>
                                    <p:animEffect transition="in" filter="blinds(horizontal)">
                                      <p:cBhvr>
                                        <p:cTn id="72" dur="500"/>
                                        <p:tgtEl>
                                          <p:spTgt spid="121"/>
                                        </p:tgtEl>
                                      </p:cBhvr>
                                    </p:animEffect>
                                  </p:childTnLst>
                                </p:cTn>
                              </p:par>
                            </p:childTnLst>
                          </p:cTn>
                        </p:par>
                      </p:childTnLst>
                    </p:cTn>
                  </p:par>
                  <p:par>
                    <p:cTn id="73" fill="hold">
                      <p:stCondLst>
                        <p:cond delay="indefinite"/>
                      </p:stCondLst>
                      <p:childTnLst>
                        <p:par>
                          <p:cTn id="74" fill="hold">
                            <p:stCondLst>
                              <p:cond delay="0"/>
                            </p:stCondLst>
                            <p:childTnLst>
                              <p:par>
                                <p:cTn id="75" presetID="3" presetClass="entr" presetSubtype="10" fill="hold" grpId="0" nodeType="clickEffect">
                                  <p:stCondLst>
                                    <p:cond delay="0"/>
                                  </p:stCondLst>
                                  <p:childTnLst>
                                    <p:set>
                                      <p:cBhvr>
                                        <p:cTn id="76" dur="1" fill="hold">
                                          <p:stCondLst>
                                            <p:cond delay="0"/>
                                          </p:stCondLst>
                                        </p:cTn>
                                        <p:tgtEl>
                                          <p:spTgt spid="122"/>
                                        </p:tgtEl>
                                        <p:attrNameLst>
                                          <p:attrName>style.visibility</p:attrName>
                                        </p:attrNameLst>
                                      </p:cBhvr>
                                      <p:to>
                                        <p:strVal val="visible"/>
                                      </p:to>
                                    </p:set>
                                    <p:animEffect transition="in" filter="blinds(horizontal)">
                                      <p:cBhvr>
                                        <p:cTn id="77" dur="500"/>
                                        <p:tgtEl>
                                          <p:spTgt spid="122"/>
                                        </p:tgtEl>
                                      </p:cBhvr>
                                    </p:animEffect>
                                  </p:childTnLst>
                                </p:cTn>
                              </p:par>
                            </p:childTnLst>
                          </p:cTn>
                        </p:par>
                      </p:childTnLst>
                    </p:cTn>
                  </p:par>
                  <p:par>
                    <p:cTn id="78" fill="hold">
                      <p:stCondLst>
                        <p:cond delay="indefinite"/>
                      </p:stCondLst>
                      <p:childTnLst>
                        <p:par>
                          <p:cTn id="79" fill="hold">
                            <p:stCondLst>
                              <p:cond delay="0"/>
                            </p:stCondLst>
                            <p:childTnLst>
                              <p:par>
                                <p:cTn id="80" presetID="3" presetClass="entr" presetSubtype="10" fill="hold" grpId="0" nodeType="clickEffect">
                                  <p:stCondLst>
                                    <p:cond delay="0"/>
                                  </p:stCondLst>
                                  <p:childTnLst>
                                    <p:set>
                                      <p:cBhvr>
                                        <p:cTn id="81" dur="1" fill="hold">
                                          <p:stCondLst>
                                            <p:cond delay="0"/>
                                          </p:stCondLst>
                                        </p:cTn>
                                        <p:tgtEl>
                                          <p:spTgt spid="123"/>
                                        </p:tgtEl>
                                        <p:attrNameLst>
                                          <p:attrName>style.visibility</p:attrName>
                                        </p:attrNameLst>
                                      </p:cBhvr>
                                      <p:to>
                                        <p:strVal val="visible"/>
                                      </p:to>
                                    </p:set>
                                    <p:animEffect transition="in" filter="blinds(horizontal)">
                                      <p:cBhvr>
                                        <p:cTn id="82" dur="500"/>
                                        <p:tgtEl>
                                          <p:spTgt spid="123"/>
                                        </p:tgtEl>
                                      </p:cBhvr>
                                    </p:animEffect>
                                  </p:childTnLst>
                                </p:cTn>
                              </p:par>
                            </p:childTnLst>
                          </p:cTn>
                        </p:par>
                      </p:childTnLst>
                    </p:cTn>
                  </p:par>
                  <p:par>
                    <p:cTn id="83" fill="hold">
                      <p:stCondLst>
                        <p:cond delay="indefinite"/>
                      </p:stCondLst>
                      <p:childTnLst>
                        <p:par>
                          <p:cTn id="84" fill="hold">
                            <p:stCondLst>
                              <p:cond delay="0"/>
                            </p:stCondLst>
                            <p:childTnLst>
                              <p:par>
                                <p:cTn id="85" presetID="3" presetClass="entr" presetSubtype="10" fill="hold" grpId="0" nodeType="clickEffect">
                                  <p:stCondLst>
                                    <p:cond delay="0"/>
                                  </p:stCondLst>
                                  <p:childTnLst>
                                    <p:set>
                                      <p:cBhvr>
                                        <p:cTn id="86" dur="1" fill="hold">
                                          <p:stCondLst>
                                            <p:cond delay="0"/>
                                          </p:stCondLst>
                                        </p:cTn>
                                        <p:tgtEl>
                                          <p:spTgt spid="124"/>
                                        </p:tgtEl>
                                        <p:attrNameLst>
                                          <p:attrName>style.visibility</p:attrName>
                                        </p:attrNameLst>
                                      </p:cBhvr>
                                      <p:to>
                                        <p:strVal val="visible"/>
                                      </p:to>
                                    </p:set>
                                    <p:animEffect transition="in" filter="blinds(horizontal)">
                                      <p:cBhvr>
                                        <p:cTn id="87" dur="500"/>
                                        <p:tgtEl>
                                          <p:spTgt spid="124"/>
                                        </p:tgtEl>
                                      </p:cBhvr>
                                    </p:animEffect>
                                  </p:childTnLst>
                                </p:cTn>
                              </p:par>
                            </p:childTnLst>
                          </p:cTn>
                        </p:par>
                      </p:childTnLst>
                    </p:cTn>
                  </p:par>
                  <p:par>
                    <p:cTn id="88" fill="hold">
                      <p:stCondLst>
                        <p:cond delay="indefinite"/>
                      </p:stCondLst>
                      <p:childTnLst>
                        <p:par>
                          <p:cTn id="89" fill="hold">
                            <p:stCondLst>
                              <p:cond delay="0"/>
                            </p:stCondLst>
                            <p:childTnLst>
                              <p:par>
                                <p:cTn id="90" presetID="3" presetClass="entr" presetSubtype="10" fill="hold" grpId="0" nodeType="clickEffect">
                                  <p:stCondLst>
                                    <p:cond delay="0"/>
                                  </p:stCondLst>
                                  <p:childTnLst>
                                    <p:set>
                                      <p:cBhvr>
                                        <p:cTn id="91" dur="1" fill="hold">
                                          <p:stCondLst>
                                            <p:cond delay="0"/>
                                          </p:stCondLst>
                                        </p:cTn>
                                        <p:tgtEl>
                                          <p:spTgt spid="125"/>
                                        </p:tgtEl>
                                        <p:attrNameLst>
                                          <p:attrName>style.visibility</p:attrName>
                                        </p:attrNameLst>
                                      </p:cBhvr>
                                      <p:to>
                                        <p:strVal val="visible"/>
                                      </p:to>
                                    </p:set>
                                    <p:animEffect transition="in" filter="blinds(horizontal)">
                                      <p:cBhvr>
                                        <p:cTn id="92" dur="500"/>
                                        <p:tgtEl>
                                          <p:spTgt spid="1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0" grpId="0" bldLvl="0" animBg="1"/>
      <p:bldP spid="121" grpId="0"/>
      <p:bldP spid="122" grpId="0"/>
      <p:bldP spid="123" grpId="0"/>
      <p:bldP spid="124" grpId="0"/>
      <p:bldP spid="12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p:cNvPicPr>
            <a:picLocks noChangeAspect="1"/>
          </p:cNvPicPr>
          <p:nvPr/>
        </p:nvPicPr>
        <p:blipFill>
          <a:blip r:embed="rId3"/>
          <a:stretch>
            <a:fillRect/>
          </a:stretch>
        </p:blipFill>
        <p:spPr>
          <a:xfrm>
            <a:off x="5713537" y="-898513"/>
            <a:ext cx="4044228" cy="4148277"/>
          </a:xfrm>
          <a:prstGeom prst="rect">
            <a:avLst/>
          </a:prstGeom>
        </p:spPr>
      </p:pic>
      <p:pic>
        <p:nvPicPr>
          <p:cNvPr id="10" name="图片 9"/>
          <p:cNvPicPr>
            <a:picLocks noChangeAspect="1"/>
          </p:cNvPicPr>
          <p:nvPr/>
        </p:nvPicPr>
        <p:blipFill>
          <a:blip r:embed="rId4"/>
          <a:stretch>
            <a:fillRect/>
          </a:stretch>
        </p:blipFill>
        <p:spPr>
          <a:xfrm>
            <a:off x="1743366" y="3355701"/>
            <a:ext cx="3408247" cy="3494976"/>
          </a:xfrm>
          <a:prstGeom prst="rect">
            <a:avLst/>
          </a:prstGeom>
        </p:spPr>
      </p:pic>
      <p:pic>
        <p:nvPicPr>
          <p:cNvPr id="11" name="图片 10"/>
          <p:cNvPicPr>
            <a:picLocks noChangeAspect="1"/>
          </p:cNvPicPr>
          <p:nvPr/>
        </p:nvPicPr>
        <p:blipFill>
          <a:blip r:embed="rId5"/>
          <a:stretch>
            <a:fillRect/>
          </a:stretch>
        </p:blipFill>
        <p:spPr>
          <a:xfrm>
            <a:off x="3059973" y="4714739"/>
            <a:ext cx="2653564" cy="2143261"/>
          </a:xfrm>
          <a:prstGeom prst="rect">
            <a:avLst/>
          </a:prstGeom>
        </p:spPr>
      </p:pic>
      <p:sp>
        <p:nvSpPr>
          <p:cNvPr id="6" name="椭圆 5"/>
          <p:cNvSpPr/>
          <p:nvPr/>
        </p:nvSpPr>
        <p:spPr>
          <a:xfrm>
            <a:off x="3871595" y="1173480"/>
            <a:ext cx="3886200" cy="3733800"/>
          </a:xfrm>
          <a:prstGeom prst="ellipse">
            <a:avLst/>
          </a:prstGeom>
          <a:solidFill>
            <a:schemeClr val="bg1"/>
          </a:solidFill>
          <a:ln w="38100">
            <a:solidFill>
              <a:srgbClr val="FF9298"/>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 name="图片 11"/>
          <p:cNvPicPr>
            <a:picLocks noChangeAspect="1"/>
          </p:cNvPicPr>
          <p:nvPr/>
        </p:nvPicPr>
        <p:blipFill>
          <a:blip r:embed="rId6"/>
          <a:stretch>
            <a:fillRect/>
          </a:stretch>
        </p:blipFill>
        <p:spPr>
          <a:xfrm>
            <a:off x="5104443" y="-709451"/>
            <a:ext cx="3399799" cy="2740601"/>
          </a:xfrm>
          <a:prstGeom prst="rect">
            <a:avLst/>
          </a:prstGeom>
        </p:spPr>
      </p:pic>
      <p:grpSp>
        <p:nvGrpSpPr>
          <p:cNvPr id="2" name="组合 1"/>
          <p:cNvGrpSpPr/>
          <p:nvPr/>
        </p:nvGrpSpPr>
        <p:grpSpPr>
          <a:xfrm>
            <a:off x="4343060" y="1733862"/>
            <a:ext cx="3156178" cy="1095351"/>
            <a:chOff x="3730795" y="612743"/>
            <a:chExt cx="1480324" cy="513746"/>
          </a:xfrm>
        </p:grpSpPr>
        <p:sp>
          <p:nvSpPr>
            <p:cNvPr id="4" name="文本框 3"/>
            <p:cNvSpPr txBox="1"/>
            <p:nvPr/>
          </p:nvSpPr>
          <p:spPr>
            <a:xfrm>
              <a:off x="3730795" y="909957"/>
              <a:ext cx="1480324" cy="216532"/>
            </a:xfrm>
            <a:prstGeom prst="rect">
              <a:avLst/>
            </a:prstGeom>
            <a:noFill/>
          </p:spPr>
          <p:txBody>
            <a:bodyPr wrap="square" rtlCol="0">
              <a:spAutoFit/>
            </a:bodyPr>
            <a:lstStyle/>
            <a:p>
              <a:pPr algn="ctr"/>
              <a:r>
                <a:rPr lang="zh-CN" altLang="en-US" sz="2400" b="1" dirty="0">
                  <a:solidFill>
                    <a:schemeClr val="tx1">
                      <a:lumMod val="65000"/>
                      <a:lumOff val="35000"/>
                    </a:schemeClr>
                  </a:solidFill>
                  <a:latin typeface="微软雅黑" panose="020B0503020204020204" pitchFamily="34" charset="-122"/>
                  <a:ea typeface="微软雅黑" panose="020B0503020204020204" pitchFamily="34" charset="-122"/>
                </a:rPr>
                <a:t>请输入你的题目</a:t>
              </a:r>
            </a:p>
          </p:txBody>
        </p:sp>
        <p:sp>
          <p:nvSpPr>
            <p:cNvPr id="5" name="文本框 4"/>
            <p:cNvSpPr txBox="1"/>
            <p:nvPr/>
          </p:nvSpPr>
          <p:spPr>
            <a:xfrm>
              <a:off x="4094132" y="612743"/>
              <a:ext cx="795928" cy="274274"/>
            </a:xfrm>
            <a:prstGeom prst="rect">
              <a:avLst/>
            </a:prstGeom>
            <a:noFill/>
          </p:spPr>
          <p:txBody>
            <a:bodyPr wrap="square" rtlCol="0">
              <a:spAutoFit/>
            </a:bodyPr>
            <a:lstStyle>
              <a:defPPr>
                <a:defRPr lang="zh-CN"/>
              </a:defPPr>
              <a:lvl1pPr algn="ctr">
                <a:defRPr sz="2400" b="1">
                  <a:solidFill>
                    <a:srgbClr val="D25B6E"/>
                  </a:solidFill>
                  <a:latin typeface="微软雅黑" panose="020B0503020204020204" pitchFamily="34" charset="-122"/>
                  <a:ea typeface="微软雅黑" panose="020B0503020204020204" pitchFamily="34" charset="-122"/>
                </a:defRPr>
              </a:lvl1pPr>
            </a:lstStyle>
            <a:p>
              <a:r>
                <a:rPr lang="en-US" altLang="zh-CN" sz="3200" dirty="0">
                  <a:solidFill>
                    <a:schemeClr val="tx1">
                      <a:lumMod val="65000"/>
                      <a:lumOff val="35000"/>
                    </a:schemeClr>
                  </a:solidFill>
                </a:rPr>
                <a:t>02</a:t>
              </a:r>
            </a:p>
          </p:txBody>
        </p:sp>
      </p:grpSp>
      <p:pic>
        <p:nvPicPr>
          <p:cNvPr id="14" name="图片 13"/>
          <p:cNvPicPr>
            <a:picLocks noChangeAspect="1"/>
          </p:cNvPicPr>
          <p:nvPr/>
        </p:nvPicPr>
        <p:blipFill>
          <a:blip r:embed="rId7"/>
          <a:stretch>
            <a:fillRect/>
          </a:stretch>
        </p:blipFill>
        <p:spPr>
          <a:xfrm>
            <a:off x="7027867" y="4182229"/>
            <a:ext cx="879750" cy="880133"/>
          </a:xfrm>
          <a:prstGeom prst="rect">
            <a:avLst/>
          </a:prstGeom>
        </p:spPr>
      </p:pic>
      <p:pic>
        <p:nvPicPr>
          <p:cNvPr id="15" name="图片 14"/>
          <p:cNvPicPr>
            <a:picLocks noChangeAspect="1"/>
          </p:cNvPicPr>
          <p:nvPr/>
        </p:nvPicPr>
        <p:blipFill>
          <a:blip r:embed="rId8"/>
          <a:stretch>
            <a:fillRect/>
          </a:stretch>
        </p:blipFill>
        <p:spPr>
          <a:xfrm rot="2920028">
            <a:off x="5861811" y="5241026"/>
            <a:ext cx="884623" cy="745270"/>
          </a:xfrm>
          <a:prstGeom prst="rect">
            <a:avLst/>
          </a:prstGeom>
        </p:spPr>
      </p:pic>
      <p:pic>
        <p:nvPicPr>
          <p:cNvPr id="16" name="图片 15"/>
          <p:cNvPicPr>
            <a:picLocks noChangeAspect="1"/>
          </p:cNvPicPr>
          <p:nvPr/>
        </p:nvPicPr>
        <p:blipFill>
          <a:blip r:embed="rId9"/>
          <a:stretch>
            <a:fillRect/>
          </a:stretch>
        </p:blipFill>
        <p:spPr>
          <a:xfrm>
            <a:off x="3492106" y="649219"/>
            <a:ext cx="913658" cy="751557"/>
          </a:xfrm>
          <a:prstGeom prst="rect">
            <a:avLst/>
          </a:prstGeom>
        </p:spPr>
      </p:pic>
      <p:pic>
        <p:nvPicPr>
          <p:cNvPr id="17" name="图片 16"/>
          <p:cNvPicPr>
            <a:picLocks noChangeAspect="1"/>
          </p:cNvPicPr>
          <p:nvPr/>
        </p:nvPicPr>
        <p:blipFill>
          <a:blip r:embed="rId10"/>
          <a:stretch>
            <a:fillRect/>
          </a:stretch>
        </p:blipFill>
        <p:spPr>
          <a:xfrm>
            <a:off x="2857845" y="2129280"/>
            <a:ext cx="1013625" cy="1014067"/>
          </a:xfrm>
          <a:prstGeom prst="rect">
            <a:avLst/>
          </a:prstGeom>
        </p:spPr>
      </p:pic>
      <p:sp>
        <p:nvSpPr>
          <p:cNvPr id="18" name="矩形 17"/>
          <p:cNvSpPr/>
          <p:nvPr/>
        </p:nvSpPr>
        <p:spPr>
          <a:xfrm>
            <a:off x="4633452" y="2930994"/>
            <a:ext cx="2665537" cy="1015663"/>
          </a:xfrm>
          <a:prstGeom prst="rect">
            <a:avLst/>
          </a:prstGeom>
        </p:spPr>
        <p:txBody>
          <a:bodyPr wrap="square">
            <a:spAutoFit/>
          </a:bodyPr>
          <a:lstStyle/>
          <a:p>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请在此处添加详细描述文本，尽量与标题文本语言风格相符合，语言描述尽量简洁生动。请在此处添加详细描述文本，尽量与标题文本语言风格相符合，语言描述尽量简洁生动。</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3"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1+#ppt_w/2"/>
                                              </p:val>
                                            </p:tav>
                                            <p:tav tm="100000">
                                              <p:val>
                                                <p:strVal val="#ppt_x"/>
                                              </p:val>
                                            </p:tav>
                                          </p:tavLst>
                                        </p:anim>
                                        <p:anim calcmode="lin" valueType="num">
                                          <p:cBhvr additive="base">
                                            <p:cTn id="8" dur="500" fill="hold"/>
                                            <p:tgtEl>
                                              <p:spTgt spid="12"/>
                                            </p:tgtEl>
                                            <p:attrNameLst>
                                              <p:attrName>ppt_y</p:attrName>
                                            </p:attrNameLst>
                                          </p:cBhvr>
                                          <p:tavLst>
                                            <p:tav tm="0">
                                              <p:val>
                                                <p:strVal val="0-#ppt_h/2"/>
                                              </p:val>
                                            </p:tav>
                                            <p:tav tm="100000">
                                              <p:val>
                                                <p:strVal val="#ppt_y"/>
                                              </p:val>
                                            </p:tav>
                                          </p:tavLst>
                                        </p:anim>
                                      </p:childTnLst>
                                    </p:cTn>
                                  </p:par>
                                  <p:par>
                                    <p:cTn id="9" presetID="2" presetClass="entr" presetSubtype="3" fill="hold" nodeType="with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500" fill="hold"/>
                                            <p:tgtEl>
                                              <p:spTgt spid="13"/>
                                            </p:tgtEl>
                                            <p:attrNameLst>
                                              <p:attrName>ppt_x</p:attrName>
                                            </p:attrNameLst>
                                          </p:cBhvr>
                                          <p:tavLst>
                                            <p:tav tm="0">
                                              <p:val>
                                                <p:strVal val="1+#ppt_w/2"/>
                                              </p:val>
                                            </p:tav>
                                            <p:tav tm="100000">
                                              <p:val>
                                                <p:strVal val="#ppt_x"/>
                                              </p:val>
                                            </p:tav>
                                          </p:tavLst>
                                        </p:anim>
                                        <p:anim calcmode="lin" valueType="num">
                                          <p:cBhvr additive="base">
                                            <p:cTn id="12" dur="500" fill="hold"/>
                                            <p:tgtEl>
                                              <p:spTgt spid="13"/>
                                            </p:tgtEl>
                                            <p:attrNameLst>
                                              <p:attrName>ppt_y</p:attrName>
                                            </p:attrNameLst>
                                          </p:cBhvr>
                                          <p:tavLst>
                                            <p:tav tm="0">
                                              <p:val>
                                                <p:strVal val="0-#ppt_h/2"/>
                                              </p:val>
                                            </p:tav>
                                            <p:tav tm="100000">
                                              <p:val>
                                                <p:strVal val="#ppt_y"/>
                                              </p:val>
                                            </p:tav>
                                          </p:tavLst>
                                        </p:anim>
                                      </p:childTnLst>
                                    </p:cTn>
                                  </p:par>
                                  <p:par>
                                    <p:cTn id="13" presetID="2" presetClass="entr" presetSubtype="12" fill="hold" nodeType="with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500" fill="hold"/>
                                            <p:tgtEl>
                                              <p:spTgt spid="10"/>
                                            </p:tgtEl>
                                            <p:attrNameLst>
                                              <p:attrName>ppt_x</p:attrName>
                                            </p:attrNameLst>
                                          </p:cBhvr>
                                          <p:tavLst>
                                            <p:tav tm="0">
                                              <p:val>
                                                <p:strVal val="0-#ppt_w/2"/>
                                              </p:val>
                                            </p:tav>
                                            <p:tav tm="100000">
                                              <p:val>
                                                <p:strVal val="#ppt_x"/>
                                              </p:val>
                                            </p:tav>
                                          </p:tavLst>
                                        </p:anim>
                                        <p:anim calcmode="lin" valueType="num">
                                          <p:cBhvr additive="base">
                                            <p:cTn id="16" dur="500" fill="hold"/>
                                            <p:tgtEl>
                                              <p:spTgt spid="10"/>
                                            </p:tgtEl>
                                            <p:attrNameLst>
                                              <p:attrName>ppt_y</p:attrName>
                                            </p:attrNameLst>
                                          </p:cBhvr>
                                          <p:tavLst>
                                            <p:tav tm="0">
                                              <p:val>
                                                <p:strVal val="1+#ppt_h/2"/>
                                              </p:val>
                                            </p:tav>
                                            <p:tav tm="100000">
                                              <p:val>
                                                <p:strVal val="#ppt_y"/>
                                              </p:val>
                                            </p:tav>
                                          </p:tavLst>
                                        </p:anim>
                                      </p:childTnLst>
                                    </p:cTn>
                                  </p:par>
                                  <p:par>
                                    <p:cTn id="17" presetID="2" presetClass="entr" presetSubtype="12" fill="hold" nodeType="with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500" fill="hold"/>
                                            <p:tgtEl>
                                              <p:spTgt spid="11"/>
                                            </p:tgtEl>
                                            <p:attrNameLst>
                                              <p:attrName>ppt_x</p:attrName>
                                            </p:attrNameLst>
                                          </p:cBhvr>
                                          <p:tavLst>
                                            <p:tav tm="0">
                                              <p:val>
                                                <p:strVal val="0-#ppt_w/2"/>
                                              </p:val>
                                            </p:tav>
                                            <p:tav tm="100000">
                                              <p:val>
                                                <p:strVal val="#ppt_x"/>
                                              </p:val>
                                            </p:tav>
                                          </p:tavLst>
                                        </p:anim>
                                        <p:anim calcmode="lin" valueType="num">
                                          <p:cBhvr additive="base">
                                            <p:cTn id="20"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9" fill="hold" nodeType="clickEffect" p14:presetBounceEnd="79000">
                                      <p:stCondLst>
                                        <p:cond delay="0"/>
                                      </p:stCondLst>
                                      <p:childTnLst>
                                        <p:set>
                                          <p:cBhvr>
                                            <p:cTn id="24" dur="1" fill="hold">
                                              <p:stCondLst>
                                                <p:cond delay="0"/>
                                              </p:stCondLst>
                                            </p:cTn>
                                            <p:tgtEl>
                                              <p:spTgt spid="2"/>
                                            </p:tgtEl>
                                            <p:attrNameLst>
                                              <p:attrName>style.visibility</p:attrName>
                                            </p:attrNameLst>
                                          </p:cBhvr>
                                          <p:to>
                                            <p:strVal val="visible"/>
                                          </p:to>
                                        </p:set>
                                        <p:anim calcmode="lin" valueType="num" p14:bounceEnd="79000">
                                          <p:cBhvr additive="base">
                                            <p:cTn id="25" dur="1000" fill="hold"/>
                                            <p:tgtEl>
                                              <p:spTgt spid="2"/>
                                            </p:tgtEl>
                                            <p:attrNameLst>
                                              <p:attrName>ppt_x</p:attrName>
                                            </p:attrNameLst>
                                          </p:cBhvr>
                                          <p:tavLst>
                                            <p:tav tm="0">
                                              <p:val>
                                                <p:strVal val="0-#ppt_w/2"/>
                                              </p:val>
                                            </p:tav>
                                            <p:tav tm="100000">
                                              <p:val>
                                                <p:strVal val="#ppt_x"/>
                                              </p:val>
                                            </p:tav>
                                          </p:tavLst>
                                        </p:anim>
                                        <p:anim calcmode="lin" valueType="num" p14:bounceEnd="79000">
                                          <p:cBhvr additive="base">
                                            <p:cTn id="26" dur="1000" fill="hold"/>
                                            <p:tgtEl>
                                              <p:spTgt spid="2"/>
                                            </p:tgtEl>
                                            <p:attrNameLst>
                                              <p:attrName>ppt_y</p:attrName>
                                            </p:attrNameLst>
                                          </p:cBhvr>
                                          <p:tavLst>
                                            <p:tav tm="0">
                                              <p:val>
                                                <p:strVal val="0-#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53" presetClass="entr" presetSubtype="16" fill="hold" grpId="0" nodeType="clickEffect">
                                      <p:stCondLst>
                                        <p:cond delay="0"/>
                                      </p:stCondLst>
                                      <p:childTnLst>
                                        <p:set>
                                          <p:cBhvr>
                                            <p:cTn id="30" dur="1" fill="hold">
                                              <p:stCondLst>
                                                <p:cond delay="0"/>
                                              </p:stCondLst>
                                            </p:cTn>
                                            <p:tgtEl>
                                              <p:spTgt spid="18"/>
                                            </p:tgtEl>
                                            <p:attrNameLst>
                                              <p:attrName>style.visibility</p:attrName>
                                            </p:attrNameLst>
                                          </p:cBhvr>
                                          <p:to>
                                            <p:strVal val="visible"/>
                                          </p:to>
                                        </p:set>
                                        <p:anim calcmode="lin" valueType="num">
                                          <p:cBhvr>
                                            <p:cTn id="31" dur="500" fill="hold"/>
                                            <p:tgtEl>
                                              <p:spTgt spid="18"/>
                                            </p:tgtEl>
                                            <p:attrNameLst>
                                              <p:attrName>ppt_w</p:attrName>
                                            </p:attrNameLst>
                                          </p:cBhvr>
                                          <p:tavLst>
                                            <p:tav tm="0">
                                              <p:val>
                                                <p:fltVal val="0"/>
                                              </p:val>
                                            </p:tav>
                                            <p:tav tm="100000">
                                              <p:val>
                                                <p:strVal val="#ppt_w"/>
                                              </p:val>
                                            </p:tav>
                                          </p:tavLst>
                                        </p:anim>
                                        <p:anim calcmode="lin" valueType="num">
                                          <p:cBhvr>
                                            <p:cTn id="32" dur="500" fill="hold"/>
                                            <p:tgtEl>
                                              <p:spTgt spid="18"/>
                                            </p:tgtEl>
                                            <p:attrNameLst>
                                              <p:attrName>ppt_h</p:attrName>
                                            </p:attrNameLst>
                                          </p:cBhvr>
                                          <p:tavLst>
                                            <p:tav tm="0">
                                              <p:val>
                                                <p:fltVal val="0"/>
                                              </p:val>
                                            </p:tav>
                                            <p:tav tm="100000">
                                              <p:val>
                                                <p:strVal val="#ppt_h"/>
                                              </p:val>
                                            </p:tav>
                                          </p:tavLst>
                                        </p:anim>
                                        <p:animEffect transition="in" filter="fade">
                                          <p:cBhvr>
                                            <p:cTn id="33" dur="500"/>
                                            <p:tgtEl>
                                              <p:spTgt spid="18"/>
                                            </p:tgtEl>
                                          </p:cBhvr>
                                        </p:animEffect>
                                      </p:childTnLst>
                                    </p:cTn>
                                  </p:par>
                                </p:childTnLst>
                              </p:cTn>
                            </p:par>
                          </p:childTnLst>
                        </p:cTn>
                      </p:par>
                      <p:par>
                        <p:cTn id="34" fill="hold">
                          <p:stCondLst>
                            <p:cond delay="indefinite"/>
                          </p:stCondLst>
                          <p:childTnLst>
                            <p:par>
                              <p:cTn id="35" fill="hold">
                                <p:stCondLst>
                                  <p:cond delay="0"/>
                                </p:stCondLst>
                                <p:childTnLst>
                                  <p:par>
                                    <p:cTn id="36" presetID="31" presetClass="entr" presetSubtype="0" fill="hold" nodeType="clickEffect">
                                      <p:stCondLst>
                                        <p:cond delay="0"/>
                                      </p:stCondLst>
                                      <p:childTnLst>
                                        <p:set>
                                          <p:cBhvr>
                                            <p:cTn id="37" dur="1" fill="hold">
                                              <p:stCondLst>
                                                <p:cond delay="0"/>
                                              </p:stCondLst>
                                            </p:cTn>
                                            <p:tgtEl>
                                              <p:spTgt spid="16"/>
                                            </p:tgtEl>
                                            <p:attrNameLst>
                                              <p:attrName>style.visibility</p:attrName>
                                            </p:attrNameLst>
                                          </p:cBhvr>
                                          <p:to>
                                            <p:strVal val="visible"/>
                                          </p:to>
                                        </p:set>
                                        <p:anim calcmode="lin" valueType="num">
                                          <p:cBhvr>
                                            <p:cTn id="38" dur="1000" fill="hold"/>
                                            <p:tgtEl>
                                              <p:spTgt spid="16"/>
                                            </p:tgtEl>
                                            <p:attrNameLst>
                                              <p:attrName>ppt_w</p:attrName>
                                            </p:attrNameLst>
                                          </p:cBhvr>
                                          <p:tavLst>
                                            <p:tav tm="0">
                                              <p:val>
                                                <p:fltVal val="0"/>
                                              </p:val>
                                            </p:tav>
                                            <p:tav tm="100000">
                                              <p:val>
                                                <p:strVal val="#ppt_w"/>
                                              </p:val>
                                            </p:tav>
                                          </p:tavLst>
                                        </p:anim>
                                        <p:anim calcmode="lin" valueType="num">
                                          <p:cBhvr>
                                            <p:cTn id="39" dur="1000" fill="hold"/>
                                            <p:tgtEl>
                                              <p:spTgt spid="16"/>
                                            </p:tgtEl>
                                            <p:attrNameLst>
                                              <p:attrName>ppt_h</p:attrName>
                                            </p:attrNameLst>
                                          </p:cBhvr>
                                          <p:tavLst>
                                            <p:tav tm="0">
                                              <p:val>
                                                <p:fltVal val="0"/>
                                              </p:val>
                                            </p:tav>
                                            <p:tav tm="100000">
                                              <p:val>
                                                <p:strVal val="#ppt_h"/>
                                              </p:val>
                                            </p:tav>
                                          </p:tavLst>
                                        </p:anim>
                                        <p:anim calcmode="lin" valueType="num">
                                          <p:cBhvr>
                                            <p:cTn id="40" dur="1000" fill="hold"/>
                                            <p:tgtEl>
                                              <p:spTgt spid="16"/>
                                            </p:tgtEl>
                                            <p:attrNameLst>
                                              <p:attrName>style.rotation</p:attrName>
                                            </p:attrNameLst>
                                          </p:cBhvr>
                                          <p:tavLst>
                                            <p:tav tm="0">
                                              <p:val>
                                                <p:fltVal val="90"/>
                                              </p:val>
                                            </p:tav>
                                            <p:tav tm="100000">
                                              <p:val>
                                                <p:fltVal val="0"/>
                                              </p:val>
                                            </p:tav>
                                          </p:tavLst>
                                        </p:anim>
                                        <p:animEffect transition="in" filter="fade">
                                          <p:cBhvr>
                                            <p:cTn id="41" dur="1000"/>
                                            <p:tgtEl>
                                              <p:spTgt spid="16"/>
                                            </p:tgtEl>
                                          </p:cBhvr>
                                        </p:animEffect>
                                      </p:childTnLst>
                                    </p:cTn>
                                  </p:par>
                                  <p:par>
                                    <p:cTn id="42" presetID="31" presetClass="entr" presetSubtype="0" fill="hold" nodeType="withEffect">
                                      <p:stCondLst>
                                        <p:cond delay="0"/>
                                      </p:stCondLst>
                                      <p:childTnLst>
                                        <p:set>
                                          <p:cBhvr>
                                            <p:cTn id="43" dur="1" fill="hold">
                                              <p:stCondLst>
                                                <p:cond delay="0"/>
                                              </p:stCondLst>
                                            </p:cTn>
                                            <p:tgtEl>
                                              <p:spTgt spid="15"/>
                                            </p:tgtEl>
                                            <p:attrNameLst>
                                              <p:attrName>style.visibility</p:attrName>
                                            </p:attrNameLst>
                                          </p:cBhvr>
                                          <p:to>
                                            <p:strVal val="visible"/>
                                          </p:to>
                                        </p:set>
                                        <p:anim calcmode="lin" valueType="num">
                                          <p:cBhvr>
                                            <p:cTn id="44" dur="1000" fill="hold"/>
                                            <p:tgtEl>
                                              <p:spTgt spid="15"/>
                                            </p:tgtEl>
                                            <p:attrNameLst>
                                              <p:attrName>ppt_w</p:attrName>
                                            </p:attrNameLst>
                                          </p:cBhvr>
                                          <p:tavLst>
                                            <p:tav tm="0">
                                              <p:val>
                                                <p:fltVal val="0"/>
                                              </p:val>
                                            </p:tav>
                                            <p:tav tm="100000">
                                              <p:val>
                                                <p:strVal val="#ppt_w"/>
                                              </p:val>
                                            </p:tav>
                                          </p:tavLst>
                                        </p:anim>
                                        <p:anim calcmode="lin" valueType="num">
                                          <p:cBhvr>
                                            <p:cTn id="45" dur="1000" fill="hold"/>
                                            <p:tgtEl>
                                              <p:spTgt spid="15"/>
                                            </p:tgtEl>
                                            <p:attrNameLst>
                                              <p:attrName>ppt_h</p:attrName>
                                            </p:attrNameLst>
                                          </p:cBhvr>
                                          <p:tavLst>
                                            <p:tav tm="0">
                                              <p:val>
                                                <p:fltVal val="0"/>
                                              </p:val>
                                            </p:tav>
                                            <p:tav tm="100000">
                                              <p:val>
                                                <p:strVal val="#ppt_h"/>
                                              </p:val>
                                            </p:tav>
                                          </p:tavLst>
                                        </p:anim>
                                        <p:anim calcmode="lin" valueType="num">
                                          <p:cBhvr>
                                            <p:cTn id="46" dur="1000" fill="hold"/>
                                            <p:tgtEl>
                                              <p:spTgt spid="15"/>
                                            </p:tgtEl>
                                            <p:attrNameLst>
                                              <p:attrName>style.rotation</p:attrName>
                                            </p:attrNameLst>
                                          </p:cBhvr>
                                          <p:tavLst>
                                            <p:tav tm="0">
                                              <p:val>
                                                <p:fltVal val="90"/>
                                              </p:val>
                                            </p:tav>
                                            <p:tav tm="100000">
                                              <p:val>
                                                <p:fltVal val="0"/>
                                              </p:val>
                                            </p:tav>
                                          </p:tavLst>
                                        </p:anim>
                                        <p:animEffect transition="in" filter="fade">
                                          <p:cBhvr>
                                            <p:cTn id="47" dur="1000"/>
                                            <p:tgtEl>
                                              <p:spTgt spid="15"/>
                                            </p:tgtEl>
                                          </p:cBhvr>
                                        </p:animEffect>
                                      </p:childTnLst>
                                    </p:cTn>
                                  </p:par>
                                </p:childTnLst>
                              </p:cTn>
                            </p:par>
                          </p:childTnLst>
                        </p:cTn>
                      </p:par>
                      <p:par>
                        <p:cTn id="48" fill="hold">
                          <p:stCondLst>
                            <p:cond delay="indefinite"/>
                          </p:stCondLst>
                          <p:childTnLst>
                            <p:par>
                              <p:cTn id="49" fill="hold">
                                <p:stCondLst>
                                  <p:cond delay="0"/>
                                </p:stCondLst>
                                <p:childTnLst>
                                  <p:par>
                                    <p:cTn id="50" presetID="53" presetClass="entr" presetSubtype="16" fill="hold" nodeType="clickEffect">
                                      <p:stCondLst>
                                        <p:cond delay="0"/>
                                      </p:stCondLst>
                                      <p:childTnLst>
                                        <p:set>
                                          <p:cBhvr>
                                            <p:cTn id="51" dur="1" fill="hold">
                                              <p:stCondLst>
                                                <p:cond delay="0"/>
                                              </p:stCondLst>
                                            </p:cTn>
                                            <p:tgtEl>
                                              <p:spTgt spid="14"/>
                                            </p:tgtEl>
                                            <p:attrNameLst>
                                              <p:attrName>style.visibility</p:attrName>
                                            </p:attrNameLst>
                                          </p:cBhvr>
                                          <p:to>
                                            <p:strVal val="visible"/>
                                          </p:to>
                                        </p:set>
                                        <p:anim calcmode="lin" valueType="num">
                                          <p:cBhvr>
                                            <p:cTn id="52" dur="500" fill="hold"/>
                                            <p:tgtEl>
                                              <p:spTgt spid="14"/>
                                            </p:tgtEl>
                                            <p:attrNameLst>
                                              <p:attrName>ppt_w</p:attrName>
                                            </p:attrNameLst>
                                          </p:cBhvr>
                                          <p:tavLst>
                                            <p:tav tm="0">
                                              <p:val>
                                                <p:fltVal val="0"/>
                                              </p:val>
                                            </p:tav>
                                            <p:tav tm="100000">
                                              <p:val>
                                                <p:strVal val="#ppt_w"/>
                                              </p:val>
                                            </p:tav>
                                          </p:tavLst>
                                        </p:anim>
                                        <p:anim calcmode="lin" valueType="num">
                                          <p:cBhvr>
                                            <p:cTn id="53" dur="500" fill="hold"/>
                                            <p:tgtEl>
                                              <p:spTgt spid="14"/>
                                            </p:tgtEl>
                                            <p:attrNameLst>
                                              <p:attrName>ppt_h</p:attrName>
                                            </p:attrNameLst>
                                          </p:cBhvr>
                                          <p:tavLst>
                                            <p:tav tm="0">
                                              <p:val>
                                                <p:fltVal val="0"/>
                                              </p:val>
                                            </p:tav>
                                            <p:tav tm="100000">
                                              <p:val>
                                                <p:strVal val="#ppt_h"/>
                                              </p:val>
                                            </p:tav>
                                          </p:tavLst>
                                        </p:anim>
                                        <p:animEffect transition="in" filter="fade">
                                          <p:cBhvr>
                                            <p:cTn id="54" dur="500"/>
                                            <p:tgtEl>
                                              <p:spTgt spid="14"/>
                                            </p:tgtEl>
                                          </p:cBhvr>
                                        </p:animEffect>
                                      </p:childTnLst>
                                    </p:cTn>
                                  </p:par>
                                  <p:par>
                                    <p:cTn id="55" presetID="53" presetClass="entr" presetSubtype="16" fill="hold" nodeType="withEffect">
                                      <p:stCondLst>
                                        <p:cond delay="0"/>
                                      </p:stCondLst>
                                      <p:childTnLst>
                                        <p:set>
                                          <p:cBhvr>
                                            <p:cTn id="56" dur="1" fill="hold">
                                              <p:stCondLst>
                                                <p:cond delay="0"/>
                                              </p:stCondLst>
                                            </p:cTn>
                                            <p:tgtEl>
                                              <p:spTgt spid="17"/>
                                            </p:tgtEl>
                                            <p:attrNameLst>
                                              <p:attrName>style.visibility</p:attrName>
                                            </p:attrNameLst>
                                          </p:cBhvr>
                                          <p:to>
                                            <p:strVal val="visible"/>
                                          </p:to>
                                        </p:set>
                                        <p:anim calcmode="lin" valueType="num">
                                          <p:cBhvr>
                                            <p:cTn id="57" dur="500" fill="hold"/>
                                            <p:tgtEl>
                                              <p:spTgt spid="17"/>
                                            </p:tgtEl>
                                            <p:attrNameLst>
                                              <p:attrName>ppt_w</p:attrName>
                                            </p:attrNameLst>
                                          </p:cBhvr>
                                          <p:tavLst>
                                            <p:tav tm="0">
                                              <p:val>
                                                <p:fltVal val="0"/>
                                              </p:val>
                                            </p:tav>
                                            <p:tav tm="100000">
                                              <p:val>
                                                <p:strVal val="#ppt_w"/>
                                              </p:val>
                                            </p:tav>
                                          </p:tavLst>
                                        </p:anim>
                                        <p:anim calcmode="lin" valueType="num">
                                          <p:cBhvr>
                                            <p:cTn id="58" dur="500" fill="hold"/>
                                            <p:tgtEl>
                                              <p:spTgt spid="17"/>
                                            </p:tgtEl>
                                            <p:attrNameLst>
                                              <p:attrName>ppt_h</p:attrName>
                                            </p:attrNameLst>
                                          </p:cBhvr>
                                          <p:tavLst>
                                            <p:tav tm="0">
                                              <p:val>
                                                <p:fltVal val="0"/>
                                              </p:val>
                                            </p:tav>
                                            <p:tav tm="100000">
                                              <p:val>
                                                <p:strVal val="#ppt_h"/>
                                              </p:val>
                                            </p:tav>
                                          </p:tavLst>
                                        </p:anim>
                                        <p:animEffect transition="in" filter="fade">
                                          <p:cBhvr>
                                            <p:cTn id="59"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3"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1+#ppt_w/2"/>
                                              </p:val>
                                            </p:tav>
                                            <p:tav tm="100000">
                                              <p:val>
                                                <p:strVal val="#ppt_x"/>
                                              </p:val>
                                            </p:tav>
                                          </p:tavLst>
                                        </p:anim>
                                        <p:anim calcmode="lin" valueType="num">
                                          <p:cBhvr additive="base">
                                            <p:cTn id="8" dur="500" fill="hold"/>
                                            <p:tgtEl>
                                              <p:spTgt spid="12"/>
                                            </p:tgtEl>
                                            <p:attrNameLst>
                                              <p:attrName>ppt_y</p:attrName>
                                            </p:attrNameLst>
                                          </p:cBhvr>
                                          <p:tavLst>
                                            <p:tav tm="0">
                                              <p:val>
                                                <p:strVal val="0-#ppt_h/2"/>
                                              </p:val>
                                            </p:tav>
                                            <p:tav tm="100000">
                                              <p:val>
                                                <p:strVal val="#ppt_y"/>
                                              </p:val>
                                            </p:tav>
                                          </p:tavLst>
                                        </p:anim>
                                      </p:childTnLst>
                                    </p:cTn>
                                  </p:par>
                                  <p:par>
                                    <p:cTn id="9" presetID="2" presetClass="entr" presetSubtype="3" fill="hold" nodeType="with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500" fill="hold"/>
                                            <p:tgtEl>
                                              <p:spTgt spid="13"/>
                                            </p:tgtEl>
                                            <p:attrNameLst>
                                              <p:attrName>ppt_x</p:attrName>
                                            </p:attrNameLst>
                                          </p:cBhvr>
                                          <p:tavLst>
                                            <p:tav tm="0">
                                              <p:val>
                                                <p:strVal val="1+#ppt_w/2"/>
                                              </p:val>
                                            </p:tav>
                                            <p:tav tm="100000">
                                              <p:val>
                                                <p:strVal val="#ppt_x"/>
                                              </p:val>
                                            </p:tav>
                                          </p:tavLst>
                                        </p:anim>
                                        <p:anim calcmode="lin" valueType="num">
                                          <p:cBhvr additive="base">
                                            <p:cTn id="12" dur="500" fill="hold"/>
                                            <p:tgtEl>
                                              <p:spTgt spid="13"/>
                                            </p:tgtEl>
                                            <p:attrNameLst>
                                              <p:attrName>ppt_y</p:attrName>
                                            </p:attrNameLst>
                                          </p:cBhvr>
                                          <p:tavLst>
                                            <p:tav tm="0">
                                              <p:val>
                                                <p:strVal val="0-#ppt_h/2"/>
                                              </p:val>
                                            </p:tav>
                                            <p:tav tm="100000">
                                              <p:val>
                                                <p:strVal val="#ppt_y"/>
                                              </p:val>
                                            </p:tav>
                                          </p:tavLst>
                                        </p:anim>
                                      </p:childTnLst>
                                    </p:cTn>
                                  </p:par>
                                  <p:par>
                                    <p:cTn id="13" presetID="2" presetClass="entr" presetSubtype="12" fill="hold" nodeType="with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500" fill="hold"/>
                                            <p:tgtEl>
                                              <p:spTgt spid="10"/>
                                            </p:tgtEl>
                                            <p:attrNameLst>
                                              <p:attrName>ppt_x</p:attrName>
                                            </p:attrNameLst>
                                          </p:cBhvr>
                                          <p:tavLst>
                                            <p:tav tm="0">
                                              <p:val>
                                                <p:strVal val="0-#ppt_w/2"/>
                                              </p:val>
                                            </p:tav>
                                            <p:tav tm="100000">
                                              <p:val>
                                                <p:strVal val="#ppt_x"/>
                                              </p:val>
                                            </p:tav>
                                          </p:tavLst>
                                        </p:anim>
                                        <p:anim calcmode="lin" valueType="num">
                                          <p:cBhvr additive="base">
                                            <p:cTn id="16" dur="500" fill="hold"/>
                                            <p:tgtEl>
                                              <p:spTgt spid="10"/>
                                            </p:tgtEl>
                                            <p:attrNameLst>
                                              <p:attrName>ppt_y</p:attrName>
                                            </p:attrNameLst>
                                          </p:cBhvr>
                                          <p:tavLst>
                                            <p:tav tm="0">
                                              <p:val>
                                                <p:strVal val="1+#ppt_h/2"/>
                                              </p:val>
                                            </p:tav>
                                            <p:tav tm="100000">
                                              <p:val>
                                                <p:strVal val="#ppt_y"/>
                                              </p:val>
                                            </p:tav>
                                          </p:tavLst>
                                        </p:anim>
                                      </p:childTnLst>
                                    </p:cTn>
                                  </p:par>
                                  <p:par>
                                    <p:cTn id="17" presetID="2" presetClass="entr" presetSubtype="12" fill="hold" nodeType="with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500" fill="hold"/>
                                            <p:tgtEl>
                                              <p:spTgt spid="11"/>
                                            </p:tgtEl>
                                            <p:attrNameLst>
                                              <p:attrName>ppt_x</p:attrName>
                                            </p:attrNameLst>
                                          </p:cBhvr>
                                          <p:tavLst>
                                            <p:tav tm="0">
                                              <p:val>
                                                <p:strVal val="0-#ppt_w/2"/>
                                              </p:val>
                                            </p:tav>
                                            <p:tav tm="100000">
                                              <p:val>
                                                <p:strVal val="#ppt_x"/>
                                              </p:val>
                                            </p:tav>
                                          </p:tavLst>
                                        </p:anim>
                                        <p:anim calcmode="lin" valueType="num">
                                          <p:cBhvr additive="base">
                                            <p:cTn id="20"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9" fill="hold" nodeType="clickEffect">
                                      <p:stCondLst>
                                        <p:cond delay="0"/>
                                      </p:stCondLst>
                                      <p:childTnLst>
                                        <p:set>
                                          <p:cBhvr>
                                            <p:cTn id="24" dur="1" fill="hold">
                                              <p:stCondLst>
                                                <p:cond delay="0"/>
                                              </p:stCondLst>
                                            </p:cTn>
                                            <p:tgtEl>
                                              <p:spTgt spid="2"/>
                                            </p:tgtEl>
                                            <p:attrNameLst>
                                              <p:attrName>style.visibility</p:attrName>
                                            </p:attrNameLst>
                                          </p:cBhvr>
                                          <p:to>
                                            <p:strVal val="visible"/>
                                          </p:to>
                                        </p:set>
                                        <p:anim calcmode="lin" valueType="num">
                                          <p:cBhvr additive="base">
                                            <p:cTn id="25" dur="1000" fill="hold"/>
                                            <p:tgtEl>
                                              <p:spTgt spid="2"/>
                                            </p:tgtEl>
                                            <p:attrNameLst>
                                              <p:attrName>ppt_x</p:attrName>
                                            </p:attrNameLst>
                                          </p:cBhvr>
                                          <p:tavLst>
                                            <p:tav tm="0">
                                              <p:val>
                                                <p:strVal val="0-#ppt_w/2"/>
                                              </p:val>
                                            </p:tav>
                                            <p:tav tm="100000">
                                              <p:val>
                                                <p:strVal val="#ppt_x"/>
                                              </p:val>
                                            </p:tav>
                                          </p:tavLst>
                                        </p:anim>
                                        <p:anim calcmode="lin" valueType="num">
                                          <p:cBhvr additive="base">
                                            <p:cTn id="26" dur="1000" fill="hold"/>
                                            <p:tgtEl>
                                              <p:spTgt spid="2"/>
                                            </p:tgtEl>
                                            <p:attrNameLst>
                                              <p:attrName>ppt_y</p:attrName>
                                            </p:attrNameLst>
                                          </p:cBhvr>
                                          <p:tavLst>
                                            <p:tav tm="0">
                                              <p:val>
                                                <p:strVal val="0-#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53" presetClass="entr" presetSubtype="16" fill="hold" grpId="0" nodeType="clickEffect">
                                      <p:stCondLst>
                                        <p:cond delay="0"/>
                                      </p:stCondLst>
                                      <p:childTnLst>
                                        <p:set>
                                          <p:cBhvr>
                                            <p:cTn id="30" dur="1" fill="hold">
                                              <p:stCondLst>
                                                <p:cond delay="0"/>
                                              </p:stCondLst>
                                            </p:cTn>
                                            <p:tgtEl>
                                              <p:spTgt spid="18"/>
                                            </p:tgtEl>
                                            <p:attrNameLst>
                                              <p:attrName>style.visibility</p:attrName>
                                            </p:attrNameLst>
                                          </p:cBhvr>
                                          <p:to>
                                            <p:strVal val="visible"/>
                                          </p:to>
                                        </p:set>
                                        <p:anim calcmode="lin" valueType="num">
                                          <p:cBhvr>
                                            <p:cTn id="31" dur="500" fill="hold"/>
                                            <p:tgtEl>
                                              <p:spTgt spid="18"/>
                                            </p:tgtEl>
                                            <p:attrNameLst>
                                              <p:attrName>ppt_w</p:attrName>
                                            </p:attrNameLst>
                                          </p:cBhvr>
                                          <p:tavLst>
                                            <p:tav tm="0">
                                              <p:val>
                                                <p:fltVal val="0"/>
                                              </p:val>
                                            </p:tav>
                                            <p:tav tm="100000">
                                              <p:val>
                                                <p:strVal val="#ppt_w"/>
                                              </p:val>
                                            </p:tav>
                                          </p:tavLst>
                                        </p:anim>
                                        <p:anim calcmode="lin" valueType="num">
                                          <p:cBhvr>
                                            <p:cTn id="32" dur="500" fill="hold"/>
                                            <p:tgtEl>
                                              <p:spTgt spid="18"/>
                                            </p:tgtEl>
                                            <p:attrNameLst>
                                              <p:attrName>ppt_h</p:attrName>
                                            </p:attrNameLst>
                                          </p:cBhvr>
                                          <p:tavLst>
                                            <p:tav tm="0">
                                              <p:val>
                                                <p:fltVal val="0"/>
                                              </p:val>
                                            </p:tav>
                                            <p:tav tm="100000">
                                              <p:val>
                                                <p:strVal val="#ppt_h"/>
                                              </p:val>
                                            </p:tav>
                                          </p:tavLst>
                                        </p:anim>
                                        <p:animEffect transition="in" filter="fade">
                                          <p:cBhvr>
                                            <p:cTn id="33" dur="500"/>
                                            <p:tgtEl>
                                              <p:spTgt spid="18"/>
                                            </p:tgtEl>
                                          </p:cBhvr>
                                        </p:animEffect>
                                      </p:childTnLst>
                                    </p:cTn>
                                  </p:par>
                                </p:childTnLst>
                              </p:cTn>
                            </p:par>
                          </p:childTnLst>
                        </p:cTn>
                      </p:par>
                      <p:par>
                        <p:cTn id="34" fill="hold">
                          <p:stCondLst>
                            <p:cond delay="indefinite"/>
                          </p:stCondLst>
                          <p:childTnLst>
                            <p:par>
                              <p:cTn id="35" fill="hold">
                                <p:stCondLst>
                                  <p:cond delay="0"/>
                                </p:stCondLst>
                                <p:childTnLst>
                                  <p:par>
                                    <p:cTn id="36" presetID="31" presetClass="entr" presetSubtype="0" fill="hold" nodeType="clickEffect">
                                      <p:stCondLst>
                                        <p:cond delay="0"/>
                                      </p:stCondLst>
                                      <p:childTnLst>
                                        <p:set>
                                          <p:cBhvr>
                                            <p:cTn id="37" dur="1" fill="hold">
                                              <p:stCondLst>
                                                <p:cond delay="0"/>
                                              </p:stCondLst>
                                            </p:cTn>
                                            <p:tgtEl>
                                              <p:spTgt spid="16"/>
                                            </p:tgtEl>
                                            <p:attrNameLst>
                                              <p:attrName>style.visibility</p:attrName>
                                            </p:attrNameLst>
                                          </p:cBhvr>
                                          <p:to>
                                            <p:strVal val="visible"/>
                                          </p:to>
                                        </p:set>
                                        <p:anim calcmode="lin" valueType="num">
                                          <p:cBhvr>
                                            <p:cTn id="38" dur="1000" fill="hold"/>
                                            <p:tgtEl>
                                              <p:spTgt spid="16"/>
                                            </p:tgtEl>
                                            <p:attrNameLst>
                                              <p:attrName>ppt_w</p:attrName>
                                            </p:attrNameLst>
                                          </p:cBhvr>
                                          <p:tavLst>
                                            <p:tav tm="0">
                                              <p:val>
                                                <p:fltVal val="0"/>
                                              </p:val>
                                            </p:tav>
                                            <p:tav tm="100000">
                                              <p:val>
                                                <p:strVal val="#ppt_w"/>
                                              </p:val>
                                            </p:tav>
                                          </p:tavLst>
                                        </p:anim>
                                        <p:anim calcmode="lin" valueType="num">
                                          <p:cBhvr>
                                            <p:cTn id="39" dur="1000" fill="hold"/>
                                            <p:tgtEl>
                                              <p:spTgt spid="16"/>
                                            </p:tgtEl>
                                            <p:attrNameLst>
                                              <p:attrName>ppt_h</p:attrName>
                                            </p:attrNameLst>
                                          </p:cBhvr>
                                          <p:tavLst>
                                            <p:tav tm="0">
                                              <p:val>
                                                <p:fltVal val="0"/>
                                              </p:val>
                                            </p:tav>
                                            <p:tav tm="100000">
                                              <p:val>
                                                <p:strVal val="#ppt_h"/>
                                              </p:val>
                                            </p:tav>
                                          </p:tavLst>
                                        </p:anim>
                                        <p:anim calcmode="lin" valueType="num">
                                          <p:cBhvr>
                                            <p:cTn id="40" dur="1000" fill="hold"/>
                                            <p:tgtEl>
                                              <p:spTgt spid="16"/>
                                            </p:tgtEl>
                                            <p:attrNameLst>
                                              <p:attrName>style.rotation</p:attrName>
                                            </p:attrNameLst>
                                          </p:cBhvr>
                                          <p:tavLst>
                                            <p:tav tm="0">
                                              <p:val>
                                                <p:fltVal val="90"/>
                                              </p:val>
                                            </p:tav>
                                            <p:tav tm="100000">
                                              <p:val>
                                                <p:fltVal val="0"/>
                                              </p:val>
                                            </p:tav>
                                          </p:tavLst>
                                        </p:anim>
                                        <p:animEffect transition="in" filter="fade">
                                          <p:cBhvr>
                                            <p:cTn id="41" dur="1000"/>
                                            <p:tgtEl>
                                              <p:spTgt spid="16"/>
                                            </p:tgtEl>
                                          </p:cBhvr>
                                        </p:animEffect>
                                      </p:childTnLst>
                                    </p:cTn>
                                  </p:par>
                                  <p:par>
                                    <p:cTn id="42" presetID="31" presetClass="entr" presetSubtype="0" fill="hold" nodeType="withEffect">
                                      <p:stCondLst>
                                        <p:cond delay="0"/>
                                      </p:stCondLst>
                                      <p:childTnLst>
                                        <p:set>
                                          <p:cBhvr>
                                            <p:cTn id="43" dur="1" fill="hold">
                                              <p:stCondLst>
                                                <p:cond delay="0"/>
                                              </p:stCondLst>
                                            </p:cTn>
                                            <p:tgtEl>
                                              <p:spTgt spid="15"/>
                                            </p:tgtEl>
                                            <p:attrNameLst>
                                              <p:attrName>style.visibility</p:attrName>
                                            </p:attrNameLst>
                                          </p:cBhvr>
                                          <p:to>
                                            <p:strVal val="visible"/>
                                          </p:to>
                                        </p:set>
                                        <p:anim calcmode="lin" valueType="num">
                                          <p:cBhvr>
                                            <p:cTn id="44" dur="1000" fill="hold"/>
                                            <p:tgtEl>
                                              <p:spTgt spid="15"/>
                                            </p:tgtEl>
                                            <p:attrNameLst>
                                              <p:attrName>ppt_w</p:attrName>
                                            </p:attrNameLst>
                                          </p:cBhvr>
                                          <p:tavLst>
                                            <p:tav tm="0">
                                              <p:val>
                                                <p:fltVal val="0"/>
                                              </p:val>
                                            </p:tav>
                                            <p:tav tm="100000">
                                              <p:val>
                                                <p:strVal val="#ppt_w"/>
                                              </p:val>
                                            </p:tav>
                                          </p:tavLst>
                                        </p:anim>
                                        <p:anim calcmode="lin" valueType="num">
                                          <p:cBhvr>
                                            <p:cTn id="45" dur="1000" fill="hold"/>
                                            <p:tgtEl>
                                              <p:spTgt spid="15"/>
                                            </p:tgtEl>
                                            <p:attrNameLst>
                                              <p:attrName>ppt_h</p:attrName>
                                            </p:attrNameLst>
                                          </p:cBhvr>
                                          <p:tavLst>
                                            <p:tav tm="0">
                                              <p:val>
                                                <p:fltVal val="0"/>
                                              </p:val>
                                            </p:tav>
                                            <p:tav tm="100000">
                                              <p:val>
                                                <p:strVal val="#ppt_h"/>
                                              </p:val>
                                            </p:tav>
                                          </p:tavLst>
                                        </p:anim>
                                        <p:anim calcmode="lin" valueType="num">
                                          <p:cBhvr>
                                            <p:cTn id="46" dur="1000" fill="hold"/>
                                            <p:tgtEl>
                                              <p:spTgt spid="15"/>
                                            </p:tgtEl>
                                            <p:attrNameLst>
                                              <p:attrName>style.rotation</p:attrName>
                                            </p:attrNameLst>
                                          </p:cBhvr>
                                          <p:tavLst>
                                            <p:tav tm="0">
                                              <p:val>
                                                <p:fltVal val="90"/>
                                              </p:val>
                                            </p:tav>
                                            <p:tav tm="100000">
                                              <p:val>
                                                <p:fltVal val="0"/>
                                              </p:val>
                                            </p:tav>
                                          </p:tavLst>
                                        </p:anim>
                                        <p:animEffect transition="in" filter="fade">
                                          <p:cBhvr>
                                            <p:cTn id="47" dur="1000"/>
                                            <p:tgtEl>
                                              <p:spTgt spid="15"/>
                                            </p:tgtEl>
                                          </p:cBhvr>
                                        </p:animEffect>
                                      </p:childTnLst>
                                    </p:cTn>
                                  </p:par>
                                </p:childTnLst>
                              </p:cTn>
                            </p:par>
                          </p:childTnLst>
                        </p:cTn>
                      </p:par>
                      <p:par>
                        <p:cTn id="48" fill="hold">
                          <p:stCondLst>
                            <p:cond delay="indefinite"/>
                          </p:stCondLst>
                          <p:childTnLst>
                            <p:par>
                              <p:cTn id="49" fill="hold">
                                <p:stCondLst>
                                  <p:cond delay="0"/>
                                </p:stCondLst>
                                <p:childTnLst>
                                  <p:par>
                                    <p:cTn id="50" presetID="53" presetClass="entr" presetSubtype="16" fill="hold" nodeType="clickEffect">
                                      <p:stCondLst>
                                        <p:cond delay="0"/>
                                      </p:stCondLst>
                                      <p:childTnLst>
                                        <p:set>
                                          <p:cBhvr>
                                            <p:cTn id="51" dur="1" fill="hold">
                                              <p:stCondLst>
                                                <p:cond delay="0"/>
                                              </p:stCondLst>
                                            </p:cTn>
                                            <p:tgtEl>
                                              <p:spTgt spid="14"/>
                                            </p:tgtEl>
                                            <p:attrNameLst>
                                              <p:attrName>style.visibility</p:attrName>
                                            </p:attrNameLst>
                                          </p:cBhvr>
                                          <p:to>
                                            <p:strVal val="visible"/>
                                          </p:to>
                                        </p:set>
                                        <p:anim calcmode="lin" valueType="num">
                                          <p:cBhvr>
                                            <p:cTn id="52" dur="500" fill="hold"/>
                                            <p:tgtEl>
                                              <p:spTgt spid="14"/>
                                            </p:tgtEl>
                                            <p:attrNameLst>
                                              <p:attrName>ppt_w</p:attrName>
                                            </p:attrNameLst>
                                          </p:cBhvr>
                                          <p:tavLst>
                                            <p:tav tm="0">
                                              <p:val>
                                                <p:fltVal val="0"/>
                                              </p:val>
                                            </p:tav>
                                            <p:tav tm="100000">
                                              <p:val>
                                                <p:strVal val="#ppt_w"/>
                                              </p:val>
                                            </p:tav>
                                          </p:tavLst>
                                        </p:anim>
                                        <p:anim calcmode="lin" valueType="num">
                                          <p:cBhvr>
                                            <p:cTn id="53" dur="500" fill="hold"/>
                                            <p:tgtEl>
                                              <p:spTgt spid="14"/>
                                            </p:tgtEl>
                                            <p:attrNameLst>
                                              <p:attrName>ppt_h</p:attrName>
                                            </p:attrNameLst>
                                          </p:cBhvr>
                                          <p:tavLst>
                                            <p:tav tm="0">
                                              <p:val>
                                                <p:fltVal val="0"/>
                                              </p:val>
                                            </p:tav>
                                            <p:tav tm="100000">
                                              <p:val>
                                                <p:strVal val="#ppt_h"/>
                                              </p:val>
                                            </p:tav>
                                          </p:tavLst>
                                        </p:anim>
                                        <p:animEffect transition="in" filter="fade">
                                          <p:cBhvr>
                                            <p:cTn id="54" dur="500"/>
                                            <p:tgtEl>
                                              <p:spTgt spid="14"/>
                                            </p:tgtEl>
                                          </p:cBhvr>
                                        </p:animEffect>
                                      </p:childTnLst>
                                    </p:cTn>
                                  </p:par>
                                  <p:par>
                                    <p:cTn id="55" presetID="53" presetClass="entr" presetSubtype="16" fill="hold" nodeType="withEffect">
                                      <p:stCondLst>
                                        <p:cond delay="0"/>
                                      </p:stCondLst>
                                      <p:childTnLst>
                                        <p:set>
                                          <p:cBhvr>
                                            <p:cTn id="56" dur="1" fill="hold">
                                              <p:stCondLst>
                                                <p:cond delay="0"/>
                                              </p:stCondLst>
                                            </p:cTn>
                                            <p:tgtEl>
                                              <p:spTgt spid="17"/>
                                            </p:tgtEl>
                                            <p:attrNameLst>
                                              <p:attrName>style.visibility</p:attrName>
                                            </p:attrNameLst>
                                          </p:cBhvr>
                                          <p:to>
                                            <p:strVal val="visible"/>
                                          </p:to>
                                        </p:set>
                                        <p:anim calcmode="lin" valueType="num">
                                          <p:cBhvr>
                                            <p:cTn id="57" dur="500" fill="hold"/>
                                            <p:tgtEl>
                                              <p:spTgt spid="17"/>
                                            </p:tgtEl>
                                            <p:attrNameLst>
                                              <p:attrName>ppt_w</p:attrName>
                                            </p:attrNameLst>
                                          </p:cBhvr>
                                          <p:tavLst>
                                            <p:tav tm="0">
                                              <p:val>
                                                <p:fltVal val="0"/>
                                              </p:val>
                                            </p:tav>
                                            <p:tav tm="100000">
                                              <p:val>
                                                <p:strVal val="#ppt_w"/>
                                              </p:val>
                                            </p:tav>
                                          </p:tavLst>
                                        </p:anim>
                                        <p:anim calcmode="lin" valueType="num">
                                          <p:cBhvr>
                                            <p:cTn id="58" dur="500" fill="hold"/>
                                            <p:tgtEl>
                                              <p:spTgt spid="17"/>
                                            </p:tgtEl>
                                            <p:attrNameLst>
                                              <p:attrName>ppt_h</p:attrName>
                                            </p:attrNameLst>
                                          </p:cBhvr>
                                          <p:tavLst>
                                            <p:tav tm="0">
                                              <p:val>
                                                <p:fltVal val="0"/>
                                              </p:val>
                                            </p:tav>
                                            <p:tav tm="100000">
                                              <p:val>
                                                <p:strVal val="#ppt_h"/>
                                              </p:val>
                                            </p:tav>
                                          </p:tavLst>
                                        </p:anim>
                                        <p:animEffect transition="in" filter="fade">
                                          <p:cBhvr>
                                            <p:cTn id="59"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矩形 28"/>
          <p:cNvSpPr/>
          <p:nvPr/>
        </p:nvSpPr>
        <p:spPr>
          <a:xfrm>
            <a:off x="410845" y="648970"/>
            <a:ext cx="11370310" cy="5774055"/>
          </a:xfrm>
          <a:prstGeom prst="rect">
            <a:avLst/>
          </a:prstGeom>
          <a:solidFill>
            <a:schemeClr val="bg1"/>
          </a:solidFill>
          <a:ln w="254000">
            <a:solidFill>
              <a:srgbClr val="F8B6D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文本框 29"/>
          <p:cNvSpPr txBox="1"/>
          <p:nvPr/>
        </p:nvSpPr>
        <p:spPr>
          <a:xfrm>
            <a:off x="4221480" y="334010"/>
            <a:ext cx="3418205" cy="583565"/>
          </a:xfrm>
          <a:prstGeom prst="rect">
            <a:avLst/>
          </a:prstGeom>
          <a:solidFill>
            <a:schemeClr val="bg1"/>
          </a:solidFill>
        </p:spPr>
        <p:txBody>
          <a:bodyPr wrap="square" rtlCol="0">
            <a:spAutoFit/>
          </a:bodyPr>
          <a:lstStyle/>
          <a:p>
            <a:r>
              <a:rPr lang="en-US" altLang="zh-CN" sz="3200">
                <a:latin typeface="微软雅黑" panose="020B0503020204020204" pitchFamily="34" charset="-122"/>
                <a:ea typeface="微软雅黑" panose="020B0503020204020204" pitchFamily="34" charset="-122"/>
              </a:rPr>
              <a:t>  </a:t>
            </a:r>
            <a:r>
              <a:rPr lang="zh-CN" altLang="en-US" sz="3200">
                <a:latin typeface="微软雅黑" panose="020B0503020204020204" pitchFamily="34" charset="-122"/>
                <a:ea typeface="微软雅黑" panose="020B0503020204020204" pitchFamily="34" charset="-122"/>
              </a:rPr>
              <a:t>请输入你的题目</a:t>
            </a:r>
          </a:p>
        </p:txBody>
      </p:sp>
      <p:pic>
        <p:nvPicPr>
          <p:cNvPr id="31" name="图片 30"/>
          <p:cNvPicPr>
            <a:picLocks noChangeAspect="1"/>
          </p:cNvPicPr>
          <p:nvPr/>
        </p:nvPicPr>
        <p:blipFill>
          <a:blip r:embed="rId3"/>
          <a:stretch>
            <a:fillRect/>
          </a:stretch>
        </p:blipFill>
        <p:spPr>
          <a:xfrm>
            <a:off x="10448925" y="-1971040"/>
            <a:ext cx="3568700" cy="3359150"/>
          </a:xfrm>
          <a:prstGeom prst="rect">
            <a:avLst/>
          </a:prstGeom>
        </p:spPr>
      </p:pic>
      <p:pic>
        <p:nvPicPr>
          <p:cNvPr id="32" name="图片 31"/>
          <p:cNvPicPr>
            <a:picLocks noChangeAspect="1"/>
          </p:cNvPicPr>
          <p:nvPr/>
        </p:nvPicPr>
        <p:blipFill>
          <a:blip r:embed="rId4"/>
          <a:stretch>
            <a:fillRect/>
          </a:stretch>
        </p:blipFill>
        <p:spPr>
          <a:xfrm>
            <a:off x="9572625" y="-680085"/>
            <a:ext cx="1981200" cy="1597660"/>
          </a:xfrm>
          <a:prstGeom prst="rect">
            <a:avLst/>
          </a:prstGeom>
        </p:spPr>
      </p:pic>
      <p:pic>
        <p:nvPicPr>
          <p:cNvPr id="33" name="图片 32"/>
          <p:cNvPicPr>
            <a:picLocks noChangeAspect="1"/>
          </p:cNvPicPr>
          <p:nvPr/>
        </p:nvPicPr>
        <p:blipFill>
          <a:blip r:embed="rId5"/>
          <a:stretch>
            <a:fillRect/>
          </a:stretch>
        </p:blipFill>
        <p:spPr>
          <a:xfrm>
            <a:off x="-942340" y="4718050"/>
            <a:ext cx="2829560" cy="2901950"/>
          </a:xfrm>
          <a:prstGeom prst="rect">
            <a:avLst/>
          </a:prstGeom>
        </p:spPr>
      </p:pic>
      <p:pic>
        <p:nvPicPr>
          <p:cNvPr id="34" name="图片 33"/>
          <p:cNvPicPr>
            <a:picLocks noChangeAspect="1"/>
          </p:cNvPicPr>
          <p:nvPr/>
        </p:nvPicPr>
        <p:blipFill>
          <a:blip r:embed="rId6"/>
          <a:stretch>
            <a:fillRect/>
          </a:stretch>
        </p:blipFill>
        <p:spPr>
          <a:xfrm>
            <a:off x="490220" y="5680075"/>
            <a:ext cx="2313305" cy="1762125"/>
          </a:xfrm>
          <a:prstGeom prst="rect">
            <a:avLst/>
          </a:prstGeom>
        </p:spPr>
      </p:pic>
      <p:grpSp>
        <p:nvGrpSpPr>
          <p:cNvPr id="2" name="Group 39"/>
          <p:cNvGrpSpPr/>
          <p:nvPr/>
        </p:nvGrpSpPr>
        <p:grpSpPr>
          <a:xfrm>
            <a:off x="5918774" y="1813558"/>
            <a:ext cx="692092" cy="692092"/>
            <a:chOff x="6369311" y="2040370"/>
            <a:chExt cx="755703" cy="755703"/>
          </a:xfrm>
        </p:grpSpPr>
        <p:sp>
          <p:nvSpPr>
            <p:cNvPr id="8" name="Oval 7"/>
            <p:cNvSpPr/>
            <p:nvPr/>
          </p:nvSpPr>
          <p:spPr>
            <a:xfrm>
              <a:off x="6369311" y="2040370"/>
              <a:ext cx="755703" cy="755703"/>
            </a:xfrm>
            <a:prstGeom prst="ellipse">
              <a:avLst/>
            </a:prstGeom>
            <a:solidFill>
              <a:srgbClr val="418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1600" b="1">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TextBox 11"/>
            <p:cNvSpPr txBox="1"/>
            <p:nvPr/>
          </p:nvSpPr>
          <p:spPr>
            <a:xfrm>
              <a:off x="6422299" y="2208373"/>
              <a:ext cx="649725" cy="423441"/>
            </a:xfrm>
            <a:prstGeom prst="rect">
              <a:avLst/>
            </a:prstGeom>
            <a:noFill/>
          </p:spPr>
          <p:txBody>
            <a:bodyPr wrap="none" rtlCol="0">
              <a:spAutoFit/>
            </a:bodyPr>
            <a:lstStyle/>
            <a:p>
              <a:pPr algn="just">
                <a:lnSpc>
                  <a:spcPct val="120000"/>
                </a:lnSpc>
              </a:pPr>
              <a:r>
                <a:rPr lang="en-US" sz="16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93%</a:t>
              </a:r>
              <a:endParaRPr lang="en-GB" sz="16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 name="Group 40"/>
          <p:cNvGrpSpPr/>
          <p:nvPr/>
        </p:nvGrpSpPr>
        <p:grpSpPr>
          <a:xfrm>
            <a:off x="5918774" y="2685499"/>
            <a:ext cx="692092" cy="692092"/>
            <a:chOff x="6369311" y="2992454"/>
            <a:chExt cx="755703" cy="755703"/>
          </a:xfrm>
        </p:grpSpPr>
        <p:sp>
          <p:nvSpPr>
            <p:cNvPr id="9" name="Oval 8"/>
            <p:cNvSpPr/>
            <p:nvPr/>
          </p:nvSpPr>
          <p:spPr>
            <a:xfrm>
              <a:off x="6369311" y="2992454"/>
              <a:ext cx="755703" cy="755703"/>
            </a:xfrm>
            <a:prstGeom prst="ellipse">
              <a:avLst/>
            </a:prstGeom>
            <a:solidFill>
              <a:srgbClr val="FF92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16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TextBox 12"/>
            <p:cNvSpPr txBox="1"/>
            <p:nvPr/>
          </p:nvSpPr>
          <p:spPr>
            <a:xfrm>
              <a:off x="6422299" y="3160455"/>
              <a:ext cx="649725" cy="423441"/>
            </a:xfrm>
            <a:prstGeom prst="rect">
              <a:avLst/>
            </a:prstGeom>
            <a:noFill/>
          </p:spPr>
          <p:txBody>
            <a:bodyPr wrap="none" rtlCol="0">
              <a:spAutoFit/>
            </a:bodyPr>
            <a:lstStyle/>
            <a:p>
              <a:pPr algn="just">
                <a:lnSpc>
                  <a:spcPct val="120000"/>
                </a:lnSpc>
              </a:pPr>
              <a:r>
                <a:rPr lang="en-US" sz="1600" b="1">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82%</a:t>
              </a:r>
              <a:endParaRPr lang="en-GB" sz="1600" b="1">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 name="Group 41"/>
          <p:cNvGrpSpPr/>
          <p:nvPr/>
        </p:nvGrpSpPr>
        <p:grpSpPr>
          <a:xfrm>
            <a:off x="5918774" y="3557440"/>
            <a:ext cx="692092" cy="692092"/>
            <a:chOff x="6369310" y="3944537"/>
            <a:chExt cx="755703" cy="755703"/>
          </a:xfrm>
        </p:grpSpPr>
        <p:sp>
          <p:nvSpPr>
            <p:cNvPr id="11" name="Oval 10"/>
            <p:cNvSpPr/>
            <p:nvPr/>
          </p:nvSpPr>
          <p:spPr>
            <a:xfrm>
              <a:off x="6369310" y="3944537"/>
              <a:ext cx="755703" cy="755703"/>
            </a:xfrm>
            <a:prstGeom prst="ellipse">
              <a:avLst/>
            </a:prstGeom>
            <a:solidFill>
              <a:srgbClr val="9EDAE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16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TextBox 13"/>
            <p:cNvSpPr txBox="1"/>
            <p:nvPr/>
          </p:nvSpPr>
          <p:spPr>
            <a:xfrm>
              <a:off x="6422298" y="4114593"/>
              <a:ext cx="649725" cy="423441"/>
            </a:xfrm>
            <a:prstGeom prst="rect">
              <a:avLst/>
            </a:prstGeom>
            <a:noFill/>
          </p:spPr>
          <p:txBody>
            <a:bodyPr wrap="none" rtlCol="0">
              <a:spAutoFit/>
            </a:bodyPr>
            <a:lstStyle/>
            <a:p>
              <a:pPr algn="just">
                <a:lnSpc>
                  <a:spcPct val="120000"/>
                </a:lnSpc>
              </a:pPr>
              <a:r>
                <a:rPr lang="en-US" sz="1600" b="1">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70%</a:t>
              </a:r>
              <a:endParaRPr lang="en-GB" sz="1600" b="1">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 name="Group 42"/>
          <p:cNvGrpSpPr/>
          <p:nvPr/>
        </p:nvGrpSpPr>
        <p:grpSpPr>
          <a:xfrm>
            <a:off x="5918774" y="4433141"/>
            <a:ext cx="692092" cy="692092"/>
            <a:chOff x="6369311" y="4900725"/>
            <a:chExt cx="755703" cy="755703"/>
          </a:xfrm>
        </p:grpSpPr>
        <p:sp>
          <p:nvSpPr>
            <p:cNvPr id="10" name="Oval 9"/>
            <p:cNvSpPr/>
            <p:nvPr/>
          </p:nvSpPr>
          <p:spPr>
            <a:xfrm>
              <a:off x="6369311" y="4900725"/>
              <a:ext cx="755703" cy="755703"/>
            </a:xfrm>
            <a:prstGeom prst="ellipse">
              <a:avLst/>
            </a:prstGeom>
            <a:solidFill>
              <a:srgbClr val="FCEC2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16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TextBox 14"/>
            <p:cNvSpPr txBox="1"/>
            <p:nvPr/>
          </p:nvSpPr>
          <p:spPr>
            <a:xfrm>
              <a:off x="6422299" y="5056941"/>
              <a:ext cx="649725" cy="423441"/>
            </a:xfrm>
            <a:prstGeom prst="rect">
              <a:avLst/>
            </a:prstGeom>
            <a:noFill/>
          </p:spPr>
          <p:txBody>
            <a:bodyPr wrap="none" rtlCol="0">
              <a:spAutoFit/>
            </a:bodyPr>
            <a:lstStyle/>
            <a:p>
              <a:pPr algn="just">
                <a:lnSpc>
                  <a:spcPct val="120000"/>
                </a:lnSpc>
              </a:pPr>
              <a:r>
                <a:rPr lang="en-US" sz="1600" b="1">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68%</a:t>
              </a:r>
              <a:endParaRPr lang="en-GB" sz="1600" b="1">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 name="Group 36"/>
          <p:cNvGrpSpPr/>
          <p:nvPr/>
        </p:nvGrpSpPr>
        <p:grpSpPr>
          <a:xfrm>
            <a:off x="6813653" y="2693646"/>
            <a:ext cx="3045194" cy="3532017"/>
            <a:chOff x="7346437" y="3001349"/>
            <a:chExt cx="3325083" cy="3856651"/>
          </a:xfrm>
        </p:grpSpPr>
        <p:sp>
          <p:nvSpPr>
            <p:cNvPr id="7" name="Freeform 5"/>
            <p:cNvSpPr/>
            <p:nvPr/>
          </p:nvSpPr>
          <p:spPr>
            <a:xfrm rot="16200000">
              <a:off x="7080653" y="3267133"/>
              <a:ext cx="3856651" cy="3325083"/>
            </a:xfrm>
            <a:custGeom>
              <a:avLst/>
              <a:gdLst>
                <a:gd name="connsiteX0" fmla="*/ 4242316 w 4242316"/>
                <a:gd name="connsiteY0" fmla="*/ 562708 h 3657591"/>
                <a:gd name="connsiteX1" fmla="*/ 4117817 w 4242316"/>
                <a:gd name="connsiteY1" fmla="*/ 562708 h 3657591"/>
                <a:gd name="connsiteX2" fmla="*/ 4117817 w 4242316"/>
                <a:gd name="connsiteY2" fmla="*/ 3094883 h 3657591"/>
                <a:gd name="connsiteX3" fmla="*/ 3555109 w 4242316"/>
                <a:gd name="connsiteY3" fmla="*/ 3657591 h 3657591"/>
                <a:gd name="connsiteX4" fmla="*/ 0 w 4242316"/>
                <a:gd name="connsiteY4" fmla="*/ 3657591 h 3657591"/>
                <a:gd name="connsiteX5" fmla="*/ 0 w 4242316"/>
                <a:gd name="connsiteY5" fmla="*/ 3094883 h 3657591"/>
                <a:gd name="connsiteX6" fmla="*/ 3555109 w 4242316"/>
                <a:gd name="connsiteY6" fmla="*/ 3094883 h 3657591"/>
                <a:gd name="connsiteX7" fmla="*/ 3555109 w 4242316"/>
                <a:gd name="connsiteY7" fmla="*/ 562708 h 3657591"/>
                <a:gd name="connsiteX8" fmla="*/ 3430609 w 4242316"/>
                <a:gd name="connsiteY8" fmla="*/ 562708 h 3657591"/>
                <a:gd name="connsiteX9" fmla="*/ 3836463 w 4242316"/>
                <a:gd name="connsiteY9" fmla="*/ 0 h 36575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242316" h="3657591">
                  <a:moveTo>
                    <a:pt x="4242316" y="562708"/>
                  </a:moveTo>
                  <a:lnTo>
                    <a:pt x="4117817" y="562708"/>
                  </a:lnTo>
                  <a:lnTo>
                    <a:pt x="4117817" y="3094883"/>
                  </a:lnTo>
                  <a:lnTo>
                    <a:pt x="3555109" y="3657591"/>
                  </a:lnTo>
                  <a:lnTo>
                    <a:pt x="0" y="3657591"/>
                  </a:lnTo>
                  <a:lnTo>
                    <a:pt x="0" y="3094883"/>
                  </a:lnTo>
                  <a:lnTo>
                    <a:pt x="3555109" y="3094883"/>
                  </a:lnTo>
                  <a:lnTo>
                    <a:pt x="3555109" y="562708"/>
                  </a:lnTo>
                  <a:lnTo>
                    <a:pt x="3430609" y="562708"/>
                  </a:lnTo>
                  <a:lnTo>
                    <a:pt x="3836463" y="0"/>
                  </a:lnTo>
                  <a:close/>
                </a:path>
              </a:pathLst>
            </a:custGeom>
            <a:solidFill>
              <a:srgbClr val="FF92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Freeform 15"/>
            <p:cNvSpPr>
              <a:spLocks noEditPoints="1"/>
            </p:cNvSpPr>
            <p:nvPr/>
          </p:nvSpPr>
          <p:spPr bwMode="auto">
            <a:xfrm>
              <a:off x="8114763" y="3219375"/>
              <a:ext cx="352166" cy="301858"/>
            </a:xfrm>
            <a:custGeom>
              <a:avLst/>
              <a:gdLst>
                <a:gd name="T0" fmla="*/ 4 w 94"/>
                <a:gd name="T1" fmla="*/ 19 h 81"/>
                <a:gd name="T2" fmla="*/ 46 w 94"/>
                <a:gd name="T3" fmla="*/ 19 h 81"/>
                <a:gd name="T4" fmla="*/ 50 w 94"/>
                <a:gd name="T5" fmla="*/ 16 h 81"/>
                <a:gd name="T6" fmla="*/ 73 w 94"/>
                <a:gd name="T7" fmla="*/ 0 h 81"/>
                <a:gd name="T8" fmla="*/ 73 w 94"/>
                <a:gd name="T9" fmla="*/ 33 h 81"/>
                <a:gd name="T10" fmla="*/ 73 w 94"/>
                <a:gd name="T11" fmla="*/ 66 h 81"/>
                <a:gd name="T12" fmla="*/ 50 w 94"/>
                <a:gd name="T13" fmla="*/ 49 h 81"/>
                <a:gd name="T14" fmla="*/ 46 w 94"/>
                <a:gd name="T15" fmla="*/ 47 h 81"/>
                <a:gd name="T16" fmla="*/ 33 w 94"/>
                <a:gd name="T17" fmla="*/ 47 h 81"/>
                <a:gd name="T18" fmla="*/ 40 w 94"/>
                <a:gd name="T19" fmla="*/ 70 h 81"/>
                <a:gd name="T20" fmla="*/ 45 w 94"/>
                <a:gd name="T21" fmla="*/ 70 h 81"/>
                <a:gd name="T22" fmla="*/ 45 w 94"/>
                <a:gd name="T23" fmla="*/ 81 h 81"/>
                <a:gd name="T24" fmla="*/ 43 w 94"/>
                <a:gd name="T25" fmla="*/ 81 h 81"/>
                <a:gd name="T26" fmla="*/ 21 w 94"/>
                <a:gd name="T27" fmla="*/ 81 h 81"/>
                <a:gd name="T28" fmla="*/ 11 w 94"/>
                <a:gd name="T29" fmla="*/ 47 h 81"/>
                <a:gd name="T30" fmla="*/ 4 w 94"/>
                <a:gd name="T31" fmla="*/ 47 h 81"/>
                <a:gd name="T32" fmla="*/ 4 w 94"/>
                <a:gd name="T33" fmla="*/ 19 h 81"/>
                <a:gd name="T34" fmla="*/ 87 w 94"/>
                <a:gd name="T35" fmla="*/ 23 h 81"/>
                <a:gd name="T36" fmla="*/ 94 w 94"/>
                <a:gd name="T37" fmla="*/ 33 h 81"/>
                <a:gd name="T38" fmla="*/ 87 w 94"/>
                <a:gd name="T39" fmla="*/ 43 h 81"/>
                <a:gd name="T40" fmla="*/ 87 w 94"/>
                <a:gd name="T41" fmla="*/ 66 h 81"/>
                <a:gd name="T42" fmla="*/ 78 w 94"/>
                <a:gd name="T43" fmla="*/ 66 h 81"/>
                <a:gd name="T44" fmla="*/ 78 w 94"/>
                <a:gd name="T45" fmla="*/ 0 h 81"/>
                <a:gd name="T46" fmla="*/ 87 w 94"/>
                <a:gd name="T47" fmla="*/ 0 h 81"/>
                <a:gd name="T48" fmla="*/ 87 w 94"/>
                <a:gd name="T49" fmla="*/ 23 h 81"/>
                <a:gd name="T50" fmla="*/ 46 w 94"/>
                <a:gd name="T51" fmla="*/ 49 h 81"/>
                <a:gd name="T52" fmla="*/ 37 w 94"/>
                <a:gd name="T53" fmla="*/ 49 h 81"/>
                <a:gd name="T54" fmla="*/ 40 w 94"/>
                <a:gd name="T55" fmla="*/ 61 h 81"/>
                <a:gd name="T56" fmla="*/ 43 w 94"/>
                <a:gd name="T57" fmla="*/ 61 h 81"/>
                <a:gd name="T58" fmla="*/ 43 w 94"/>
                <a:gd name="T59" fmla="*/ 57 h 81"/>
                <a:gd name="T60" fmla="*/ 46 w 94"/>
                <a:gd name="T61" fmla="*/ 49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4" h="81">
                  <a:moveTo>
                    <a:pt x="4" y="19"/>
                  </a:moveTo>
                  <a:cubicBezTo>
                    <a:pt x="46" y="19"/>
                    <a:pt x="46" y="19"/>
                    <a:pt x="46" y="19"/>
                  </a:cubicBezTo>
                  <a:cubicBezTo>
                    <a:pt x="50" y="16"/>
                    <a:pt x="50" y="16"/>
                    <a:pt x="50" y="16"/>
                  </a:cubicBezTo>
                  <a:cubicBezTo>
                    <a:pt x="73" y="0"/>
                    <a:pt x="73" y="0"/>
                    <a:pt x="73" y="0"/>
                  </a:cubicBezTo>
                  <a:cubicBezTo>
                    <a:pt x="73" y="33"/>
                    <a:pt x="73" y="33"/>
                    <a:pt x="73" y="33"/>
                  </a:cubicBezTo>
                  <a:cubicBezTo>
                    <a:pt x="73" y="66"/>
                    <a:pt x="73" y="66"/>
                    <a:pt x="73" y="66"/>
                  </a:cubicBezTo>
                  <a:cubicBezTo>
                    <a:pt x="50" y="49"/>
                    <a:pt x="50" y="49"/>
                    <a:pt x="50" y="49"/>
                  </a:cubicBezTo>
                  <a:cubicBezTo>
                    <a:pt x="46" y="47"/>
                    <a:pt x="46" y="47"/>
                    <a:pt x="46" y="47"/>
                  </a:cubicBezTo>
                  <a:cubicBezTo>
                    <a:pt x="33" y="47"/>
                    <a:pt x="33" y="47"/>
                    <a:pt x="33" y="47"/>
                  </a:cubicBezTo>
                  <a:cubicBezTo>
                    <a:pt x="40" y="70"/>
                    <a:pt x="40" y="70"/>
                    <a:pt x="40" y="70"/>
                  </a:cubicBezTo>
                  <a:cubicBezTo>
                    <a:pt x="45" y="70"/>
                    <a:pt x="45" y="70"/>
                    <a:pt x="45" y="70"/>
                  </a:cubicBezTo>
                  <a:cubicBezTo>
                    <a:pt x="45" y="81"/>
                    <a:pt x="45" y="81"/>
                    <a:pt x="45" y="81"/>
                  </a:cubicBezTo>
                  <a:cubicBezTo>
                    <a:pt x="43" y="81"/>
                    <a:pt x="43" y="81"/>
                    <a:pt x="43" y="81"/>
                  </a:cubicBezTo>
                  <a:cubicBezTo>
                    <a:pt x="21" y="81"/>
                    <a:pt x="21" y="81"/>
                    <a:pt x="21" y="81"/>
                  </a:cubicBezTo>
                  <a:cubicBezTo>
                    <a:pt x="11" y="47"/>
                    <a:pt x="11" y="47"/>
                    <a:pt x="11" y="47"/>
                  </a:cubicBezTo>
                  <a:cubicBezTo>
                    <a:pt x="4" y="47"/>
                    <a:pt x="4" y="47"/>
                    <a:pt x="4" y="47"/>
                  </a:cubicBezTo>
                  <a:cubicBezTo>
                    <a:pt x="0" y="37"/>
                    <a:pt x="0" y="28"/>
                    <a:pt x="4" y="19"/>
                  </a:cubicBezTo>
                  <a:close/>
                  <a:moveTo>
                    <a:pt x="87" y="23"/>
                  </a:moveTo>
                  <a:cubicBezTo>
                    <a:pt x="91" y="24"/>
                    <a:pt x="94" y="28"/>
                    <a:pt x="94" y="33"/>
                  </a:cubicBezTo>
                  <a:cubicBezTo>
                    <a:pt x="94" y="38"/>
                    <a:pt x="91" y="42"/>
                    <a:pt x="87" y="43"/>
                  </a:cubicBezTo>
                  <a:cubicBezTo>
                    <a:pt x="87" y="66"/>
                    <a:pt x="87" y="66"/>
                    <a:pt x="87" y="66"/>
                  </a:cubicBezTo>
                  <a:cubicBezTo>
                    <a:pt x="78" y="66"/>
                    <a:pt x="78" y="66"/>
                    <a:pt x="78" y="66"/>
                  </a:cubicBezTo>
                  <a:cubicBezTo>
                    <a:pt x="78" y="0"/>
                    <a:pt x="78" y="0"/>
                    <a:pt x="78" y="0"/>
                  </a:cubicBezTo>
                  <a:cubicBezTo>
                    <a:pt x="87" y="0"/>
                    <a:pt x="87" y="0"/>
                    <a:pt x="87" y="0"/>
                  </a:cubicBezTo>
                  <a:cubicBezTo>
                    <a:pt x="87" y="23"/>
                    <a:pt x="87" y="23"/>
                    <a:pt x="87" y="23"/>
                  </a:cubicBezTo>
                  <a:close/>
                  <a:moveTo>
                    <a:pt x="46" y="49"/>
                  </a:moveTo>
                  <a:cubicBezTo>
                    <a:pt x="37" y="49"/>
                    <a:pt x="37" y="49"/>
                    <a:pt x="37" y="49"/>
                  </a:cubicBezTo>
                  <a:cubicBezTo>
                    <a:pt x="40" y="61"/>
                    <a:pt x="40" y="61"/>
                    <a:pt x="40" y="61"/>
                  </a:cubicBezTo>
                  <a:cubicBezTo>
                    <a:pt x="43" y="61"/>
                    <a:pt x="43" y="61"/>
                    <a:pt x="43" y="61"/>
                  </a:cubicBezTo>
                  <a:cubicBezTo>
                    <a:pt x="43" y="57"/>
                    <a:pt x="43" y="57"/>
                    <a:pt x="43" y="57"/>
                  </a:cubicBezTo>
                  <a:lnTo>
                    <a:pt x="46" y="49"/>
                  </a:lnTo>
                  <a:close/>
                </a:path>
              </a:pathLst>
            </a:custGeom>
            <a:solidFill>
              <a:schemeClr val="bg1"/>
            </a:solidFill>
            <a:ln>
              <a:noFill/>
            </a:ln>
          </p:spPr>
          <p:txBody>
            <a:bodyPr vert="horz" wrap="square" lIns="83743" tIns="41872" rIns="83743" bIns="41872"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90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7" name="Group 37"/>
          <p:cNvGrpSpPr/>
          <p:nvPr/>
        </p:nvGrpSpPr>
        <p:grpSpPr>
          <a:xfrm>
            <a:off x="6813649" y="3569677"/>
            <a:ext cx="2401021" cy="2655984"/>
            <a:chOff x="7346434" y="3957897"/>
            <a:chExt cx="2621703" cy="2900101"/>
          </a:xfrm>
        </p:grpSpPr>
        <p:sp>
          <p:nvSpPr>
            <p:cNvPr id="18" name="Freeform 4"/>
            <p:cNvSpPr/>
            <p:nvPr/>
          </p:nvSpPr>
          <p:spPr>
            <a:xfrm rot="16200000">
              <a:off x="7207235" y="4097096"/>
              <a:ext cx="2900101" cy="2621703"/>
            </a:xfrm>
            <a:custGeom>
              <a:avLst/>
              <a:gdLst>
                <a:gd name="connsiteX0" fmla="*/ 2496508 w 3190111"/>
                <a:gd name="connsiteY0" fmla="*/ 2321164 h 2883873"/>
                <a:gd name="connsiteX1" fmla="*/ 2496508 w 3190111"/>
                <a:gd name="connsiteY1" fmla="*/ 2883872 h 2883873"/>
                <a:gd name="connsiteX2" fmla="*/ 0 w 3190111"/>
                <a:gd name="connsiteY2" fmla="*/ 2883872 h 2883873"/>
                <a:gd name="connsiteX3" fmla="*/ 0 w 3190111"/>
                <a:gd name="connsiteY3" fmla="*/ 2321164 h 2883873"/>
                <a:gd name="connsiteX4" fmla="*/ 3190111 w 3190111"/>
                <a:gd name="connsiteY4" fmla="*/ 562708 h 2883873"/>
                <a:gd name="connsiteX5" fmla="*/ 3062414 w 3190111"/>
                <a:gd name="connsiteY5" fmla="*/ 562708 h 2883873"/>
                <a:gd name="connsiteX6" fmla="*/ 3062414 w 3190111"/>
                <a:gd name="connsiteY6" fmla="*/ 2321165 h 2883873"/>
                <a:gd name="connsiteX7" fmla="*/ 3065612 w 3190111"/>
                <a:gd name="connsiteY7" fmla="*/ 2321165 h 2883873"/>
                <a:gd name="connsiteX8" fmla="*/ 2499706 w 3190111"/>
                <a:gd name="connsiteY8" fmla="*/ 2883873 h 2883873"/>
                <a:gd name="connsiteX9" fmla="*/ 2499706 w 3190111"/>
                <a:gd name="connsiteY9" fmla="*/ 2321165 h 2883873"/>
                <a:gd name="connsiteX10" fmla="*/ 2499706 w 3190111"/>
                <a:gd name="connsiteY10" fmla="*/ 562708 h 2883873"/>
                <a:gd name="connsiteX11" fmla="*/ 2378404 w 3190111"/>
                <a:gd name="connsiteY11" fmla="*/ 562708 h 2883873"/>
                <a:gd name="connsiteX12" fmla="*/ 2784258 w 3190111"/>
                <a:gd name="connsiteY12" fmla="*/ 0 h 28838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190111" h="2883873">
                  <a:moveTo>
                    <a:pt x="2496508" y="2321164"/>
                  </a:moveTo>
                  <a:lnTo>
                    <a:pt x="2496508" y="2883872"/>
                  </a:lnTo>
                  <a:lnTo>
                    <a:pt x="0" y="2883872"/>
                  </a:lnTo>
                  <a:lnTo>
                    <a:pt x="0" y="2321164"/>
                  </a:lnTo>
                  <a:close/>
                  <a:moveTo>
                    <a:pt x="3190111" y="562708"/>
                  </a:moveTo>
                  <a:lnTo>
                    <a:pt x="3062414" y="562708"/>
                  </a:lnTo>
                  <a:lnTo>
                    <a:pt x="3062414" y="2321165"/>
                  </a:lnTo>
                  <a:lnTo>
                    <a:pt x="3065612" y="2321165"/>
                  </a:lnTo>
                  <a:lnTo>
                    <a:pt x="2499706" y="2883873"/>
                  </a:lnTo>
                  <a:lnTo>
                    <a:pt x="2499706" y="2321165"/>
                  </a:lnTo>
                  <a:lnTo>
                    <a:pt x="2499706" y="562708"/>
                  </a:lnTo>
                  <a:lnTo>
                    <a:pt x="2378404" y="562708"/>
                  </a:lnTo>
                  <a:lnTo>
                    <a:pt x="2784258" y="0"/>
                  </a:lnTo>
                  <a:close/>
                </a:path>
              </a:pathLst>
            </a:custGeom>
            <a:solidFill>
              <a:srgbClr val="9EDAE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Freeform 16"/>
            <p:cNvSpPr>
              <a:spLocks noEditPoints="1"/>
            </p:cNvSpPr>
            <p:nvPr/>
          </p:nvSpPr>
          <p:spPr bwMode="auto">
            <a:xfrm>
              <a:off x="8101752" y="4176428"/>
              <a:ext cx="378190" cy="338289"/>
            </a:xfrm>
            <a:custGeom>
              <a:avLst/>
              <a:gdLst>
                <a:gd name="T0" fmla="*/ 36 w 101"/>
                <a:gd name="T1" fmla="*/ 77 h 90"/>
                <a:gd name="T2" fmla="*/ 39 w 101"/>
                <a:gd name="T3" fmla="*/ 80 h 90"/>
                <a:gd name="T4" fmla="*/ 42 w 101"/>
                <a:gd name="T5" fmla="*/ 80 h 90"/>
                <a:gd name="T6" fmla="*/ 44 w 101"/>
                <a:gd name="T7" fmla="*/ 79 h 90"/>
                <a:gd name="T8" fmla="*/ 46 w 101"/>
                <a:gd name="T9" fmla="*/ 75 h 90"/>
                <a:gd name="T10" fmla="*/ 46 w 101"/>
                <a:gd name="T11" fmla="*/ 75 h 90"/>
                <a:gd name="T12" fmla="*/ 46 w 101"/>
                <a:gd name="T13" fmla="*/ 47 h 90"/>
                <a:gd name="T14" fmla="*/ 30 w 101"/>
                <a:gd name="T15" fmla="*/ 52 h 90"/>
                <a:gd name="T16" fmla="*/ 0 w 101"/>
                <a:gd name="T17" fmla="*/ 52 h 90"/>
                <a:gd name="T18" fmla="*/ 44 w 101"/>
                <a:gd name="T19" fmla="*/ 6 h 90"/>
                <a:gd name="T20" fmla="*/ 46 w 101"/>
                <a:gd name="T21" fmla="*/ 0 h 90"/>
                <a:gd name="T22" fmla="*/ 55 w 101"/>
                <a:gd name="T23" fmla="*/ 0 h 90"/>
                <a:gd name="T24" fmla="*/ 57 w 101"/>
                <a:gd name="T25" fmla="*/ 6 h 90"/>
                <a:gd name="T26" fmla="*/ 101 w 101"/>
                <a:gd name="T27" fmla="*/ 52 h 90"/>
                <a:gd name="T28" fmla="*/ 72 w 101"/>
                <a:gd name="T29" fmla="*/ 52 h 90"/>
                <a:gd name="T30" fmla="*/ 56 w 101"/>
                <a:gd name="T31" fmla="*/ 47 h 90"/>
                <a:gd name="T32" fmla="*/ 56 w 101"/>
                <a:gd name="T33" fmla="*/ 75 h 90"/>
                <a:gd name="T34" fmla="*/ 56 w 101"/>
                <a:gd name="T35" fmla="*/ 75 h 90"/>
                <a:gd name="T36" fmla="*/ 50 w 101"/>
                <a:gd name="T37" fmla="*/ 88 h 90"/>
                <a:gd name="T38" fmla="*/ 43 w 101"/>
                <a:gd name="T39" fmla="*/ 90 h 90"/>
                <a:gd name="T40" fmla="*/ 36 w 101"/>
                <a:gd name="T41" fmla="*/ 89 h 90"/>
                <a:gd name="T42" fmla="*/ 26 w 101"/>
                <a:gd name="T43" fmla="*/ 79 h 90"/>
                <a:gd name="T44" fmla="*/ 36 w 101"/>
                <a:gd name="T45" fmla="*/ 77 h 90"/>
                <a:gd name="T46" fmla="*/ 72 w 101"/>
                <a:gd name="T47" fmla="*/ 43 h 90"/>
                <a:gd name="T48" fmla="*/ 80 w 101"/>
                <a:gd name="T49" fmla="*/ 41 h 90"/>
                <a:gd name="T50" fmla="*/ 57 w 101"/>
                <a:gd name="T51" fmla="*/ 13 h 90"/>
                <a:gd name="T52" fmla="*/ 72 w 101"/>
                <a:gd name="T53" fmla="*/ 43 h 90"/>
                <a:gd name="T54" fmla="*/ 10 w 101"/>
                <a:gd name="T55" fmla="*/ 40 h 90"/>
                <a:gd name="T56" fmla="*/ 20 w 101"/>
                <a:gd name="T57" fmla="*/ 39 h 90"/>
                <a:gd name="T58" fmla="*/ 33 w 101"/>
                <a:gd name="T59" fmla="*/ 16 h 90"/>
                <a:gd name="T60" fmla="*/ 10 w 101"/>
                <a:gd name="T61" fmla="*/ 4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01" h="90">
                  <a:moveTo>
                    <a:pt x="36" y="77"/>
                  </a:moveTo>
                  <a:cubicBezTo>
                    <a:pt x="36" y="78"/>
                    <a:pt x="37" y="79"/>
                    <a:pt x="39" y="80"/>
                  </a:cubicBezTo>
                  <a:cubicBezTo>
                    <a:pt x="40" y="80"/>
                    <a:pt x="41" y="80"/>
                    <a:pt x="42" y="80"/>
                  </a:cubicBezTo>
                  <a:cubicBezTo>
                    <a:pt x="43" y="80"/>
                    <a:pt x="43" y="79"/>
                    <a:pt x="44" y="79"/>
                  </a:cubicBezTo>
                  <a:cubicBezTo>
                    <a:pt x="45" y="78"/>
                    <a:pt x="46" y="77"/>
                    <a:pt x="46" y="75"/>
                  </a:cubicBezTo>
                  <a:cubicBezTo>
                    <a:pt x="46" y="75"/>
                    <a:pt x="46" y="75"/>
                    <a:pt x="46" y="75"/>
                  </a:cubicBezTo>
                  <a:cubicBezTo>
                    <a:pt x="46" y="47"/>
                    <a:pt x="46" y="47"/>
                    <a:pt x="46" y="47"/>
                  </a:cubicBezTo>
                  <a:cubicBezTo>
                    <a:pt x="39" y="47"/>
                    <a:pt x="34" y="49"/>
                    <a:pt x="30" y="52"/>
                  </a:cubicBezTo>
                  <a:cubicBezTo>
                    <a:pt x="19" y="47"/>
                    <a:pt x="9" y="47"/>
                    <a:pt x="0" y="52"/>
                  </a:cubicBezTo>
                  <a:cubicBezTo>
                    <a:pt x="2" y="26"/>
                    <a:pt x="16" y="9"/>
                    <a:pt x="44" y="6"/>
                  </a:cubicBezTo>
                  <a:cubicBezTo>
                    <a:pt x="46" y="0"/>
                    <a:pt x="46" y="0"/>
                    <a:pt x="46" y="0"/>
                  </a:cubicBezTo>
                  <a:cubicBezTo>
                    <a:pt x="55" y="0"/>
                    <a:pt x="55" y="0"/>
                    <a:pt x="55" y="0"/>
                  </a:cubicBezTo>
                  <a:cubicBezTo>
                    <a:pt x="57" y="6"/>
                    <a:pt x="57" y="6"/>
                    <a:pt x="57" y="6"/>
                  </a:cubicBezTo>
                  <a:cubicBezTo>
                    <a:pt x="85" y="9"/>
                    <a:pt x="99" y="26"/>
                    <a:pt x="101" y="52"/>
                  </a:cubicBezTo>
                  <a:cubicBezTo>
                    <a:pt x="92" y="47"/>
                    <a:pt x="83" y="47"/>
                    <a:pt x="72" y="52"/>
                  </a:cubicBezTo>
                  <a:cubicBezTo>
                    <a:pt x="67" y="49"/>
                    <a:pt x="63" y="47"/>
                    <a:pt x="56" y="47"/>
                  </a:cubicBezTo>
                  <a:cubicBezTo>
                    <a:pt x="56" y="75"/>
                    <a:pt x="56" y="75"/>
                    <a:pt x="56" y="75"/>
                  </a:cubicBezTo>
                  <a:cubicBezTo>
                    <a:pt x="56" y="75"/>
                    <a:pt x="56" y="75"/>
                    <a:pt x="56" y="75"/>
                  </a:cubicBezTo>
                  <a:cubicBezTo>
                    <a:pt x="56" y="81"/>
                    <a:pt x="54" y="85"/>
                    <a:pt x="50" y="88"/>
                  </a:cubicBezTo>
                  <a:cubicBezTo>
                    <a:pt x="48" y="89"/>
                    <a:pt x="45" y="90"/>
                    <a:pt x="43" y="90"/>
                  </a:cubicBezTo>
                  <a:cubicBezTo>
                    <a:pt x="40" y="90"/>
                    <a:pt x="38" y="90"/>
                    <a:pt x="36" y="89"/>
                  </a:cubicBezTo>
                  <a:cubicBezTo>
                    <a:pt x="31" y="88"/>
                    <a:pt x="27" y="84"/>
                    <a:pt x="26" y="79"/>
                  </a:cubicBezTo>
                  <a:cubicBezTo>
                    <a:pt x="36" y="77"/>
                    <a:pt x="36" y="77"/>
                    <a:pt x="36" y="77"/>
                  </a:cubicBezTo>
                  <a:close/>
                  <a:moveTo>
                    <a:pt x="72" y="43"/>
                  </a:moveTo>
                  <a:cubicBezTo>
                    <a:pt x="75" y="42"/>
                    <a:pt x="77" y="41"/>
                    <a:pt x="80" y="41"/>
                  </a:cubicBezTo>
                  <a:cubicBezTo>
                    <a:pt x="78" y="23"/>
                    <a:pt x="69" y="16"/>
                    <a:pt x="57" y="13"/>
                  </a:cubicBezTo>
                  <a:cubicBezTo>
                    <a:pt x="67" y="20"/>
                    <a:pt x="73" y="29"/>
                    <a:pt x="72" y="43"/>
                  </a:cubicBezTo>
                  <a:close/>
                  <a:moveTo>
                    <a:pt x="10" y="40"/>
                  </a:moveTo>
                  <a:cubicBezTo>
                    <a:pt x="14" y="40"/>
                    <a:pt x="17" y="40"/>
                    <a:pt x="20" y="39"/>
                  </a:cubicBezTo>
                  <a:cubicBezTo>
                    <a:pt x="25" y="31"/>
                    <a:pt x="29" y="23"/>
                    <a:pt x="33" y="16"/>
                  </a:cubicBezTo>
                  <a:cubicBezTo>
                    <a:pt x="20" y="19"/>
                    <a:pt x="13" y="27"/>
                    <a:pt x="10" y="40"/>
                  </a:cubicBezTo>
                  <a:close/>
                </a:path>
              </a:pathLst>
            </a:custGeom>
            <a:solidFill>
              <a:schemeClr val="bg1"/>
            </a:solidFill>
            <a:ln>
              <a:noFill/>
            </a:ln>
          </p:spPr>
          <p:txBody>
            <a:bodyPr vert="horz" wrap="square" lIns="83743" tIns="41872" rIns="83743" bIns="41872"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90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0" name="Group 35"/>
          <p:cNvGrpSpPr/>
          <p:nvPr/>
        </p:nvGrpSpPr>
        <p:grpSpPr>
          <a:xfrm>
            <a:off x="6813652" y="1821704"/>
            <a:ext cx="3689367" cy="4403959"/>
            <a:chOff x="7346438" y="2049265"/>
            <a:chExt cx="4028463" cy="4808735"/>
          </a:xfrm>
        </p:grpSpPr>
        <p:sp>
          <p:nvSpPr>
            <p:cNvPr id="21" name="Freeform 6"/>
            <p:cNvSpPr/>
            <p:nvPr/>
          </p:nvSpPr>
          <p:spPr>
            <a:xfrm rot="16200000">
              <a:off x="6956302" y="2439401"/>
              <a:ext cx="4808735" cy="4028463"/>
            </a:xfrm>
            <a:custGeom>
              <a:avLst/>
              <a:gdLst>
                <a:gd name="connsiteX0" fmla="*/ 5289608 w 5289608"/>
                <a:gd name="connsiteY0" fmla="*/ 562708 h 4431309"/>
                <a:gd name="connsiteX1" fmla="*/ 5165108 w 5289608"/>
                <a:gd name="connsiteY1" fmla="*/ 562708 h 4431309"/>
                <a:gd name="connsiteX2" fmla="*/ 5165108 w 5289608"/>
                <a:gd name="connsiteY2" fmla="*/ 3868601 h 4431309"/>
                <a:gd name="connsiteX3" fmla="*/ 4602401 w 5289608"/>
                <a:gd name="connsiteY3" fmla="*/ 4431309 h 4431309"/>
                <a:gd name="connsiteX4" fmla="*/ 0 w 5289608"/>
                <a:gd name="connsiteY4" fmla="*/ 4431309 h 4431309"/>
                <a:gd name="connsiteX5" fmla="*/ 0 w 5289608"/>
                <a:gd name="connsiteY5" fmla="*/ 3868601 h 4431309"/>
                <a:gd name="connsiteX6" fmla="*/ 4602401 w 5289608"/>
                <a:gd name="connsiteY6" fmla="*/ 3868601 h 4431309"/>
                <a:gd name="connsiteX7" fmla="*/ 4602401 w 5289608"/>
                <a:gd name="connsiteY7" fmla="*/ 562708 h 4431309"/>
                <a:gd name="connsiteX8" fmla="*/ 4477901 w 5289608"/>
                <a:gd name="connsiteY8" fmla="*/ 562708 h 4431309"/>
                <a:gd name="connsiteX9" fmla="*/ 4883755 w 5289608"/>
                <a:gd name="connsiteY9" fmla="*/ 0 h 44313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289608" h="4431309">
                  <a:moveTo>
                    <a:pt x="5289608" y="562708"/>
                  </a:moveTo>
                  <a:lnTo>
                    <a:pt x="5165108" y="562708"/>
                  </a:lnTo>
                  <a:lnTo>
                    <a:pt x="5165108" y="3868601"/>
                  </a:lnTo>
                  <a:lnTo>
                    <a:pt x="4602401" y="4431309"/>
                  </a:lnTo>
                  <a:lnTo>
                    <a:pt x="0" y="4431309"/>
                  </a:lnTo>
                  <a:lnTo>
                    <a:pt x="0" y="3868601"/>
                  </a:lnTo>
                  <a:lnTo>
                    <a:pt x="4602401" y="3868601"/>
                  </a:lnTo>
                  <a:lnTo>
                    <a:pt x="4602401" y="562708"/>
                  </a:lnTo>
                  <a:lnTo>
                    <a:pt x="4477901" y="562708"/>
                  </a:lnTo>
                  <a:lnTo>
                    <a:pt x="4883755" y="0"/>
                  </a:lnTo>
                  <a:close/>
                </a:path>
              </a:pathLst>
            </a:custGeom>
            <a:solidFill>
              <a:srgbClr val="418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Freeform 17"/>
            <p:cNvSpPr>
              <a:spLocks noEditPoints="1"/>
            </p:cNvSpPr>
            <p:nvPr/>
          </p:nvSpPr>
          <p:spPr bwMode="auto">
            <a:xfrm>
              <a:off x="8120836" y="2231727"/>
              <a:ext cx="369515" cy="372985"/>
            </a:xfrm>
            <a:custGeom>
              <a:avLst/>
              <a:gdLst>
                <a:gd name="T0" fmla="*/ 49 w 99"/>
                <a:gd name="T1" fmla="*/ 0 h 100"/>
                <a:gd name="T2" fmla="*/ 99 w 99"/>
                <a:gd name="T3" fmla="*/ 50 h 100"/>
                <a:gd name="T4" fmla="*/ 49 w 99"/>
                <a:gd name="T5" fmla="*/ 100 h 100"/>
                <a:gd name="T6" fmla="*/ 0 w 99"/>
                <a:gd name="T7" fmla="*/ 50 h 100"/>
                <a:gd name="T8" fmla="*/ 49 w 99"/>
                <a:gd name="T9" fmla="*/ 0 h 100"/>
                <a:gd name="T10" fmla="*/ 45 w 99"/>
                <a:gd name="T11" fmla="*/ 15 h 100"/>
                <a:gd name="T12" fmla="*/ 45 w 99"/>
                <a:gd name="T13" fmla="*/ 44 h 100"/>
                <a:gd name="T14" fmla="*/ 54 w 99"/>
                <a:gd name="T15" fmla="*/ 44 h 100"/>
                <a:gd name="T16" fmla="*/ 54 w 99"/>
                <a:gd name="T17" fmla="*/ 15 h 100"/>
                <a:gd name="T18" fmla="*/ 45 w 99"/>
                <a:gd name="T19" fmla="*/ 15 h 100"/>
                <a:gd name="T20" fmla="*/ 67 w 99"/>
                <a:gd name="T21" fmla="*/ 24 h 100"/>
                <a:gd name="T22" fmla="*/ 61 w 99"/>
                <a:gd name="T23" fmla="*/ 32 h 100"/>
                <a:gd name="T24" fmla="*/ 64 w 99"/>
                <a:gd name="T25" fmla="*/ 35 h 100"/>
                <a:gd name="T26" fmla="*/ 70 w 99"/>
                <a:gd name="T27" fmla="*/ 50 h 100"/>
                <a:gd name="T28" fmla="*/ 64 w 99"/>
                <a:gd name="T29" fmla="*/ 65 h 100"/>
                <a:gd name="T30" fmla="*/ 49 w 99"/>
                <a:gd name="T31" fmla="*/ 71 h 100"/>
                <a:gd name="T32" fmla="*/ 35 w 99"/>
                <a:gd name="T33" fmla="*/ 65 h 100"/>
                <a:gd name="T34" fmla="*/ 28 w 99"/>
                <a:gd name="T35" fmla="*/ 50 h 100"/>
                <a:gd name="T36" fmla="*/ 35 w 99"/>
                <a:gd name="T37" fmla="*/ 35 h 100"/>
                <a:gd name="T38" fmla="*/ 37 w 99"/>
                <a:gd name="T39" fmla="*/ 32 h 100"/>
                <a:gd name="T40" fmla="*/ 31 w 99"/>
                <a:gd name="T41" fmla="*/ 24 h 100"/>
                <a:gd name="T42" fmla="*/ 27 w 99"/>
                <a:gd name="T43" fmla="*/ 28 h 100"/>
                <a:gd name="T44" fmla="*/ 18 w 99"/>
                <a:gd name="T45" fmla="*/ 50 h 100"/>
                <a:gd name="T46" fmla="*/ 27 w 99"/>
                <a:gd name="T47" fmla="*/ 72 h 100"/>
                <a:gd name="T48" fmla="*/ 49 w 99"/>
                <a:gd name="T49" fmla="*/ 81 h 100"/>
                <a:gd name="T50" fmla="*/ 72 w 99"/>
                <a:gd name="T51" fmla="*/ 72 h 100"/>
                <a:gd name="T52" fmla="*/ 81 w 99"/>
                <a:gd name="T53" fmla="*/ 50 h 100"/>
                <a:gd name="T54" fmla="*/ 72 w 99"/>
                <a:gd name="T55" fmla="*/ 28 h 100"/>
                <a:gd name="T56" fmla="*/ 67 w 99"/>
                <a:gd name="T57" fmla="*/ 24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9" h="100">
                  <a:moveTo>
                    <a:pt x="49" y="0"/>
                  </a:moveTo>
                  <a:cubicBezTo>
                    <a:pt x="77" y="0"/>
                    <a:pt x="99" y="22"/>
                    <a:pt x="99" y="50"/>
                  </a:cubicBezTo>
                  <a:cubicBezTo>
                    <a:pt x="99" y="77"/>
                    <a:pt x="77" y="100"/>
                    <a:pt x="49" y="100"/>
                  </a:cubicBezTo>
                  <a:cubicBezTo>
                    <a:pt x="22" y="100"/>
                    <a:pt x="0" y="77"/>
                    <a:pt x="0" y="50"/>
                  </a:cubicBezTo>
                  <a:cubicBezTo>
                    <a:pt x="0" y="22"/>
                    <a:pt x="22" y="0"/>
                    <a:pt x="49" y="0"/>
                  </a:cubicBezTo>
                  <a:close/>
                  <a:moveTo>
                    <a:pt x="45" y="15"/>
                  </a:moveTo>
                  <a:cubicBezTo>
                    <a:pt x="45" y="44"/>
                    <a:pt x="45" y="44"/>
                    <a:pt x="45" y="44"/>
                  </a:cubicBezTo>
                  <a:cubicBezTo>
                    <a:pt x="54" y="44"/>
                    <a:pt x="54" y="44"/>
                    <a:pt x="54" y="44"/>
                  </a:cubicBezTo>
                  <a:cubicBezTo>
                    <a:pt x="54" y="15"/>
                    <a:pt x="54" y="15"/>
                    <a:pt x="54" y="15"/>
                  </a:cubicBezTo>
                  <a:cubicBezTo>
                    <a:pt x="45" y="15"/>
                    <a:pt x="45" y="15"/>
                    <a:pt x="45" y="15"/>
                  </a:cubicBezTo>
                  <a:close/>
                  <a:moveTo>
                    <a:pt x="67" y="24"/>
                  </a:moveTo>
                  <a:cubicBezTo>
                    <a:pt x="61" y="32"/>
                    <a:pt x="61" y="32"/>
                    <a:pt x="61" y="32"/>
                  </a:cubicBezTo>
                  <a:cubicBezTo>
                    <a:pt x="62" y="33"/>
                    <a:pt x="63" y="34"/>
                    <a:pt x="64" y="35"/>
                  </a:cubicBezTo>
                  <a:cubicBezTo>
                    <a:pt x="68" y="39"/>
                    <a:pt x="70" y="44"/>
                    <a:pt x="70" y="50"/>
                  </a:cubicBezTo>
                  <a:cubicBezTo>
                    <a:pt x="70" y="55"/>
                    <a:pt x="68" y="61"/>
                    <a:pt x="64" y="65"/>
                  </a:cubicBezTo>
                  <a:cubicBezTo>
                    <a:pt x="60" y="68"/>
                    <a:pt x="55" y="71"/>
                    <a:pt x="49" y="71"/>
                  </a:cubicBezTo>
                  <a:cubicBezTo>
                    <a:pt x="44" y="71"/>
                    <a:pt x="38" y="68"/>
                    <a:pt x="35" y="65"/>
                  </a:cubicBezTo>
                  <a:cubicBezTo>
                    <a:pt x="31" y="61"/>
                    <a:pt x="28" y="55"/>
                    <a:pt x="28" y="50"/>
                  </a:cubicBezTo>
                  <a:cubicBezTo>
                    <a:pt x="28" y="44"/>
                    <a:pt x="31" y="39"/>
                    <a:pt x="35" y="35"/>
                  </a:cubicBezTo>
                  <a:cubicBezTo>
                    <a:pt x="35" y="34"/>
                    <a:pt x="36" y="33"/>
                    <a:pt x="37" y="32"/>
                  </a:cubicBezTo>
                  <a:cubicBezTo>
                    <a:pt x="31" y="24"/>
                    <a:pt x="31" y="24"/>
                    <a:pt x="31" y="24"/>
                  </a:cubicBezTo>
                  <a:cubicBezTo>
                    <a:pt x="30" y="25"/>
                    <a:pt x="29" y="26"/>
                    <a:pt x="27" y="28"/>
                  </a:cubicBezTo>
                  <a:cubicBezTo>
                    <a:pt x="22" y="33"/>
                    <a:pt x="18" y="41"/>
                    <a:pt x="18" y="50"/>
                  </a:cubicBezTo>
                  <a:cubicBezTo>
                    <a:pt x="18" y="58"/>
                    <a:pt x="22" y="66"/>
                    <a:pt x="27" y="72"/>
                  </a:cubicBezTo>
                  <a:cubicBezTo>
                    <a:pt x="33" y="77"/>
                    <a:pt x="41" y="81"/>
                    <a:pt x="49" y="81"/>
                  </a:cubicBezTo>
                  <a:cubicBezTo>
                    <a:pt x="58" y="81"/>
                    <a:pt x="66" y="77"/>
                    <a:pt x="72" y="72"/>
                  </a:cubicBezTo>
                  <a:cubicBezTo>
                    <a:pt x="77" y="66"/>
                    <a:pt x="81" y="58"/>
                    <a:pt x="81" y="50"/>
                  </a:cubicBezTo>
                  <a:cubicBezTo>
                    <a:pt x="81" y="41"/>
                    <a:pt x="77" y="33"/>
                    <a:pt x="72" y="28"/>
                  </a:cubicBezTo>
                  <a:cubicBezTo>
                    <a:pt x="70" y="26"/>
                    <a:pt x="69" y="25"/>
                    <a:pt x="67" y="24"/>
                  </a:cubicBezTo>
                  <a:close/>
                </a:path>
              </a:pathLst>
            </a:custGeom>
            <a:solidFill>
              <a:schemeClr val="bg1"/>
            </a:solidFill>
            <a:ln>
              <a:noFill/>
            </a:ln>
          </p:spPr>
          <p:txBody>
            <a:bodyPr vert="horz" wrap="square" lIns="83743" tIns="41872" rIns="83743" bIns="41872"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90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3" name="Group 38"/>
          <p:cNvGrpSpPr/>
          <p:nvPr/>
        </p:nvGrpSpPr>
        <p:grpSpPr>
          <a:xfrm>
            <a:off x="6799680" y="4433033"/>
            <a:ext cx="1756845" cy="1784373"/>
            <a:chOff x="7346434" y="4909620"/>
            <a:chExt cx="1918320" cy="1948378"/>
          </a:xfrm>
        </p:grpSpPr>
        <p:sp>
          <p:nvSpPr>
            <p:cNvPr id="24" name="Freeform 3"/>
            <p:cNvSpPr/>
            <p:nvPr/>
          </p:nvSpPr>
          <p:spPr>
            <a:xfrm rot="16200000">
              <a:off x="7331405" y="4924649"/>
              <a:ext cx="1948378" cy="1918320"/>
            </a:xfrm>
            <a:custGeom>
              <a:avLst/>
              <a:gdLst>
                <a:gd name="connsiteX0" fmla="*/ 2143216 w 2143216"/>
                <a:gd name="connsiteY0" fmla="*/ 562708 h 2110152"/>
                <a:gd name="connsiteX1" fmla="*/ 2018715 w 2143216"/>
                <a:gd name="connsiteY1" fmla="*/ 562708 h 2110152"/>
                <a:gd name="connsiteX2" fmla="*/ 2018715 w 2143216"/>
                <a:gd name="connsiteY2" fmla="*/ 1547444 h 2110152"/>
                <a:gd name="connsiteX3" fmla="*/ 1456007 w 2143216"/>
                <a:gd name="connsiteY3" fmla="*/ 2110152 h 2110152"/>
                <a:gd name="connsiteX4" fmla="*/ 1456007 w 2143216"/>
                <a:gd name="connsiteY4" fmla="*/ 2110151 h 2110152"/>
                <a:gd name="connsiteX5" fmla="*/ 0 w 2143216"/>
                <a:gd name="connsiteY5" fmla="*/ 2110151 h 2110152"/>
                <a:gd name="connsiteX6" fmla="*/ 0 w 2143216"/>
                <a:gd name="connsiteY6" fmla="*/ 1547443 h 2110152"/>
                <a:gd name="connsiteX7" fmla="*/ 1456007 w 2143216"/>
                <a:gd name="connsiteY7" fmla="*/ 1547443 h 2110152"/>
                <a:gd name="connsiteX8" fmla="*/ 1456007 w 2143216"/>
                <a:gd name="connsiteY8" fmla="*/ 562708 h 2110152"/>
                <a:gd name="connsiteX9" fmla="*/ 1331509 w 2143216"/>
                <a:gd name="connsiteY9" fmla="*/ 562708 h 2110152"/>
                <a:gd name="connsiteX10" fmla="*/ 1737363 w 2143216"/>
                <a:gd name="connsiteY10" fmla="*/ 0 h 2110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43216" h="2110152">
                  <a:moveTo>
                    <a:pt x="2143216" y="562708"/>
                  </a:moveTo>
                  <a:lnTo>
                    <a:pt x="2018715" y="562708"/>
                  </a:lnTo>
                  <a:lnTo>
                    <a:pt x="2018715" y="1547444"/>
                  </a:lnTo>
                  <a:lnTo>
                    <a:pt x="1456007" y="2110152"/>
                  </a:lnTo>
                  <a:lnTo>
                    <a:pt x="1456007" y="2110151"/>
                  </a:lnTo>
                  <a:lnTo>
                    <a:pt x="0" y="2110151"/>
                  </a:lnTo>
                  <a:lnTo>
                    <a:pt x="0" y="1547443"/>
                  </a:lnTo>
                  <a:lnTo>
                    <a:pt x="1456007" y="1547443"/>
                  </a:lnTo>
                  <a:lnTo>
                    <a:pt x="1456007" y="562708"/>
                  </a:lnTo>
                  <a:lnTo>
                    <a:pt x="1331509" y="562708"/>
                  </a:lnTo>
                  <a:lnTo>
                    <a:pt x="1737363" y="0"/>
                  </a:lnTo>
                  <a:close/>
                </a:path>
              </a:pathLst>
            </a:custGeom>
            <a:solidFill>
              <a:srgbClr val="FCEC2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Freeform 18"/>
            <p:cNvSpPr>
              <a:spLocks noEditPoints="1"/>
            </p:cNvSpPr>
            <p:nvPr/>
          </p:nvSpPr>
          <p:spPr bwMode="auto">
            <a:xfrm>
              <a:off x="8091344" y="5076469"/>
              <a:ext cx="399007" cy="404213"/>
            </a:xfrm>
            <a:custGeom>
              <a:avLst/>
              <a:gdLst>
                <a:gd name="T0" fmla="*/ 94 w 107"/>
                <a:gd name="T1" fmla="*/ 30 h 108"/>
                <a:gd name="T2" fmla="*/ 77 w 107"/>
                <a:gd name="T3" fmla="*/ 95 h 108"/>
                <a:gd name="T4" fmla="*/ 13 w 107"/>
                <a:gd name="T5" fmla="*/ 77 h 108"/>
                <a:gd name="T6" fmla="*/ 30 w 107"/>
                <a:gd name="T7" fmla="*/ 13 h 108"/>
                <a:gd name="T8" fmla="*/ 94 w 107"/>
                <a:gd name="T9" fmla="*/ 30 h 108"/>
                <a:gd name="T10" fmla="*/ 68 w 107"/>
                <a:gd name="T11" fmla="*/ 46 h 108"/>
                <a:gd name="T12" fmla="*/ 68 w 107"/>
                <a:gd name="T13" fmla="*/ 46 h 108"/>
                <a:gd name="T14" fmla="*/ 58 w 107"/>
                <a:gd name="T15" fmla="*/ 38 h 108"/>
                <a:gd name="T16" fmla="*/ 45 w 107"/>
                <a:gd name="T17" fmla="*/ 40 h 108"/>
                <a:gd name="T18" fmla="*/ 45 w 107"/>
                <a:gd name="T19" fmla="*/ 40 h 108"/>
                <a:gd name="T20" fmla="*/ 38 w 107"/>
                <a:gd name="T21" fmla="*/ 50 h 108"/>
                <a:gd name="T22" fmla="*/ 39 w 107"/>
                <a:gd name="T23" fmla="*/ 62 h 108"/>
                <a:gd name="T24" fmla="*/ 39 w 107"/>
                <a:gd name="T25" fmla="*/ 62 h 108"/>
                <a:gd name="T26" fmla="*/ 49 w 107"/>
                <a:gd name="T27" fmla="*/ 69 h 108"/>
                <a:gd name="T28" fmla="*/ 62 w 107"/>
                <a:gd name="T29" fmla="*/ 68 h 108"/>
                <a:gd name="T30" fmla="*/ 62 w 107"/>
                <a:gd name="T31" fmla="*/ 68 h 108"/>
                <a:gd name="T32" fmla="*/ 69 w 107"/>
                <a:gd name="T33" fmla="*/ 58 h 108"/>
                <a:gd name="T34" fmla="*/ 68 w 107"/>
                <a:gd name="T35" fmla="*/ 46 h 108"/>
                <a:gd name="T36" fmla="*/ 63 w 107"/>
                <a:gd name="T37" fmla="*/ 56 h 108"/>
                <a:gd name="T38" fmla="*/ 62 w 107"/>
                <a:gd name="T39" fmla="*/ 49 h 108"/>
                <a:gd name="T40" fmla="*/ 62 w 107"/>
                <a:gd name="T41" fmla="*/ 49 h 108"/>
                <a:gd name="T42" fmla="*/ 56 w 107"/>
                <a:gd name="T43" fmla="*/ 44 h 108"/>
                <a:gd name="T44" fmla="*/ 48 w 107"/>
                <a:gd name="T45" fmla="*/ 45 h 108"/>
                <a:gd name="T46" fmla="*/ 48 w 107"/>
                <a:gd name="T47" fmla="*/ 45 h 108"/>
                <a:gd name="T48" fmla="*/ 44 w 107"/>
                <a:gd name="T49" fmla="*/ 51 h 108"/>
                <a:gd name="T50" fmla="*/ 45 w 107"/>
                <a:gd name="T51" fmla="*/ 59 h 108"/>
                <a:gd name="T52" fmla="*/ 45 w 107"/>
                <a:gd name="T53" fmla="*/ 59 h 108"/>
                <a:gd name="T54" fmla="*/ 51 w 107"/>
                <a:gd name="T55" fmla="*/ 64 h 108"/>
                <a:gd name="T56" fmla="*/ 59 w 107"/>
                <a:gd name="T57" fmla="*/ 63 h 108"/>
                <a:gd name="T58" fmla="*/ 59 w 107"/>
                <a:gd name="T59" fmla="*/ 63 h 108"/>
                <a:gd name="T60" fmla="*/ 63 w 107"/>
                <a:gd name="T61" fmla="*/ 56 h 108"/>
                <a:gd name="T62" fmla="*/ 29 w 107"/>
                <a:gd name="T63" fmla="*/ 24 h 108"/>
                <a:gd name="T64" fmla="*/ 17 w 107"/>
                <a:gd name="T65" fmla="*/ 65 h 108"/>
                <a:gd name="T66" fmla="*/ 25 w 107"/>
                <a:gd name="T67" fmla="*/ 63 h 108"/>
                <a:gd name="T68" fmla="*/ 29 w 107"/>
                <a:gd name="T69" fmla="*/ 24 h 108"/>
                <a:gd name="T70" fmla="*/ 69 w 107"/>
                <a:gd name="T71" fmla="*/ 37 h 108"/>
                <a:gd name="T72" fmla="*/ 73 w 107"/>
                <a:gd name="T73" fmla="*/ 42 h 108"/>
                <a:gd name="T74" fmla="*/ 74 w 107"/>
                <a:gd name="T75" fmla="*/ 45 h 108"/>
                <a:gd name="T76" fmla="*/ 91 w 107"/>
                <a:gd name="T77" fmla="*/ 38 h 108"/>
                <a:gd name="T78" fmla="*/ 89 w 107"/>
                <a:gd name="T79" fmla="*/ 33 h 108"/>
                <a:gd name="T80" fmla="*/ 82 w 107"/>
                <a:gd name="T81" fmla="*/ 25 h 108"/>
                <a:gd name="T82" fmla="*/ 69 w 107"/>
                <a:gd name="T83" fmla="*/ 37 h 108"/>
                <a:gd name="T84" fmla="*/ 92 w 107"/>
                <a:gd name="T85" fmla="*/ 43 h 108"/>
                <a:gd name="T86" fmla="*/ 75 w 107"/>
                <a:gd name="T87" fmla="*/ 47 h 108"/>
                <a:gd name="T88" fmla="*/ 76 w 107"/>
                <a:gd name="T89" fmla="*/ 53 h 108"/>
                <a:gd name="T90" fmla="*/ 93 w 107"/>
                <a:gd name="T91" fmla="*/ 54 h 108"/>
                <a:gd name="T92" fmla="*/ 92 w 107"/>
                <a:gd name="T93" fmla="*/ 43 h 108"/>
                <a:gd name="T94" fmla="*/ 70 w 107"/>
                <a:gd name="T95" fmla="*/ 44 h 108"/>
                <a:gd name="T96" fmla="*/ 44 w 107"/>
                <a:gd name="T97" fmla="*/ 37 h 108"/>
                <a:gd name="T98" fmla="*/ 37 w 107"/>
                <a:gd name="T99" fmla="*/ 63 h 108"/>
                <a:gd name="T100" fmla="*/ 63 w 107"/>
                <a:gd name="T101" fmla="*/ 70 h 108"/>
                <a:gd name="T102" fmla="*/ 70 w 107"/>
                <a:gd name="T103" fmla="*/ 44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07" h="108">
                  <a:moveTo>
                    <a:pt x="94" y="30"/>
                  </a:moveTo>
                  <a:cubicBezTo>
                    <a:pt x="107" y="53"/>
                    <a:pt x="100" y="82"/>
                    <a:pt x="77" y="95"/>
                  </a:cubicBezTo>
                  <a:cubicBezTo>
                    <a:pt x="54" y="108"/>
                    <a:pt x="26" y="100"/>
                    <a:pt x="13" y="77"/>
                  </a:cubicBezTo>
                  <a:cubicBezTo>
                    <a:pt x="0" y="55"/>
                    <a:pt x="7" y="26"/>
                    <a:pt x="30" y="13"/>
                  </a:cubicBezTo>
                  <a:cubicBezTo>
                    <a:pt x="52" y="0"/>
                    <a:pt x="81" y="8"/>
                    <a:pt x="94" y="30"/>
                  </a:cubicBezTo>
                  <a:close/>
                  <a:moveTo>
                    <a:pt x="68" y="46"/>
                  </a:moveTo>
                  <a:cubicBezTo>
                    <a:pt x="68" y="46"/>
                    <a:pt x="68" y="46"/>
                    <a:pt x="68" y="46"/>
                  </a:cubicBezTo>
                  <a:cubicBezTo>
                    <a:pt x="65" y="42"/>
                    <a:pt x="62" y="39"/>
                    <a:pt x="58" y="38"/>
                  </a:cubicBezTo>
                  <a:cubicBezTo>
                    <a:pt x="54" y="37"/>
                    <a:pt x="49" y="37"/>
                    <a:pt x="45" y="40"/>
                  </a:cubicBezTo>
                  <a:cubicBezTo>
                    <a:pt x="45" y="40"/>
                    <a:pt x="45" y="40"/>
                    <a:pt x="45" y="40"/>
                  </a:cubicBezTo>
                  <a:cubicBezTo>
                    <a:pt x="41" y="42"/>
                    <a:pt x="39" y="46"/>
                    <a:pt x="38" y="50"/>
                  </a:cubicBezTo>
                  <a:cubicBezTo>
                    <a:pt x="37" y="54"/>
                    <a:pt x="37" y="58"/>
                    <a:pt x="39" y="62"/>
                  </a:cubicBezTo>
                  <a:cubicBezTo>
                    <a:pt x="39" y="62"/>
                    <a:pt x="39" y="62"/>
                    <a:pt x="39" y="62"/>
                  </a:cubicBezTo>
                  <a:cubicBezTo>
                    <a:pt x="42" y="66"/>
                    <a:pt x="45" y="68"/>
                    <a:pt x="49" y="69"/>
                  </a:cubicBezTo>
                  <a:cubicBezTo>
                    <a:pt x="53" y="71"/>
                    <a:pt x="58" y="70"/>
                    <a:pt x="62" y="68"/>
                  </a:cubicBezTo>
                  <a:cubicBezTo>
                    <a:pt x="62" y="68"/>
                    <a:pt x="62" y="68"/>
                    <a:pt x="62" y="68"/>
                  </a:cubicBezTo>
                  <a:cubicBezTo>
                    <a:pt x="65" y="66"/>
                    <a:pt x="68" y="62"/>
                    <a:pt x="69" y="58"/>
                  </a:cubicBezTo>
                  <a:cubicBezTo>
                    <a:pt x="70" y="54"/>
                    <a:pt x="70" y="50"/>
                    <a:pt x="68" y="46"/>
                  </a:cubicBezTo>
                  <a:close/>
                  <a:moveTo>
                    <a:pt x="63" y="56"/>
                  </a:moveTo>
                  <a:cubicBezTo>
                    <a:pt x="64" y="54"/>
                    <a:pt x="64" y="51"/>
                    <a:pt x="62" y="49"/>
                  </a:cubicBezTo>
                  <a:cubicBezTo>
                    <a:pt x="62" y="49"/>
                    <a:pt x="62" y="49"/>
                    <a:pt x="62" y="49"/>
                  </a:cubicBezTo>
                  <a:cubicBezTo>
                    <a:pt x="61" y="46"/>
                    <a:pt x="59" y="45"/>
                    <a:pt x="56" y="44"/>
                  </a:cubicBezTo>
                  <a:cubicBezTo>
                    <a:pt x="54" y="43"/>
                    <a:pt x="51" y="44"/>
                    <a:pt x="48" y="45"/>
                  </a:cubicBezTo>
                  <a:cubicBezTo>
                    <a:pt x="48" y="45"/>
                    <a:pt x="48" y="45"/>
                    <a:pt x="48" y="45"/>
                  </a:cubicBezTo>
                  <a:cubicBezTo>
                    <a:pt x="46" y="46"/>
                    <a:pt x="44" y="49"/>
                    <a:pt x="44" y="51"/>
                  </a:cubicBezTo>
                  <a:cubicBezTo>
                    <a:pt x="43" y="54"/>
                    <a:pt x="43" y="56"/>
                    <a:pt x="45" y="59"/>
                  </a:cubicBezTo>
                  <a:cubicBezTo>
                    <a:pt x="45" y="59"/>
                    <a:pt x="45" y="59"/>
                    <a:pt x="45" y="59"/>
                  </a:cubicBezTo>
                  <a:cubicBezTo>
                    <a:pt x="46" y="61"/>
                    <a:pt x="48" y="63"/>
                    <a:pt x="51" y="64"/>
                  </a:cubicBezTo>
                  <a:cubicBezTo>
                    <a:pt x="53" y="64"/>
                    <a:pt x="56" y="64"/>
                    <a:pt x="59" y="63"/>
                  </a:cubicBezTo>
                  <a:cubicBezTo>
                    <a:pt x="59" y="63"/>
                    <a:pt x="59" y="63"/>
                    <a:pt x="59" y="63"/>
                  </a:cubicBezTo>
                  <a:cubicBezTo>
                    <a:pt x="61" y="61"/>
                    <a:pt x="63" y="59"/>
                    <a:pt x="63" y="56"/>
                  </a:cubicBezTo>
                  <a:close/>
                  <a:moveTo>
                    <a:pt x="29" y="24"/>
                  </a:moveTo>
                  <a:cubicBezTo>
                    <a:pt x="16" y="36"/>
                    <a:pt x="14" y="50"/>
                    <a:pt x="17" y="65"/>
                  </a:cubicBezTo>
                  <a:cubicBezTo>
                    <a:pt x="20" y="64"/>
                    <a:pt x="23" y="64"/>
                    <a:pt x="25" y="63"/>
                  </a:cubicBezTo>
                  <a:cubicBezTo>
                    <a:pt x="21" y="49"/>
                    <a:pt x="22" y="36"/>
                    <a:pt x="29" y="24"/>
                  </a:cubicBezTo>
                  <a:close/>
                  <a:moveTo>
                    <a:pt x="69" y="37"/>
                  </a:moveTo>
                  <a:cubicBezTo>
                    <a:pt x="70" y="38"/>
                    <a:pt x="72" y="40"/>
                    <a:pt x="73" y="42"/>
                  </a:cubicBezTo>
                  <a:cubicBezTo>
                    <a:pt x="74" y="43"/>
                    <a:pt x="74" y="44"/>
                    <a:pt x="74" y="45"/>
                  </a:cubicBezTo>
                  <a:cubicBezTo>
                    <a:pt x="91" y="38"/>
                    <a:pt x="91" y="38"/>
                    <a:pt x="91" y="38"/>
                  </a:cubicBezTo>
                  <a:cubicBezTo>
                    <a:pt x="90" y="36"/>
                    <a:pt x="89" y="35"/>
                    <a:pt x="89" y="33"/>
                  </a:cubicBezTo>
                  <a:cubicBezTo>
                    <a:pt x="87" y="30"/>
                    <a:pt x="85" y="28"/>
                    <a:pt x="82" y="25"/>
                  </a:cubicBezTo>
                  <a:cubicBezTo>
                    <a:pt x="69" y="37"/>
                    <a:pt x="69" y="37"/>
                    <a:pt x="69" y="37"/>
                  </a:cubicBezTo>
                  <a:close/>
                  <a:moveTo>
                    <a:pt x="92" y="43"/>
                  </a:moveTo>
                  <a:cubicBezTo>
                    <a:pt x="75" y="47"/>
                    <a:pt x="75" y="47"/>
                    <a:pt x="75" y="47"/>
                  </a:cubicBezTo>
                  <a:cubicBezTo>
                    <a:pt x="76" y="49"/>
                    <a:pt x="76" y="51"/>
                    <a:pt x="76" y="53"/>
                  </a:cubicBezTo>
                  <a:cubicBezTo>
                    <a:pt x="93" y="54"/>
                    <a:pt x="93" y="54"/>
                    <a:pt x="93" y="54"/>
                  </a:cubicBezTo>
                  <a:cubicBezTo>
                    <a:pt x="94" y="50"/>
                    <a:pt x="93" y="46"/>
                    <a:pt x="92" y="43"/>
                  </a:cubicBezTo>
                  <a:close/>
                  <a:moveTo>
                    <a:pt x="70" y="44"/>
                  </a:moveTo>
                  <a:cubicBezTo>
                    <a:pt x="65" y="35"/>
                    <a:pt x="53" y="32"/>
                    <a:pt x="44" y="37"/>
                  </a:cubicBezTo>
                  <a:cubicBezTo>
                    <a:pt x="35" y="42"/>
                    <a:pt x="32" y="54"/>
                    <a:pt x="37" y="63"/>
                  </a:cubicBezTo>
                  <a:cubicBezTo>
                    <a:pt x="42" y="72"/>
                    <a:pt x="54" y="76"/>
                    <a:pt x="63" y="70"/>
                  </a:cubicBezTo>
                  <a:cubicBezTo>
                    <a:pt x="72" y="65"/>
                    <a:pt x="75" y="53"/>
                    <a:pt x="70" y="44"/>
                  </a:cubicBezTo>
                  <a:close/>
                </a:path>
              </a:pathLst>
            </a:custGeom>
            <a:solidFill>
              <a:schemeClr val="bg1"/>
            </a:solidFill>
            <a:ln>
              <a:noFill/>
            </a:ln>
          </p:spPr>
          <p:txBody>
            <a:bodyPr vert="horz" wrap="square" lIns="83743" tIns="41872" rIns="83743" bIns="41872"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90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6" name="Group 19"/>
          <p:cNvGrpSpPr/>
          <p:nvPr/>
        </p:nvGrpSpPr>
        <p:grpSpPr>
          <a:xfrm>
            <a:off x="2139820" y="1988807"/>
            <a:ext cx="419805" cy="315056"/>
            <a:chOff x="789999" y="2242985"/>
            <a:chExt cx="504229" cy="378415"/>
          </a:xfrm>
        </p:grpSpPr>
        <p:sp>
          <p:nvSpPr>
            <p:cNvPr id="27" name="Rectangle 20"/>
            <p:cNvSpPr/>
            <p:nvPr/>
          </p:nvSpPr>
          <p:spPr>
            <a:xfrm>
              <a:off x="858129" y="2299468"/>
              <a:ext cx="436099" cy="32193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8" name="Rectangle 21"/>
            <p:cNvSpPr/>
            <p:nvPr/>
          </p:nvSpPr>
          <p:spPr>
            <a:xfrm>
              <a:off x="789999" y="2242985"/>
              <a:ext cx="436099" cy="321932"/>
            </a:xfrm>
            <a:prstGeom prst="rect">
              <a:avLst/>
            </a:prstGeom>
            <a:solidFill>
              <a:srgbClr val="418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51" name="Rectangle 22"/>
          <p:cNvSpPr/>
          <p:nvPr/>
        </p:nvSpPr>
        <p:spPr>
          <a:xfrm>
            <a:off x="2659988" y="1826859"/>
            <a:ext cx="3026728" cy="374205"/>
          </a:xfrm>
          <a:prstGeom prst="rect">
            <a:avLst/>
          </a:prstGeom>
        </p:spPr>
        <p:txBody>
          <a:bodyPr wrap="square">
            <a:spAutoFit/>
          </a:bodyPr>
          <a:lstStyle/>
          <a:p>
            <a:pPr algn="just">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52" name="Group 23"/>
          <p:cNvGrpSpPr/>
          <p:nvPr/>
        </p:nvGrpSpPr>
        <p:grpSpPr>
          <a:xfrm>
            <a:off x="2139820" y="2959374"/>
            <a:ext cx="419805" cy="315056"/>
            <a:chOff x="789999" y="2242985"/>
            <a:chExt cx="504229" cy="378415"/>
          </a:xfrm>
        </p:grpSpPr>
        <p:sp>
          <p:nvSpPr>
            <p:cNvPr id="53" name="Rectangle 24"/>
            <p:cNvSpPr/>
            <p:nvPr/>
          </p:nvSpPr>
          <p:spPr>
            <a:xfrm>
              <a:off x="858129" y="2299468"/>
              <a:ext cx="436099" cy="32193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4" name="Rectangle 25"/>
            <p:cNvSpPr/>
            <p:nvPr/>
          </p:nvSpPr>
          <p:spPr>
            <a:xfrm>
              <a:off x="789999" y="2242985"/>
              <a:ext cx="436099" cy="321932"/>
            </a:xfrm>
            <a:prstGeom prst="rect">
              <a:avLst/>
            </a:prstGeom>
            <a:solidFill>
              <a:srgbClr val="FF92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55" name="Rectangle 26"/>
          <p:cNvSpPr/>
          <p:nvPr/>
        </p:nvSpPr>
        <p:spPr>
          <a:xfrm>
            <a:off x="2659988" y="2785994"/>
            <a:ext cx="3026728" cy="374205"/>
          </a:xfrm>
          <a:prstGeom prst="rect">
            <a:avLst/>
          </a:prstGeom>
        </p:spPr>
        <p:txBody>
          <a:bodyPr wrap="square">
            <a:spAutoFit/>
          </a:bodyPr>
          <a:lstStyle/>
          <a:p>
            <a:pPr algn="just">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56" name="Group 27"/>
          <p:cNvGrpSpPr/>
          <p:nvPr/>
        </p:nvGrpSpPr>
        <p:grpSpPr>
          <a:xfrm>
            <a:off x="2139820" y="3930436"/>
            <a:ext cx="419805" cy="315056"/>
            <a:chOff x="789999" y="2242985"/>
            <a:chExt cx="504229" cy="378415"/>
          </a:xfrm>
        </p:grpSpPr>
        <p:sp>
          <p:nvSpPr>
            <p:cNvPr id="57" name="Rectangle 28"/>
            <p:cNvSpPr/>
            <p:nvPr/>
          </p:nvSpPr>
          <p:spPr>
            <a:xfrm>
              <a:off x="858129" y="2299468"/>
              <a:ext cx="436099" cy="32193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8" name="Rectangle 29"/>
            <p:cNvSpPr/>
            <p:nvPr/>
          </p:nvSpPr>
          <p:spPr>
            <a:xfrm>
              <a:off x="789999" y="2242985"/>
              <a:ext cx="436099" cy="321932"/>
            </a:xfrm>
            <a:prstGeom prst="rect">
              <a:avLst/>
            </a:prstGeom>
            <a:solidFill>
              <a:srgbClr val="9EDAE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59" name="Rectangle 30"/>
          <p:cNvSpPr/>
          <p:nvPr/>
        </p:nvSpPr>
        <p:spPr>
          <a:xfrm>
            <a:off x="2659988" y="3768487"/>
            <a:ext cx="3026728" cy="374205"/>
          </a:xfrm>
          <a:prstGeom prst="rect">
            <a:avLst/>
          </a:prstGeom>
        </p:spPr>
        <p:txBody>
          <a:bodyPr wrap="square">
            <a:spAutoFit/>
          </a:bodyPr>
          <a:lstStyle/>
          <a:p>
            <a:pPr algn="just">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60" name="Group 31"/>
          <p:cNvGrpSpPr/>
          <p:nvPr/>
        </p:nvGrpSpPr>
        <p:grpSpPr>
          <a:xfrm>
            <a:off x="2139820" y="4870351"/>
            <a:ext cx="419805" cy="315056"/>
            <a:chOff x="789999" y="2242985"/>
            <a:chExt cx="504229" cy="378415"/>
          </a:xfrm>
        </p:grpSpPr>
        <p:sp>
          <p:nvSpPr>
            <p:cNvPr id="61" name="Rectangle 32"/>
            <p:cNvSpPr/>
            <p:nvPr/>
          </p:nvSpPr>
          <p:spPr>
            <a:xfrm>
              <a:off x="858129" y="2299468"/>
              <a:ext cx="436099" cy="32193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2" name="Rectangle 33"/>
            <p:cNvSpPr/>
            <p:nvPr/>
          </p:nvSpPr>
          <p:spPr>
            <a:xfrm>
              <a:off x="789999" y="2242985"/>
              <a:ext cx="436099" cy="321932"/>
            </a:xfrm>
            <a:prstGeom prst="rect">
              <a:avLst/>
            </a:prstGeom>
            <a:solidFill>
              <a:srgbClr val="FCEC2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0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63" name="Rectangle 34"/>
          <p:cNvSpPr/>
          <p:nvPr/>
        </p:nvSpPr>
        <p:spPr>
          <a:xfrm>
            <a:off x="2659988" y="4708402"/>
            <a:ext cx="3026728" cy="374205"/>
          </a:xfrm>
          <a:prstGeom prst="rect">
            <a:avLst/>
          </a:prstGeom>
        </p:spPr>
        <p:txBody>
          <a:bodyPr wrap="square">
            <a:spAutoFit/>
          </a:bodyPr>
          <a:lstStyle/>
          <a:p>
            <a:pPr algn="just">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1000"/>
                                        <p:tgtEl>
                                          <p:spTgt spid="23"/>
                                        </p:tgtEl>
                                      </p:cBhvr>
                                    </p:animEffect>
                                    <p:anim calcmode="lin" valueType="num">
                                      <p:cBhvr>
                                        <p:cTn id="8" dur="1000" fill="hold"/>
                                        <p:tgtEl>
                                          <p:spTgt spid="23"/>
                                        </p:tgtEl>
                                        <p:attrNameLst>
                                          <p:attrName>ppt_x</p:attrName>
                                        </p:attrNameLst>
                                      </p:cBhvr>
                                      <p:tavLst>
                                        <p:tav tm="0">
                                          <p:val>
                                            <p:strVal val="#ppt_x"/>
                                          </p:val>
                                        </p:tav>
                                        <p:tav tm="100000">
                                          <p:val>
                                            <p:strVal val="#ppt_x"/>
                                          </p:val>
                                        </p:tav>
                                      </p:tavLst>
                                    </p:anim>
                                    <p:anim calcmode="lin" valueType="num">
                                      <p:cBhvr>
                                        <p:cTn id="9" dur="1000" fill="hold"/>
                                        <p:tgtEl>
                                          <p:spTgt spid="2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17"/>
                                        </p:tgtEl>
                                        <p:attrNameLst>
                                          <p:attrName>style.visibility</p:attrName>
                                        </p:attrNameLst>
                                      </p:cBhvr>
                                      <p:to>
                                        <p:strVal val="visible"/>
                                      </p:to>
                                    </p:set>
                                    <p:animEffect transition="in" filter="fade">
                                      <p:cBhvr>
                                        <p:cTn id="13" dur="1000"/>
                                        <p:tgtEl>
                                          <p:spTgt spid="17"/>
                                        </p:tgtEl>
                                      </p:cBhvr>
                                    </p:animEffect>
                                    <p:anim calcmode="lin" valueType="num">
                                      <p:cBhvr>
                                        <p:cTn id="14" dur="1000" fill="hold"/>
                                        <p:tgtEl>
                                          <p:spTgt spid="17"/>
                                        </p:tgtEl>
                                        <p:attrNameLst>
                                          <p:attrName>ppt_x</p:attrName>
                                        </p:attrNameLst>
                                      </p:cBhvr>
                                      <p:tavLst>
                                        <p:tav tm="0">
                                          <p:val>
                                            <p:strVal val="#ppt_x"/>
                                          </p:val>
                                        </p:tav>
                                        <p:tav tm="100000">
                                          <p:val>
                                            <p:strVal val="#ppt_x"/>
                                          </p:val>
                                        </p:tav>
                                      </p:tavLst>
                                    </p:anim>
                                    <p:anim calcmode="lin" valueType="num">
                                      <p:cBhvr>
                                        <p:cTn id="15" dur="1000" fill="hold"/>
                                        <p:tgtEl>
                                          <p:spTgt spid="17"/>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1000"/>
                                        <p:tgtEl>
                                          <p:spTgt spid="6"/>
                                        </p:tgtEl>
                                      </p:cBhvr>
                                    </p:animEffect>
                                    <p:anim calcmode="lin" valueType="num">
                                      <p:cBhvr>
                                        <p:cTn id="20" dur="1000" fill="hold"/>
                                        <p:tgtEl>
                                          <p:spTgt spid="6"/>
                                        </p:tgtEl>
                                        <p:attrNameLst>
                                          <p:attrName>ppt_x</p:attrName>
                                        </p:attrNameLst>
                                      </p:cBhvr>
                                      <p:tavLst>
                                        <p:tav tm="0">
                                          <p:val>
                                            <p:strVal val="#ppt_x"/>
                                          </p:val>
                                        </p:tav>
                                        <p:tav tm="100000">
                                          <p:val>
                                            <p:strVal val="#ppt_x"/>
                                          </p:val>
                                        </p:tav>
                                      </p:tavLst>
                                    </p:anim>
                                    <p:anim calcmode="lin" valueType="num">
                                      <p:cBhvr>
                                        <p:cTn id="21" dur="1000" fill="hold"/>
                                        <p:tgtEl>
                                          <p:spTgt spid="6"/>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nodeType="afterEffect">
                                  <p:stCondLst>
                                    <p:cond delay="0"/>
                                  </p:stCondLst>
                                  <p:childTnLst>
                                    <p:set>
                                      <p:cBhvr>
                                        <p:cTn id="24" dur="1" fill="hold">
                                          <p:stCondLst>
                                            <p:cond delay="0"/>
                                          </p:stCondLst>
                                        </p:cTn>
                                        <p:tgtEl>
                                          <p:spTgt spid="20"/>
                                        </p:tgtEl>
                                        <p:attrNameLst>
                                          <p:attrName>style.visibility</p:attrName>
                                        </p:attrNameLst>
                                      </p:cBhvr>
                                      <p:to>
                                        <p:strVal val="visible"/>
                                      </p:to>
                                    </p:set>
                                    <p:animEffect transition="in" filter="fade">
                                      <p:cBhvr>
                                        <p:cTn id="25" dur="1000"/>
                                        <p:tgtEl>
                                          <p:spTgt spid="20"/>
                                        </p:tgtEl>
                                      </p:cBhvr>
                                    </p:animEffect>
                                    <p:anim calcmode="lin" valueType="num">
                                      <p:cBhvr>
                                        <p:cTn id="26" dur="1000" fill="hold"/>
                                        <p:tgtEl>
                                          <p:spTgt spid="20"/>
                                        </p:tgtEl>
                                        <p:attrNameLst>
                                          <p:attrName>ppt_x</p:attrName>
                                        </p:attrNameLst>
                                      </p:cBhvr>
                                      <p:tavLst>
                                        <p:tav tm="0">
                                          <p:val>
                                            <p:strVal val="#ppt_x"/>
                                          </p:val>
                                        </p:tav>
                                        <p:tav tm="100000">
                                          <p:val>
                                            <p:strVal val="#ppt_x"/>
                                          </p:val>
                                        </p:tav>
                                      </p:tavLst>
                                    </p:anim>
                                    <p:anim calcmode="lin" valueType="num">
                                      <p:cBhvr>
                                        <p:cTn id="27" dur="1000" fill="hold"/>
                                        <p:tgtEl>
                                          <p:spTgt spid="20"/>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53" presetClass="entr" presetSubtype="16" fill="hold" nodeType="afterEffect">
                                  <p:stCondLst>
                                    <p:cond delay="0"/>
                                  </p:stCondLst>
                                  <p:childTnLst>
                                    <p:set>
                                      <p:cBhvr>
                                        <p:cTn id="30" dur="1" fill="hold">
                                          <p:stCondLst>
                                            <p:cond delay="0"/>
                                          </p:stCondLst>
                                        </p:cTn>
                                        <p:tgtEl>
                                          <p:spTgt spid="5"/>
                                        </p:tgtEl>
                                        <p:attrNameLst>
                                          <p:attrName>style.visibility</p:attrName>
                                        </p:attrNameLst>
                                      </p:cBhvr>
                                      <p:to>
                                        <p:strVal val="visible"/>
                                      </p:to>
                                    </p:set>
                                    <p:anim calcmode="lin" valueType="num">
                                      <p:cBhvr>
                                        <p:cTn id="31" dur="500" fill="hold"/>
                                        <p:tgtEl>
                                          <p:spTgt spid="5"/>
                                        </p:tgtEl>
                                        <p:attrNameLst>
                                          <p:attrName>ppt_w</p:attrName>
                                        </p:attrNameLst>
                                      </p:cBhvr>
                                      <p:tavLst>
                                        <p:tav tm="0">
                                          <p:val>
                                            <p:fltVal val="0"/>
                                          </p:val>
                                        </p:tav>
                                        <p:tav tm="100000">
                                          <p:val>
                                            <p:strVal val="#ppt_w"/>
                                          </p:val>
                                        </p:tav>
                                      </p:tavLst>
                                    </p:anim>
                                    <p:anim calcmode="lin" valueType="num">
                                      <p:cBhvr>
                                        <p:cTn id="32" dur="500" fill="hold"/>
                                        <p:tgtEl>
                                          <p:spTgt spid="5"/>
                                        </p:tgtEl>
                                        <p:attrNameLst>
                                          <p:attrName>ppt_h</p:attrName>
                                        </p:attrNameLst>
                                      </p:cBhvr>
                                      <p:tavLst>
                                        <p:tav tm="0">
                                          <p:val>
                                            <p:fltVal val="0"/>
                                          </p:val>
                                        </p:tav>
                                        <p:tav tm="100000">
                                          <p:val>
                                            <p:strVal val="#ppt_h"/>
                                          </p:val>
                                        </p:tav>
                                      </p:tavLst>
                                    </p:anim>
                                    <p:animEffect transition="in" filter="fade">
                                      <p:cBhvr>
                                        <p:cTn id="33" dur="500"/>
                                        <p:tgtEl>
                                          <p:spTgt spid="5"/>
                                        </p:tgtEl>
                                      </p:cBhvr>
                                    </p:animEffect>
                                  </p:childTnLst>
                                </p:cTn>
                              </p:par>
                            </p:childTnLst>
                          </p:cTn>
                        </p:par>
                        <p:par>
                          <p:cTn id="34" fill="hold">
                            <p:stCondLst>
                              <p:cond delay="4500"/>
                            </p:stCondLst>
                            <p:childTnLst>
                              <p:par>
                                <p:cTn id="35" presetID="53" presetClass="entr" presetSubtype="16" fill="hold" nodeType="afterEffect">
                                  <p:stCondLst>
                                    <p:cond delay="0"/>
                                  </p:stCondLst>
                                  <p:childTnLst>
                                    <p:set>
                                      <p:cBhvr>
                                        <p:cTn id="36" dur="1" fill="hold">
                                          <p:stCondLst>
                                            <p:cond delay="0"/>
                                          </p:stCondLst>
                                        </p:cTn>
                                        <p:tgtEl>
                                          <p:spTgt spid="4"/>
                                        </p:tgtEl>
                                        <p:attrNameLst>
                                          <p:attrName>style.visibility</p:attrName>
                                        </p:attrNameLst>
                                      </p:cBhvr>
                                      <p:to>
                                        <p:strVal val="visible"/>
                                      </p:to>
                                    </p:set>
                                    <p:anim calcmode="lin" valueType="num">
                                      <p:cBhvr>
                                        <p:cTn id="37" dur="500" fill="hold"/>
                                        <p:tgtEl>
                                          <p:spTgt spid="4"/>
                                        </p:tgtEl>
                                        <p:attrNameLst>
                                          <p:attrName>ppt_w</p:attrName>
                                        </p:attrNameLst>
                                      </p:cBhvr>
                                      <p:tavLst>
                                        <p:tav tm="0">
                                          <p:val>
                                            <p:fltVal val="0"/>
                                          </p:val>
                                        </p:tav>
                                        <p:tav tm="100000">
                                          <p:val>
                                            <p:strVal val="#ppt_w"/>
                                          </p:val>
                                        </p:tav>
                                      </p:tavLst>
                                    </p:anim>
                                    <p:anim calcmode="lin" valueType="num">
                                      <p:cBhvr>
                                        <p:cTn id="38" dur="500" fill="hold"/>
                                        <p:tgtEl>
                                          <p:spTgt spid="4"/>
                                        </p:tgtEl>
                                        <p:attrNameLst>
                                          <p:attrName>ppt_h</p:attrName>
                                        </p:attrNameLst>
                                      </p:cBhvr>
                                      <p:tavLst>
                                        <p:tav tm="0">
                                          <p:val>
                                            <p:fltVal val="0"/>
                                          </p:val>
                                        </p:tav>
                                        <p:tav tm="100000">
                                          <p:val>
                                            <p:strVal val="#ppt_h"/>
                                          </p:val>
                                        </p:tav>
                                      </p:tavLst>
                                    </p:anim>
                                    <p:animEffect transition="in" filter="fade">
                                      <p:cBhvr>
                                        <p:cTn id="39" dur="500"/>
                                        <p:tgtEl>
                                          <p:spTgt spid="4"/>
                                        </p:tgtEl>
                                      </p:cBhvr>
                                    </p:animEffect>
                                  </p:childTnLst>
                                </p:cTn>
                              </p:par>
                            </p:childTnLst>
                          </p:cTn>
                        </p:par>
                        <p:par>
                          <p:cTn id="40" fill="hold">
                            <p:stCondLst>
                              <p:cond delay="5000"/>
                            </p:stCondLst>
                            <p:childTnLst>
                              <p:par>
                                <p:cTn id="41" presetID="53" presetClass="entr" presetSubtype="16" fill="hold" nodeType="afterEffect">
                                  <p:stCondLst>
                                    <p:cond delay="0"/>
                                  </p:stCondLst>
                                  <p:childTnLst>
                                    <p:set>
                                      <p:cBhvr>
                                        <p:cTn id="42" dur="1" fill="hold">
                                          <p:stCondLst>
                                            <p:cond delay="0"/>
                                          </p:stCondLst>
                                        </p:cTn>
                                        <p:tgtEl>
                                          <p:spTgt spid="3"/>
                                        </p:tgtEl>
                                        <p:attrNameLst>
                                          <p:attrName>style.visibility</p:attrName>
                                        </p:attrNameLst>
                                      </p:cBhvr>
                                      <p:to>
                                        <p:strVal val="visible"/>
                                      </p:to>
                                    </p:set>
                                    <p:anim calcmode="lin" valueType="num">
                                      <p:cBhvr>
                                        <p:cTn id="43" dur="500" fill="hold"/>
                                        <p:tgtEl>
                                          <p:spTgt spid="3"/>
                                        </p:tgtEl>
                                        <p:attrNameLst>
                                          <p:attrName>ppt_w</p:attrName>
                                        </p:attrNameLst>
                                      </p:cBhvr>
                                      <p:tavLst>
                                        <p:tav tm="0">
                                          <p:val>
                                            <p:fltVal val="0"/>
                                          </p:val>
                                        </p:tav>
                                        <p:tav tm="100000">
                                          <p:val>
                                            <p:strVal val="#ppt_w"/>
                                          </p:val>
                                        </p:tav>
                                      </p:tavLst>
                                    </p:anim>
                                    <p:anim calcmode="lin" valueType="num">
                                      <p:cBhvr>
                                        <p:cTn id="44" dur="500" fill="hold"/>
                                        <p:tgtEl>
                                          <p:spTgt spid="3"/>
                                        </p:tgtEl>
                                        <p:attrNameLst>
                                          <p:attrName>ppt_h</p:attrName>
                                        </p:attrNameLst>
                                      </p:cBhvr>
                                      <p:tavLst>
                                        <p:tav tm="0">
                                          <p:val>
                                            <p:fltVal val="0"/>
                                          </p:val>
                                        </p:tav>
                                        <p:tav tm="100000">
                                          <p:val>
                                            <p:strVal val="#ppt_h"/>
                                          </p:val>
                                        </p:tav>
                                      </p:tavLst>
                                    </p:anim>
                                    <p:animEffect transition="in" filter="fade">
                                      <p:cBhvr>
                                        <p:cTn id="45" dur="500"/>
                                        <p:tgtEl>
                                          <p:spTgt spid="3"/>
                                        </p:tgtEl>
                                      </p:cBhvr>
                                    </p:animEffect>
                                  </p:childTnLst>
                                </p:cTn>
                              </p:par>
                            </p:childTnLst>
                          </p:cTn>
                        </p:par>
                        <p:par>
                          <p:cTn id="46" fill="hold">
                            <p:stCondLst>
                              <p:cond delay="5500"/>
                            </p:stCondLst>
                            <p:childTnLst>
                              <p:par>
                                <p:cTn id="47" presetID="53" presetClass="entr" presetSubtype="16" fill="hold" nodeType="afterEffect">
                                  <p:stCondLst>
                                    <p:cond delay="0"/>
                                  </p:stCondLst>
                                  <p:childTnLst>
                                    <p:set>
                                      <p:cBhvr>
                                        <p:cTn id="48" dur="1" fill="hold">
                                          <p:stCondLst>
                                            <p:cond delay="0"/>
                                          </p:stCondLst>
                                        </p:cTn>
                                        <p:tgtEl>
                                          <p:spTgt spid="2"/>
                                        </p:tgtEl>
                                        <p:attrNameLst>
                                          <p:attrName>style.visibility</p:attrName>
                                        </p:attrNameLst>
                                      </p:cBhvr>
                                      <p:to>
                                        <p:strVal val="visible"/>
                                      </p:to>
                                    </p:set>
                                    <p:anim calcmode="lin" valueType="num">
                                      <p:cBhvr>
                                        <p:cTn id="49" dur="500" fill="hold"/>
                                        <p:tgtEl>
                                          <p:spTgt spid="2"/>
                                        </p:tgtEl>
                                        <p:attrNameLst>
                                          <p:attrName>ppt_w</p:attrName>
                                        </p:attrNameLst>
                                      </p:cBhvr>
                                      <p:tavLst>
                                        <p:tav tm="0">
                                          <p:val>
                                            <p:fltVal val="0"/>
                                          </p:val>
                                        </p:tav>
                                        <p:tav tm="100000">
                                          <p:val>
                                            <p:strVal val="#ppt_w"/>
                                          </p:val>
                                        </p:tav>
                                      </p:tavLst>
                                    </p:anim>
                                    <p:anim calcmode="lin" valueType="num">
                                      <p:cBhvr>
                                        <p:cTn id="50" dur="500" fill="hold"/>
                                        <p:tgtEl>
                                          <p:spTgt spid="2"/>
                                        </p:tgtEl>
                                        <p:attrNameLst>
                                          <p:attrName>ppt_h</p:attrName>
                                        </p:attrNameLst>
                                      </p:cBhvr>
                                      <p:tavLst>
                                        <p:tav tm="0">
                                          <p:val>
                                            <p:fltVal val="0"/>
                                          </p:val>
                                        </p:tav>
                                        <p:tav tm="100000">
                                          <p:val>
                                            <p:strVal val="#ppt_h"/>
                                          </p:val>
                                        </p:tav>
                                      </p:tavLst>
                                    </p:anim>
                                    <p:animEffect transition="in" filter="fade">
                                      <p:cBhvr>
                                        <p:cTn id="51" dur="500"/>
                                        <p:tgtEl>
                                          <p:spTgt spid="2"/>
                                        </p:tgtEl>
                                      </p:cBhvr>
                                    </p:animEffect>
                                  </p:childTnLst>
                                </p:cTn>
                              </p:par>
                            </p:childTnLst>
                          </p:cTn>
                        </p:par>
                        <p:par>
                          <p:cTn id="52" fill="hold">
                            <p:stCondLst>
                              <p:cond delay="6000"/>
                            </p:stCondLst>
                            <p:childTnLst>
                              <p:par>
                                <p:cTn id="53" presetID="10" presetClass="entr" presetSubtype="0" fill="hold" nodeType="afterEffect">
                                  <p:stCondLst>
                                    <p:cond delay="0"/>
                                  </p:stCondLst>
                                  <p:childTnLst>
                                    <p:set>
                                      <p:cBhvr>
                                        <p:cTn id="54" dur="1" fill="hold">
                                          <p:stCondLst>
                                            <p:cond delay="0"/>
                                          </p:stCondLst>
                                        </p:cTn>
                                        <p:tgtEl>
                                          <p:spTgt spid="26"/>
                                        </p:tgtEl>
                                        <p:attrNameLst>
                                          <p:attrName>style.visibility</p:attrName>
                                        </p:attrNameLst>
                                      </p:cBhvr>
                                      <p:to>
                                        <p:strVal val="visible"/>
                                      </p:to>
                                    </p:set>
                                    <p:animEffect transition="in" filter="fade">
                                      <p:cBhvr>
                                        <p:cTn id="55" dur="500"/>
                                        <p:tgtEl>
                                          <p:spTgt spid="26"/>
                                        </p:tgtEl>
                                      </p:cBhvr>
                                    </p:animEffect>
                                  </p:childTnLst>
                                </p:cTn>
                              </p:par>
                            </p:childTnLst>
                          </p:cTn>
                        </p:par>
                        <p:par>
                          <p:cTn id="56" fill="hold">
                            <p:stCondLst>
                              <p:cond delay="6500"/>
                            </p:stCondLst>
                            <p:childTnLst>
                              <p:par>
                                <p:cTn id="57" presetID="10" presetClass="entr" presetSubtype="0" fill="hold" grpId="0" nodeType="afterEffect">
                                  <p:stCondLst>
                                    <p:cond delay="0"/>
                                  </p:stCondLst>
                                  <p:childTnLst>
                                    <p:set>
                                      <p:cBhvr>
                                        <p:cTn id="58" dur="1" fill="hold">
                                          <p:stCondLst>
                                            <p:cond delay="0"/>
                                          </p:stCondLst>
                                        </p:cTn>
                                        <p:tgtEl>
                                          <p:spTgt spid="51"/>
                                        </p:tgtEl>
                                        <p:attrNameLst>
                                          <p:attrName>style.visibility</p:attrName>
                                        </p:attrNameLst>
                                      </p:cBhvr>
                                      <p:to>
                                        <p:strVal val="visible"/>
                                      </p:to>
                                    </p:set>
                                    <p:animEffect transition="in" filter="fade">
                                      <p:cBhvr>
                                        <p:cTn id="59" dur="500"/>
                                        <p:tgtEl>
                                          <p:spTgt spid="51"/>
                                        </p:tgtEl>
                                      </p:cBhvr>
                                    </p:animEffect>
                                  </p:childTnLst>
                                </p:cTn>
                              </p:par>
                            </p:childTnLst>
                          </p:cTn>
                        </p:par>
                        <p:par>
                          <p:cTn id="60" fill="hold">
                            <p:stCondLst>
                              <p:cond delay="7000"/>
                            </p:stCondLst>
                            <p:childTnLst>
                              <p:par>
                                <p:cTn id="61" presetID="10" presetClass="entr" presetSubtype="0" fill="hold" nodeType="afterEffect">
                                  <p:stCondLst>
                                    <p:cond delay="0"/>
                                  </p:stCondLst>
                                  <p:childTnLst>
                                    <p:set>
                                      <p:cBhvr>
                                        <p:cTn id="62" dur="1" fill="hold">
                                          <p:stCondLst>
                                            <p:cond delay="0"/>
                                          </p:stCondLst>
                                        </p:cTn>
                                        <p:tgtEl>
                                          <p:spTgt spid="52"/>
                                        </p:tgtEl>
                                        <p:attrNameLst>
                                          <p:attrName>style.visibility</p:attrName>
                                        </p:attrNameLst>
                                      </p:cBhvr>
                                      <p:to>
                                        <p:strVal val="visible"/>
                                      </p:to>
                                    </p:set>
                                    <p:animEffect transition="in" filter="fade">
                                      <p:cBhvr>
                                        <p:cTn id="63" dur="500"/>
                                        <p:tgtEl>
                                          <p:spTgt spid="52"/>
                                        </p:tgtEl>
                                      </p:cBhvr>
                                    </p:animEffect>
                                  </p:childTnLst>
                                </p:cTn>
                              </p:par>
                            </p:childTnLst>
                          </p:cTn>
                        </p:par>
                        <p:par>
                          <p:cTn id="64" fill="hold">
                            <p:stCondLst>
                              <p:cond delay="7500"/>
                            </p:stCondLst>
                            <p:childTnLst>
                              <p:par>
                                <p:cTn id="65" presetID="10" presetClass="entr" presetSubtype="0" fill="hold" grpId="0" nodeType="afterEffect">
                                  <p:stCondLst>
                                    <p:cond delay="0"/>
                                  </p:stCondLst>
                                  <p:childTnLst>
                                    <p:set>
                                      <p:cBhvr>
                                        <p:cTn id="66" dur="1" fill="hold">
                                          <p:stCondLst>
                                            <p:cond delay="0"/>
                                          </p:stCondLst>
                                        </p:cTn>
                                        <p:tgtEl>
                                          <p:spTgt spid="55"/>
                                        </p:tgtEl>
                                        <p:attrNameLst>
                                          <p:attrName>style.visibility</p:attrName>
                                        </p:attrNameLst>
                                      </p:cBhvr>
                                      <p:to>
                                        <p:strVal val="visible"/>
                                      </p:to>
                                    </p:set>
                                    <p:animEffect transition="in" filter="fade">
                                      <p:cBhvr>
                                        <p:cTn id="67" dur="500"/>
                                        <p:tgtEl>
                                          <p:spTgt spid="55"/>
                                        </p:tgtEl>
                                      </p:cBhvr>
                                    </p:animEffect>
                                  </p:childTnLst>
                                </p:cTn>
                              </p:par>
                            </p:childTnLst>
                          </p:cTn>
                        </p:par>
                        <p:par>
                          <p:cTn id="68" fill="hold">
                            <p:stCondLst>
                              <p:cond delay="8000"/>
                            </p:stCondLst>
                            <p:childTnLst>
                              <p:par>
                                <p:cTn id="69" presetID="10" presetClass="entr" presetSubtype="0" fill="hold" nodeType="afterEffect">
                                  <p:stCondLst>
                                    <p:cond delay="0"/>
                                  </p:stCondLst>
                                  <p:childTnLst>
                                    <p:set>
                                      <p:cBhvr>
                                        <p:cTn id="70" dur="1" fill="hold">
                                          <p:stCondLst>
                                            <p:cond delay="0"/>
                                          </p:stCondLst>
                                        </p:cTn>
                                        <p:tgtEl>
                                          <p:spTgt spid="56"/>
                                        </p:tgtEl>
                                        <p:attrNameLst>
                                          <p:attrName>style.visibility</p:attrName>
                                        </p:attrNameLst>
                                      </p:cBhvr>
                                      <p:to>
                                        <p:strVal val="visible"/>
                                      </p:to>
                                    </p:set>
                                    <p:animEffect transition="in" filter="fade">
                                      <p:cBhvr>
                                        <p:cTn id="71" dur="500"/>
                                        <p:tgtEl>
                                          <p:spTgt spid="56"/>
                                        </p:tgtEl>
                                      </p:cBhvr>
                                    </p:animEffect>
                                  </p:childTnLst>
                                </p:cTn>
                              </p:par>
                            </p:childTnLst>
                          </p:cTn>
                        </p:par>
                        <p:par>
                          <p:cTn id="72" fill="hold">
                            <p:stCondLst>
                              <p:cond delay="8500"/>
                            </p:stCondLst>
                            <p:childTnLst>
                              <p:par>
                                <p:cTn id="73" presetID="10" presetClass="entr" presetSubtype="0" fill="hold" grpId="0" nodeType="afterEffect">
                                  <p:stCondLst>
                                    <p:cond delay="0"/>
                                  </p:stCondLst>
                                  <p:childTnLst>
                                    <p:set>
                                      <p:cBhvr>
                                        <p:cTn id="74" dur="1" fill="hold">
                                          <p:stCondLst>
                                            <p:cond delay="0"/>
                                          </p:stCondLst>
                                        </p:cTn>
                                        <p:tgtEl>
                                          <p:spTgt spid="59"/>
                                        </p:tgtEl>
                                        <p:attrNameLst>
                                          <p:attrName>style.visibility</p:attrName>
                                        </p:attrNameLst>
                                      </p:cBhvr>
                                      <p:to>
                                        <p:strVal val="visible"/>
                                      </p:to>
                                    </p:set>
                                    <p:animEffect transition="in" filter="fade">
                                      <p:cBhvr>
                                        <p:cTn id="75" dur="500"/>
                                        <p:tgtEl>
                                          <p:spTgt spid="59"/>
                                        </p:tgtEl>
                                      </p:cBhvr>
                                    </p:animEffect>
                                  </p:childTnLst>
                                </p:cTn>
                              </p:par>
                            </p:childTnLst>
                          </p:cTn>
                        </p:par>
                        <p:par>
                          <p:cTn id="76" fill="hold">
                            <p:stCondLst>
                              <p:cond delay="9000"/>
                            </p:stCondLst>
                            <p:childTnLst>
                              <p:par>
                                <p:cTn id="77" presetID="10" presetClass="entr" presetSubtype="0" fill="hold" nodeType="afterEffect">
                                  <p:stCondLst>
                                    <p:cond delay="0"/>
                                  </p:stCondLst>
                                  <p:childTnLst>
                                    <p:set>
                                      <p:cBhvr>
                                        <p:cTn id="78" dur="1" fill="hold">
                                          <p:stCondLst>
                                            <p:cond delay="0"/>
                                          </p:stCondLst>
                                        </p:cTn>
                                        <p:tgtEl>
                                          <p:spTgt spid="60"/>
                                        </p:tgtEl>
                                        <p:attrNameLst>
                                          <p:attrName>style.visibility</p:attrName>
                                        </p:attrNameLst>
                                      </p:cBhvr>
                                      <p:to>
                                        <p:strVal val="visible"/>
                                      </p:to>
                                    </p:set>
                                    <p:animEffect transition="in" filter="fade">
                                      <p:cBhvr>
                                        <p:cTn id="79" dur="500"/>
                                        <p:tgtEl>
                                          <p:spTgt spid="60"/>
                                        </p:tgtEl>
                                      </p:cBhvr>
                                    </p:animEffect>
                                  </p:childTnLst>
                                </p:cTn>
                              </p:par>
                            </p:childTnLst>
                          </p:cTn>
                        </p:par>
                        <p:par>
                          <p:cTn id="80" fill="hold">
                            <p:stCondLst>
                              <p:cond delay="9500"/>
                            </p:stCondLst>
                            <p:childTnLst>
                              <p:par>
                                <p:cTn id="81" presetID="10" presetClass="entr" presetSubtype="0" fill="hold" grpId="0" nodeType="afterEffect">
                                  <p:stCondLst>
                                    <p:cond delay="0"/>
                                  </p:stCondLst>
                                  <p:childTnLst>
                                    <p:set>
                                      <p:cBhvr>
                                        <p:cTn id="82" dur="1" fill="hold">
                                          <p:stCondLst>
                                            <p:cond delay="0"/>
                                          </p:stCondLst>
                                        </p:cTn>
                                        <p:tgtEl>
                                          <p:spTgt spid="63"/>
                                        </p:tgtEl>
                                        <p:attrNameLst>
                                          <p:attrName>style.visibility</p:attrName>
                                        </p:attrNameLst>
                                      </p:cBhvr>
                                      <p:to>
                                        <p:strVal val="visible"/>
                                      </p:to>
                                    </p:set>
                                    <p:animEffect transition="in" filter="fade">
                                      <p:cBhvr>
                                        <p:cTn id="83" dur="500"/>
                                        <p:tgtEl>
                                          <p:spTgt spid="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p:bldP spid="55" grpId="0"/>
      <p:bldP spid="59" grpId="0"/>
      <p:bldP spid="6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 name="矩形 57"/>
          <p:cNvSpPr/>
          <p:nvPr/>
        </p:nvSpPr>
        <p:spPr>
          <a:xfrm>
            <a:off x="490220" y="633730"/>
            <a:ext cx="11172825" cy="5774055"/>
          </a:xfrm>
          <a:prstGeom prst="rect">
            <a:avLst/>
          </a:prstGeom>
          <a:solidFill>
            <a:schemeClr val="bg1"/>
          </a:solidFill>
          <a:ln w="254000">
            <a:solidFill>
              <a:srgbClr val="F8B6D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8482953" y="3439565"/>
            <a:ext cx="612502" cy="612502"/>
            <a:chOff x="304800" y="673100"/>
            <a:chExt cx="4000500" cy="4000500"/>
          </a:xfrm>
          <a:effectLst>
            <a:outerShdw blurRad="444500" dist="254000" dir="8100000" algn="tr" rotWithShape="0">
              <a:prstClr val="black">
                <a:alpha val="50000"/>
              </a:prstClr>
            </a:outerShdw>
          </a:effectLst>
        </p:grpSpPr>
        <p:sp>
          <p:nvSpPr>
            <p:cNvPr id="3" name="同心圆 6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微软雅黑" panose="020B0503020204020204" pitchFamily="34" charset="-122"/>
              </a:endParaRPr>
            </a:p>
          </p:txBody>
        </p:sp>
        <p:sp>
          <p:nvSpPr>
            <p:cNvPr id="4" name="椭圆 3"/>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grpSp>
        <p:nvGrpSpPr>
          <p:cNvPr id="5" name="组合 4"/>
          <p:cNvGrpSpPr/>
          <p:nvPr/>
        </p:nvGrpSpPr>
        <p:grpSpPr>
          <a:xfrm>
            <a:off x="6801367" y="3466713"/>
            <a:ext cx="612502" cy="612502"/>
            <a:chOff x="304800" y="673100"/>
            <a:chExt cx="4000500" cy="4000500"/>
          </a:xfrm>
          <a:effectLst>
            <a:outerShdw blurRad="444500" dist="254000" dir="8100000" algn="tr" rotWithShape="0">
              <a:prstClr val="black">
                <a:alpha val="50000"/>
              </a:prstClr>
            </a:outerShdw>
          </a:effectLst>
        </p:grpSpPr>
        <p:sp>
          <p:nvSpPr>
            <p:cNvPr id="6" name="同心圆 5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微软雅黑" panose="020B0503020204020204" pitchFamily="34" charset="-122"/>
              </a:endParaRPr>
            </a:p>
          </p:txBody>
        </p:sp>
        <p:sp>
          <p:nvSpPr>
            <p:cNvPr id="7" name="椭圆 6"/>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grpSp>
        <p:nvGrpSpPr>
          <p:cNvPr id="8" name="组合 7"/>
          <p:cNvGrpSpPr/>
          <p:nvPr/>
        </p:nvGrpSpPr>
        <p:grpSpPr>
          <a:xfrm>
            <a:off x="5193830" y="3466713"/>
            <a:ext cx="612502" cy="612502"/>
            <a:chOff x="304800" y="673100"/>
            <a:chExt cx="4000500" cy="4000500"/>
          </a:xfrm>
          <a:effectLst>
            <a:outerShdw blurRad="444500" dist="254000" dir="8100000" algn="tr" rotWithShape="0">
              <a:prstClr val="black">
                <a:alpha val="50000"/>
              </a:prstClr>
            </a:outerShdw>
          </a:effectLst>
        </p:grpSpPr>
        <p:sp>
          <p:nvSpPr>
            <p:cNvPr id="9" name="同心圆 5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微软雅黑" panose="020B0503020204020204" pitchFamily="34" charset="-122"/>
              </a:endParaRPr>
            </a:p>
          </p:txBody>
        </p:sp>
        <p:sp>
          <p:nvSpPr>
            <p:cNvPr id="10" name="椭圆 9"/>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grpSp>
        <p:nvGrpSpPr>
          <p:cNvPr id="11" name="组合 10"/>
          <p:cNvGrpSpPr/>
          <p:nvPr/>
        </p:nvGrpSpPr>
        <p:grpSpPr>
          <a:xfrm>
            <a:off x="3561867" y="3442135"/>
            <a:ext cx="612502" cy="612502"/>
            <a:chOff x="304800" y="673100"/>
            <a:chExt cx="4000500" cy="4000500"/>
          </a:xfrm>
          <a:effectLst>
            <a:outerShdw blurRad="444500" dist="254000" dir="8100000" algn="tr" rotWithShape="0">
              <a:prstClr val="black">
                <a:alpha val="50000"/>
              </a:prstClr>
            </a:outerShdw>
          </a:effectLst>
        </p:grpSpPr>
        <p:sp>
          <p:nvSpPr>
            <p:cNvPr id="12" name="同心圆 5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a typeface="微软雅黑" panose="020B0503020204020204" pitchFamily="34" charset="-122"/>
              </a:endParaRPr>
            </a:p>
          </p:txBody>
        </p:sp>
        <p:sp>
          <p:nvSpPr>
            <p:cNvPr id="13" name="椭圆 12"/>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pitchFamily="34" charset="-122"/>
              </a:endParaRPr>
            </a:p>
          </p:txBody>
        </p:sp>
      </p:grpSp>
      <p:sp>
        <p:nvSpPr>
          <p:cNvPr id="14" name="Freeform 6"/>
          <p:cNvSpPr/>
          <p:nvPr/>
        </p:nvSpPr>
        <p:spPr bwMode="auto">
          <a:xfrm>
            <a:off x="3304593" y="1760089"/>
            <a:ext cx="234888" cy="1446926"/>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72756" tIns="36378" rIns="72756" bIns="36378" numCol="1" anchor="t" anchorCtr="0" compatLnSpc="1"/>
          <a:lstStyle/>
          <a:p>
            <a:endParaRPr lang="zh-CN" altLang="en-US" dirty="0">
              <a:ea typeface="微软雅黑" panose="020B0503020204020204" pitchFamily="34" charset="-122"/>
            </a:endParaRPr>
          </a:p>
        </p:txBody>
      </p:sp>
      <p:sp>
        <p:nvSpPr>
          <p:cNvPr id="15" name="Freeform 7"/>
          <p:cNvSpPr/>
          <p:nvPr/>
        </p:nvSpPr>
        <p:spPr bwMode="auto">
          <a:xfrm>
            <a:off x="3304593" y="2763072"/>
            <a:ext cx="234888" cy="443943"/>
          </a:xfrm>
          <a:custGeom>
            <a:avLst/>
            <a:gdLst>
              <a:gd name="T0" fmla="*/ 11 w 68"/>
              <a:gd name="T1" fmla="*/ 0 h 128"/>
              <a:gd name="T2" fmla="*/ 57 w 68"/>
              <a:gd name="T3" fmla="*/ 0 h 128"/>
              <a:gd name="T4" fmla="*/ 68 w 68"/>
              <a:gd name="T5" fmla="*/ 11 h 128"/>
              <a:gd name="T6" fmla="*/ 68 w 68"/>
              <a:gd name="T7" fmla="*/ 128 h 128"/>
              <a:gd name="T8" fmla="*/ 0 w 68"/>
              <a:gd name="T9" fmla="*/ 128 h 128"/>
              <a:gd name="T10" fmla="*/ 0 w 68"/>
              <a:gd name="T11" fmla="*/ 11 h 128"/>
              <a:gd name="T12" fmla="*/ 11 w 68"/>
              <a:gd name="T13" fmla="*/ 0 h 128"/>
            </a:gdLst>
            <a:ahLst/>
            <a:cxnLst>
              <a:cxn ang="0">
                <a:pos x="T0" y="T1"/>
              </a:cxn>
              <a:cxn ang="0">
                <a:pos x="T2" y="T3"/>
              </a:cxn>
              <a:cxn ang="0">
                <a:pos x="T4" y="T5"/>
              </a:cxn>
              <a:cxn ang="0">
                <a:pos x="T6" y="T7"/>
              </a:cxn>
              <a:cxn ang="0">
                <a:pos x="T8" y="T9"/>
              </a:cxn>
              <a:cxn ang="0">
                <a:pos x="T10" y="T11"/>
              </a:cxn>
              <a:cxn ang="0">
                <a:pos x="T12" y="T13"/>
              </a:cxn>
            </a:cxnLst>
            <a:rect l="0" t="0" r="r" b="b"/>
            <a:pathLst>
              <a:path w="68" h="128">
                <a:moveTo>
                  <a:pt x="11" y="0"/>
                </a:moveTo>
                <a:cubicBezTo>
                  <a:pt x="57" y="0"/>
                  <a:pt x="57" y="0"/>
                  <a:pt x="57" y="0"/>
                </a:cubicBezTo>
                <a:cubicBezTo>
                  <a:pt x="63" y="0"/>
                  <a:pt x="68" y="5"/>
                  <a:pt x="68" y="11"/>
                </a:cubicBezTo>
                <a:cubicBezTo>
                  <a:pt x="68" y="128"/>
                  <a:pt x="68" y="128"/>
                  <a:pt x="68" y="128"/>
                </a:cubicBezTo>
                <a:cubicBezTo>
                  <a:pt x="0" y="128"/>
                  <a:pt x="0" y="128"/>
                  <a:pt x="0" y="128"/>
                </a:cubicBezTo>
                <a:cubicBezTo>
                  <a:pt x="0" y="11"/>
                  <a:pt x="0" y="11"/>
                  <a:pt x="0" y="11"/>
                </a:cubicBezTo>
                <a:cubicBezTo>
                  <a:pt x="0" y="5"/>
                  <a:pt x="5" y="0"/>
                  <a:pt x="11" y="0"/>
                </a:cubicBezTo>
                <a:close/>
              </a:path>
            </a:pathLst>
          </a:custGeom>
          <a:solidFill>
            <a:srgbClr val="9EDAE4"/>
          </a:solidFill>
          <a:ln>
            <a:noFill/>
          </a:ln>
        </p:spPr>
        <p:txBody>
          <a:bodyPr vert="horz" wrap="square" lIns="72756" tIns="36378" rIns="72756" bIns="36378" numCol="1" anchor="t" anchorCtr="0" compatLnSpc="1"/>
          <a:lstStyle/>
          <a:p>
            <a:endParaRPr lang="zh-CN" altLang="en-US" dirty="0">
              <a:ea typeface="微软雅黑" panose="020B0503020204020204" pitchFamily="34" charset="-122"/>
            </a:endParaRPr>
          </a:p>
        </p:txBody>
      </p:sp>
      <p:sp>
        <p:nvSpPr>
          <p:cNvPr id="16" name="Freeform 8"/>
          <p:cNvSpPr/>
          <p:nvPr/>
        </p:nvSpPr>
        <p:spPr bwMode="auto">
          <a:xfrm>
            <a:off x="3606410" y="1760089"/>
            <a:ext cx="234888" cy="1446926"/>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72756" tIns="36378" rIns="72756" bIns="36378" numCol="1" anchor="t" anchorCtr="0" compatLnSpc="1"/>
          <a:lstStyle/>
          <a:p>
            <a:endParaRPr lang="zh-CN" altLang="en-US" dirty="0">
              <a:ea typeface="微软雅黑" panose="020B0503020204020204" pitchFamily="34" charset="-122"/>
            </a:endParaRPr>
          </a:p>
        </p:txBody>
      </p:sp>
      <p:sp>
        <p:nvSpPr>
          <p:cNvPr id="17" name="Freeform 9"/>
          <p:cNvSpPr/>
          <p:nvPr/>
        </p:nvSpPr>
        <p:spPr bwMode="auto">
          <a:xfrm>
            <a:off x="3906965" y="1760089"/>
            <a:ext cx="236149" cy="1446926"/>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72756" tIns="36378" rIns="72756" bIns="36378" numCol="1" anchor="t" anchorCtr="0" compatLnSpc="1"/>
          <a:lstStyle/>
          <a:p>
            <a:endParaRPr lang="zh-CN" altLang="en-US" dirty="0">
              <a:ea typeface="微软雅黑" panose="020B0503020204020204" pitchFamily="34" charset="-122"/>
            </a:endParaRPr>
          </a:p>
        </p:txBody>
      </p:sp>
      <p:sp>
        <p:nvSpPr>
          <p:cNvPr id="18" name="Freeform 10"/>
          <p:cNvSpPr/>
          <p:nvPr/>
        </p:nvSpPr>
        <p:spPr bwMode="auto">
          <a:xfrm>
            <a:off x="4204994" y="1760089"/>
            <a:ext cx="236149" cy="1446926"/>
          </a:xfrm>
          <a:custGeom>
            <a:avLst/>
            <a:gdLst>
              <a:gd name="T0" fmla="*/ 12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2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2"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2" y="0"/>
                </a:cubicBezTo>
                <a:close/>
              </a:path>
            </a:pathLst>
          </a:custGeom>
          <a:solidFill>
            <a:schemeClr val="bg1">
              <a:lumMod val="75000"/>
            </a:schemeClr>
          </a:solidFill>
          <a:ln>
            <a:noFill/>
          </a:ln>
        </p:spPr>
        <p:txBody>
          <a:bodyPr vert="horz" wrap="square" lIns="72756" tIns="36378" rIns="72756" bIns="36378" numCol="1" anchor="t" anchorCtr="0" compatLnSpc="1"/>
          <a:lstStyle/>
          <a:p>
            <a:endParaRPr lang="zh-CN" altLang="en-US" dirty="0">
              <a:ea typeface="微软雅黑" panose="020B0503020204020204" pitchFamily="34" charset="-122"/>
            </a:endParaRPr>
          </a:p>
        </p:txBody>
      </p:sp>
      <p:sp>
        <p:nvSpPr>
          <p:cNvPr id="19" name="Freeform 11"/>
          <p:cNvSpPr/>
          <p:nvPr/>
        </p:nvSpPr>
        <p:spPr bwMode="auto">
          <a:xfrm>
            <a:off x="3606410" y="2460786"/>
            <a:ext cx="234888" cy="746229"/>
          </a:xfrm>
          <a:custGeom>
            <a:avLst/>
            <a:gdLst>
              <a:gd name="T0" fmla="*/ 11 w 68"/>
              <a:gd name="T1" fmla="*/ 0 h 215"/>
              <a:gd name="T2" fmla="*/ 57 w 68"/>
              <a:gd name="T3" fmla="*/ 0 h 215"/>
              <a:gd name="T4" fmla="*/ 68 w 68"/>
              <a:gd name="T5" fmla="*/ 11 h 215"/>
              <a:gd name="T6" fmla="*/ 68 w 68"/>
              <a:gd name="T7" fmla="*/ 215 h 215"/>
              <a:gd name="T8" fmla="*/ 0 w 68"/>
              <a:gd name="T9" fmla="*/ 215 h 215"/>
              <a:gd name="T10" fmla="*/ 0 w 68"/>
              <a:gd name="T11" fmla="*/ 11 h 215"/>
              <a:gd name="T12" fmla="*/ 11 w 68"/>
              <a:gd name="T13" fmla="*/ 0 h 215"/>
            </a:gdLst>
            <a:ahLst/>
            <a:cxnLst>
              <a:cxn ang="0">
                <a:pos x="T0" y="T1"/>
              </a:cxn>
              <a:cxn ang="0">
                <a:pos x="T2" y="T3"/>
              </a:cxn>
              <a:cxn ang="0">
                <a:pos x="T4" y="T5"/>
              </a:cxn>
              <a:cxn ang="0">
                <a:pos x="T6" y="T7"/>
              </a:cxn>
              <a:cxn ang="0">
                <a:pos x="T8" y="T9"/>
              </a:cxn>
              <a:cxn ang="0">
                <a:pos x="T10" y="T11"/>
              </a:cxn>
              <a:cxn ang="0">
                <a:pos x="T12" y="T13"/>
              </a:cxn>
            </a:cxnLst>
            <a:rect l="0" t="0" r="r" b="b"/>
            <a:pathLst>
              <a:path w="68" h="215">
                <a:moveTo>
                  <a:pt x="11" y="0"/>
                </a:moveTo>
                <a:cubicBezTo>
                  <a:pt x="57" y="0"/>
                  <a:pt x="57" y="0"/>
                  <a:pt x="57" y="0"/>
                </a:cubicBezTo>
                <a:cubicBezTo>
                  <a:pt x="63" y="0"/>
                  <a:pt x="68" y="5"/>
                  <a:pt x="68" y="11"/>
                </a:cubicBezTo>
                <a:cubicBezTo>
                  <a:pt x="68" y="215"/>
                  <a:pt x="68" y="215"/>
                  <a:pt x="68" y="215"/>
                </a:cubicBezTo>
                <a:cubicBezTo>
                  <a:pt x="0" y="215"/>
                  <a:pt x="0" y="215"/>
                  <a:pt x="0" y="215"/>
                </a:cubicBezTo>
                <a:cubicBezTo>
                  <a:pt x="0" y="11"/>
                  <a:pt x="0" y="11"/>
                  <a:pt x="0" y="11"/>
                </a:cubicBezTo>
                <a:cubicBezTo>
                  <a:pt x="0" y="5"/>
                  <a:pt x="5" y="0"/>
                  <a:pt x="11" y="0"/>
                </a:cubicBezTo>
                <a:close/>
              </a:path>
            </a:pathLst>
          </a:custGeom>
          <a:solidFill>
            <a:srgbClr val="9EDAE4"/>
          </a:solidFill>
          <a:ln>
            <a:noFill/>
          </a:ln>
        </p:spPr>
        <p:txBody>
          <a:bodyPr vert="horz" wrap="square" lIns="72756" tIns="36378" rIns="72756" bIns="36378" numCol="1" anchor="t" anchorCtr="0" compatLnSpc="1"/>
          <a:lstStyle/>
          <a:p>
            <a:endParaRPr lang="zh-CN" altLang="en-US" dirty="0">
              <a:ea typeface="微软雅黑" panose="020B0503020204020204" pitchFamily="34" charset="-122"/>
            </a:endParaRPr>
          </a:p>
        </p:txBody>
      </p:sp>
      <p:sp>
        <p:nvSpPr>
          <p:cNvPr id="20" name="Freeform 12"/>
          <p:cNvSpPr/>
          <p:nvPr/>
        </p:nvSpPr>
        <p:spPr bwMode="auto">
          <a:xfrm>
            <a:off x="3906965" y="2148380"/>
            <a:ext cx="236149" cy="1058634"/>
          </a:xfrm>
          <a:custGeom>
            <a:avLst/>
            <a:gdLst>
              <a:gd name="T0" fmla="*/ 11 w 68"/>
              <a:gd name="T1" fmla="*/ 0 h 305"/>
              <a:gd name="T2" fmla="*/ 57 w 68"/>
              <a:gd name="T3" fmla="*/ 0 h 305"/>
              <a:gd name="T4" fmla="*/ 68 w 68"/>
              <a:gd name="T5" fmla="*/ 11 h 305"/>
              <a:gd name="T6" fmla="*/ 68 w 68"/>
              <a:gd name="T7" fmla="*/ 238 h 305"/>
              <a:gd name="T8" fmla="*/ 68 w 68"/>
              <a:gd name="T9" fmla="*/ 305 h 305"/>
              <a:gd name="T10" fmla="*/ 0 w 68"/>
              <a:gd name="T11" fmla="*/ 305 h 305"/>
              <a:gd name="T12" fmla="*/ 0 w 68"/>
              <a:gd name="T13" fmla="*/ 238 h 305"/>
              <a:gd name="T14" fmla="*/ 0 w 68"/>
              <a:gd name="T15" fmla="*/ 11 h 305"/>
              <a:gd name="T16" fmla="*/ 11 w 68"/>
              <a:gd name="T17" fmla="*/ 0 h 3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05">
                <a:moveTo>
                  <a:pt x="11" y="0"/>
                </a:moveTo>
                <a:cubicBezTo>
                  <a:pt x="57" y="0"/>
                  <a:pt x="57" y="0"/>
                  <a:pt x="57" y="0"/>
                </a:cubicBezTo>
                <a:cubicBezTo>
                  <a:pt x="63" y="0"/>
                  <a:pt x="68" y="5"/>
                  <a:pt x="68" y="11"/>
                </a:cubicBezTo>
                <a:cubicBezTo>
                  <a:pt x="68" y="238"/>
                  <a:pt x="68" y="238"/>
                  <a:pt x="68" y="238"/>
                </a:cubicBezTo>
                <a:cubicBezTo>
                  <a:pt x="68" y="305"/>
                  <a:pt x="68" y="305"/>
                  <a:pt x="68" y="305"/>
                </a:cubicBezTo>
                <a:cubicBezTo>
                  <a:pt x="0" y="305"/>
                  <a:pt x="0" y="305"/>
                  <a:pt x="0" y="305"/>
                </a:cubicBezTo>
                <a:cubicBezTo>
                  <a:pt x="0" y="238"/>
                  <a:pt x="0" y="238"/>
                  <a:pt x="0" y="238"/>
                </a:cubicBezTo>
                <a:cubicBezTo>
                  <a:pt x="0" y="11"/>
                  <a:pt x="0" y="11"/>
                  <a:pt x="0" y="11"/>
                </a:cubicBezTo>
                <a:cubicBezTo>
                  <a:pt x="0" y="5"/>
                  <a:pt x="5" y="0"/>
                  <a:pt x="11" y="0"/>
                </a:cubicBezTo>
                <a:close/>
              </a:path>
            </a:pathLst>
          </a:custGeom>
          <a:solidFill>
            <a:srgbClr val="9EDAE4"/>
          </a:solidFill>
          <a:ln>
            <a:noFill/>
          </a:ln>
        </p:spPr>
        <p:txBody>
          <a:bodyPr vert="horz" wrap="square" lIns="72756" tIns="36378" rIns="72756" bIns="36378" numCol="1" anchor="t" anchorCtr="0" compatLnSpc="1"/>
          <a:lstStyle/>
          <a:p>
            <a:endParaRPr lang="zh-CN" altLang="en-US" dirty="0">
              <a:ea typeface="微软雅黑" panose="020B0503020204020204" pitchFamily="34" charset="-122"/>
            </a:endParaRPr>
          </a:p>
        </p:txBody>
      </p:sp>
      <p:sp>
        <p:nvSpPr>
          <p:cNvPr id="21" name="Freeform 13"/>
          <p:cNvSpPr/>
          <p:nvPr/>
        </p:nvSpPr>
        <p:spPr bwMode="auto">
          <a:xfrm>
            <a:off x="4204994" y="1943484"/>
            <a:ext cx="236149" cy="1263531"/>
          </a:xfrm>
          <a:custGeom>
            <a:avLst/>
            <a:gdLst>
              <a:gd name="T0" fmla="*/ 12 w 68"/>
              <a:gd name="T1" fmla="*/ 0 h 364"/>
              <a:gd name="T2" fmla="*/ 57 w 68"/>
              <a:gd name="T3" fmla="*/ 0 h 364"/>
              <a:gd name="T4" fmla="*/ 68 w 68"/>
              <a:gd name="T5" fmla="*/ 11 h 364"/>
              <a:gd name="T6" fmla="*/ 68 w 68"/>
              <a:gd name="T7" fmla="*/ 238 h 364"/>
              <a:gd name="T8" fmla="*/ 68 w 68"/>
              <a:gd name="T9" fmla="*/ 364 h 364"/>
              <a:gd name="T10" fmla="*/ 0 w 68"/>
              <a:gd name="T11" fmla="*/ 364 h 364"/>
              <a:gd name="T12" fmla="*/ 0 w 68"/>
              <a:gd name="T13" fmla="*/ 238 h 364"/>
              <a:gd name="T14" fmla="*/ 0 w 68"/>
              <a:gd name="T15" fmla="*/ 11 h 364"/>
              <a:gd name="T16" fmla="*/ 12 w 68"/>
              <a:gd name="T17" fmla="*/ 0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64">
                <a:moveTo>
                  <a:pt x="12" y="0"/>
                </a:moveTo>
                <a:cubicBezTo>
                  <a:pt x="57" y="0"/>
                  <a:pt x="57" y="0"/>
                  <a:pt x="57" y="0"/>
                </a:cubicBezTo>
                <a:cubicBezTo>
                  <a:pt x="63" y="0"/>
                  <a:pt x="68" y="5"/>
                  <a:pt x="68" y="11"/>
                </a:cubicBezTo>
                <a:cubicBezTo>
                  <a:pt x="68" y="238"/>
                  <a:pt x="68" y="238"/>
                  <a:pt x="68" y="238"/>
                </a:cubicBezTo>
                <a:cubicBezTo>
                  <a:pt x="68" y="364"/>
                  <a:pt x="68" y="364"/>
                  <a:pt x="68" y="364"/>
                </a:cubicBezTo>
                <a:cubicBezTo>
                  <a:pt x="0" y="364"/>
                  <a:pt x="0" y="364"/>
                  <a:pt x="0" y="364"/>
                </a:cubicBezTo>
                <a:cubicBezTo>
                  <a:pt x="0" y="238"/>
                  <a:pt x="0" y="238"/>
                  <a:pt x="0" y="238"/>
                </a:cubicBezTo>
                <a:cubicBezTo>
                  <a:pt x="0" y="11"/>
                  <a:pt x="0" y="11"/>
                  <a:pt x="0" y="11"/>
                </a:cubicBezTo>
                <a:cubicBezTo>
                  <a:pt x="0" y="5"/>
                  <a:pt x="5" y="0"/>
                  <a:pt x="12" y="0"/>
                </a:cubicBezTo>
                <a:close/>
              </a:path>
            </a:pathLst>
          </a:custGeom>
          <a:solidFill>
            <a:srgbClr val="9EDAE4"/>
          </a:solidFill>
          <a:ln>
            <a:noFill/>
          </a:ln>
        </p:spPr>
        <p:txBody>
          <a:bodyPr vert="horz" wrap="square" lIns="72756" tIns="36378" rIns="72756" bIns="36378" numCol="1" anchor="t" anchorCtr="0" compatLnSpc="1"/>
          <a:lstStyle/>
          <a:p>
            <a:endParaRPr lang="zh-CN" altLang="en-US" dirty="0">
              <a:ea typeface="微软雅黑" panose="020B0503020204020204" pitchFamily="34" charset="-122"/>
            </a:endParaRPr>
          </a:p>
        </p:txBody>
      </p:sp>
      <p:sp>
        <p:nvSpPr>
          <p:cNvPr id="22" name="Freeform 14"/>
          <p:cNvSpPr/>
          <p:nvPr/>
        </p:nvSpPr>
        <p:spPr bwMode="auto">
          <a:xfrm>
            <a:off x="4923546" y="1760089"/>
            <a:ext cx="234888" cy="1446926"/>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72756" tIns="36378" rIns="72756" bIns="36378" numCol="1" anchor="t" anchorCtr="0" compatLnSpc="1"/>
          <a:lstStyle/>
          <a:p>
            <a:endParaRPr lang="zh-CN" altLang="en-US" dirty="0">
              <a:ea typeface="微软雅黑" panose="020B0503020204020204" pitchFamily="34" charset="-122"/>
            </a:endParaRPr>
          </a:p>
        </p:txBody>
      </p:sp>
      <p:sp>
        <p:nvSpPr>
          <p:cNvPr id="23" name="Freeform 15"/>
          <p:cNvSpPr/>
          <p:nvPr/>
        </p:nvSpPr>
        <p:spPr bwMode="auto">
          <a:xfrm>
            <a:off x="5224101" y="1760089"/>
            <a:ext cx="236149" cy="1446926"/>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72756" tIns="36378" rIns="72756" bIns="36378" numCol="1" anchor="t" anchorCtr="0" compatLnSpc="1"/>
          <a:lstStyle/>
          <a:p>
            <a:endParaRPr lang="zh-CN" altLang="en-US" dirty="0">
              <a:ea typeface="微软雅黑" panose="020B0503020204020204" pitchFamily="34" charset="-122"/>
            </a:endParaRPr>
          </a:p>
        </p:txBody>
      </p:sp>
      <p:sp>
        <p:nvSpPr>
          <p:cNvPr id="24" name="Freeform 16"/>
          <p:cNvSpPr/>
          <p:nvPr/>
        </p:nvSpPr>
        <p:spPr bwMode="auto">
          <a:xfrm>
            <a:off x="5525919" y="1760089"/>
            <a:ext cx="236149" cy="1446926"/>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72756" tIns="36378" rIns="72756" bIns="36378" numCol="1" anchor="t" anchorCtr="0" compatLnSpc="1"/>
          <a:lstStyle/>
          <a:p>
            <a:endParaRPr lang="zh-CN" altLang="en-US" dirty="0">
              <a:ea typeface="微软雅黑" panose="020B0503020204020204" pitchFamily="34" charset="-122"/>
            </a:endParaRPr>
          </a:p>
        </p:txBody>
      </p:sp>
      <p:sp>
        <p:nvSpPr>
          <p:cNvPr id="25" name="Freeform 17"/>
          <p:cNvSpPr/>
          <p:nvPr/>
        </p:nvSpPr>
        <p:spPr bwMode="auto">
          <a:xfrm>
            <a:off x="5827737" y="1760089"/>
            <a:ext cx="236149" cy="1446926"/>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72756" tIns="36378" rIns="72756" bIns="36378" numCol="1" anchor="t" anchorCtr="0" compatLnSpc="1"/>
          <a:lstStyle/>
          <a:p>
            <a:endParaRPr lang="zh-CN" altLang="en-US" dirty="0">
              <a:ea typeface="微软雅黑" panose="020B0503020204020204" pitchFamily="34" charset="-122"/>
            </a:endParaRPr>
          </a:p>
        </p:txBody>
      </p:sp>
      <p:sp>
        <p:nvSpPr>
          <p:cNvPr id="26" name="Freeform 18"/>
          <p:cNvSpPr/>
          <p:nvPr/>
        </p:nvSpPr>
        <p:spPr bwMode="auto">
          <a:xfrm>
            <a:off x="4923546" y="2992000"/>
            <a:ext cx="234888" cy="215015"/>
          </a:xfrm>
          <a:custGeom>
            <a:avLst/>
            <a:gdLst>
              <a:gd name="T0" fmla="*/ 11 w 68"/>
              <a:gd name="T1" fmla="*/ 0 h 62"/>
              <a:gd name="T2" fmla="*/ 57 w 68"/>
              <a:gd name="T3" fmla="*/ 0 h 62"/>
              <a:gd name="T4" fmla="*/ 68 w 68"/>
              <a:gd name="T5" fmla="*/ 11 h 62"/>
              <a:gd name="T6" fmla="*/ 68 w 68"/>
              <a:gd name="T7" fmla="*/ 62 h 62"/>
              <a:gd name="T8" fmla="*/ 0 w 68"/>
              <a:gd name="T9" fmla="*/ 62 h 62"/>
              <a:gd name="T10" fmla="*/ 0 w 68"/>
              <a:gd name="T11" fmla="*/ 11 h 62"/>
              <a:gd name="T12" fmla="*/ 11 w 68"/>
              <a:gd name="T13" fmla="*/ 0 h 62"/>
            </a:gdLst>
            <a:ahLst/>
            <a:cxnLst>
              <a:cxn ang="0">
                <a:pos x="T0" y="T1"/>
              </a:cxn>
              <a:cxn ang="0">
                <a:pos x="T2" y="T3"/>
              </a:cxn>
              <a:cxn ang="0">
                <a:pos x="T4" y="T5"/>
              </a:cxn>
              <a:cxn ang="0">
                <a:pos x="T6" y="T7"/>
              </a:cxn>
              <a:cxn ang="0">
                <a:pos x="T8" y="T9"/>
              </a:cxn>
              <a:cxn ang="0">
                <a:pos x="T10" y="T11"/>
              </a:cxn>
              <a:cxn ang="0">
                <a:pos x="T12" y="T13"/>
              </a:cxn>
            </a:cxnLst>
            <a:rect l="0" t="0" r="r" b="b"/>
            <a:pathLst>
              <a:path w="68" h="62">
                <a:moveTo>
                  <a:pt x="11" y="0"/>
                </a:moveTo>
                <a:cubicBezTo>
                  <a:pt x="57" y="0"/>
                  <a:pt x="57" y="0"/>
                  <a:pt x="57" y="0"/>
                </a:cubicBezTo>
                <a:cubicBezTo>
                  <a:pt x="63" y="0"/>
                  <a:pt x="68" y="5"/>
                  <a:pt x="68" y="11"/>
                </a:cubicBezTo>
                <a:cubicBezTo>
                  <a:pt x="68" y="62"/>
                  <a:pt x="68" y="62"/>
                  <a:pt x="68" y="62"/>
                </a:cubicBezTo>
                <a:cubicBezTo>
                  <a:pt x="0" y="62"/>
                  <a:pt x="0" y="62"/>
                  <a:pt x="0" y="62"/>
                </a:cubicBezTo>
                <a:cubicBezTo>
                  <a:pt x="0" y="11"/>
                  <a:pt x="0" y="11"/>
                  <a:pt x="0" y="11"/>
                </a:cubicBezTo>
                <a:cubicBezTo>
                  <a:pt x="0" y="5"/>
                  <a:pt x="5" y="0"/>
                  <a:pt x="11" y="0"/>
                </a:cubicBezTo>
                <a:close/>
              </a:path>
            </a:pathLst>
          </a:custGeom>
          <a:solidFill>
            <a:srgbClr val="FCEC2D"/>
          </a:solidFill>
          <a:ln>
            <a:noFill/>
          </a:ln>
        </p:spPr>
        <p:txBody>
          <a:bodyPr vert="horz" wrap="square" lIns="72756" tIns="36378" rIns="72756" bIns="36378" numCol="1" anchor="t" anchorCtr="0" compatLnSpc="1"/>
          <a:lstStyle/>
          <a:p>
            <a:endParaRPr lang="zh-CN" altLang="en-US" dirty="0">
              <a:ea typeface="微软雅黑" panose="020B0503020204020204" pitchFamily="34" charset="-122"/>
            </a:endParaRPr>
          </a:p>
        </p:txBody>
      </p:sp>
      <p:sp>
        <p:nvSpPr>
          <p:cNvPr id="27" name="Freeform 19"/>
          <p:cNvSpPr/>
          <p:nvPr/>
        </p:nvSpPr>
        <p:spPr bwMode="auto">
          <a:xfrm>
            <a:off x="5224101" y="2467107"/>
            <a:ext cx="236149" cy="739906"/>
          </a:xfrm>
          <a:custGeom>
            <a:avLst/>
            <a:gdLst>
              <a:gd name="T0" fmla="*/ 11 w 68"/>
              <a:gd name="T1" fmla="*/ 0 h 213"/>
              <a:gd name="T2" fmla="*/ 57 w 68"/>
              <a:gd name="T3" fmla="*/ 0 h 213"/>
              <a:gd name="T4" fmla="*/ 68 w 68"/>
              <a:gd name="T5" fmla="*/ 11 h 213"/>
              <a:gd name="T6" fmla="*/ 68 w 68"/>
              <a:gd name="T7" fmla="*/ 213 h 213"/>
              <a:gd name="T8" fmla="*/ 0 w 68"/>
              <a:gd name="T9" fmla="*/ 213 h 213"/>
              <a:gd name="T10" fmla="*/ 0 w 68"/>
              <a:gd name="T11" fmla="*/ 11 h 213"/>
              <a:gd name="T12" fmla="*/ 11 w 68"/>
              <a:gd name="T13" fmla="*/ 0 h 213"/>
            </a:gdLst>
            <a:ahLst/>
            <a:cxnLst>
              <a:cxn ang="0">
                <a:pos x="T0" y="T1"/>
              </a:cxn>
              <a:cxn ang="0">
                <a:pos x="T2" y="T3"/>
              </a:cxn>
              <a:cxn ang="0">
                <a:pos x="T4" y="T5"/>
              </a:cxn>
              <a:cxn ang="0">
                <a:pos x="T6" y="T7"/>
              </a:cxn>
              <a:cxn ang="0">
                <a:pos x="T8" y="T9"/>
              </a:cxn>
              <a:cxn ang="0">
                <a:pos x="T10" y="T11"/>
              </a:cxn>
              <a:cxn ang="0">
                <a:pos x="T12" y="T13"/>
              </a:cxn>
            </a:cxnLst>
            <a:rect l="0" t="0" r="r" b="b"/>
            <a:pathLst>
              <a:path w="68" h="213">
                <a:moveTo>
                  <a:pt x="11" y="0"/>
                </a:moveTo>
                <a:cubicBezTo>
                  <a:pt x="57" y="0"/>
                  <a:pt x="57" y="0"/>
                  <a:pt x="57" y="0"/>
                </a:cubicBezTo>
                <a:cubicBezTo>
                  <a:pt x="63" y="0"/>
                  <a:pt x="68" y="5"/>
                  <a:pt x="68" y="11"/>
                </a:cubicBezTo>
                <a:cubicBezTo>
                  <a:pt x="68" y="213"/>
                  <a:pt x="68" y="213"/>
                  <a:pt x="68" y="213"/>
                </a:cubicBezTo>
                <a:cubicBezTo>
                  <a:pt x="0" y="213"/>
                  <a:pt x="0" y="213"/>
                  <a:pt x="0" y="213"/>
                </a:cubicBezTo>
                <a:cubicBezTo>
                  <a:pt x="0" y="11"/>
                  <a:pt x="0" y="11"/>
                  <a:pt x="0" y="11"/>
                </a:cubicBezTo>
                <a:cubicBezTo>
                  <a:pt x="0" y="5"/>
                  <a:pt x="5" y="0"/>
                  <a:pt x="11" y="0"/>
                </a:cubicBezTo>
                <a:close/>
              </a:path>
            </a:pathLst>
          </a:custGeom>
          <a:solidFill>
            <a:srgbClr val="FCEC2D"/>
          </a:solidFill>
          <a:ln>
            <a:noFill/>
          </a:ln>
        </p:spPr>
        <p:txBody>
          <a:bodyPr vert="horz" wrap="square" lIns="72756" tIns="36378" rIns="72756" bIns="36378" numCol="1" anchor="t" anchorCtr="0" compatLnSpc="1"/>
          <a:lstStyle/>
          <a:p>
            <a:endParaRPr lang="zh-CN" altLang="en-US" dirty="0">
              <a:ea typeface="微软雅黑" panose="020B0503020204020204" pitchFamily="34" charset="-122"/>
            </a:endParaRPr>
          </a:p>
        </p:txBody>
      </p:sp>
      <p:sp>
        <p:nvSpPr>
          <p:cNvPr id="28" name="Freeform 20"/>
          <p:cNvSpPr/>
          <p:nvPr/>
        </p:nvSpPr>
        <p:spPr bwMode="auto">
          <a:xfrm>
            <a:off x="5525919" y="1943484"/>
            <a:ext cx="236149" cy="1263531"/>
          </a:xfrm>
          <a:custGeom>
            <a:avLst/>
            <a:gdLst>
              <a:gd name="T0" fmla="*/ 11 w 68"/>
              <a:gd name="T1" fmla="*/ 0 h 364"/>
              <a:gd name="T2" fmla="*/ 57 w 68"/>
              <a:gd name="T3" fmla="*/ 0 h 364"/>
              <a:gd name="T4" fmla="*/ 68 w 68"/>
              <a:gd name="T5" fmla="*/ 11 h 364"/>
              <a:gd name="T6" fmla="*/ 68 w 68"/>
              <a:gd name="T7" fmla="*/ 238 h 364"/>
              <a:gd name="T8" fmla="*/ 68 w 68"/>
              <a:gd name="T9" fmla="*/ 364 h 364"/>
              <a:gd name="T10" fmla="*/ 0 w 68"/>
              <a:gd name="T11" fmla="*/ 364 h 364"/>
              <a:gd name="T12" fmla="*/ 0 w 68"/>
              <a:gd name="T13" fmla="*/ 238 h 364"/>
              <a:gd name="T14" fmla="*/ 0 w 68"/>
              <a:gd name="T15" fmla="*/ 11 h 364"/>
              <a:gd name="T16" fmla="*/ 11 w 68"/>
              <a:gd name="T17" fmla="*/ 0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64">
                <a:moveTo>
                  <a:pt x="11" y="0"/>
                </a:moveTo>
                <a:cubicBezTo>
                  <a:pt x="57" y="0"/>
                  <a:pt x="57" y="0"/>
                  <a:pt x="57" y="0"/>
                </a:cubicBezTo>
                <a:cubicBezTo>
                  <a:pt x="63" y="0"/>
                  <a:pt x="68" y="5"/>
                  <a:pt x="68" y="11"/>
                </a:cubicBezTo>
                <a:cubicBezTo>
                  <a:pt x="68" y="238"/>
                  <a:pt x="68" y="238"/>
                  <a:pt x="68" y="238"/>
                </a:cubicBezTo>
                <a:cubicBezTo>
                  <a:pt x="68" y="364"/>
                  <a:pt x="68" y="364"/>
                  <a:pt x="68" y="364"/>
                </a:cubicBezTo>
                <a:cubicBezTo>
                  <a:pt x="0" y="364"/>
                  <a:pt x="0" y="364"/>
                  <a:pt x="0" y="364"/>
                </a:cubicBezTo>
                <a:cubicBezTo>
                  <a:pt x="0" y="238"/>
                  <a:pt x="0" y="238"/>
                  <a:pt x="0" y="238"/>
                </a:cubicBezTo>
                <a:cubicBezTo>
                  <a:pt x="0" y="11"/>
                  <a:pt x="0" y="11"/>
                  <a:pt x="0" y="11"/>
                </a:cubicBezTo>
                <a:cubicBezTo>
                  <a:pt x="0" y="5"/>
                  <a:pt x="5" y="0"/>
                  <a:pt x="11" y="0"/>
                </a:cubicBezTo>
                <a:close/>
              </a:path>
            </a:pathLst>
          </a:custGeom>
          <a:solidFill>
            <a:srgbClr val="FCEC2D"/>
          </a:solidFill>
          <a:ln>
            <a:noFill/>
          </a:ln>
        </p:spPr>
        <p:txBody>
          <a:bodyPr vert="horz" wrap="square" lIns="72756" tIns="36378" rIns="72756" bIns="36378" numCol="1" anchor="t" anchorCtr="0" compatLnSpc="1"/>
          <a:lstStyle/>
          <a:p>
            <a:endParaRPr lang="zh-CN" altLang="en-US" dirty="0">
              <a:ea typeface="微软雅黑" panose="020B0503020204020204" pitchFamily="34" charset="-122"/>
            </a:endParaRPr>
          </a:p>
        </p:txBody>
      </p:sp>
      <p:sp>
        <p:nvSpPr>
          <p:cNvPr id="29" name="Freeform 21"/>
          <p:cNvSpPr/>
          <p:nvPr/>
        </p:nvSpPr>
        <p:spPr bwMode="auto">
          <a:xfrm>
            <a:off x="5827737" y="2651770"/>
            <a:ext cx="236149" cy="555245"/>
          </a:xfrm>
          <a:custGeom>
            <a:avLst/>
            <a:gdLst>
              <a:gd name="T0" fmla="*/ 11 w 68"/>
              <a:gd name="T1" fmla="*/ 0 h 160"/>
              <a:gd name="T2" fmla="*/ 57 w 68"/>
              <a:gd name="T3" fmla="*/ 0 h 160"/>
              <a:gd name="T4" fmla="*/ 68 w 68"/>
              <a:gd name="T5" fmla="*/ 11 h 160"/>
              <a:gd name="T6" fmla="*/ 68 w 68"/>
              <a:gd name="T7" fmla="*/ 160 h 160"/>
              <a:gd name="T8" fmla="*/ 0 w 68"/>
              <a:gd name="T9" fmla="*/ 160 h 160"/>
              <a:gd name="T10" fmla="*/ 0 w 68"/>
              <a:gd name="T11" fmla="*/ 11 h 160"/>
              <a:gd name="T12" fmla="*/ 11 w 68"/>
              <a:gd name="T13" fmla="*/ 0 h 160"/>
            </a:gdLst>
            <a:ahLst/>
            <a:cxnLst>
              <a:cxn ang="0">
                <a:pos x="T0" y="T1"/>
              </a:cxn>
              <a:cxn ang="0">
                <a:pos x="T2" y="T3"/>
              </a:cxn>
              <a:cxn ang="0">
                <a:pos x="T4" y="T5"/>
              </a:cxn>
              <a:cxn ang="0">
                <a:pos x="T6" y="T7"/>
              </a:cxn>
              <a:cxn ang="0">
                <a:pos x="T8" y="T9"/>
              </a:cxn>
              <a:cxn ang="0">
                <a:pos x="T10" y="T11"/>
              </a:cxn>
              <a:cxn ang="0">
                <a:pos x="T12" y="T13"/>
              </a:cxn>
            </a:cxnLst>
            <a:rect l="0" t="0" r="r" b="b"/>
            <a:pathLst>
              <a:path w="68" h="160">
                <a:moveTo>
                  <a:pt x="11" y="0"/>
                </a:moveTo>
                <a:cubicBezTo>
                  <a:pt x="57" y="0"/>
                  <a:pt x="57" y="0"/>
                  <a:pt x="57" y="0"/>
                </a:cubicBezTo>
                <a:cubicBezTo>
                  <a:pt x="63" y="0"/>
                  <a:pt x="68" y="5"/>
                  <a:pt x="68" y="11"/>
                </a:cubicBezTo>
                <a:cubicBezTo>
                  <a:pt x="68" y="160"/>
                  <a:pt x="68" y="160"/>
                  <a:pt x="68" y="160"/>
                </a:cubicBezTo>
                <a:cubicBezTo>
                  <a:pt x="0" y="160"/>
                  <a:pt x="0" y="160"/>
                  <a:pt x="0" y="160"/>
                </a:cubicBezTo>
                <a:cubicBezTo>
                  <a:pt x="0" y="11"/>
                  <a:pt x="0" y="11"/>
                  <a:pt x="0" y="11"/>
                </a:cubicBezTo>
                <a:cubicBezTo>
                  <a:pt x="0" y="5"/>
                  <a:pt x="5" y="0"/>
                  <a:pt x="11" y="0"/>
                </a:cubicBezTo>
                <a:close/>
              </a:path>
            </a:pathLst>
          </a:custGeom>
          <a:solidFill>
            <a:srgbClr val="FCEC2D"/>
          </a:solidFill>
          <a:ln>
            <a:noFill/>
          </a:ln>
        </p:spPr>
        <p:txBody>
          <a:bodyPr vert="horz" wrap="square" lIns="72756" tIns="36378" rIns="72756" bIns="36378" numCol="1" anchor="t" anchorCtr="0" compatLnSpc="1"/>
          <a:lstStyle/>
          <a:p>
            <a:endParaRPr lang="zh-CN" altLang="en-US" dirty="0">
              <a:ea typeface="微软雅黑" panose="020B0503020204020204" pitchFamily="34" charset="-122"/>
            </a:endParaRPr>
          </a:p>
        </p:txBody>
      </p:sp>
      <p:sp>
        <p:nvSpPr>
          <p:cNvPr id="30" name="Freeform 22"/>
          <p:cNvSpPr/>
          <p:nvPr/>
        </p:nvSpPr>
        <p:spPr bwMode="auto">
          <a:xfrm>
            <a:off x="6534923" y="1760089"/>
            <a:ext cx="236149" cy="1446926"/>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72756" tIns="36378" rIns="72756" bIns="36378" numCol="1" anchor="t" anchorCtr="0" compatLnSpc="1"/>
          <a:lstStyle/>
          <a:p>
            <a:endParaRPr lang="zh-CN" altLang="en-US" dirty="0">
              <a:ea typeface="微软雅黑" panose="020B0503020204020204" pitchFamily="34" charset="-122"/>
            </a:endParaRPr>
          </a:p>
        </p:txBody>
      </p:sp>
      <p:sp>
        <p:nvSpPr>
          <p:cNvPr id="31" name="Freeform 23"/>
          <p:cNvSpPr/>
          <p:nvPr/>
        </p:nvSpPr>
        <p:spPr bwMode="auto">
          <a:xfrm>
            <a:off x="6836741" y="1760089"/>
            <a:ext cx="234888" cy="1446926"/>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72756" tIns="36378" rIns="72756" bIns="36378" numCol="1" anchor="t" anchorCtr="0" compatLnSpc="1"/>
          <a:lstStyle/>
          <a:p>
            <a:endParaRPr lang="zh-CN" altLang="en-US" dirty="0">
              <a:ea typeface="微软雅黑" panose="020B0503020204020204" pitchFamily="34" charset="-122"/>
            </a:endParaRPr>
          </a:p>
        </p:txBody>
      </p:sp>
      <p:sp>
        <p:nvSpPr>
          <p:cNvPr id="32" name="Freeform 24"/>
          <p:cNvSpPr/>
          <p:nvPr/>
        </p:nvSpPr>
        <p:spPr bwMode="auto">
          <a:xfrm>
            <a:off x="7138556" y="1760089"/>
            <a:ext cx="234888" cy="1446926"/>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72756" tIns="36378" rIns="72756" bIns="36378" numCol="1" anchor="t" anchorCtr="0" compatLnSpc="1"/>
          <a:lstStyle/>
          <a:p>
            <a:endParaRPr lang="zh-CN" altLang="en-US" dirty="0">
              <a:ea typeface="微软雅黑" panose="020B0503020204020204" pitchFamily="34" charset="-122"/>
            </a:endParaRPr>
          </a:p>
        </p:txBody>
      </p:sp>
      <p:sp>
        <p:nvSpPr>
          <p:cNvPr id="33" name="Freeform 25"/>
          <p:cNvSpPr/>
          <p:nvPr/>
        </p:nvSpPr>
        <p:spPr bwMode="auto">
          <a:xfrm>
            <a:off x="7439113" y="1760089"/>
            <a:ext cx="236149" cy="1446926"/>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72756" tIns="36378" rIns="72756" bIns="36378" numCol="1" anchor="t" anchorCtr="0" compatLnSpc="1"/>
          <a:lstStyle/>
          <a:p>
            <a:endParaRPr lang="zh-CN" altLang="en-US" dirty="0">
              <a:ea typeface="微软雅黑" panose="020B0503020204020204" pitchFamily="34" charset="-122"/>
            </a:endParaRPr>
          </a:p>
        </p:txBody>
      </p:sp>
      <p:sp>
        <p:nvSpPr>
          <p:cNvPr id="34" name="Freeform 26"/>
          <p:cNvSpPr/>
          <p:nvPr/>
        </p:nvSpPr>
        <p:spPr bwMode="auto">
          <a:xfrm>
            <a:off x="7439113" y="1937158"/>
            <a:ext cx="236149" cy="1269855"/>
          </a:xfrm>
          <a:custGeom>
            <a:avLst/>
            <a:gdLst>
              <a:gd name="T0" fmla="*/ 11 w 68"/>
              <a:gd name="T1" fmla="*/ 0 h 366"/>
              <a:gd name="T2" fmla="*/ 57 w 68"/>
              <a:gd name="T3" fmla="*/ 0 h 366"/>
              <a:gd name="T4" fmla="*/ 68 w 68"/>
              <a:gd name="T5" fmla="*/ 11 h 366"/>
              <a:gd name="T6" fmla="*/ 68 w 68"/>
              <a:gd name="T7" fmla="*/ 238 h 366"/>
              <a:gd name="T8" fmla="*/ 68 w 68"/>
              <a:gd name="T9" fmla="*/ 366 h 366"/>
              <a:gd name="T10" fmla="*/ 0 w 68"/>
              <a:gd name="T11" fmla="*/ 366 h 366"/>
              <a:gd name="T12" fmla="*/ 0 w 68"/>
              <a:gd name="T13" fmla="*/ 238 h 366"/>
              <a:gd name="T14" fmla="*/ 0 w 68"/>
              <a:gd name="T15" fmla="*/ 11 h 366"/>
              <a:gd name="T16" fmla="*/ 11 w 68"/>
              <a:gd name="T17" fmla="*/ 0 h 3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66">
                <a:moveTo>
                  <a:pt x="11" y="0"/>
                </a:moveTo>
                <a:cubicBezTo>
                  <a:pt x="57" y="0"/>
                  <a:pt x="57" y="0"/>
                  <a:pt x="57" y="0"/>
                </a:cubicBezTo>
                <a:cubicBezTo>
                  <a:pt x="63" y="0"/>
                  <a:pt x="68" y="5"/>
                  <a:pt x="68" y="11"/>
                </a:cubicBezTo>
                <a:cubicBezTo>
                  <a:pt x="68" y="238"/>
                  <a:pt x="68" y="238"/>
                  <a:pt x="68" y="238"/>
                </a:cubicBezTo>
                <a:cubicBezTo>
                  <a:pt x="68" y="366"/>
                  <a:pt x="68" y="366"/>
                  <a:pt x="68" y="366"/>
                </a:cubicBezTo>
                <a:cubicBezTo>
                  <a:pt x="0" y="366"/>
                  <a:pt x="0" y="366"/>
                  <a:pt x="0" y="366"/>
                </a:cubicBezTo>
                <a:cubicBezTo>
                  <a:pt x="0" y="238"/>
                  <a:pt x="0" y="238"/>
                  <a:pt x="0" y="238"/>
                </a:cubicBezTo>
                <a:cubicBezTo>
                  <a:pt x="0" y="11"/>
                  <a:pt x="0" y="11"/>
                  <a:pt x="0" y="11"/>
                </a:cubicBezTo>
                <a:cubicBezTo>
                  <a:pt x="0" y="5"/>
                  <a:pt x="5" y="0"/>
                  <a:pt x="11" y="0"/>
                </a:cubicBezTo>
                <a:close/>
              </a:path>
            </a:pathLst>
          </a:custGeom>
          <a:solidFill>
            <a:srgbClr val="4188CE"/>
          </a:solidFill>
          <a:ln>
            <a:noFill/>
          </a:ln>
        </p:spPr>
        <p:txBody>
          <a:bodyPr vert="horz" wrap="square" lIns="72756" tIns="36378" rIns="72756" bIns="36378" numCol="1" anchor="t" anchorCtr="0" compatLnSpc="1"/>
          <a:lstStyle/>
          <a:p>
            <a:endParaRPr lang="zh-CN" altLang="en-US" dirty="0">
              <a:ea typeface="微软雅黑" panose="020B0503020204020204" pitchFamily="34" charset="-122"/>
            </a:endParaRPr>
          </a:p>
        </p:txBody>
      </p:sp>
      <p:sp>
        <p:nvSpPr>
          <p:cNvPr id="35" name="Freeform 27"/>
          <p:cNvSpPr/>
          <p:nvPr/>
        </p:nvSpPr>
        <p:spPr bwMode="auto">
          <a:xfrm>
            <a:off x="7138556" y="2172413"/>
            <a:ext cx="234888" cy="1034603"/>
          </a:xfrm>
          <a:custGeom>
            <a:avLst/>
            <a:gdLst>
              <a:gd name="T0" fmla="*/ 11 w 68"/>
              <a:gd name="T1" fmla="*/ 0 h 298"/>
              <a:gd name="T2" fmla="*/ 57 w 68"/>
              <a:gd name="T3" fmla="*/ 0 h 298"/>
              <a:gd name="T4" fmla="*/ 68 w 68"/>
              <a:gd name="T5" fmla="*/ 11 h 298"/>
              <a:gd name="T6" fmla="*/ 68 w 68"/>
              <a:gd name="T7" fmla="*/ 238 h 298"/>
              <a:gd name="T8" fmla="*/ 68 w 68"/>
              <a:gd name="T9" fmla="*/ 298 h 298"/>
              <a:gd name="T10" fmla="*/ 0 w 68"/>
              <a:gd name="T11" fmla="*/ 298 h 298"/>
              <a:gd name="T12" fmla="*/ 0 w 68"/>
              <a:gd name="T13" fmla="*/ 238 h 298"/>
              <a:gd name="T14" fmla="*/ 0 w 68"/>
              <a:gd name="T15" fmla="*/ 11 h 298"/>
              <a:gd name="T16" fmla="*/ 11 w 68"/>
              <a:gd name="T17" fmla="*/ 0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298">
                <a:moveTo>
                  <a:pt x="11" y="0"/>
                </a:moveTo>
                <a:cubicBezTo>
                  <a:pt x="57" y="0"/>
                  <a:pt x="57" y="0"/>
                  <a:pt x="57" y="0"/>
                </a:cubicBezTo>
                <a:cubicBezTo>
                  <a:pt x="63" y="0"/>
                  <a:pt x="68" y="5"/>
                  <a:pt x="68" y="11"/>
                </a:cubicBezTo>
                <a:cubicBezTo>
                  <a:pt x="68" y="238"/>
                  <a:pt x="68" y="238"/>
                  <a:pt x="68" y="238"/>
                </a:cubicBezTo>
                <a:cubicBezTo>
                  <a:pt x="68" y="298"/>
                  <a:pt x="68" y="298"/>
                  <a:pt x="68" y="298"/>
                </a:cubicBezTo>
                <a:cubicBezTo>
                  <a:pt x="0" y="298"/>
                  <a:pt x="0" y="298"/>
                  <a:pt x="0" y="298"/>
                </a:cubicBezTo>
                <a:cubicBezTo>
                  <a:pt x="0" y="238"/>
                  <a:pt x="0" y="238"/>
                  <a:pt x="0" y="238"/>
                </a:cubicBezTo>
                <a:cubicBezTo>
                  <a:pt x="0" y="11"/>
                  <a:pt x="0" y="11"/>
                  <a:pt x="0" y="11"/>
                </a:cubicBezTo>
                <a:cubicBezTo>
                  <a:pt x="0" y="5"/>
                  <a:pt x="5" y="0"/>
                  <a:pt x="11" y="0"/>
                </a:cubicBezTo>
                <a:close/>
              </a:path>
            </a:pathLst>
          </a:custGeom>
          <a:solidFill>
            <a:srgbClr val="4188CE"/>
          </a:solidFill>
          <a:ln>
            <a:noFill/>
          </a:ln>
        </p:spPr>
        <p:txBody>
          <a:bodyPr vert="horz" wrap="square" lIns="72756" tIns="36378" rIns="72756" bIns="36378" numCol="1" anchor="t" anchorCtr="0" compatLnSpc="1"/>
          <a:lstStyle/>
          <a:p>
            <a:endParaRPr lang="zh-CN" altLang="en-US" dirty="0">
              <a:ea typeface="微软雅黑" panose="020B0503020204020204" pitchFamily="34" charset="-122"/>
            </a:endParaRPr>
          </a:p>
        </p:txBody>
      </p:sp>
      <p:sp>
        <p:nvSpPr>
          <p:cNvPr id="36" name="Freeform 28"/>
          <p:cNvSpPr/>
          <p:nvPr/>
        </p:nvSpPr>
        <p:spPr bwMode="auto">
          <a:xfrm>
            <a:off x="6836741" y="2467107"/>
            <a:ext cx="234888" cy="739906"/>
          </a:xfrm>
          <a:custGeom>
            <a:avLst/>
            <a:gdLst>
              <a:gd name="T0" fmla="*/ 11 w 68"/>
              <a:gd name="T1" fmla="*/ 0 h 213"/>
              <a:gd name="T2" fmla="*/ 57 w 68"/>
              <a:gd name="T3" fmla="*/ 0 h 213"/>
              <a:gd name="T4" fmla="*/ 68 w 68"/>
              <a:gd name="T5" fmla="*/ 11 h 213"/>
              <a:gd name="T6" fmla="*/ 68 w 68"/>
              <a:gd name="T7" fmla="*/ 213 h 213"/>
              <a:gd name="T8" fmla="*/ 0 w 68"/>
              <a:gd name="T9" fmla="*/ 213 h 213"/>
              <a:gd name="T10" fmla="*/ 0 w 68"/>
              <a:gd name="T11" fmla="*/ 11 h 213"/>
              <a:gd name="T12" fmla="*/ 11 w 68"/>
              <a:gd name="T13" fmla="*/ 0 h 213"/>
            </a:gdLst>
            <a:ahLst/>
            <a:cxnLst>
              <a:cxn ang="0">
                <a:pos x="T0" y="T1"/>
              </a:cxn>
              <a:cxn ang="0">
                <a:pos x="T2" y="T3"/>
              </a:cxn>
              <a:cxn ang="0">
                <a:pos x="T4" y="T5"/>
              </a:cxn>
              <a:cxn ang="0">
                <a:pos x="T6" y="T7"/>
              </a:cxn>
              <a:cxn ang="0">
                <a:pos x="T8" y="T9"/>
              </a:cxn>
              <a:cxn ang="0">
                <a:pos x="T10" y="T11"/>
              </a:cxn>
              <a:cxn ang="0">
                <a:pos x="T12" y="T13"/>
              </a:cxn>
            </a:cxnLst>
            <a:rect l="0" t="0" r="r" b="b"/>
            <a:pathLst>
              <a:path w="68" h="213">
                <a:moveTo>
                  <a:pt x="11" y="0"/>
                </a:moveTo>
                <a:cubicBezTo>
                  <a:pt x="57" y="0"/>
                  <a:pt x="57" y="0"/>
                  <a:pt x="57" y="0"/>
                </a:cubicBezTo>
                <a:cubicBezTo>
                  <a:pt x="63" y="0"/>
                  <a:pt x="68" y="5"/>
                  <a:pt x="68" y="11"/>
                </a:cubicBezTo>
                <a:cubicBezTo>
                  <a:pt x="68" y="213"/>
                  <a:pt x="68" y="213"/>
                  <a:pt x="68" y="213"/>
                </a:cubicBezTo>
                <a:cubicBezTo>
                  <a:pt x="0" y="213"/>
                  <a:pt x="0" y="213"/>
                  <a:pt x="0" y="213"/>
                </a:cubicBezTo>
                <a:cubicBezTo>
                  <a:pt x="0" y="11"/>
                  <a:pt x="0" y="11"/>
                  <a:pt x="0" y="11"/>
                </a:cubicBezTo>
                <a:cubicBezTo>
                  <a:pt x="0" y="5"/>
                  <a:pt x="5" y="0"/>
                  <a:pt x="11" y="0"/>
                </a:cubicBezTo>
                <a:close/>
              </a:path>
            </a:pathLst>
          </a:custGeom>
          <a:solidFill>
            <a:srgbClr val="4188CE"/>
          </a:solidFill>
          <a:ln>
            <a:noFill/>
          </a:ln>
        </p:spPr>
        <p:txBody>
          <a:bodyPr vert="horz" wrap="square" lIns="72756" tIns="36378" rIns="72756" bIns="36378" numCol="1" anchor="t" anchorCtr="0" compatLnSpc="1"/>
          <a:lstStyle/>
          <a:p>
            <a:endParaRPr lang="zh-CN" altLang="en-US" dirty="0">
              <a:ea typeface="微软雅黑" panose="020B0503020204020204" pitchFamily="34" charset="-122"/>
            </a:endParaRPr>
          </a:p>
        </p:txBody>
      </p:sp>
      <p:sp>
        <p:nvSpPr>
          <p:cNvPr id="37" name="Freeform 29"/>
          <p:cNvSpPr/>
          <p:nvPr/>
        </p:nvSpPr>
        <p:spPr bwMode="auto">
          <a:xfrm>
            <a:off x="6534923" y="2773191"/>
            <a:ext cx="236149" cy="433825"/>
          </a:xfrm>
          <a:custGeom>
            <a:avLst/>
            <a:gdLst>
              <a:gd name="T0" fmla="*/ 11 w 68"/>
              <a:gd name="T1" fmla="*/ 0 h 125"/>
              <a:gd name="T2" fmla="*/ 57 w 68"/>
              <a:gd name="T3" fmla="*/ 0 h 125"/>
              <a:gd name="T4" fmla="*/ 68 w 68"/>
              <a:gd name="T5" fmla="*/ 11 h 125"/>
              <a:gd name="T6" fmla="*/ 68 w 68"/>
              <a:gd name="T7" fmla="*/ 125 h 125"/>
              <a:gd name="T8" fmla="*/ 0 w 68"/>
              <a:gd name="T9" fmla="*/ 125 h 125"/>
              <a:gd name="T10" fmla="*/ 0 w 68"/>
              <a:gd name="T11" fmla="*/ 11 h 125"/>
              <a:gd name="T12" fmla="*/ 11 w 68"/>
              <a:gd name="T13" fmla="*/ 0 h 125"/>
            </a:gdLst>
            <a:ahLst/>
            <a:cxnLst>
              <a:cxn ang="0">
                <a:pos x="T0" y="T1"/>
              </a:cxn>
              <a:cxn ang="0">
                <a:pos x="T2" y="T3"/>
              </a:cxn>
              <a:cxn ang="0">
                <a:pos x="T4" y="T5"/>
              </a:cxn>
              <a:cxn ang="0">
                <a:pos x="T6" y="T7"/>
              </a:cxn>
              <a:cxn ang="0">
                <a:pos x="T8" y="T9"/>
              </a:cxn>
              <a:cxn ang="0">
                <a:pos x="T10" y="T11"/>
              </a:cxn>
              <a:cxn ang="0">
                <a:pos x="T12" y="T13"/>
              </a:cxn>
            </a:cxnLst>
            <a:rect l="0" t="0" r="r" b="b"/>
            <a:pathLst>
              <a:path w="68" h="125">
                <a:moveTo>
                  <a:pt x="11" y="0"/>
                </a:moveTo>
                <a:cubicBezTo>
                  <a:pt x="57" y="0"/>
                  <a:pt x="57" y="0"/>
                  <a:pt x="57" y="0"/>
                </a:cubicBezTo>
                <a:cubicBezTo>
                  <a:pt x="63" y="0"/>
                  <a:pt x="68" y="5"/>
                  <a:pt x="68" y="11"/>
                </a:cubicBezTo>
                <a:cubicBezTo>
                  <a:pt x="68" y="125"/>
                  <a:pt x="68" y="125"/>
                  <a:pt x="68" y="125"/>
                </a:cubicBezTo>
                <a:cubicBezTo>
                  <a:pt x="0" y="125"/>
                  <a:pt x="0" y="125"/>
                  <a:pt x="0" y="125"/>
                </a:cubicBezTo>
                <a:cubicBezTo>
                  <a:pt x="0" y="11"/>
                  <a:pt x="0" y="11"/>
                  <a:pt x="0" y="11"/>
                </a:cubicBezTo>
                <a:cubicBezTo>
                  <a:pt x="0" y="5"/>
                  <a:pt x="5" y="0"/>
                  <a:pt x="11" y="0"/>
                </a:cubicBezTo>
                <a:close/>
              </a:path>
            </a:pathLst>
          </a:custGeom>
          <a:solidFill>
            <a:srgbClr val="4188CE"/>
          </a:solidFill>
          <a:ln>
            <a:noFill/>
          </a:ln>
        </p:spPr>
        <p:txBody>
          <a:bodyPr vert="horz" wrap="square" lIns="72756" tIns="36378" rIns="72756" bIns="36378" numCol="1" anchor="t" anchorCtr="0" compatLnSpc="1"/>
          <a:lstStyle/>
          <a:p>
            <a:endParaRPr lang="zh-CN" altLang="en-US" dirty="0">
              <a:ea typeface="微软雅黑" panose="020B0503020204020204" pitchFamily="34" charset="-122"/>
            </a:endParaRPr>
          </a:p>
        </p:txBody>
      </p:sp>
      <p:sp>
        <p:nvSpPr>
          <p:cNvPr id="38" name="Freeform 30"/>
          <p:cNvSpPr/>
          <p:nvPr/>
        </p:nvSpPr>
        <p:spPr bwMode="auto">
          <a:xfrm>
            <a:off x="8233436" y="1760089"/>
            <a:ext cx="236149" cy="1446926"/>
          </a:xfrm>
          <a:custGeom>
            <a:avLst/>
            <a:gdLst>
              <a:gd name="T0" fmla="*/ 11 w 68"/>
              <a:gd name="T1" fmla="*/ 0 h 417"/>
              <a:gd name="T2" fmla="*/ 56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6" y="0"/>
                  <a:pt x="56" y="0"/>
                  <a:pt x="56"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72756" tIns="36378" rIns="72756" bIns="36378" numCol="1" anchor="t" anchorCtr="0" compatLnSpc="1"/>
          <a:lstStyle/>
          <a:p>
            <a:endParaRPr lang="zh-CN" altLang="en-US" dirty="0">
              <a:ea typeface="微软雅黑" panose="020B0503020204020204" pitchFamily="34" charset="-122"/>
            </a:endParaRPr>
          </a:p>
        </p:txBody>
      </p:sp>
      <p:sp>
        <p:nvSpPr>
          <p:cNvPr id="39" name="Freeform 31"/>
          <p:cNvSpPr/>
          <p:nvPr/>
        </p:nvSpPr>
        <p:spPr bwMode="auto">
          <a:xfrm>
            <a:off x="8531466" y="1760089"/>
            <a:ext cx="236149" cy="1446926"/>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72756" tIns="36378" rIns="72756" bIns="36378" numCol="1" anchor="t" anchorCtr="0" compatLnSpc="1"/>
          <a:lstStyle/>
          <a:p>
            <a:endParaRPr lang="zh-CN" altLang="en-US" dirty="0">
              <a:ea typeface="微软雅黑" panose="020B0503020204020204" pitchFamily="34" charset="-122"/>
            </a:endParaRPr>
          </a:p>
        </p:txBody>
      </p:sp>
      <p:sp>
        <p:nvSpPr>
          <p:cNvPr id="40" name="Freeform 32"/>
          <p:cNvSpPr/>
          <p:nvPr/>
        </p:nvSpPr>
        <p:spPr bwMode="auto">
          <a:xfrm>
            <a:off x="8833282" y="1760089"/>
            <a:ext cx="234888" cy="1446926"/>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72756" tIns="36378" rIns="72756" bIns="36378" numCol="1" anchor="t" anchorCtr="0" compatLnSpc="1"/>
          <a:lstStyle/>
          <a:p>
            <a:endParaRPr lang="zh-CN" altLang="en-US" dirty="0">
              <a:ea typeface="微软雅黑" panose="020B0503020204020204" pitchFamily="34" charset="-122"/>
            </a:endParaRPr>
          </a:p>
        </p:txBody>
      </p:sp>
      <p:sp>
        <p:nvSpPr>
          <p:cNvPr id="41" name="Freeform 33"/>
          <p:cNvSpPr/>
          <p:nvPr/>
        </p:nvSpPr>
        <p:spPr bwMode="auto">
          <a:xfrm>
            <a:off x="9135100" y="1760089"/>
            <a:ext cx="234888" cy="1446926"/>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72756" tIns="36378" rIns="72756" bIns="36378" numCol="1" anchor="t" anchorCtr="0" compatLnSpc="1"/>
          <a:lstStyle/>
          <a:p>
            <a:endParaRPr lang="zh-CN" altLang="en-US" dirty="0">
              <a:ea typeface="微软雅黑" panose="020B0503020204020204" pitchFamily="34" charset="-122"/>
            </a:endParaRPr>
          </a:p>
        </p:txBody>
      </p:sp>
      <p:sp>
        <p:nvSpPr>
          <p:cNvPr id="42" name="Freeform 34"/>
          <p:cNvSpPr/>
          <p:nvPr/>
        </p:nvSpPr>
        <p:spPr bwMode="auto">
          <a:xfrm>
            <a:off x="9135100" y="1951072"/>
            <a:ext cx="234888" cy="1255943"/>
          </a:xfrm>
          <a:custGeom>
            <a:avLst/>
            <a:gdLst>
              <a:gd name="T0" fmla="*/ 11 w 68"/>
              <a:gd name="T1" fmla="*/ 0 h 362"/>
              <a:gd name="T2" fmla="*/ 57 w 68"/>
              <a:gd name="T3" fmla="*/ 0 h 362"/>
              <a:gd name="T4" fmla="*/ 68 w 68"/>
              <a:gd name="T5" fmla="*/ 11 h 362"/>
              <a:gd name="T6" fmla="*/ 68 w 68"/>
              <a:gd name="T7" fmla="*/ 238 h 362"/>
              <a:gd name="T8" fmla="*/ 68 w 68"/>
              <a:gd name="T9" fmla="*/ 362 h 362"/>
              <a:gd name="T10" fmla="*/ 0 w 68"/>
              <a:gd name="T11" fmla="*/ 362 h 362"/>
              <a:gd name="T12" fmla="*/ 0 w 68"/>
              <a:gd name="T13" fmla="*/ 238 h 362"/>
              <a:gd name="T14" fmla="*/ 0 w 68"/>
              <a:gd name="T15" fmla="*/ 11 h 362"/>
              <a:gd name="T16" fmla="*/ 11 w 68"/>
              <a:gd name="T17" fmla="*/ 0 h 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62">
                <a:moveTo>
                  <a:pt x="11" y="0"/>
                </a:moveTo>
                <a:cubicBezTo>
                  <a:pt x="57" y="0"/>
                  <a:pt x="57" y="0"/>
                  <a:pt x="57" y="0"/>
                </a:cubicBezTo>
                <a:cubicBezTo>
                  <a:pt x="63" y="0"/>
                  <a:pt x="68" y="5"/>
                  <a:pt x="68" y="11"/>
                </a:cubicBezTo>
                <a:cubicBezTo>
                  <a:pt x="68" y="238"/>
                  <a:pt x="68" y="238"/>
                  <a:pt x="68" y="238"/>
                </a:cubicBezTo>
                <a:cubicBezTo>
                  <a:pt x="68" y="362"/>
                  <a:pt x="68" y="362"/>
                  <a:pt x="68" y="362"/>
                </a:cubicBezTo>
                <a:cubicBezTo>
                  <a:pt x="0" y="362"/>
                  <a:pt x="0" y="362"/>
                  <a:pt x="0" y="362"/>
                </a:cubicBezTo>
                <a:cubicBezTo>
                  <a:pt x="0" y="238"/>
                  <a:pt x="0" y="238"/>
                  <a:pt x="0" y="238"/>
                </a:cubicBezTo>
                <a:cubicBezTo>
                  <a:pt x="0" y="11"/>
                  <a:pt x="0" y="11"/>
                  <a:pt x="0" y="11"/>
                </a:cubicBezTo>
                <a:cubicBezTo>
                  <a:pt x="0" y="5"/>
                  <a:pt x="5" y="0"/>
                  <a:pt x="11" y="0"/>
                </a:cubicBezTo>
                <a:close/>
              </a:path>
            </a:pathLst>
          </a:custGeom>
          <a:solidFill>
            <a:srgbClr val="FF9298"/>
          </a:solidFill>
          <a:ln>
            <a:noFill/>
          </a:ln>
        </p:spPr>
        <p:txBody>
          <a:bodyPr vert="horz" wrap="square" lIns="72756" tIns="36378" rIns="72756" bIns="36378" numCol="1" anchor="t" anchorCtr="0" compatLnSpc="1"/>
          <a:lstStyle/>
          <a:p>
            <a:endParaRPr lang="zh-CN" altLang="en-US" dirty="0">
              <a:ea typeface="微软雅黑" panose="020B0503020204020204" pitchFamily="34" charset="-122"/>
            </a:endParaRPr>
          </a:p>
        </p:txBody>
      </p:sp>
      <p:sp>
        <p:nvSpPr>
          <p:cNvPr id="43" name="Freeform 35"/>
          <p:cNvSpPr/>
          <p:nvPr/>
        </p:nvSpPr>
        <p:spPr bwMode="auto">
          <a:xfrm>
            <a:off x="8833282" y="2061109"/>
            <a:ext cx="234888" cy="1145904"/>
          </a:xfrm>
          <a:custGeom>
            <a:avLst/>
            <a:gdLst>
              <a:gd name="T0" fmla="*/ 11 w 68"/>
              <a:gd name="T1" fmla="*/ 0 h 330"/>
              <a:gd name="T2" fmla="*/ 57 w 68"/>
              <a:gd name="T3" fmla="*/ 0 h 330"/>
              <a:gd name="T4" fmla="*/ 68 w 68"/>
              <a:gd name="T5" fmla="*/ 11 h 330"/>
              <a:gd name="T6" fmla="*/ 68 w 68"/>
              <a:gd name="T7" fmla="*/ 238 h 330"/>
              <a:gd name="T8" fmla="*/ 68 w 68"/>
              <a:gd name="T9" fmla="*/ 330 h 330"/>
              <a:gd name="T10" fmla="*/ 0 w 68"/>
              <a:gd name="T11" fmla="*/ 330 h 330"/>
              <a:gd name="T12" fmla="*/ 0 w 68"/>
              <a:gd name="T13" fmla="*/ 238 h 330"/>
              <a:gd name="T14" fmla="*/ 0 w 68"/>
              <a:gd name="T15" fmla="*/ 11 h 330"/>
              <a:gd name="T16" fmla="*/ 11 w 68"/>
              <a:gd name="T17" fmla="*/ 0 h 3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30">
                <a:moveTo>
                  <a:pt x="11" y="0"/>
                </a:moveTo>
                <a:cubicBezTo>
                  <a:pt x="57" y="0"/>
                  <a:pt x="57" y="0"/>
                  <a:pt x="57" y="0"/>
                </a:cubicBezTo>
                <a:cubicBezTo>
                  <a:pt x="63" y="0"/>
                  <a:pt x="68" y="5"/>
                  <a:pt x="68" y="11"/>
                </a:cubicBezTo>
                <a:cubicBezTo>
                  <a:pt x="68" y="238"/>
                  <a:pt x="68" y="238"/>
                  <a:pt x="68" y="238"/>
                </a:cubicBezTo>
                <a:cubicBezTo>
                  <a:pt x="68" y="330"/>
                  <a:pt x="68" y="330"/>
                  <a:pt x="68" y="330"/>
                </a:cubicBezTo>
                <a:cubicBezTo>
                  <a:pt x="0" y="330"/>
                  <a:pt x="0" y="330"/>
                  <a:pt x="0" y="330"/>
                </a:cubicBezTo>
                <a:cubicBezTo>
                  <a:pt x="0" y="238"/>
                  <a:pt x="0" y="238"/>
                  <a:pt x="0" y="238"/>
                </a:cubicBezTo>
                <a:cubicBezTo>
                  <a:pt x="0" y="11"/>
                  <a:pt x="0" y="11"/>
                  <a:pt x="0" y="11"/>
                </a:cubicBezTo>
                <a:cubicBezTo>
                  <a:pt x="0" y="5"/>
                  <a:pt x="5" y="0"/>
                  <a:pt x="11" y="0"/>
                </a:cubicBezTo>
                <a:close/>
              </a:path>
            </a:pathLst>
          </a:custGeom>
          <a:solidFill>
            <a:srgbClr val="FF9298"/>
          </a:solidFill>
          <a:ln>
            <a:noFill/>
          </a:ln>
        </p:spPr>
        <p:txBody>
          <a:bodyPr vert="horz" wrap="square" lIns="72756" tIns="36378" rIns="72756" bIns="36378" numCol="1" anchor="t" anchorCtr="0" compatLnSpc="1"/>
          <a:lstStyle/>
          <a:p>
            <a:endParaRPr lang="zh-CN" altLang="en-US" dirty="0">
              <a:ea typeface="微软雅黑" panose="020B0503020204020204" pitchFamily="34" charset="-122"/>
            </a:endParaRPr>
          </a:p>
        </p:txBody>
      </p:sp>
      <p:sp>
        <p:nvSpPr>
          <p:cNvPr id="44" name="Freeform 36"/>
          <p:cNvSpPr/>
          <p:nvPr/>
        </p:nvSpPr>
        <p:spPr bwMode="auto">
          <a:xfrm>
            <a:off x="8531466" y="2898404"/>
            <a:ext cx="236149" cy="308610"/>
          </a:xfrm>
          <a:custGeom>
            <a:avLst/>
            <a:gdLst>
              <a:gd name="T0" fmla="*/ 11 w 68"/>
              <a:gd name="T1" fmla="*/ 0 h 89"/>
              <a:gd name="T2" fmla="*/ 57 w 68"/>
              <a:gd name="T3" fmla="*/ 0 h 89"/>
              <a:gd name="T4" fmla="*/ 68 w 68"/>
              <a:gd name="T5" fmla="*/ 11 h 89"/>
              <a:gd name="T6" fmla="*/ 68 w 68"/>
              <a:gd name="T7" fmla="*/ 89 h 89"/>
              <a:gd name="T8" fmla="*/ 0 w 68"/>
              <a:gd name="T9" fmla="*/ 89 h 89"/>
              <a:gd name="T10" fmla="*/ 0 w 68"/>
              <a:gd name="T11" fmla="*/ 11 h 89"/>
              <a:gd name="T12" fmla="*/ 11 w 68"/>
              <a:gd name="T13" fmla="*/ 0 h 89"/>
            </a:gdLst>
            <a:ahLst/>
            <a:cxnLst>
              <a:cxn ang="0">
                <a:pos x="T0" y="T1"/>
              </a:cxn>
              <a:cxn ang="0">
                <a:pos x="T2" y="T3"/>
              </a:cxn>
              <a:cxn ang="0">
                <a:pos x="T4" y="T5"/>
              </a:cxn>
              <a:cxn ang="0">
                <a:pos x="T6" y="T7"/>
              </a:cxn>
              <a:cxn ang="0">
                <a:pos x="T8" y="T9"/>
              </a:cxn>
              <a:cxn ang="0">
                <a:pos x="T10" y="T11"/>
              </a:cxn>
              <a:cxn ang="0">
                <a:pos x="T12" y="T13"/>
              </a:cxn>
            </a:cxnLst>
            <a:rect l="0" t="0" r="r" b="b"/>
            <a:pathLst>
              <a:path w="68" h="89">
                <a:moveTo>
                  <a:pt x="11" y="0"/>
                </a:moveTo>
                <a:cubicBezTo>
                  <a:pt x="57" y="0"/>
                  <a:pt x="57" y="0"/>
                  <a:pt x="57" y="0"/>
                </a:cubicBezTo>
                <a:cubicBezTo>
                  <a:pt x="63" y="0"/>
                  <a:pt x="68" y="5"/>
                  <a:pt x="68" y="11"/>
                </a:cubicBezTo>
                <a:cubicBezTo>
                  <a:pt x="68" y="89"/>
                  <a:pt x="68" y="89"/>
                  <a:pt x="68" y="89"/>
                </a:cubicBezTo>
                <a:cubicBezTo>
                  <a:pt x="0" y="89"/>
                  <a:pt x="0" y="89"/>
                  <a:pt x="0" y="89"/>
                </a:cubicBezTo>
                <a:cubicBezTo>
                  <a:pt x="0" y="11"/>
                  <a:pt x="0" y="11"/>
                  <a:pt x="0" y="11"/>
                </a:cubicBezTo>
                <a:cubicBezTo>
                  <a:pt x="0" y="5"/>
                  <a:pt x="5" y="0"/>
                  <a:pt x="11" y="0"/>
                </a:cubicBezTo>
                <a:close/>
              </a:path>
            </a:pathLst>
          </a:custGeom>
          <a:solidFill>
            <a:srgbClr val="FF9298"/>
          </a:solidFill>
          <a:ln>
            <a:noFill/>
          </a:ln>
        </p:spPr>
        <p:txBody>
          <a:bodyPr vert="horz" wrap="square" lIns="72756" tIns="36378" rIns="72756" bIns="36378" numCol="1" anchor="t" anchorCtr="0" compatLnSpc="1"/>
          <a:lstStyle/>
          <a:p>
            <a:endParaRPr lang="zh-CN" altLang="en-US" dirty="0">
              <a:ea typeface="微软雅黑" panose="020B0503020204020204" pitchFamily="34" charset="-122"/>
            </a:endParaRPr>
          </a:p>
        </p:txBody>
      </p:sp>
      <p:sp>
        <p:nvSpPr>
          <p:cNvPr id="45" name="Freeform 37"/>
          <p:cNvSpPr/>
          <p:nvPr/>
        </p:nvSpPr>
        <p:spPr bwMode="auto">
          <a:xfrm>
            <a:off x="8233436" y="2325450"/>
            <a:ext cx="236149" cy="881563"/>
          </a:xfrm>
          <a:custGeom>
            <a:avLst/>
            <a:gdLst>
              <a:gd name="T0" fmla="*/ 11 w 68"/>
              <a:gd name="T1" fmla="*/ 0 h 254"/>
              <a:gd name="T2" fmla="*/ 56 w 68"/>
              <a:gd name="T3" fmla="*/ 0 h 254"/>
              <a:gd name="T4" fmla="*/ 68 w 68"/>
              <a:gd name="T5" fmla="*/ 11 h 254"/>
              <a:gd name="T6" fmla="*/ 68 w 68"/>
              <a:gd name="T7" fmla="*/ 238 h 254"/>
              <a:gd name="T8" fmla="*/ 68 w 68"/>
              <a:gd name="T9" fmla="*/ 254 h 254"/>
              <a:gd name="T10" fmla="*/ 0 w 68"/>
              <a:gd name="T11" fmla="*/ 254 h 254"/>
              <a:gd name="T12" fmla="*/ 0 w 68"/>
              <a:gd name="T13" fmla="*/ 238 h 254"/>
              <a:gd name="T14" fmla="*/ 0 w 68"/>
              <a:gd name="T15" fmla="*/ 11 h 254"/>
              <a:gd name="T16" fmla="*/ 11 w 68"/>
              <a:gd name="T17" fmla="*/ 0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254">
                <a:moveTo>
                  <a:pt x="11" y="0"/>
                </a:moveTo>
                <a:cubicBezTo>
                  <a:pt x="56" y="0"/>
                  <a:pt x="56" y="0"/>
                  <a:pt x="56" y="0"/>
                </a:cubicBezTo>
                <a:cubicBezTo>
                  <a:pt x="63" y="0"/>
                  <a:pt x="68" y="5"/>
                  <a:pt x="68" y="11"/>
                </a:cubicBezTo>
                <a:cubicBezTo>
                  <a:pt x="68" y="238"/>
                  <a:pt x="68" y="238"/>
                  <a:pt x="68" y="238"/>
                </a:cubicBezTo>
                <a:cubicBezTo>
                  <a:pt x="68" y="254"/>
                  <a:pt x="68" y="254"/>
                  <a:pt x="68" y="254"/>
                </a:cubicBezTo>
                <a:cubicBezTo>
                  <a:pt x="0" y="254"/>
                  <a:pt x="0" y="254"/>
                  <a:pt x="0" y="254"/>
                </a:cubicBezTo>
                <a:cubicBezTo>
                  <a:pt x="0" y="238"/>
                  <a:pt x="0" y="238"/>
                  <a:pt x="0" y="238"/>
                </a:cubicBezTo>
                <a:cubicBezTo>
                  <a:pt x="0" y="11"/>
                  <a:pt x="0" y="11"/>
                  <a:pt x="0" y="11"/>
                </a:cubicBezTo>
                <a:cubicBezTo>
                  <a:pt x="0" y="5"/>
                  <a:pt x="5" y="0"/>
                  <a:pt x="11" y="0"/>
                </a:cubicBezTo>
                <a:close/>
              </a:path>
            </a:pathLst>
          </a:custGeom>
          <a:solidFill>
            <a:srgbClr val="FF9298"/>
          </a:solidFill>
          <a:ln>
            <a:noFill/>
          </a:ln>
        </p:spPr>
        <p:txBody>
          <a:bodyPr vert="horz" wrap="square" lIns="72756" tIns="36378" rIns="72756" bIns="36378" numCol="1" anchor="t" anchorCtr="0" compatLnSpc="1"/>
          <a:lstStyle/>
          <a:p>
            <a:endParaRPr lang="zh-CN" altLang="en-US" dirty="0">
              <a:ea typeface="微软雅黑" panose="020B0503020204020204" pitchFamily="34" charset="-122"/>
            </a:endParaRPr>
          </a:p>
        </p:txBody>
      </p:sp>
      <p:sp>
        <p:nvSpPr>
          <p:cNvPr id="46" name="Freeform 39"/>
          <p:cNvSpPr>
            <a:spLocks noEditPoints="1"/>
          </p:cNvSpPr>
          <p:nvPr/>
        </p:nvSpPr>
        <p:spPr bwMode="auto">
          <a:xfrm>
            <a:off x="3675913" y="3553704"/>
            <a:ext cx="382545" cy="388020"/>
          </a:xfrm>
          <a:custGeom>
            <a:avLst/>
            <a:gdLst>
              <a:gd name="T0" fmla="*/ 43 w 57"/>
              <a:gd name="T1" fmla="*/ 9 h 58"/>
              <a:gd name="T2" fmla="*/ 4 w 57"/>
              <a:gd name="T3" fmla="*/ 22 h 58"/>
              <a:gd name="T4" fmla="*/ 5 w 57"/>
              <a:gd name="T5" fmla="*/ 25 h 58"/>
              <a:gd name="T6" fmla="*/ 6 w 57"/>
              <a:gd name="T7" fmla="*/ 30 h 58"/>
              <a:gd name="T8" fmla="*/ 7 w 57"/>
              <a:gd name="T9" fmla="*/ 35 h 58"/>
              <a:gd name="T10" fmla="*/ 10 w 57"/>
              <a:gd name="T11" fmla="*/ 39 h 58"/>
              <a:gd name="T12" fmla="*/ 12 w 57"/>
              <a:gd name="T13" fmla="*/ 41 h 58"/>
              <a:gd name="T14" fmla="*/ 13 w 57"/>
              <a:gd name="T15" fmla="*/ 49 h 58"/>
              <a:gd name="T16" fmla="*/ 16 w 57"/>
              <a:gd name="T17" fmla="*/ 52 h 58"/>
              <a:gd name="T18" fmla="*/ 17 w 57"/>
              <a:gd name="T19" fmla="*/ 51 h 58"/>
              <a:gd name="T20" fmla="*/ 18 w 57"/>
              <a:gd name="T21" fmla="*/ 47 h 58"/>
              <a:gd name="T22" fmla="*/ 20 w 57"/>
              <a:gd name="T23" fmla="*/ 41 h 58"/>
              <a:gd name="T24" fmla="*/ 24 w 57"/>
              <a:gd name="T25" fmla="*/ 36 h 58"/>
              <a:gd name="T26" fmla="*/ 26 w 57"/>
              <a:gd name="T27" fmla="*/ 33 h 58"/>
              <a:gd name="T28" fmla="*/ 22 w 57"/>
              <a:gd name="T29" fmla="*/ 30 h 58"/>
              <a:gd name="T30" fmla="*/ 19 w 57"/>
              <a:gd name="T31" fmla="*/ 29 h 58"/>
              <a:gd name="T32" fmla="*/ 16 w 57"/>
              <a:gd name="T33" fmla="*/ 26 h 58"/>
              <a:gd name="T34" fmla="*/ 12 w 57"/>
              <a:gd name="T35" fmla="*/ 24 h 58"/>
              <a:gd name="T36" fmla="*/ 8 w 57"/>
              <a:gd name="T37" fmla="*/ 24 h 58"/>
              <a:gd name="T38" fmla="*/ 6 w 57"/>
              <a:gd name="T39" fmla="*/ 22 h 58"/>
              <a:gd name="T40" fmla="*/ 6 w 57"/>
              <a:gd name="T41" fmla="*/ 18 h 58"/>
              <a:gd name="T42" fmla="*/ 4 w 57"/>
              <a:gd name="T43" fmla="*/ 19 h 58"/>
              <a:gd name="T44" fmla="*/ 6 w 57"/>
              <a:gd name="T45" fmla="*/ 15 h 58"/>
              <a:gd name="T46" fmla="*/ 9 w 57"/>
              <a:gd name="T47" fmla="*/ 15 h 58"/>
              <a:gd name="T48" fmla="*/ 11 w 57"/>
              <a:gd name="T49" fmla="*/ 13 h 58"/>
              <a:gd name="T50" fmla="*/ 15 w 57"/>
              <a:gd name="T51" fmla="*/ 9 h 58"/>
              <a:gd name="T52" fmla="*/ 16 w 57"/>
              <a:gd name="T53" fmla="*/ 8 h 58"/>
              <a:gd name="T54" fmla="*/ 21 w 57"/>
              <a:gd name="T55" fmla="*/ 6 h 58"/>
              <a:gd name="T56" fmla="*/ 17 w 57"/>
              <a:gd name="T57" fmla="*/ 4 h 58"/>
              <a:gd name="T58" fmla="*/ 16 w 57"/>
              <a:gd name="T59" fmla="*/ 4 h 58"/>
              <a:gd name="T60" fmla="*/ 24 w 57"/>
              <a:gd name="T61" fmla="*/ 1 h 58"/>
              <a:gd name="T62" fmla="*/ 27 w 57"/>
              <a:gd name="T63" fmla="*/ 3 h 58"/>
              <a:gd name="T64" fmla="*/ 41 w 57"/>
              <a:gd name="T65" fmla="*/ 3 h 58"/>
              <a:gd name="T66" fmla="*/ 39 w 57"/>
              <a:gd name="T67" fmla="*/ 6 h 58"/>
              <a:gd name="T68" fmla="*/ 42 w 57"/>
              <a:gd name="T69" fmla="*/ 10 h 58"/>
              <a:gd name="T70" fmla="*/ 44 w 57"/>
              <a:gd name="T71" fmla="*/ 10 h 58"/>
              <a:gd name="T72" fmla="*/ 46 w 57"/>
              <a:gd name="T73" fmla="*/ 9 h 58"/>
              <a:gd name="T74" fmla="*/ 48 w 57"/>
              <a:gd name="T75" fmla="*/ 12 h 58"/>
              <a:gd name="T76" fmla="*/ 50 w 57"/>
              <a:gd name="T77" fmla="*/ 13 h 58"/>
              <a:gd name="T78" fmla="*/ 47 w 57"/>
              <a:gd name="T79" fmla="*/ 14 h 58"/>
              <a:gd name="T80" fmla="*/ 44 w 57"/>
              <a:gd name="T81" fmla="*/ 12 h 58"/>
              <a:gd name="T82" fmla="*/ 40 w 57"/>
              <a:gd name="T83" fmla="*/ 12 h 58"/>
              <a:gd name="T84" fmla="*/ 36 w 57"/>
              <a:gd name="T85" fmla="*/ 15 h 58"/>
              <a:gd name="T86" fmla="*/ 34 w 57"/>
              <a:gd name="T87" fmla="*/ 20 h 58"/>
              <a:gd name="T88" fmla="*/ 36 w 57"/>
              <a:gd name="T89" fmla="*/ 25 h 58"/>
              <a:gd name="T90" fmla="*/ 40 w 57"/>
              <a:gd name="T91" fmla="*/ 27 h 58"/>
              <a:gd name="T92" fmla="*/ 45 w 57"/>
              <a:gd name="T93" fmla="*/ 27 h 58"/>
              <a:gd name="T94" fmla="*/ 47 w 57"/>
              <a:gd name="T95" fmla="*/ 30 h 58"/>
              <a:gd name="T96" fmla="*/ 47 w 57"/>
              <a:gd name="T97" fmla="*/ 35 h 58"/>
              <a:gd name="T98" fmla="*/ 47 w 57"/>
              <a:gd name="T99" fmla="*/ 40 h 58"/>
              <a:gd name="T100" fmla="*/ 50 w 57"/>
              <a:gd name="T101" fmla="*/ 45 h 58"/>
              <a:gd name="T102" fmla="*/ 53 w 57"/>
              <a:gd name="T103" fmla="*/ 41 h 58"/>
              <a:gd name="T104" fmla="*/ 56 w 57"/>
              <a:gd name="T105" fmla="*/ 34 h 58"/>
              <a:gd name="T106" fmla="*/ 56 w 57"/>
              <a:gd name="T107" fmla="*/ 26 h 58"/>
              <a:gd name="T108" fmla="*/ 54 w 57"/>
              <a:gd name="T109" fmla="*/ 19 h 58"/>
              <a:gd name="T110" fmla="*/ 52 w 57"/>
              <a:gd name="T111" fmla="*/ 16 h 58"/>
              <a:gd name="T112" fmla="*/ 55 w 57"/>
              <a:gd name="T113" fmla="*/ 20 h 58"/>
              <a:gd name="T114" fmla="*/ 39 w 57"/>
              <a:gd name="T115" fmla="*/ 5 h 58"/>
              <a:gd name="T116" fmla="*/ 37 w 57"/>
              <a:gd name="T117" fmla="*/ 3 h 58"/>
              <a:gd name="T118" fmla="*/ 38 w 57"/>
              <a:gd name="T119" fmla="*/ 5 h 58"/>
              <a:gd name="T120" fmla="*/ 36 w 57"/>
              <a:gd name="T121" fmla="*/ 2 h 58"/>
              <a:gd name="T122" fmla="*/ 54 w 57"/>
              <a:gd name="T123" fmla="*/ 41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7" h="58">
                <a:moveTo>
                  <a:pt x="3" y="17"/>
                </a:moveTo>
                <a:cubicBezTo>
                  <a:pt x="3" y="17"/>
                  <a:pt x="3" y="17"/>
                  <a:pt x="3" y="17"/>
                </a:cubicBezTo>
                <a:cubicBezTo>
                  <a:pt x="3" y="17"/>
                  <a:pt x="2" y="17"/>
                  <a:pt x="2" y="17"/>
                </a:cubicBezTo>
                <a:cubicBezTo>
                  <a:pt x="3" y="17"/>
                  <a:pt x="3" y="17"/>
                  <a:pt x="3" y="17"/>
                </a:cubicBezTo>
                <a:cubicBezTo>
                  <a:pt x="3" y="17"/>
                  <a:pt x="3" y="17"/>
                  <a:pt x="3" y="17"/>
                </a:cubicBezTo>
                <a:cubicBezTo>
                  <a:pt x="3" y="17"/>
                  <a:pt x="3" y="17"/>
                  <a:pt x="3" y="17"/>
                </a:cubicBezTo>
                <a:close/>
                <a:moveTo>
                  <a:pt x="2" y="17"/>
                </a:moveTo>
                <a:cubicBezTo>
                  <a:pt x="2" y="17"/>
                  <a:pt x="2" y="17"/>
                  <a:pt x="2" y="17"/>
                </a:cubicBezTo>
                <a:cubicBezTo>
                  <a:pt x="2" y="17"/>
                  <a:pt x="2" y="17"/>
                  <a:pt x="2" y="17"/>
                </a:cubicBezTo>
                <a:cubicBezTo>
                  <a:pt x="2" y="17"/>
                  <a:pt x="2" y="17"/>
                  <a:pt x="2" y="17"/>
                </a:cubicBezTo>
                <a:cubicBezTo>
                  <a:pt x="2" y="17"/>
                  <a:pt x="2" y="17"/>
                  <a:pt x="2" y="17"/>
                </a:cubicBezTo>
                <a:cubicBezTo>
                  <a:pt x="2" y="17"/>
                  <a:pt x="2" y="17"/>
                  <a:pt x="2" y="17"/>
                </a:cubicBezTo>
                <a:close/>
                <a:moveTo>
                  <a:pt x="43" y="9"/>
                </a:move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2" y="9"/>
                  <a:pt x="42" y="9"/>
                  <a:pt x="42" y="9"/>
                </a:cubicBezTo>
                <a:cubicBezTo>
                  <a:pt x="42" y="8"/>
                  <a:pt x="42" y="8"/>
                  <a:pt x="42" y="8"/>
                </a:cubicBezTo>
                <a:cubicBezTo>
                  <a:pt x="42" y="8"/>
                  <a:pt x="42" y="8"/>
                  <a:pt x="42" y="8"/>
                </a:cubicBezTo>
                <a:cubicBezTo>
                  <a:pt x="42" y="8"/>
                  <a:pt x="42" y="8"/>
                  <a:pt x="42" y="8"/>
                </a:cubicBezTo>
                <a:cubicBezTo>
                  <a:pt x="42" y="8"/>
                  <a:pt x="42" y="8"/>
                  <a:pt x="42" y="8"/>
                </a:cubicBezTo>
                <a:cubicBezTo>
                  <a:pt x="42" y="8"/>
                  <a:pt x="42" y="8"/>
                  <a:pt x="42" y="8"/>
                </a:cubicBezTo>
                <a:cubicBezTo>
                  <a:pt x="42" y="9"/>
                  <a:pt x="42"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lose/>
                <a:moveTo>
                  <a:pt x="55" y="19"/>
                </a:moveTo>
                <a:cubicBezTo>
                  <a:pt x="56" y="22"/>
                  <a:pt x="57" y="25"/>
                  <a:pt x="57" y="29"/>
                </a:cubicBezTo>
                <a:cubicBezTo>
                  <a:pt x="57" y="45"/>
                  <a:pt x="44" y="58"/>
                  <a:pt x="28" y="58"/>
                </a:cubicBezTo>
                <a:cubicBezTo>
                  <a:pt x="13" y="58"/>
                  <a:pt x="0" y="45"/>
                  <a:pt x="0" y="29"/>
                </a:cubicBezTo>
                <a:cubicBezTo>
                  <a:pt x="0" y="25"/>
                  <a:pt x="1" y="21"/>
                  <a:pt x="2" y="18"/>
                </a:cubicBezTo>
                <a:cubicBezTo>
                  <a:pt x="2" y="21"/>
                  <a:pt x="2" y="21"/>
                  <a:pt x="2" y="21"/>
                </a:cubicBezTo>
                <a:cubicBezTo>
                  <a:pt x="2" y="21"/>
                  <a:pt x="2" y="21"/>
                  <a:pt x="2" y="21"/>
                </a:cubicBezTo>
                <a:cubicBezTo>
                  <a:pt x="2" y="21"/>
                  <a:pt x="2" y="21"/>
                  <a:pt x="2" y="21"/>
                </a:cubicBezTo>
                <a:cubicBezTo>
                  <a:pt x="2" y="21"/>
                  <a:pt x="2" y="21"/>
                  <a:pt x="2" y="21"/>
                </a:cubicBezTo>
                <a:cubicBezTo>
                  <a:pt x="2" y="21"/>
                  <a:pt x="2" y="21"/>
                  <a:pt x="3" y="21"/>
                </a:cubicBezTo>
                <a:cubicBezTo>
                  <a:pt x="3" y="21"/>
                  <a:pt x="3" y="21"/>
                  <a:pt x="3" y="21"/>
                </a:cubicBezTo>
                <a:cubicBezTo>
                  <a:pt x="3" y="21"/>
                  <a:pt x="3" y="21"/>
                  <a:pt x="3" y="21"/>
                </a:cubicBezTo>
                <a:cubicBezTo>
                  <a:pt x="3" y="21"/>
                  <a:pt x="3" y="21"/>
                  <a:pt x="3" y="21"/>
                </a:cubicBezTo>
                <a:cubicBezTo>
                  <a:pt x="3" y="22"/>
                  <a:pt x="3" y="22"/>
                  <a:pt x="3" y="22"/>
                </a:cubicBezTo>
                <a:cubicBezTo>
                  <a:pt x="3" y="22"/>
                  <a:pt x="3" y="22"/>
                  <a:pt x="3" y="22"/>
                </a:cubicBezTo>
                <a:cubicBezTo>
                  <a:pt x="3" y="22"/>
                  <a:pt x="3" y="22"/>
                  <a:pt x="3" y="22"/>
                </a:cubicBezTo>
                <a:cubicBezTo>
                  <a:pt x="3" y="22"/>
                  <a:pt x="3" y="22"/>
                  <a:pt x="3" y="22"/>
                </a:cubicBezTo>
                <a:cubicBezTo>
                  <a:pt x="3"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3"/>
                  <a:pt x="4" y="23"/>
                  <a:pt x="4" y="23"/>
                </a:cubicBezTo>
                <a:cubicBezTo>
                  <a:pt x="4" y="23"/>
                  <a:pt x="4" y="23"/>
                  <a:pt x="4" y="23"/>
                </a:cubicBezTo>
                <a:cubicBezTo>
                  <a:pt x="4" y="23"/>
                  <a:pt x="4" y="23"/>
                  <a:pt x="4" y="23"/>
                </a:cubicBezTo>
                <a:cubicBezTo>
                  <a:pt x="4" y="23"/>
                  <a:pt x="4" y="23"/>
                  <a:pt x="4" y="23"/>
                </a:cubicBezTo>
                <a:cubicBezTo>
                  <a:pt x="4" y="23"/>
                  <a:pt x="4" y="23"/>
                  <a:pt x="4" y="23"/>
                </a:cubicBezTo>
                <a:cubicBezTo>
                  <a:pt x="5" y="23"/>
                  <a:pt x="5" y="23"/>
                  <a:pt x="5" y="23"/>
                </a:cubicBezTo>
                <a:cubicBezTo>
                  <a:pt x="5" y="23"/>
                  <a:pt x="5" y="23"/>
                  <a:pt x="5" y="23"/>
                </a:cubicBezTo>
                <a:cubicBezTo>
                  <a:pt x="5" y="23"/>
                  <a:pt x="5" y="23"/>
                  <a:pt x="5" y="23"/>
                </a:cubicBezTo>
                <a:cubicBezTo>
                  <a:pt x="5" y="23"/>
                  <a:pt x="5" y="23"/>
                  <a:pt x="5" y="23"/>
                </a:cubicBezTo>
                <a:cubicBezTo>
                  <a:pt x="5" y="23"/>
                  <a:pt x="5" y="23"/>
                  <a:pt x="5" y="23"/>
                </a:cubicBezTo>
                <a:cubicBezTo>
                  <a:pt x="5" y="23"/>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6" y="25"/>
                  <a:pt x="6" y="25"/>
                  <a:pt x="6" y="25"/>
                </a:cubicBezTo>
                <a:cubicBezTo>
                  <a:pt x="6" y="25"/>
                  <a:pt x="6" y="25"/>
                  <a:pt x="6" y="25"/>
                </a:cubicBezTo>
                <a:cubicBezTo>
                  <a:pt x="6" y="25"/>
                  <a:pt x="6" y="25"/>
                  <a:pt x="6" y="25"/>
                </a:cubicBezTo>
                <a:cubicBezTo>
                  <a:pt x="6" y="25"/>
                  <a:pt x="6" y="25"/>
                  <a:pt x="6" y="25"/>
                </a:cubicBezTo>
                <a:cubicBezTo>
                  <a:pt x="6" y="25"/>
                  <a:pt x="6" y="25"/>
                  <a:pt x="6" y="25"/>
                </a:cubicBezTo>
                <a:cubicBezTo>
                  <a:pt x="6" y="26"/>
                  <a:pt x="7" y="26"/>
                  <a:pt x="7" y="26"/>
                </a:cubicBezTo>
                <a:cubicBezTo>
                  <a:pt x="7" y="26"/>
                  <a:pt x="7" y="26"/>
                  <a:pt x="7" y="26"/>
                </a:cubicBezTo>
                <a:cubicBezTo>
                  <a:pt x="7" y="26"/>
                  <a:pt x="7" y="26"/>
                  <a:pt x="7" y="26"/>
                </a:cubicBezTo>
                <a:cubicBezTo>
                  <a:pt x="7" y="26"/>
                  <a:pt x="7" y="26"/>
                  <a:pt x="7" y="26"/>
                </a:cubicBezTo>
                <a:cubicBezTo>
                  <a:pt x="7" y="27"/>
                  <a:pt x="7" y="27"/>
                  <a:pt x="7" y="27"/>
                </a:cubicBezTo>
                <a:cubicBezTo>
                  <a:pt x="7" y="26"/>
                  <a:pt x="7" y="26"/>
                  <a:pt x="7" y="26"/>
                </a:cubicBezTo>
                <a:cubicBezTo>
                  <a:pt x="7" y="26"/>
                  <a:pt x="7" y="27"/>
                  <a:pt x="7" y="27"/>
                </a:cubicBezTo>
                <a:cubicBezTo>
                  <a:pt x="7" y="27"/>
                  <a:pt x="7" y="27"/>
                  <a:pt x="7" y="27"/>
                </a:cubicBezTo>
                <a:cubicBezTo>
                  <a:pt x="7" y="27"/>
                  <a:pt x="7" y="27"/>
                  <a:pt x="7" y="27"/>
                </a:cubicBezTo>
                <a:cubicBezTo>
                  <a:pt x="7" y="28"/>
                  <a:pt x="7" y="28"/>
                  <a:pt x="7" y="28"/>
                </a:cubicBezTo>
                <a:cubicBezTo>
                  <a:pt x="7" y="28"/>
                  <a:pt x="7" y="28"/>
                  <a:pt x="7" y="28"/>
                </a:cubicBezTo>
                <a:cubicBezTo>
                  <a:pt x="7" y="28"/>
                  <a:pt x="7" y="28"/>
                  <a:pt x="7" y="28"/>
                </a:cubicBezTo>
                <a:cubicBezTo>
                  <a:pt x="6" y="28"/>
                  <a:pt x="6" y="28"/>
                  <a:pt x="6" y="28"/>
                </a:cubicBezTo>
                <a:cubicBezTo>
                  <a:pt x="6" y="28"/>
                  <a:pt x="6" y="28"/>
                  <a:pt x="6" y="28"/>
                </a:cubicBezTo>
                <a:cubicBezTo>
                  <a:pt x="6" y="28"/>
                  <a:pt x="6" y="28"/>
                  <a:pt x="6" y="29"/>
                </a:cubicBezTo>
                <a:cubicBezTo>
                  <a:pt x="6" y="29"/>
                  <a:pt x="6" y="29"/>
                  <a:pt x="6" y="29"/>
                </a:cubicBezTo>
                <a:cubicBezTo>
                  <a:pt x="6" y="29"/>
                  <a:pt x="6" y="29"/>
                  <a:pt x="6" y="29"/>
                </a:cubicBezTo>
                <a:cubicBezTo>
                  <a:pt x="6" y="29"/>
                  <a:pt x="6" y="29"/>
                  <a:pt x="6" y="29"/>
                </a:cubicBezTo>
                <a:cubicBezTo>
                  <a:pt x="6" y="29"/>
                  <a:pt x="6" y="29"/>
                  <a:pt x="6" y="29"/>
                </a:cubicBezTo>
                <a:cubicBezTo>
                  <a:pt x="6" y="29"/>
                  <a:pt x="6" y="29"/>
                  <a:pt x="6" y="29"/>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1"/>
                </a:cubicBezTo>
                <a:cubicBezTo>
                  <a:pt x="6" y="31"/>
                  <a:pt x="6" y="31"/>
                  <a:pt x="6" y="31"/>
                </a:cubicBezTo>
                <a:cubicBezTo>
                  <a:pt x="6" y="31"/>
                  <a:pt x="6" y="31"/>
                  <a:pt x="6" y="31"/>
                </a:cubicBezTo>
                <a:cubicBezTo>
                  <a:pt x="6" y="31"/>
                  <a:pt x="6" y="31"/>
                  <a:pt x="6" y="31"/>
                </a:cubicBezTo>
                <a:cubicBezTo>
                  <a:pt x="6" y="31"/>
                  <a:pt x="6" y="31"/>
                  <a:pt x="6" y="31"/>
                </a:cubicBezTo>
                <a:cubicBezTo>
                  <a:pt x="6" y="32"/>
                  <a:pt x="6" y="32"/>
                  <a:pt x="6" y="32"/>
                </a:cubicBezTo>
                <a:cubicBezTo>
                  <a:pt x="6" y="32"/>
                  <a:pt x="6" y="32"/>
                  <a:pt x="6" y="32"/>
                </a:cubicBezTo>
                <a:cubicBezTo>
                  <a:pt x="6" y="32"/>
                  <a:pt x="6" y="32"/>
                  <a:pt x="6" y="32"/>
                </a:cubicBezTo>
                <a:cubicBezTo>
                  <a:pt x="6" y="32"/>
                  <a:pt x="6" y="32"/>
                  <a:pt x="6" y="32"/>
                </a:cubicBezTo>
                <a:cubicBezTo>
                  <a:pt x="6" y="32"/>
                  <a:pt x="6" y="33"/>
                  <a:pt x="6" y="33"/>
                </a:cubicBezTo>
                <a:cubicBezTo>
                  <a:pt x="7" y="33"/>
                  <a:pt x="7" y="33"/>
                  <a:pt x="7" y="33"/>
                </a:cubicBezTo>
                <a:cubicBezTo>
                  <a:pt x="7" y="33"/>
                  <a:pt x="7" y="33"/>
                  <a:pt x="7" y="33"/>
                </a:cubicBezTo>
                <a:cubicBezTo>
                  <a:pt x="7" y="33"/>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5"/>
                  <a:pt x="7" y="35"/>
                  <a:pt x="7" y="35"/>
                </a:cubicBezTo>
                <a:cubicBezTo>
                  <a:pt x="7" y="35"/>
                  <a:pt x="7" y="35"/>
                  <a:pt x="7" y="35"/>
                </a:cubicBezTo>
                <a:cubicBezTo>
                  <a:pt x="7" y="35"/>
                  <a:pt x="7" y="35"/>
                  <a:pt x="7" y="35"/>
                </a:cubicBezTo>
                <a:cubicBezTo>
                  <a:pt x="8" y="35"/>
                  <a:pt x="8" y="35"/>
                  <a:pt x="8" y="35"/>
                </a:cubicBezTo>
                <a:cubicBezTo>
                  <a:pt x="8" y="35"/>
                  <a:pt x="8" y="35"/>
                  <a:pt x="8" y="35"/>
                </a:cubicBezTo>
                <a:cubicBezTo>
                  <a:pt x="8" y="35"/>
                  <a:pt x="8" y="35"/>
                  <a:pt x="8" y="35"/>
                </a:cubicBezTo>
                <a:cubicBezTo>
                  <a:pt x="8" y="35"/>
                  <a:pt x="8" y="35"/>
                  <a:pt x="8" y="36"/>
                </a:cubicBezTo>
                <a:cubicBezTo>
                  <a:pt x="8" y="36"/>
                  <a:pt x="8" y="36"/>
                  <a:pt x="8" y="36"/>
                </a:cubicBezTo>
                <a:cubicBezTo>
                  <a:pt x="8" y="36"/>
                  <a:pt x="8" y="36"/>
                  <a:pt x="8" y="36"/>
                </a:cubicBezTo>
                <a:cubicBezTo>
                  <a:pt x="8" y="36"/>
                  <a:pt x="8" y="36"/>
                  <a:pt x="8" y="36"/>
                </a:cubicBezTo>
                <a:cubicBezTo>
                  <a:pt x="8" y="36"/>
                  <a:pt x="8" y="36"/>
                  <a:pt x="8" y="36"/>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9" y="37"/>
                  <a:pt x="9" y="38"/>
                  <a:pt x="9" y="38"/>
                </a:cubicBezTo>
                <a:cubicBezTo>
                  <a:pt x="8" y="38"/>
                  <a:pt x="8" y="38"/>
                  <a:pt x="8" y="38"/>
                </a:cubicBezTo>
                <a:cubicBezTo>
                  <a:pt x="9" y="38"/>
                  <a:pt x="9" y="38"/>
                  <a:pt x="9" y="38"/>
                </a:cubicBezTo>
                <a:cubicBezTo>
                  <a:pt x="9" y="38"/>
                  <a:pt x="10" y="38"/>
                  <a:pt x="10" y="38"/>
                </a:cubicBezTo>
                <a:cubicBezTo>
                  <a:pt x="10" y="38"/>
                  <a:pt x="10" y="38"/>
                  <a:pt x="10" y="38"/>
                </a:cubicBezTo>
                <a:cubicBezTo>
                  <a:pt x="10" y="38"/>
                  <a:pt x="10" y="38"/>
                  <a:pt x="10" y="38"/>
                </a:cubicBezTo>
                <a:cubicBezTo>
                  <a:pt x="10" y="38"/>
                  <a:pt x="10" y="38"/>
                  <a:pt x="10" y="38"/>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40"/>
                  <a:pt x="11" y="40"/>
                </a:cubicBezTo>
                <a:cubicBezTo>
                  <a:pt x="11" y="40"/>
                  <a:pt x="11" y="40"/>
                  <a:pt x="11" y="40"/>
                </a:cubicBezTo>
                <a:cubicBezTo>
                  <a:pt x="11" y="40"/>
                  <a:pt x="11" y="40"/>
                  <a:pt x="11" y="40"/>
                </a:cubicBezTo>
                <a:cubicBezTo>
                  <a:pt x="11" y="40"/>
                  <a:pt x="11" y="40"/>
                  <a:pt x="11" y="40"/>
                </a:cubicBezTo>
                <a:cubicBezTo>
                  <a:pt x="11" y="40"/>
                  <a:pt x="11" y="40"/>
                  <a:pt x="11" y="40"/>
                </a:cubicBezTo>
                <a:cubicBezTo>
                  <a:pt x="11" y="40"/>
                  <a:pt x="11" y="40"/>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2" y="41"/>
                  <a:pt x="12" y="41"/>
                  <a:pt x="12" y="41"/>
                </a:cubicBezTo>
                <a:cubicBezTo>
                  <a:pt x="12" y="41"/>
                  <a:pt x="12" y="42"/>
                  <a:pt x="12" y="42"/>
                </a:cubicBezTo>
                <a:cubicBezTo>
                  <a:pt x="12" y="42"/>
                  <a:pt x="12" y="42"/>
                  <a:pt x="12" y="42"/>
                </a:cubicBezTo>
                <a:cubicBezTo>
                  <a:pt x="12" y="42"/>
                  <a:pt x="12" y="42"/>
                  <a:pt x="12" y="42"/>
                </a:cubicBezTo>
                <a:cubicBezTo>
                  <a:pt x="12" y="44"/>
                  <a:pt x="12" y="44"/>
                  <a:pt x="12" y="44"/>
                </a:cubicBezTo>
                <a:cubicBezTo>
                  <a:pt x="12" y="44"/>
                  <a:pt x="12" y="44"/>
                  <a:pt x="12" y="44"/>
                </a:cubicBezTo>
                <a:cubicBezTo>
                  <a:pt x="12" y="44"/>
                  <a:pt x="12" y="44"/>
                  <a:pt x="12" y="44"/>
                </a:cubicBezTo>
                <a:cubicBezTo>
                  <a:pt x="12" y="44"/>
                  <a:pt x="12" y="44"/>
                  <a:pt x="12" y="44"/>
                </a:cubicBezTo>
                <a:cubicBezTo>
                  <a:pt x="12" y="44"/>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7"/>
                </a:cubicBezTo>
                <a:cubicBezTo>
                  <a:pt x="12" y="47"/>
                  <a:pt x="12" y="47"/>
                  <a:pt x="12" y="47"/>
                </a:cubicBezTo>
                <a:cubicBezTo>
                  <a:pt x="12" y="47"/>
                  <a:pt x="12" y="47"/>
                  <a:pt x="12" y="47"/>
                </a:cubicBezTo>
                <a:cubicBezTo>
                  <a:pt x="12" y="47"/>
                  <a:pt x="12" y="47"/>
                  <a:pt x="12" y="47"/>
                </a:cubicBezTo>
                <a:cubicBezTo>
                  <a:pt x="12" y="47"/>
                  <a:pt x="12" y="47"/>
                  <a:pt x="12" y="47"/>
                </a:cubicBezTo>
                <a:cubicBezTo>
                  <a:pt x="12" y="48"/>
                  <a:pt x="12" y="48"/>
                  <a:pt x="13" y="48"/>
                </a:cubicBezTo>
                <a:cubicBezTo>
                  <a:pt x="13" y="48"/>
                  <a:pt x="13" y="48"/>
                  <a:pt x="13" y="48"/>
                </a:cubicBezTo>
                <a:cubicBezTo>
                  <a:pt x="13" y="48"/>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4" y="49"/>
                </a:cubicBezTo>
                <a:cubicBezTo>
                  <a:pt x="14" y="49"/>
                  <a:pt x="14" y="49"/>
                  <a:pt x="14" y="49"/>
                </a:cubicBezTo>
                <a:cubicBezTo>
                  <a:pt x="14" y="50"/>
                  <a:pt x="14" y="50"/>
                  <a:pt x="14" y="50"/>
                </a:cubicBezTo>
                <a:cubicBezTo>
                  <a:pt x="14" y="50"/>
                  <a:pt x="14" y="50"/>
                  <a:pt x="14" y="50"/>
                </a:cubicBezTo>
                <a:cubicBezTo>
                  <a:pt x="14" y="50"/>
                  <a:pt x="14" y="50"/>
                  <a:pt x="14" y="50"/>
                </a:cubicBezTo>
                <a:cubicBezTo>
                  <a:pt x="14" y="50"/>
                  <a:pt x="14" y="50"/>
                  <a:pt x="14" y="50"/>
                </a:cubicBezTo>
                <a:cubicBezTo>
                  <a:pt x="14" y="50"/>
                  <a:pt x="14" y="50"/>
                  <a:pt x="14" y="50"/>
                </a:cubicBezTo>
                <a:cubicBezTo>
                  <a:pt x="15" y="50"/>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2"/>
                  <a:pt x="15" y="52"/>
                  <a:pt x="15" y="52"/>
                </a:cubicBezTo>
                <a:cubicBezTo>
                  <a:pt x="15" y="52"/>
                  <a:pt x="15" y="52"/>
                  <a:pt x="15" y="52"/>
                </a:cubicBezTo>
                <a:cubicBezTo>
                  <a:pt x="15" y="52"/>
                  <a:pt x="15" y="52"/>
                  <a:pt x="15" y="52"/>
                </a:cubicBezTo>
                <a:cubicBezTo>
                  <a:pt x="15" y="52"/>
                  <a:pt x="15" y="52"/>
                  <a:pt x="15"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3"/>
                  <a:pt x="16" y="53"/>
                  <a:pt x="16" y="53"/>
                </a:cubicBezTo>
                <a:cubicBezTo>
                  <a:pt x="17" y="53"/>
                  <a:pt x="17" y="53"/>
                  <a:pt x="17" y="53"/>
                </a:cubicBezTo>
                <a:cubicBezTo>
                  <a:pt x="17" y="53"/>
                  <a:pt x="17" y="53"/>
                  <a:pt x="17" y="53"/>
                </a:cubicBezTo>
                <a:cubicBezTo>
                  <a:pt x="17" y="53"/>
                  <a:pt x="17" y="53"/>
                  <a:pt x="17" y="53"/>
                </a:cubicBezTo>
                <a:cubicBezTo>
                  <a:pt x="17" y="53"/>
                  <a:pt x="17" y="53"/>
                  <a:pt x="17" y="53"/>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0"/>
                  <a:pt x="17" y="50"/>
                </a:cubicBezTo>
                <a:cubicBezTo>
                  <a:pt x="17" y="50"/>
                  <a:pt x="17" y="50"/>
                  <a:pt x="17" y="50"/>
                </a:cubicBezTo>
                <a:cubicBezTo>
                  <a:pt x="17" y="50"/>
                  <a:pt x="17" y="50"/>
                  <a:pt x="17" y="50"/>
                </a:cubicBezTo>
                <a:cubicBezTo>
                  <a:pt x="17" y="50"/>
                  <a:pt x="17" y="50"/>
                  <a:pt x="17" y="50"/>
                </a:cubicBezTo>
                <a:cubicBezTo>
                  <a:pt x="17" y="50"/>
                  <a:pt x="17" y="50"/>
                  <a:pt x="17" y="49"/>
                </a:cubicBezTo>
                <a:cubicBezTo>
                  <a:pt x="17"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8" y="48"/>
                </a:cubicBezTo>
                <a:cubicBezTo>
                  <a:pt x="18" y="48"/>
                  <a:pt x="18" y="47"/>
                  <a:pt x="18" y="47"/>
                </a:cubicBezTo>
                <a:cubicBezTo>
                  <a:pt x="18" y="47"/>
                  <a:pt x="18" y="47"/>
                  <a:pt x="18" y="47"/>
                </a:cubicBezTo>
                <a:cubicBezTo>
                  <a:pt x="18" y="47"/>
                  <a:pt x="18" y="46"/>
                  <a:pt x="18" y="46"/>
                </a:cubicBezTo>
                <a:cubicBezTo>
                  <a:pt x="18" y="46"/>
                  <a:pt x="18" y="46"/>
                  <a:pt x="18" y="46"/>
                </a:cubicBezTo>
                <a:cubicBezTo>
                  <a:pt x="18" y="46"/>
                  <a:pt x="18" y="46"/>
                  <a:pt x="18" y="46"/>
                </a:cubicBezTo>
                <a:cubicBezTo>
                  <a:pt x="18" y="46"/>
                  <a:pt x="18" y="46"/>
                  <a:pt x="18" y="46"/>
                </a:cubicBezTo>
                <a:cubicBezTo>
                  <a:pt x="17" y="46"/>
                  <a:pt x="17" y="46"/>
                  <a:pt x="17" y="46"/>
                </a:cubicBezTo>
                <a:cubicBezTo>
                  <a:pt x="17" y="46"/>
                  <a:pt x="17" y="46"/>
                  <a:pt x="17" y="46"/>
                </a:cubicBezTo>
                <a:cubicBezTo>
                  <a:pt x="18" y="46"/>
                  <a:pt x="18" y="46"/>
                  <a:pt x="18" y="46"/>
                </a:cubicBezTo>
                <a:cubicBezTo>
                  <a:pt x="18" y="46"/>
                  <a:pt x="18" y="46"/>
                  <a:pt x="18" y="46"/>
                </a:cubicBezTo>
                <a:cubicBezTo>
                  <a:pt x="18" y="46"/>
                  <a:pt x="18" y="46"/>
                  <a:pt x="18" y="46"/>
                </a:cubicBezTo>
                <a:cubicBezTo>
                  <a:pt x="18" y="46"/>
                  <a:pt x="18" y="46"/>
                  <a:pt x="18" y="46"/>
                </a:cubicBezTo>
                <a:cubicBezTo>
                  <a:pt x="19" y="46"/>
                  <a:pt x="19" y="46"/>
                  <a:pt x="19" y="46"/>
                </a:cubicBezTo>
                <a:cubicBezTo>
                  <a:pt x="19" y="46"/>
                  <a:pt x="19" y="46"/>
                  <a:pt x="19" y="46"/>
                </a:cubicBezTo>
                <a:cubicBezTo>
                  <a:pt x="19" y="46"/>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20" y="44"/>
                </a:cubicBezTo>
                <a:cubicBezTo>
                  <a:pt x="20" y="44"/>
                  <a:pt x="20" y="44"/>
                  <a:pt x="20" y="44"/>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1"/>
                </a:cubicBezTo>
                <a:cubicBezTo>
                  <a:pt x="20" y="41"/>
                  <a:pt x="20" y="41"/>
                  <a:pt x="20" y="41"/>
                </a:cubicBezTo>
                <a:cubicBezTo>
                  <a:pt x="20" y="41"/>
                  <a:pt x="20" y="41"/>
                  <a:pt x="20" y="41"/>
                </a:cubicBezTo>
                <a:cubicBezTo>
                  <a:pt x="21" y="41"/>
                  <a:pt x="21" y="41"/>
                  <a:pt x="21" y="41"/>
                </a:cubicBezTo>
                <a:cubicBezTo>
                  <a:pt x="21" y="41"/>
                  <a:pt x="21" y="41"/>
                  <a:pt x="21" y="41"/>
                </a:cubicBezTo>
                <a:cubicBezTo>
                  <a:pt x="21" y="41"/>
                  <a:pt x="21" y="41"/>
                  <a:pt x="21"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0"/>
                  <a:pt x="22" y="40"/>
                </a:cubicBezTo>
                <a:cubicBezTo>
                  <a:pt x="22" y="40"/>
                  <a:pt x="22" y="40"/>
                  <a:pt x="22" y="40"/>
                </a:cubicBezTo>
                <a:cubicBezTo>
                  <a:pt x="22" y="40"/>
                  <a:pt x="22"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39"/>
                  <a:pt x="24" y="39"/>
                  <a:pt x="24" y="39"/>
                </a:cubicBezTo>
                <a:cubicBezTo>
                  <a:pt x="24" y="39"/>
                  <a:pt x="24" y="39"/>
                  <a:pt x="24" y="39"/>
                </a:cubicBezTo>
                <a:cubicBezTo>
                  <a:pt x="24" y="39"/>
                  <a:pt x="24" y="39"/>
                  <a:pt x="24" y="39"/>
                </a:cubicBezTo>
                <a:cubicBezTo>
                  <a:pt x="24" y="38"/>
                  <a:pt x="24" y="38"/>
                  <a:pt x="24" y="38"/>
                </a:cubicBezTo>
                <a:cubicBezTo>
                  <a:pt x="24" y="38"/>
                  <a:pt x="24" y="38"/>
                  <a:pt x="24" y="37"/>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5" y="36"/>
                  <a:pt x="25" y="36"/>
                  <a:pt x="25" y="36"/>
                </a:cubicBezTo>
                <a:cubicBezTo>
                  <a:pt x="25" y="36"/>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6" y="34"/>
                  <a:pt x="26" y="34"/>
                  <a:pt x="26" y="34"/>
                </a:cubicBezTo>
                <a:cubicBezTo>
                  <a:pt x="26" y="34"/>
                  <a:pt x="26" y="34"/>
                  <a:pt x="26" y="34"/>
                </a:cubicBezTo>
                <a:cubicBezTo>
                  <a:pt x="26" y="34"/>
                  <a:pt x="26" y="34"/>
                  <a:pt x="26" y="34"/>
                </a:cubicBezTo>
                <a:cubicBezTo>
                  <a:pt x="26" y="34"/>
                  <a:pt x="26" y="34"/>
                  <a:pt x="26" y="34"/>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5" y="32"/>
                </a:cubicBezTo>
                <a:cubicBezTo>
                  <a:pt x="25" y="32"/>
                  <a:pt x="25" y="32"/>
                  <a:pt x="25" y="31"/>
                </a:cubicBezTo>
                <a:cubicBezTo>
                  <a:pt x="25" y="31"/>
                  <a:pt x="25" y="31"/>
                  <a:pt x="25" y="31"/>
                </a:cubicBezTo>
                <a:cubicBezTo>
                  <a:pt x="25" y="31"/>
                  <a:pt x="25" y="31"/>
                  <a:pt x="25" y="31"/>
                </a:cubicBezTo>
                <a:cubicBezTo>
                  <a:pt x="25" y="31"/>
                  <a:pt x="25" y="31"/>
                  <a:pt x="25"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3" y="31"/>
                  <a:pt x="23" y="31"/>
                  <a:pt x="23" y="31"/>
                </a:cubicBezTo>
                <a:cubicBezTo>
                  <a:pt x="23" y="31"/>
                  <a:pt x="23" y="31"/>
                  <a:pt x="23" y="31"/>
                </a:cubicBezTo>
                <a:cubicBezTo>
                  <a:pt x="23" y="31"/>
                  <a:pt x="23" y="31"/>
                  <a:pt x="23" y="31"/>
                </a:cubicBezTo>
                <a:cubicBezTo>
                  <a:pt x="23" y="31"/>
                  <a:pt x="23" y="31"/>
                  <a:pt x="23" y="31"/>
                </a:cubicBezTo>
                <a:cubicBezTo>
                  <a:pt x="23" y="30"/>
                  <a:pt x="23" y="30"/>
                  <a:pt x="23" y="30"/>
                </a:cubicBezTo>
                <a:cubicBezTo>
                  <a:pt x="23" y="30"/>
                  <a:pt x="22" y="30"/>
                  <a:pt x="22" y="30"/>
                </a:cubicBezTo>
                <a:cubicBezTo>
                  <a:pt x="22" y="30"/>
                  <a:pt x="22" y="30"/>
                  <a:pt x="22" y="30"/>
                </a:cubicBezTo>
                <a:cubicBezTo>
                  <a:pt x="22" y="30"/>
                  <a:pt x="22" y="30"/>
                  <a:pt x="22" y="30"/>
                </a:cubicBezTo>
                <a:cubicBezTo>
                  <a:pt x="22" y="30"/>
                  <a:pt x="22" y="30"/>
                  <a:pt x="22"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0" y="30"/>
                </a:cubicBezTo>
                <a:cubicBezTo>
                  <a:pt x="20" y="30"/>
                  <a:pt x="20" y="30"/>
                  <a:pt x="20" y="30"/>
                </a:cubicBezTo>
                <a:cubicBezTo>
                  <a:pt x="20" y="30"/>
                  <a:pt x="20" y="30"/>
                  <a:pt x="20" y="30"/>
                </a:cubicBezTo>
                <a:cubicBezTo>
                  <a:pt x="20" y="30"/>
                  <a:pt x="20" y="30"/>
                  <a:pt x="20" y="30"/>
                </a:cubicBezTo>
                <a:cubicBezTo>
                  <a:pt x="20" y="30"/>
                  <a:pt x="20" y="29"/>
                  <a:pt x="20" y="29"/>
                </a:cubicBezTo>
                <a:cubicBezTo>
                  <a:pt x="20" y="29"/>
                  <a:pt x="20" y="29"/>
                  <a:pt x="20" y="29"/>
                </a:cubicBezTo>
                <a:cubicBezTo>
                  <a:pt x="20" y="29"/>
                  <a:pt x="20" y="29"/>
                  <a:pt x="20" y="29"/>
                </a:cubicBezTo>
                <a:cubicBezTo>
                  <a:pt x="19" y="29"/>
                  <a:pt x="19" y="29"/>
                  <a:pt x="19" y="29"/>
                </a:cubicBezTo>
                <a:cubicBezTo>
                  <a:pt x="19" y="29"/>
                  <a:pt x="19" y="29"/>
                  <a:pt x="19" y="29"/>
                </a:cubicBezTo>
                <a:cubicBezTo>
                  <a:pt x="19" y="29"/>
                  <a:pt x="19" y="29"/>
                  <a:pt x="19" y="30"/>
                </a:cubicBezTo>
                <a:cubicBezTo>
                  <a:pt x="19" y="30"/>
                  <a:pt x="19" y="30"/>
                  <a:pt x="19" y="30"/>
                </a:cubicBezTo>
                <a:cubicBezTo>
                  <a:pt x="19" y="30"/>
                  <a:pt x="18" y="30"/>
                  <a:pt x="18" y="30"/>
                </a:cubicBezTo>
                <a:cubicBezTo>
                  <a:pt x="18" y="30"/>
                  <a:pt x="18" y="30"/>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8"/>
                  <a:pt x="19" y="28"/>
                </a:cubicBezTo>
                <a:cubicBezTo>
                  <a:pt x="19" y="28"/>
                  <a:pt x="19" y="28"/>
                  <a:pt x="19" y="28"/>
                </a:cubicBezTo>
                <a:cubicBezTo>
                  <a:pt x="19" y="28"/>
                  <a:pt x="19" y="28"/>
                  <a:pt x="19" y="28"/>
                </a:cubicBezTo>
                <a:cubicBezTo>
                  <a:pt x="18" y="28"/>
                  <a:pt x="18" y="28"/>
                  <a:pt x="18" y="28"/>
                </a:cubicBezTo>
                <a:cubicBezTo>
                  <a:pt x="18" y="28"/>
                  <a:pt x="18" y="28"/>
                  <a:pt x="18" y="28"/>
                </a:cubicBezTo>
                <a:cubicBezTo>
                  <a:pt x="18" y="28"/>
                  <a:pt x="18" y="28"/>
                  <a:pt x="18" y="28"/>
                </a:cubicBezTo>
                <a:cubicBezTo>
                  <a:pt x="18" y="28"/>
                  <a:pt x="18" y="28"/>
                  <a:pt x="18" y="28"/>
                </a:cubicBezTo>
                <a:cubicBezTo>
                  <a:pt x="18" y="28"/>
                  <a:pt x="18" y="28"/>
                  <a:pt x="18" y="28"/>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7" y="27"/>
                  <a:pt x="17" y="26"/>
                </a:cubicBezTo>
                <a:cubicBezTo>
                  <a:pt x="17" y="26"/>
                  <a:pt x="17" y="26"/>
                  <a:pt x="17" y="26"/>
                </a:cubicBezTo>
                <a:cubicBezTo>
                  <a:pt x="17" y="26"/>
                  <a:pt x="17" y="26"/>
                  <a:pt x="17" y="26"/>
                </a:cubicBezTo>
                <a:cubicBezTo>
                  <a:pt x="17" y="26"/>
                  <a:pt x="17" y="26"/>
                  <a:pt x="17" y="26"/>
                </a:cubicBezTo>
                <a:cubicBezTo>
                  <a:pt x="17" y="26"/>
                  <a:pt x="17" y="26"/>
                  <a:pt x="17" y="26"/>
                </a:cubicBezTo>
                <a:cubicBezTo>
                  <a:pt x="16" y="26"/>
                  <a:pt x="16" y="26"/>
                  <a:pt x="16" y="26"/>
                </a:cubicBezTo>
                <a:cubicBezTo>
                  <a:pt x="16" y="26"/>
                  <a:pt x="16" y="26"/>
                  <a:pt x="16" y="26"/>
                </a:cubicBezTo>
                <a:cubicBezTo>
                  <a:pt x="16" y="26"/>
                  <a:pt x="16" y="26"/>
                  <a:pt x="16" y="26"/>
                </a:cubicBezTo>
                <a:cubicBezTo>
                  <a:pt x="16" y="26"/>
                  <a:pt x="16" y="26"/>
                  <a:pt x="16" y="26"/>
                </a:cubicBezTo>
                <a:cubicBezTo>
                  <a:pt x="16" y="26"/>
                  <a:pt x="16" y="26"/>
                  <a:pt x="16" y="26"/>
                </a:cubicBezTo>
                <a:cubicBezTo>
                  <a:pt x="15" y="26"/>
                  <a:pt x="15" y="26"/>
                  <a:pt x="15" y="26"/>
                </a:cubicBezTo>
                <a:cubicBezTo>
                  <a:pt x="15" y="26"/>
                  <a:pt x="15" y="26"/>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4" y="25"/>
                  <a:pt x="14" y="25"/>
                </a:cubicBezTo>
                <a:cubicBezTo>
                  <a:pt x="14" y="25"/>
                  <a:pt x="14" y="25"/>
                  <a:pt x="14" y="25"/>
                </a:cubicBezTo>
                <a:cubicBezTo>
                  <a:pt x="14" y="25"/>
                  <a:pt x="14" y="25"/>
                  <a:pt x="14" y="25"/>
                </a:cubicBezTo>
                <a:cubicBezTo>
                  <a:pt x="14" y="25"/>
                  <a:pt x="14" y="25"/>
                  <a:pt x="13" y="25"/>
                </a:cubicBezTo>
                <a:cubicBezTo>
                  <a:pt x="14" y="25"/>
                  <a:pt x="14" y="24"/>
                  <a:pt x="14" y="24"/>
                </a:cubicBezTo>
                <a:cubicBezTo>
                  <a:pt x="14" y="24"/>
                  <a:pt x="14" y="24"/>
                  <a:pt x="14" y="24"/>
                </a:cubicBezTo>
                <a:cubicBezTo>
                  <a:pt x="14" y="24"/>
                  <a:pt x="14" y="24"/>
                  <a:pt x="14"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2" y="24"/>
                  <a:pt x="12" y="24"/>
                </a:cubicBezTo>
                <a:cubicBezTo>
                  <a:pt x="12" y="24"/>
                  <a:pt x="12" y="24"/>
                  <a:pt x="12" y="24"/>
                </a:cubicBezTo>
                <a:cubicBezTo>
                  <a:pt x="12" y="24"/>
                  <a:pt x="12" y="24"/>
                  <a:pt x="12" y="24"/>
                </a:cubicBezTo>
                <a:cubicBezTo>
                  <a:pt x="12" y="24"/>
                  <a:pt x="12" y="24"/>
                  <a:pt x="12" y="24"/>
                </a:cubicBezTo>
                <a:cubicBezTo>
                  <a:pt x="12" y="24"/>
                  <a:pt x="11" y="24"/>
                  <a:pt x="11" y="24"/>
                </a:cubicBezTo>
                <a:cubicBezTo>
                  <a:pt x="11" y="24"/>
                  <a:pt x="11" y="23"/>
                  <a:pt x="11" y="23"/>
                </a:cubicBezTo>
                <a:cubicBezTo>
                  <a:pt x="11" y="23"/>
                  <a:pt x="11" y="23"/>
                  <a:pt x="11" y="23"/>
                </a:cubicBezTo>
                <a:cubicBezTo>
                  <a:pt x="11"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7" y="25"/>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3"/>
                </a:cubicBezTo>
                <a:cubicBezTo>
                  <a:pt x="6" y="23"/>
                  <a:pt x="6" y="23"/>
                  <a:pt x="6" y="23"/>
                </a:cubicBezTo>
                <a:cubicBezTo>
                  <a:pt x="6" y="23"/>
                  <a:pt x="6" y="23"/>
                  <a:pt x="5" y="23"/>
                </a:cubicBezTo>
                <a:cubicBezTo>
                  <a:pt x="6" y="23"/>
                  <a:pt x="6" y="23"/>
                  <a:pt x="6" y="23"/>
                </a:cubicBezTo>
                <a:cubicBezTo>
                  <a:pt x="6" y="23"/>
                  <a:pt x="6" y="23"/>
                  <a:pt x="6" y="23"/>
                </a:cubicBezTo>
                <a:cubicBezTo>
                  <a:pt x="6" y="23"/>
                  <a:pt x="6" y="23"/>
                  <a:pt x="6" y="23"/>
                </a:cubicBezTo>
                <a:cubicBezTo>
                  <a:pt x="6" y="23"/>
                  <a:pt x="6" y="22"/>
                  <a:pt x="6" y="22"/>
                </a:cubicBezTo>
                <a:cubicBezTo>
                  <a:pt x="6" y="22"/>
                  <a:pt x="6" y="22"/>
                  <a:pt x="6" y="22"/>
                </a:cubicBezTo>
                <a:cubicBezTo>
                  <a:pt x="6" y="22"/>
                  <a:pt x="6" y="22"/>
                  <a:pt x="6" y="22"/>
                </a:cubicBezTo>
                <a:cubicBezTo>
                  <a:pt x="6" y="22"/>
                  <a:pt x="6" y="22"/>
                  <a:pt x="6" y="22"/>
                </a:cubicBezTo>
                <a:cubicBezTo>
                  <a:pt x="6" y="22"/>
                  <a:pt x="6" y="22"/>
                  <a:pt x="6" y="22"/>
                </a:cubicBezTo>
                <a:cubicBezTo>
                  <a:pt x="6" y="21"/>
                  <a:pt x="6" y="21"/>
                  <a:pt x="6" y="21"/>
                </a:cubicBezTo>
                <a:cubicBezTo>
                  <a:pt x="6" y="21"/>
                  <a:pt x="6" y="21"/>
                  <a:pt x="6" y="21"/>
                </a:cubicBezTo>
                <a:cubicBezTo>
                  <a:pt x="6" y="21"/>
                  <a:pt x="6" y="21"/>
                  <a:pt x="6" y="21"/>
                </a:cubicBezTo>
                <a:cubicBezTo>
                  <a:pt x="6" y="21"/>
                  <a:pt x="6" y="21"/>
                  <a:pt x="6" y="21"/>
                </a:cubicBezTo>
                <a:cubicBezTo>
                  <a:pt x="6" y="21"/>
                  <a:pt x="6" y="21"/>
                  <a:pt x="6"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6" y="20"/>
                  <a:pt x="6" y="20"/>
                  <a:pt x="6" y="19"/>
                </a:cubicBezTo>
                <a:cubicBezTo>
                  <a:pt x="6" y="19"/>
                  <a:pt x="6" y="19"/>
                  <a:pt x="6" y="19"/>
                </a:cubicBezTo>
                <a:cubicBezTo>
                  <a:pt x="6" y="19"/>
                  <a:pt x="6" y="19"/>
                  <a:pt x="6" y="19"/>
                </a:cubicBezTo>
                <a:cubicBezTo>
                  <a:pt x="6" y="18"/>
                  <a:pt x="6" y="18"/>
                  <a:pt x="6" y="18"/>
                </a:cubicBezTo>
                <a:cubicBezTo>
                  <a:pt x="6" y="18"/>
                  <a:pt x="6" y="18"/>
                  <a:pt x="6" y="18"/>
                </a:cubicBezTo>
                <a:cubicBezTo>
                  <a:pt x="6" y="18"/>
                  <a:pt x="6" y="18"/>
                  <a:pt x="6" y="18"/>
                </a:cubicBezTo>
                <a:cubicBezTo>
                  <a:pt x="5" y="18"/>
                  <a:pt x="5" y="18"/>
                  <a:pt x="5" y="18"/>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4" y="19"/>
                  <a:pt x="4" y="19"/>
                  <a:pt x="4" y="19"/>
                </a:cubicBezTo>
                <a:cubicBezTo>
                  <a:pt x="4" y="19"/>
                  <a:pt x="4" y="19"/>
                  <a:pt x="4" y="19"/>
                </a:cubicBezTo>
                <a:cubicBezTo>
                  <a:pt x="4" y="19"/>
                  <a:pt x="4" y="19"/>
                  <a:pt x="4" y="19"/>
                </a:cubicBezTo>
                <a:cubicBezTo>
                  <a:pt x="4" y="20"/>
                  <a:pt x="4" y="20"/>
                  <a:pt x="4" y="20"/>
                </a:cubicBezTo>
                <a:cubicBezTo>
                  <a:pt x="4" y="20"/>
                  <a:pt x="4" y="20"/>
                  <a:pt x="4" y="20"/>
                </a:cubicBezTo>
                <a:cubicBezTo>
                  <a:pt x="4" y="20"/>
                  <a:pt x="4" y="20"/>
                  <a:pt x="4" y="20"/>
                </a:cubicBezTo>
                <a:cubicBezTo>
                  <a:pt x="4" y="20"/>
                  <a:pt x="4" y="20"/>
                  <a:pt x="4" y="20"/>
                </a:cubicBezTo>
                <a:cubicBezTo>
                  <a:pt x="4" y="19"/>
                  <a:pt x="4" y="19"/>
                  <a:pt x="4" y="19"/>
                </a:cubicBezTo>
                <a:cubicBezTo>
                  <a:pt x="4" y="19"/>
                  <a:pt x="4"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4" y="19"/>
                </a:cubicBezTo>
                <a:cubicBezTo>
                  <a:pt x="4" y="19"/>
                  <a:pt x="4" y="19"/>
                  <a:pt x="4" y="19"/>
                </a:cubicBezTo>
                <a:cubicBezTo>
                  <a:pt x="4" y="19"/>
                  <a:pt x="4" y="19"/>
                  <a:pt x="4" y="19"/>
                </a:cubicBezTo>
                <a:cubicBezTo>
                  <a:pt x="4" y="19"/>
                  <a:pt x="4" y="19"/>
                  <a:pt x="4" y="19"/>
                </a:cubicBezTo>
                <a:cubicBezTo>
                  <a:pt x="4" y="19"/>
                  <a:pt x="4" y="19"/>
                  <a:pt x="4" y="19"/>
                </a:cubicBezTo>
                <a:cubicBezTo>
                  <a:pt x="4" y="19"/>
                  <a:pt x="4" y="19"/>
                  <a:pt x="4" y="19"/>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5" y="17"/>
                  <a:pt x="5" y="17"/>
                </a:cubicBezTo>
                <a:cubicBezTo>
                  <a:pt x="5" y="17"/>
                  <a:pt x="5" y="17"/>
                  <a:pt x="5" y="17"/>
                </a:cubicBezTo>
                <a:cubicBezTo>
                  <a:pt x="5" y="17"/>
                  <a:pt x="5" y="17"/>
                  <a:pt x="5" y="17"/>
                </a:cubicBezTo>
                <a:cubicBezTo>
                  <a:pt x="5" y="17"/>
                  <a:pt x="5" y="17"/>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7" y="15"/>
                  <a:pt x="7" y="15"/>
                  <a:pt x="7" y="15"/>
                </a:cubicBezTo>
                <a:cubicBezTo>
                  <a:pt x="7" y="15"/>
                  <a:pt x="7" y="15"/>
                  <a:pt x="7" y="15"/>
                </a:cubicBezTo>
                <a:cubicBezTo>
                  <a:pt x="7" y="15"/>
                  <a:pt x="7" y="15"/>
                  <a:pt x="7" y="15"/>
                </a:cubicBezTo>
                <a:cubicBezTo>
                  <a:pt x="7" y="15"/>
                  <a:pt x="8" y="15"/>
                  <a:pt x="8" y="15"/>
                </a:cubicBezTo>
                <a:cubicBezTo>
                  <a:pt x="8" y="15"/>
                  <a:pt x="8" y="15"/>
                  <a:pt x="8" y="15"/>
                </a:cubicBezTo>
                <a:cubicBezTo>
                  <a:pt x="8" y="15"/>
                  <a:pt x="8" y="15"/>
                  <a:pt x="8" y="15"/>
                </a:cubicBezTo>
                <a:cubicBezTo>
                  <a:pt x="8" y="15"/>
                  <a:pt x="8" y="15"/>
                  <a:pt x="8" y="15"/>
                </a:cubicBezTo>
                <a:cubicBezTo>
                  <a:pt x="8" y="15"/>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7"/>
                  <a:pt x="8" y="17"/>
                </a:cubicBezTo>
                <a:cubicBezTo>
                  <a:pt x="8" y="17"/>
                  <a:pt x="8" y="17"/>
                  <a:pt x="8" y="17"/>
                </a:cubicBezTo>
                <a:cubicBezTo>
                  <a:pt x="8" y="17"/>
                  <a:pt x="8" y="17"/>
                  <a:pt x="8" y="17"/>
                </a:cubicBezTo>
                <a:cubicBezTo>
                  <a:pt x="8" y="17"/>
                  <a:pt x="8" y="17"/>
                  <a:pt x="8" y="17"/>
                </a:cubicBezTo>
                <a:cubicBezTo>
                  <a:pt x="9" y="17"/>
                  <a:pt x="9" y="16"/>
                  <a:pt x="9" y="16"/>
                </a:cubicBezTo>
                <a:cubicBezTo>
                  <a:pt x="9" y="16"/>
                  <a:pt x="9" y="16"/>
                  <a:pt x="9" y="16"/>
                </a:cubicBezTo>
                <a:cubicBezTo>
                  <a:pt x="9" y="16"/>
                  <a:pt x="9" y="16"/>
                  <a:pt x="9" y="16"/>
                </a:cubicBezTo>
                <a:cubicBezTo>
                  <a:pt x="9" y="16"/>
                  <a:pt x="9" y="16"/>
                  <a:pt x="9" y="16"/>
                </a:cubicBezTo>
                <a:cubicBezTo>
                  <a:pt x="9" y="16"/>
                  <a:pt x="9" y="16"/>
                  <a:pt x="9" y="16"/>
                </a:cubicBezTo>
                <a:cubicBezTo>
                  <a:pt x="9" y="16"/>
                  <a:pt x="9" y="16"/>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1" y="13"/>
                  <a:pt x="11" y="13"/>
                </a:cubicBezTo>
                <a:cubicBezTo>
                  <a:pt x="11" y="13"/>
                  <a:pt x="11" y="13"/>
                  <a:pt x="11" y="13"/>
                </a:cubicBezTo>
                <a:cubicBezTo>
                  <a:pt x="11" y="13"/>
                  <a:pt x="11" y="13"/>
                  <a:pt x="11" y="13"/>
                </a:cubicBezTo>
                <a:cubicBezTo>
                  <a:pt x="11" y="13"/>
                  <a:pt x="11" y="13"/>
                  <a:pt x="11" y="13"/>
                </a:cubicBezTo>
                <a:cubicBezTo>
                  <a:pt x="12" y="13"/>
                  <a:pt x="12" y="13"/>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1"/>
                  <a:pt x="12" y="11"/>
                  <a:pt x="12" y="11"/>
                </a:cubicBezTo>
                <a:cubicBezTo>
                  <a:pt x="12" y="11"/>
                  <a:pt x="12" y="11"/>
                  <a:pt x="12" y="11"/>
                </a:cubicBezTo>
                <a:cubicBezTo>
                  <a:pt x="12" y="11"/>
                  <a:pt x="13" y="11"/>
                  <a:pt x="13" y="11"/>
                </a:cubicBezTo>
                <a:cubicBezTo>
                  <a:pt x="13" y="11"/>
                  <a:pt x="13" y="11"/>
                  <a:pt x="13" y="11"/>
                </a:cubicBezTo>
                <a:cubicBezTo>
                  <a:pt x="13" y="11"/>
                  <a:pt x="13" y="10"/>
                  <a:pt x="13" y="10"/>
                </a:cubicBezTo>
                <a:cubicBezTo>
                  <a:pt x="13" y="10"/>
                  <a:pt x="13" y="10"/>
                  <a:pt x="13" y="10"/>
                </a:cubicBezTo>
                <a:cubicBezTo>
                  <a:pt x="13"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5" y="10"/>
                  <a:pt x="15" y="10"/>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6" y="9"/>
                  <a:pt x="16" y="9"/>
                  <a:pt x="16" y="9"/>
                </a:cubicBezTo>
                <a:cubicBezTo>
                  <a:pt x="16" y="9"/>
                  <a:pt x="16" y="9"/>
                  <a:pt x="16" y="9"/>
                </a:cubicBezTo>
                <a:cubicBezTo>
                  <a:pt x="16" y="9"/>
                  <a:pt x="16" y="9"/>
                  <a:pt x="16" y="9"/>
                </a:cubicBezTo>
                <a:cubicBezTo>
                  <a:pt x="16" y="9"/>
                  <a:pt x="16" y="9"/>
                  <a:pt x="16" y="9"/>
                </a:cubicBezTo>
                <a:cubicBezTo>
                  <a:pt x="16" y="9"/>
                  <a:pt x="16" y="9"/>
                  <a:pt x="16" y="9"/>
                </a:cubicBezTo>
                <a:cubicBezTo>
                  <a:pt x="16" y="9"/>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7" y="8"/>
                  <a:pt x="17" y="8"/>
                  <a:pt x="17" y="8"/>
                </a:cubicBezTo>
                <a:cubicBezTo>
                  <a:pt x="17" y="8"/>
                  <a:pt x="17" y="8"/>
                  <a:pt x="17" y="8"/>
                </a:cubicBezTo>
                <a:cubicBezTo>
                  <a:pt x="17" y="8"/>
                  <a:pt x="17" y="8"/>
                  <a:pt x="17" y="8"/>
                </a:cubicBezTo>
                <a:cubicBezTo>
                  <a:pt x="17" y="8"/>
                  <a:pt x="17" y="8"/>
                  <a:pt x="17" y="8"/>
                </a:cubicBezTo>
                <a:cubicBezTo>
                  <a:pt x="17" y="7"/>
                  <a:pt x="17" y="7"/>
                  <a:pt x="17" y="7"/>
                </a:cubicBezTo>
                <a:cubicBezTo>
                  <a:pt x="16" y="7"/>
                  <a:pt x="16" y="7"/>
                  <a:pt x="16" y="7"/>
                </a:cubicBezTo>
                <a:cubicBezTo>
                  <a:pt x="16" y="7"/>
                  <a:pt x="16" y="7"/>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7"/>
                  <a:pt x="16" y="7"/>
                  <a:pt x="16" y="7"/>
                </a:cubicBezTo>
                <a:cubicBezTo>
                  <a:pt x="16" y="7"/>
                  <a:pt x="16" y="7"/>
                  <a:pt x="16" y="7"/>
                </a:cubicBezTo>
                <a:cubicBezTo>
                  <a:pt x="16" y="7"/>
                  <a:pt x="16" y="7"/>
                  <a:pt x="16" y="7"/>
                </a:cubicBezTo>
                <a:cubicBezTo>
                  <a:pt x="16" y="7"/>
                  <a:pt x="16" y="7"/>
                  <a:pt x="16" y="7"/>
                </a:cubicBezTo>
                <a:cubicBezTo>
                  <a:pt x="16" y="7"/>
                  <a:pt x="16" y="7"/>
                  <a:pt x="16" y="7"/>
                </a:cubicBezTo>
                <a:cubicBezTo>
                  <a:pt x="17" y="7"/>
                  <a:pt x="17" y="7"/>
                  <a:pt x="17" y="7"/>
                </a:cubicBezTo>
                <a:cubicBezTo>
                  <a:pt x="17" y="7"/>
                  <a:pt x="17" y="7"/>
                  <a:pt x="17" y="7"/>
                </a:cubicBezTo>
                <a:cubicBezTo>
                  <a:pt x="17" y="7"/>
                  <a:pt x="17" y="7"/>
                  <a:pt x="17" y="7"/>
                </a:cubicBezTo>
                <a:cubicBezTo>
                  <a:pt x="17" y="7"/>
                  <a:pt x="17" y="7"/>
                  <a:pt x="17" y="7"/>
                </a:cubicBezTo>
                <a:cubicBezTo>
                  <a:pt x="17" y="7"/>
                  <a:pt x="17" y="7"/>
                  <a:pt x="17"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6"/>
                  <a:pt x="19" y="6"/>
                </a:cubicBezTo>
                <a:cubicBezTo>
                  <a:pt x="19" y="6"/>
                  <a:pt x="19" y="6"/>
                  <a:pt x="19" y="6"/>
                </a:cubicBezTo>
                <a:cubicBezTo>
                  <a:pt x="19" y="6"/>
                  <a:pt x="19" y="6"/>
                  <a:pt x="19" y="6"/>
                </a:cubicBezTo>
                <a:cubicBezTo>
                  <a:pt x="19" y="6"/>
                  <a:pt x="19" y="6"/>
                  <a:pt x="19" y="6"/>
                </a:cubicBezTo>
                <a:cubicBezTo>
                  <a:pt x="19" y="6"/>
                  <a:pt x="19" y="6"/>
                  <a:pt x="19" y="6"/>
                </a:cubicBezTo>
                <a:cubicBezTo>
                  <a:pt x="19"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1" y="6"/>
                  <a:pt x="21" y="6"/>
                  <a:pt x="21" y="6"/>
                </a:cubicBezTo>
                <a:cubicBezTo>
                  <a:pt x="21" y="6"/>
                  <a:pt x="21" y="6"/>
                  <a:pt x="21" y="6"/>
                </a:cubicBezTo>
                <a:cubicBezTo>
                  <a:pt x="21" y="6"/>
                  <a:pt x="21" y="5"/>
                  <a:pt x="21" y="5"/>
                </a:cubicBezTo>
                <a:cubicBezTo>
                  <a:pt x="20" y="5"/>
                  <a:pt x="20" y="5"/>
                  <a:pt x="20" y="5"/>
                </a:cubicBezTo>
                <a:cubicBezTo>
                  <a:pt x="20" y="5"/>
                  <a:pt x="20" y="5"/>
                  <a:pt x="20" y="5"/>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9" y="4"/>
                  <a:pt x="19" y="4"/>
                  <a:pt x="19"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8" y="4"/>
                  <a:pt x="18" y="4"/>
                  <a:pt x="18" y="4"/>
                </a:cubicBezTo>
                <a:cubicBezTo>
                  <a:pt x="18" y="4"/>
                  <a:pt x="18" y="4"/>
                  <a:pt x="18" y="4"/>
                </a:cubicBezTo>
                <a:cubicBezTo>
                  <a:pt x="18" y="4"/>
                  <a:pt x="18" y="4"/>
                  <a:pt x="18" y="4"/>
                </a:cubicBezTo>
                <a:cubicBezTo>
                  <a:pt x="18" y="4"/>
                  <a:pt x="18" y="4"/>
                  <a:pt x="18" y="4"/>
                </a:cubicBezTo>
                <a:cubicBezTo>
                  <a:pt x="17" y="4"/>
                  <a:pt x="17" y="4"/>
                  <a:pt x="17" y="4"/>
                </a:cubicBezTo>
                <a:cubicBezTo>
                  <a:pt x="17" y="4"/>
                  <a:pt x="17" y="4"/>
                  <a:pt x="17" y="4"/>
                </a:cubicBezTo>
                <a:cubicBezTo>
                  <a:pt x="17" y="4"/>
                  <a:pt x="17" y="4"/>
                  <a:pt x="17" y="4"/>
                </a:cubicBezTo>
                <a:cubicBezTo>
                  <a:pt x="17" y="4"/>
                  <a:pt x="17" y="4"/>
                  <a:pt x="17" y="4"/>
                </a:cubicBezTo>
                <a:cubicBezTo>
                  <a:pt x="17" y="4"/>
                  <a:pt x="17" y="4"/>
                  <a:pt x="17" y="4"/>
                </a:cubicBezTo>
                <a:cubicBezTo>
                  <a:pt x="17" y="5"/>
                  <a:pt x="17" y="5"/>
                  <a:pt x="17" y="5"/>
                </a:cubicBezTo>
                <a:cubicBezTo>
                  <a:pt x="17" y="5"/>
                  <a:pt x="17" y="5"/>
                  <a:pt x="17"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6"/>
                </a:cubicBezTo>
                <a:cubicBezTo>
                  <a:pt x="16" y="6"/>
                  <a:pt x="16" y="6"/>
                  <a:pt x="16" y="6"/>
                </a:cubicBezTo>
                <a:cubicBezTo>
                  <a:pt x="16"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6" y="5"/>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7" y="4"/>
                  <a:pt x="17" y="4"/>
                </a:cubicBezTo>
                <a:cubicBezTo>
                  <a:pt x="17" y="4"/>
                  <a:pt x="17" y="4"/>
                  <a:pt x="17" y="3"/>
                </a:cubicBezTo>
                <a:cubicBezTo>
                  <a:pt x="17" y="3"/>
                  <a:pt x="17" y="3"/>
                  <a:pt x="17" y="3"/>
                </a:cubicBezTo>
                <a:cubicBezTo>
                  <a:pt x="17" y="3"/>
                  <a:pt x="17" y="3"/>
                  <a:pt x="17" y="3"/>
                </a:cubicBezTo>
                <a:cubicBezTo>
                  <a:pt x="17" y="3"/>
                  <a:pt x="17" y="3"/>
                  <a:pt x="17" y="3"/>
                </a:cubicBezTo>
                <a:cubicBezTo>
                  <a:pt x="17"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2"/>
                </a:cubicBezTo>
                <a:cubicBezTo>
                  <a:pt x="18" y="2"/>
                  <a:pt x="18" y="2"/>
                  <a:pt x="18" y="2"/>
                </a:cubicBezTo>
                <a:cubicBezTo>
                  <a:pt x="20" y="2"/>
                  <a:pt x="22" y="1"/>
                  <a:pt x="24" y="1"/>
                </a:cubicBezTo>
                <a:cubicBezTo>
                  <a:pt x="24" y="1"/>
                  <a:pt x="24" y="1"/>
                  <a:pt x="24" y="1"/>
                </a:cubicBezTo>
                <a:cubicBezTo>
                  <a:pt x="24" y="1"/>
                  <a:pt x="24" y="1"/>
                  <a:pt x="24" y="1"/>
                </a:cubicBezTo>
                <a:cubicBezTo>
                  <a:pt x="24" y="1"/>
                  <a:pt x="24" y="1"/>
                  <a:pt x="24" y="1"/>
                </a:cubicBezTo>
                <a:cubicBezTo>
                  <a:pt x="24" y="1"/>
                  <a:pt x="24" y="1"/>
                  <a:pt x="24" y="1"/>
                </a:cubicBezTo>
                <a:cubicBezTo>
                  <a:pt x="24" y="1"/>
                  <a:pt x="24" y="2"/>
                  <a:pt x="24" y="2"/>
                </a:cubicBezTo>
                <a:cubicBezTo>
                  <a:pt x="24" y="2"/>
                  <a:pt x="24" y="2"/>
                  <a:pt x="24" y="2"/>
                </a:cubicBezTo>
                <a:cubicBezTo>
                  <a:pt x="24" y="2"/>
                  <a:pt x="24" y="2"/>
                  <a:pt x="24" y="2"/>
                </a:cubicBezTo>
                <a:cubicBezTo>
                  <a:pt x="24" y="2"/>
                  <a:pt x="24" y="2"/>
                  <a:pt x="24" y="2"/>
                </a:cubicBezTo>
                <a:cubicBezTo>
                  <a:pt x="24" y="2"/>
                  <a:pt x="24" y="2"/>
                  <a:pt x="24" y="2"/>
                </a:cubicBezTo>
                <a:cubicBezTo>
                  <a:pt x="24" y="2"/>
                  <a:pt x="24" y="3"/>
                  <a:pt x="24" y="3"/>
                </a:cubicBezTo>
                <a:cubicBezTo>
                  <a:pt x="24" y="3"/>
                  <a:pt x="24" y="3"/>
                  <a:pt x="24" y="3"/>
                </a:cubicBezTo>
                <a:cubicBezTo>
                  <a:pt x="24" y="3"/>
                  <a:pt x="24" y="3"/>
                  <a:pt x="24" y="3"/>
                </a:cubicBezTo>
                <a:cubicBezTo>
                  <a:pt x="24" y="3"/>
                  <a:pt x="24" y="3"/>
                  <a:pt x="24" y="3"/>
                </a:cubicBezTo>
                <a:cubicBezTo>
                  <a:pt x="24" y="3"/>
                  <a:pt x="24" y="3"/>
                  <a:pt x="24" y="3"/>
                </a:cubicBezTo>
                <a:cubicBezTo>
                  <a:pt x="24" y="3"/>
                  <a:pt x="24" y="4"/>
                  <a:pt x="24" y="4"/>
                </a:cubicBezTo>
                <a:cubicBezTo>
                  <a:pt x="24" y="4"/>
                  <a:pt x="24" y="4"/>
                  <a:pt x="24" y="4"/>
                </a:cubicBezTo>
                <a:cubicBezTo>
                  <a:pt x="25" y="4"/>
                  <a:pt x="25" y="4"/>
                  <a:pt x="25" y="4"/>
                </a:cubicBezTo>
                <a:cubicBezTo>
                  <a:pt x="25" y="4"/>
                  <a:pt x="25" y="4"/>
                  <a:pt x="25" y="4"/>
                </a:cubicBezTo>
                <a:cubicBezTo>
                  <a:pt x="25" y="4"/>
                  <a:pt x="25" y="4"/>
                  <a:pt x="26" y="4"/>
                </a:cubicBezTo>
                <a:cubicBezTo>
                  <a:pt x="26" y="4"/>
                  <a:pt x="26" y="4"/>
                  <a:pt x="26" y="4"/>
                </a:cubicBezTo>
                <a:cubicBezTo>
                  <a:pt x="26" y="4"/>
                  <a:pt x="26" y="4"/>
                  <a:pt x="26" y="4"/>
                </a:cubicBezTo>
                <a:cubicBezTo>
                  <a:pt x="26" y="4"/>
                  <a:pt x="26" y="4"/>
                  <a:pt x="26" y="4"/>
                </a:cubicBezTo>
                <a:cubicBezTo>
                  <a:pt x="26" y="4"/>
                  <a:pt x="26" y="4"/>
                  <a:pt x="26" y="3"/>
                </a:cubicBezTo>
                <a:cubicBezTo>
                  <a:pt x="26" y="3"/>
                  <a:pt x="26" y="3"/>
                  <a:pt x="26" y="3"/>
                </a:cubicBezTo>
                <a:cubicBezTo>
                  <a:pt x="26" y="3"/>
                  <a:pt x="26" y="3"/>
                  <a:pt x="26" y="3"/>
                </a:cubicBezTo>
                <a:cubicBezTo>
                  <a:pt x="26" y="3"/>
                  <a:pt x="26" y="3"/>
                  <a:pt x="26" y="3"/>
                </a:cubicBezTo>
                <a:cubicBezTo>
                  <a:pt x="26" y="3"/>
                  <a:pt x="26" y="3"/>
                  <a:pt x="26" y="3"/>
                </a:cubicBezTo>
                <a:cubicBezTo>
                  <a:pt x="26" y="3"/>
                  <a:pt x="27" y="3"/>
                  <a:pt x="27" y="3"/>
                </a:cubicBezTo>
                <a:cubicBezTo>
                  <a:pt x="27" y="3"/>
                  <a:pt x="27" y="3"/>
                  <a:pt x="27" y="3"/>
                </a:cubicBezTo>
                <a:cubicBezTo>
                  <a:pt x="27" y="3"/>
                  <a:pt x="27" y="3"/>
                  <a:pt x="27" y="3"/>
                </a:cubicBezTo>
                <a:cubicBezTo>
                  <a:pt x="27" y="3"/>
                  <a:pt x="27" y="3"/>
                  <a:pt x="27" y="3"/>
                </a:cubicBezTo>
                <a:cubicBezTo>
                  <a:pt x="27" y="3"/>
                  <a:pt x="27" y="3"/>
                  <a:pt x="27" y="3"/>
                </a:cubicBezTo>
                <a:cubicBezTo>
                  <a:pt x="27" y="3"/>
                  <a:pt x="27" y="3"/>
                  <a:pt x="28" y="3"/>
                </a:cubicBezTo>
                <a:cubicBezTo>
                  <a:pt x="28" y="3"/>
                  <a:pt x="28" y="3"/>
                  <a:pt x="28" y="3"/>
                </a:cubicBezTo>
                <a:cubicBezTo>
                  <a:pt x="28" y="3"/>
                  <a:pt x="28" y="3"/>
                  <a:pt x="28" y="3"/>
                </a:cubicBezTo>
                <a:cubicBezTo>
                  <a:pt x="28" y="3"/>
                  <a:pt x="28" y="2"/>
                  <a:pt x="28" y="2"/>
                </a:cubicBezTo>
                <a:cubicBezTo>
                  <a:pt x="28" y="2"/>
                  <a:pt x="28" y="2"/>
                  <a:pt x="28"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1"/>
                  <a:pt x="29" y="1"/>
                  <a:pt x="29" y="1"/>
                </a:cubicBezTo>
                <a:cubicBezTo>
                  <a:pt x="29" y="1"/>
                  <a:pt x="29" y="1"/>
                  <a:pt x="29" y="1"/>
                </a:cubicBezTo>
                <a:cubicBezTo>
                  <a:pt x="29" y="1"/>
                  <a:pt x="29" y="1"/>
                  <a:pt x="29" y="1"/>
                </a:cubicBezTo>
                <a:cubicBezTo>
                  <a:pt x="30" y="1"/>
                  <a:pt x="30" y="1"/>
                  <a:pt x="30" y="0"/>
                </a:cubicBezTo>
                <a:cubicBezTo>
                  <a:pt x="30" y="0"/>
                  <a:pt x="30" y="0"/>
                  <a:pt x="30" y="0"/>
                </a:cubicBezTo>
                <a:cubicBezTo>
                  <a:pt x="33" y="1"/>
                  <a:pt x="37" y="1"/>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1" y="3"/>
                </a:cubicBezTo>
                <a:cubicBezTo>
                  <a:pt x="41" y="3"/>
                  <a:pt x="41" y="3"/>
                  <a:pt x="41" y="3"/>
                </a:cubicBezTo>
                <a:cubicBezTo>
                  <a:pt x="41" y="3"/>
                  <a:pt x="41" y="4"/>
                  <a:pt x="41" y="4"/>
                </a:cubicBezTo>
                <a:cubicBezTo>
                  <a:pt x="41" y="4"/>
                  <a:pt x="41" y="4"/>
                  <a:pt x="41" y="4"/>
                </a:cubicBezTo>
                <a:cubicBezTo>
                  <a:pt x="41" y="4"/>
                  <a:pt x="41" y="4"/>
                  <a:pt x="41" y="4"/>
                </a:cubicBezTo>
                <a:cubicBezTo>
                  <a:pt x="41" y="4"/>
                  <a:pt x="41" y="4"/>
                  <a:pt x="41" y="4"/>
                </a:cubicBezTo>
                <a:cubicBezTo>
                  <a:pt x="40" y="4"/>
                  <a:pt x="40" y="4"/>
                  <a:pt x="40" y="4"/>
                </a:cubicBezTo>
                <a:cubicBezTo>
                  <a:pt x="40" y="4"/>
                  <a:pt x="40" y="4"/>
                  <a:pt x="40" y="4"/>
                </a:cubicBezTo>
                <a:cubicBezTo>
                  <a:pt x="40" y="4"/>
                  <a:pt x="40" y="4"/>
                  <a:pt x="40" y="4"/>
                </a:cubicBezTo>
                <a:cubicBezTo>
                  <a:pt x="40" y="4"/>
                  <a:pt x="40"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0" y="5"/>
                  <a:pt x="40" y="5"/>
                  <a:pt x="40" y="5"/>
                </a:cubicBezTo>
                <a:cubicBezTo>
                  <a:pt x="40" y="5"/>
                  <a:pt x="40" y="5"/>
                  <a:pt x="40" y="5"/>
                </a:cubicBezTo>
                <a:cubicBezTo>
                  <a:pt x="40" y="5"/>
                  <a:pt x="40" y="5"/>
                  <a:pt x="40" y="5"/>
                </a:cubicBezTo>
                <a:cubicBezTo>
                  <a:pt x="40" y="5"/>
                  <a:pt x="40" y="5"/>
                  <a:pt x="40" y="6"/>
                </a:cubicBezTo>
                <a:cubicBezTo>
                  <a:pt x="40" y="6"/>
                  <a:pt x="40" y="6"/>
                  <a:pt x="40" y="6"/>
                </a:cubicBezTo>
                <a:cubicBezTo>
                  <a:pt x="40" y="6"/>
                  <a:pt x="40" y="6"/>
                  <a:pt x="40" y="6"/>
                </a:cubicBezTo>
                <a:cubicBezTo>
                  <a:pt x="40" y="6"/>
                  <a:pt x="40" y="6"/>
                  <a:pt x="40" y="6"/>
                </a:cubicBezTo>
                <a:cubicBezTo>
                  <a:pt x="40" y="6"/>
                  <a:pt x="40" y="6"/>
                  <a:pt x="40"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8" y="6"/>
                </a:cubicBezTo>
                <a:cubicBezTo>
                  <a:pt x="38" y="6"/>
                  <a:pt x="38" y="6"/>
                  <a:pt x="38" y="6"/>
                </a:cubicBezTo>
                <a:cubicBezTo>
                  <a:pt x="38" y="6"/>
                  <a:pt x="38" y="7"/>
                  <a:pt x="38" y="7"/>
                </a:cubicBezTo>
                <a:cubicBezTo>
                  <a:pt x="38" y="7"/>
                  <a:pt x="38" y="7"/>
                  <a:pt x="38" y="7"/>
                </a:cubicBezTo>
                <a:cubicBezTo>
                  <a:pt x="38" y="7"/>
                  <a:pt x="38" y="7"/>
                  <a:pt x="38" y="7"/>
                </a:cubicBezTo>
                <a:cubicBezTo>
                  <a:pt x="37" y="7"/>
                  <a:pt x="37" y="7"/>
                  <a:pt x="37" y="7"/>
                </a:cubicBezTo>
                <a:cubicBezTo>
                  <a:pt x="38" y="7"/>
                  <a:pt x="38" y="7"/>
                  <a:pt x="38" y="7"/>
                </a:cubicBezTo>
                <a:cubicBezTo>
                  <a:pt x="38" y="8"/>
                  <a:pt x="38" y="8"/>
                  <a:pt x="38" y="8"/>
                </a:cubicBezTo>
                <a:cubicBezTo>
                  <a:pt x="39" y="8"/>
                  <a:pt x="39" y="8"/>
                  <a:pt x="39" y="9"/>
                </a:cubicBezTo>
                <a:cubicBezTo>
                  <a:pt x="39" y="9"/>
                  <a:pt x="39"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1" y="10"/>
                  <a:pt x="41" y="10"/>
                  <a:pt x="41" y="10"/>
                </a:cubicBezTo>
                <a:cubicBezTo>
                  <a:pt x="41" y="10"/>
                  <a:pt x="41" y="10"/>
                  <a:pt x="41" y="10"/>
                </a:cubicBezTo>
                <a:cubicBezTo>
                  <a:pt x="41" y="10"/>
                  <a:pt x="41" y="10"/>
                  <a:pt x="41" y="10"/>
                </a:cubicBezTo>
                <a:cubicBezTo>
                  <a:pt x="41" y="10"/>
                  <a:pt x="41" y="10"/>
                  <a:pt x="41" y="9"/>
                </a:cubicBezTo>
                <a:cubicBezTo>
                  <a:pt x="41" y="9"/>
                  <a:pt x="41" y="9"/>
                  <a:pt x="41" y="9"/>
                </a:cubicBezTo>
                <a:cubicBezTo>
                  <a:pt x="41" y="9"/>
                  <a:pt x="41" y="9"/>
                  <a:pt x="41" y="9"/>
                </a:cubicBezTo>
                <a:cubicBezTo>
                  <a:pt x="41" y="9"/>
                  <a:pt x="42" y="9"/>
                  <a:pt x="42" y="9"/>
                </a:cubicBezTo>
                <a:cubicBezTo>
                  <a:pt x="42" y="9"/>
                  <a:pt x="42" y="9"/>
                  <a:pt x="42" y="9"/>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4" y="11"/>
                  <a:pt x="44" y="11"/>
                  <a:pt x="44" y="11"/>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5" y="12"/>
                  <a:pt x="45" y="12"/>
                  <a:pt x="45" y="12"/>
                </a:cubicBezTo>
                <a:cubicBezTo>
                  <a:pt x="45" y="12"/>
                  <a:pt x="45" y="12"/>
                  <a:pt x="45" y="12"/>
                </a:cubicBezTo>
                <a:cubicBezTo>
                  <a:pt x="45" y="12"/>
                  <a:pt x="45" y="12"/>
                  <a:pt x="45" y="12"/>
                </a:cubicBezTo>
                <a:cubicBezTo>
                  <a:pt x="45" y="12"/>
                  <a:pt x="45" y="12"/>
                  <a:pt x="45" y="11"/>
                </a:cubicBezTo>
                <a:cubicBezTo>
                  <a:pt x="45" y="11"/>
                  <a:pt x="45" y="11"/>
                  <a:pt x="45" y="11"/>
                </a:cubicBezTo>
                <a:cubicBezTo>
                  <a:pt x="45" y="11"/>
                  <a:pt x="45" y="11"/>
                  <a:pt x="45" y="11"/>
                </a:cubicBezTo>
                <a:cubicBezTo>
                  <a:pt x="45" y="10"/>
                  <a:pt x="45" y="10"/>
                  <a:pt x="45" y="10"/>
                </a:cubicBezTo>
                <a:cubicBezTo>
                  <a:pt x="45" y="10"/>
                  <a:pt x="45" y="10"/>
                  <a:pt x="45" y="10"/>
                </a:cubicBezTo>
                <a:cubicBezTo>
                  <a:pt x="45" y="10"/>
                  <a:pt x="45" y="10"/>
                  <a:pt x="45"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1"/>
                  <a:pt x="45" y="11"/>
                  <a:pt x="45" y="11"/>
                </a:cubicBezTo>
                <a:cubicBezTo>
                  <a:pt x="45" y="11"/>
                  <a:pt x="45" y="11"/>
                  <a:pt x="45" y="11"/>
                </a:cubicBezTo>
                <a:cubicBezTo>
                  <a:pt x="45" y="11"/>
                  <a:pt x="45"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0"/>
                  <a:pt x="47" y="10"/>
                  <a:pt x="47" y="10"/>
                </a:cubicBezTo>
                <a:cubicBezTo>
                  <a:pt x="47" y="10"/>
                  <a:pt x="46" y="9"/>
                  <a:pt x="46" y="9"/>
                </a:cubicBezTo>
                <a:cubicBezTo>
                  <a:pt x="46" y="9"/>
                  <a:pt x="46" y="9"/>
                  <a:pt x="46" y="9"/>
                </a:cubicBezTo>
                <a:cubicBezTo>
                  <a:pt x="46" y="9"/>
                  <a:pt x="46" y="9"/>
                  <a:pt x="46" y="9"/>
                </a:cubicBezTo>
                <a:cubicBezTo>
                  <a:pt x="46" y="9"/>
                  <a:pt x="46" y="9"/>
                  <a:pt x="46" y="9"/>
                </a:cubicBezTo>
                <a:cubicBezTo>
                  <a:pt x="46" y="8"/>
                  <a:pt x="46" y="8"/>
                  <a:pt x="46" y="8"/>
                </a:cubicBezTo>
                <a:cubicBezTo>
                  <a:pt x="46" y="8"/>
                  <a:pt x="46" y="8"/>
                  <a:pt x="46" y="8"/>
                </a:cubicBezTo>
                <a:cubicBezTo>
                  <a:pt x="46" y="8"/>
                  <a:pt x="46" y="8"/>
                  <a:pt x="46" y="8"/>
                </a:cubicBezTo>
                <a:cubicBezTo>
                  <a:pt x="46" y="8"/>
                  <a:pt x="46" y="8"/>
                  <a:pt x="47" y="8"/>
                </a:cubicBezTo>
                <a:cubicBezTo>
                  <a:pt x="47" y="8"/>
                  <a:pt x="47" y="9"/>
                  <a:pt x="47" y="9"/>
                </a:cubicBezTo>
                <a:cubicBezTo>
                  <a:pt x="47" y="9"/>
                  <a:pt x="47" y="9"/>
                  <a:pt x="47" y="9"/>
                </a:cubicBezTo>
                <a:cubicBezTo>
                  <a:pt x="47" y="9"/>
                  <a:pt x="47" y="9"/>
                  <a:pt x="47" y="9"/>
                </a:cubicBezTo>
                <a:cubicBezTo>
                  <a:pt x="47" y="9"/>
                  <a:pt x="47" y="9"/>
                  <a:pt x="47" y="9"/>
                </a:cubicBezTo>
                <a:cubicBezTo>
                  <a:pt x="47" y="9"/>
                  <a:pt x="47" y="9"/>
                  <a:pt x="47" y="9"/>
                </a:cubicBezTo>
                <a:cubicBezTo>
                  <a:pt x="47" y="9"/>
                  <a:pt x="47" y="9"/>
                  <a:pt x="48" y="9"/>
                </a:cubicBezTo>
                <a:cubicBezTo>
                  <a:pt x="48" y="9"/>
                  <a:pt x="48" y="9"/>
                  <a:pt x="48" y="9"/>
                </a:cubicBezTo>
                <a:cubicBezTo>
                  <a:pt x="48" y="9"/>
                  <a:pt x="48" y="9"/>
                  <a:pt x="48" y="10"/>
                </a:cubicBezTo>
                <a:cubicBezTo>
                  <a:pt x="48" y="10"/>
                  <a:pt x="48" y="10"/>
                  <a:pt x="48" y="10"/>
                </a:cubicBezTo>
                <a:cubicBezTo>
                  <a:pt x="48" y="10"/>
                  <a:pt x="48" y="10"/>
                  <a:pt x="48"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1"/>
                  <a:pt x="47" y="11"/>
                </a:cubicBezTo>
                <a:cubicBezTo>
                  <a:pt x="47" y="11"/>
                  <a:pt x="47" y="11"/>
                  <a:pt x="47" y="11"/>
                </a:cubicBezTo>
                <a:cubicBezTo>
                  <a:pt x="47" y="11"/>
                  <a:pt x="47" y="11"/>
                  <a:pt x="47" y="11"/>
                </a:cubicBezTo>
                <a:cubicBezTo>
                  <a:pt x="48" y="11"/>
                  <a:pt x="48" y="11"/>
                  <a:pt x="48" y="11"/>
                </a:cubicBezTo>
                <a:cubicBezTo>
                  <a:pt x="48" y="11"/>
                  <a:pt x="48" y="11"/>
                  <a:pt x="48" y="11"/>
                </a:cubicBezTo>
                <a:cubicBezTo>
                  <a:pt x="48" y="11"/>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50" y="12"/>
                  <a:pt x="50" y="12"/>
                </a:cubicBezTo>
                <a:cubicBezTo>
                  <a:pt x="50" y="12"/>
                  <a:pt x="50" y="12"/>
                  <a:pt x="50" y="12"/>
                </a:cubicBezTo>
                <a:cubicBezTo>
                  <a:pt x="50" y="12"/>
                  <a:pt x="50" y="12"/>
                  <a:pt x="50" y="12"/>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8" y="14"/>
                  <a:pt x="48" y="14"/>
                </a:cubicBezTo>
                <a:cubicBezTo>
                  <a:pt x="48" y="14"/>
                  <a:pt x="48" y="14"/>
                  <a:pt x="48" y="14"/>
                </a:cubicBezTo>
                <a:cubicBezTo>
                  <a:pt x="48" y="14"/>
                  <a:pt x="48" y="14"/>
                  <a:pt x="48" y="14"/>
                </a:cubicBezTo>
                <a:cubicBezTo>
                  <a:pt x="48" y="14"/>
                  <a:pt x="48" y="14"/>
                  <a:pt x="48" y="14"/>
                </a:cubicBezTo>
                <a:cubicBezTo>
                  <a:pt x="48" y="14"/>
                  <a:pt x="48" y="14"/>
                  <a:pt x="48" y="13"/>
                </a:cubicBezTo>
                <a:cubicBezTo>
                  <a:pt x="48" y="13"/>
                  <a:pt x="48" y="13"/>
                  <a:pt x="48" y="13"/>
                </a:cubicBezTo>
                <a:cubicBezTo>
                  <a:pt x="48" y="13"/>
                  <a:pt x="48" y="13"/>
                  <a:pt x="48" y="13"/>
                </a:cubicBezTo>
                <a:cubicBezTo>
                  <a:pt x="48" y="14"/>
                  <a:pt x="48" y="14"/>
                  <a:pt x="48" y="14"/>
                </a:cubicBezTo>
                <a:cubicBezTo>
                  <a:pt x="48" y="14"/>
                  <a:pt x="48"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3"/>
                  <a:pt x="46" y="13"/>
                  <a:pt x="46" y="13"/>
                </a:cubicBezTo>
                <a:cubicBezTo>
                  <a:pt x="46" y="13"/>
                  <a:pt x="46" y="13"/>
                  <a:pt x="46" y="13"/>
                </a:cubicBezTo>
                <a:cubicBezTo>
                  <a:pt x="46" y="13"/>
                  <a:pt x="46" y="13"/>
                  <a:pt x="46" y="13"/>
                </a:cubicBezTo>
                <a:cubicBezTo>
                  <a:pt x="46" y="13"/>
                  <a:pt x="46" y="13"/>
                  <a:pt x="46"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3" y="12"/>
                  <a:pt x="43" y="12"/>
                </a:cubicBezTo>
                <a:cubicBezTo>
                  <a:pt x="43" y="12"/>
                  <a:pt x="43" y="12"/>
                  <a:pt x="43" y="12"/>
                </a:cubicBezTo>
                <a:cubicBezTo>
                  <a:pt x="43" y="12"/>
                  <a:pt x="43" y="12"/>
                  <a:pt x="43" y="11"/>
                </a:cubicBezTo>
                <a:cubicBezTo>
                  <a:pt x="43" y="11"/>
                  <a:pt x="43" y="11"/>
                  <a:pt x="43" y="11"/>
                </a:cubicBezTo>
                <a:cubicBezTo>
                  <a:pt x="43" y="11"/>
                  <a:pt x="43" y="11"/>
                  <a:pt x="43" y="11"/>
                </a:cubicBezTo>
                <a:cubicBezTo>
                  <a:pt x="43" y="11"/>
                  <a:pt x="43" y="11"/>
                  <a:pt x="43" y="12"/>
                </a:cubicBezTo>
                <a:cubicBezTo>
                  <a:pt x="42" y="12"/>
                  <a:pt x="42" y="12"/>
                  <a:pt x="42" y="12"/>
                </a:cubicBezTo>
                <a:cubicBezTo>
                  <a:pt x="42" y="12"/>
                  <a:pt x="42" y="12"/>
                  <a:pt x="42" y="12"/>
                </a:cubicBezTo>
                <a:cubicBezTo>
                  <a:pt x="42" y="12"/>
                  <a:pt x="42" y="12"/>
                  <a:pt x="42" y="12"/>
                </a:cubicBezTo>
                <a:cubicBezTo>
                  <a:pt x="42" y="12"/>
                  <a:pt x="42" y="12"/>
                  <a:pt x="42" y="12"/>
                </a:cubicBezTo>
                <a:cubicBezTo>
                  <a:pt x="41" y="12"/>
                  <a:pt x="41" y="12"/>
                  <a:pt x="41" y="12"/>
                </a:cubicBezTo>
                <a:cubicBezTo>
                  <a:pt x="41" y="12"/>
                  <a:pt x="41" y="12"/>
                  <a:pt x="41" y="12"/>
                </a:cubicBezTo>
                <a:cubicBezTo>
                  <a:pt x="41" y="12"/>
                  <a:pt x="41"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8" y="12"/>
                  <a:pt x="38" y="12"/>
                </a:cubicBezTo>
                <a:cubicBezTo>
                  <a:pt x="38" y="12"/>
                  <a:pt x="38" y="12"/>
                  <a:pt x="38" y="12"/>
                </a:cubicBezTo>
                <a:cubicBezTo>
                  <a:pt x="38" y="12"/>
                  <a:pt x="38" y="12"/>
                  <a:pt x="38" y="13"/>
                </a:cubicBezTo>
                <a:cubicBezTo>
                  <a:pt x="38" y="13"/>
                  <a:pt x="38" y="13"/>
                  <a:pt x="38" y="13"/>
                </a:cubicBezTo>
                <a:cubicBezTo>
                  <a:pt x="38" y="13"/>
                  <a:pt x="38" y="13"/>
                  <a:pt x="38" y="13"/>
                </a:cubicBezTo>
                <a:cubicBezTo>
                  <a:pt x="38" y="13"/>
                  <a:pt x="38"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4"/>
                  <a:pt x="37" y="14"/>
                </a:cubicBezTo>
                <a:cubicBezTo>
                  <a:pt x="37" y="14"/>
                  <a:pt x="37" y="14"/>
                  <a:pt x="37" y="14"/>
                </a:cubicBezTo>
                <a:cubicBezTo>
                  <a:pt x="37" y="14"/>
                  <a:pt x="37" y="14"/>
                  <a:pt x="37" y="14"/>
                </a:cubicBezTo>
                <a:cubicBezTo>
                  <a:pt x="37" y="14"/>
                  <a:pt x="37" y="14"/>
                  <a:pt x="37" y="14"/>
                </a:cubicBezTo>
                <a:cubicBezTo>
                  <a:pt x="37" y="14"/>
                  <a:pt x="37" y="14"/>
                  <a:pt x="37" y="14"/>
                </a:cubicBezTo>
                <a:cubicBezTo>
                  <a:pt x="37" y="15"/>
                  <a:pt x="37" y="15"/>
                  <a:pt x="37" y="15"/>
                </a:cubicBezTo>
                <a:cubicBezTo>
                  <a:pt x="37" y="15"/>
                  <a:pt x="37"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5" y="15"/>
                </a:cubicBezTo>
                <a:cubicBezTo>
                  <a:pt x="35" y="15"/>
                  <a:pt x="35" y="15"/>
                  <a:pt x="35" y="15"/>
                </a:cubicBezTo>
                <a:cubicBezTo>
                  <a:pt x="35" y="16"/>
                  <a:pt x="35" y="16"/>
                  <a:pt x="35" y="16"/>
                </a:cubicBezTo>
                <a:cubicBezTo>
                  <a:pt x="35" y="16"/>
                  <a:pt x="35" y="16"/>
                  <a:pt x="35" y="16"/>
                </a:cubicBezTo>
                <a:cubicBezTo>
                  <a:pt x="35" y="16"/>
                  <a:pt x="35" y="16"/>
                  <a:pt x="35" y="16"/>
                </a:cubicBezTo>
                <a:cubicBezTo>
                  <a:pt x="35" y="16"/>
                  <a:pt x="35" y="16"/>
                  <a:pt x="35" y="16"/>
                </a:cubicBezTo>
                <a:cubicBezTo>
                  <a:pt x="35" y="16"/>
                  <a:pt x="35" y="16"/>
                  <a:pt x="35" y="16"/>
                </a:cubicBezTo>
                <a:cubicBezTo>
                  <a:pt x="35" y="17"/>
                  <a:pt x="35" y="17"/>
                  <a:pt x="35" y="17"/>
                </a:cubicBezTo>
                <a:cubicBezTo>
                  <a:pt x="35" y="17"/>
                  <a:pt x="35" y="17"/>
                  <a:pt x="35" y="17"/>
                </a:cubicBezTo>
                <a:cubicBezTo>
                  <a:pt x="35" y="17"/>
                  <a:pt x="35" y="17"/>
                  <a:pt x="35" y="17"/>
                </a:cubicBezTo>
                <a:cubicBezTo>
                  <a:pt x="34" y="17"/>
                  <a:pt x="34" y="17"/>
                  <a:pt x="34" y="17"/>
                </a:cubicBezTo>
                <a:cubicBezTo>
                  <a:pt x="34" y="18"/>
                  <a:pt x="34" y="18"/>
                  <a:pt x="34" y="18"/>
                </a:cubicBezTo>
                <a:cubicBezTo>
                  <a:pt x="34" y="18"/>
                  <a:pt x="34" y="18"/>
                  <a:pt x="34" y="18"/>
                </a:cubicBezTo>
                <a:cubicBezTo>
                  <a:pt x="34" y="18"/>
                  <a:pt x="34" y="18"/>
                  <a:pt x="34" y="18"/>
                </a:cubicBezTo>
                <a:cubicBezTo>
                  <a:pt x="34" y="18"/>
                  <a:pt x="34" y="18"/>
                  <a:pt x="34" y="18"/>
                </a:cubicBezTo>
                <a:cubicBezTo>
                  <a:pt x="34" y="18"/>
                  <a:pt x="34" y="18"/>
                  <a:pt x="34" y="18"/>
                </a:cubicBezTo>
                <a:cubicBezTo>
                  <a:pt x="34" y="19"/>
                  <a:pt x="34" y="19"/>
                  <a:pt x="34" y="19"/>
                </a:cubicBezTo>
                <a:cubicBezTo>
                  <a:pt x="34" y="19"/>
                  <a:pt x="34" y="19"/>
                  <a:pt x="34" y="19"/>
                </a:cubicBezTo>
                <a:cubicBezTo>
                  <a:pt x="34" y="19"/>
                  <a:pt x="34" y="19"/>
                  <a:pt x="34" y="19"/>
                </a:cubicBezTo>
                <a:cubicBezTo>
                  <a:pt x="34" y="19"/>
                  <a:pt x="34" y="19"/>
                  <a:pt x="34" y="19"/>
                </a:cubicBezTo>
                <a:cubicBezTo>
                  <a:pt x="34" y="19"/>
                  <a:pt x="34" y="20"/>
                  <a:pt x="34" y="20"/>
                </a:cubicBezTo>
                <a:cubicBezTo>
                  <a:pt x="34" y="20"/>
                  <a:pt x="34" y="20"/>
                  <a:pt x="34" y="20"/>
                </a:cubicBezTo>
                <a:cubicBezTo>
                  <a:pt x="34" y="20"/>
                  <a:pt x="34" y="20"/>
                  <a:pt x="34" y="20"/>
                </a:cubicBezTo>
                <a:cubicBezTo>
                  <a:pt x="34" y="20"/>
                  <a:pt x="34" y="20"/>
                  <a:pt x="34" y="20"/>
                </a:cubicBezTo>
                <a:cubicBezTo>
                  <a:pt x="34" y="20"/>
                  <a:pt x="34" y="20"/>
                  <a:pt x="34" y="20"/>
                </a:cubicBezTo>
                <a:cubicBezTo>
                  <a:pt x="34" y="20"/>
                  <a:pt x="34" y="20"/>
                  <a:pt x="35" y="20"/>
                </a:cubicBezTo>
                <a:cubicBezTo>
                  <a:pt x="35" y="20"/>
                  <a:pt x="35" y="20"/>
                  <a:pt x="35" y="20"/>
                </a:cubicBezTo>
                <a:cubicBezTo>
                  <a:pt x="35" y="20"/>
                  <a:pt x="35" y="20"/>
                  <a:pt x="35" y="20"/>
                </a:cubicBezTo>
                <a:cubicBezTo>
                  <a:pt x="35" y="20"/>
                  <a:pt x="35" y="20"/>
                  <a:pt x="35" y="20"/>
                </a:cubicBezTo>
                <a:cubicBezTo>
                  <a:pt x="35" y="21"/>
                  <a:pt x="35" y="21"/>
                  <a:pt x="35" y="21"/>
                </a:cubicBezTo>
                <a:cubicBezTo>
                  <a:pt x="35" y="21"/>
                  <a:pt x="34" y="21"/>
                  <a:pt x="34" y="21"/>
                </a:cubicBezTo>
                <a:cubicBezTo>
                  <a:pt x="34" y="21"/>
                  <a:pt x="34" y="21"/>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5" y="22"/>
                </a:cubicBezTo>
                <a:cubicBezTo>
                  <a:pt x="35" y="22"/>
                  <a:pt x="35" y="22"/>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6" y="23"/>
                  <a:pt x="36" y="24"/>
                </a:cubicBezTo>
                <a:cubicBezTo>
                  <a:pt x="36" y="24"/>
                  <a:pt x="36" y="24"/>
                  <a:pt x="36" y="24"/>
                </a:cubicBezTo>
                <a:cubicBezTo>
                  <a:pt x="36" y="24"/>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7" y="25"/>
                  <a:pt x="37" y="25"/>
                  <a:pt x="37" y="25"/>
                </a:cubicBezTo>
                <a:cubicBezTo>
                  <a:pt x="37" y="25"/>
                  <a:pt x="37" y="25"/>
                  <a:pt x="37" y="25"/>
                </a:cubicBezTo>
                <a:cubicBezTo>
                  <a:pt x="37" y="25"/>
                  <a:pt x="37" y="26"/>
                  <a:pt x="37" y="26"/>
                </a:cubicBezTo>
                <a:cubicBezTo>
                  <a:pt x="37" y="26"/>
                  <a:pt x="37"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6"/>
                  <a:pt x="42"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4" y="26"/>
                  <a:pt x="44" y="26"/>
                  <a:pt x="44" y="26"/>
                </a:cubicBezTo>
                <a:cubicBezTo>
                  <a:pt x="44" y="26"/>
                  <a:pt x="44" y="26"/>
                  <a:pt x="44" y="26"/>
                </a:cubicBezTo>
                <a:cubicBezTo>
                  <a:pt x="44" y="26"/>
                  <a:pt x="44" y="26"/>
                  <a:pt x="44" y="26"/>
                </a:cubicBezTo>
                <a:cubicBezTo>
                  <a:pt x="45" y="26"/>
                  <a:pt x="45" y="26"/>
                  <a:pt x="45" y="26"/>
                </a:cubicBezTo>
                <a:cubicBezTo>
                  <a:pt x="45" y="26"/>
                  <a:pt x="45" y="26"/>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6" y="27"/>
                  <a:pt x="46" y="27"/>
                  <a:pt x="46" y="27"/>
                </a:cubicBezTo>
                <a:cubicBezTo>
                  <a:pt x="46" y="27"/>
                  <a:pt x="46" y="27"/>
                  <a:pt x="46" y="27"/>
                </a:cubicBezTo>
                <a:cubicBezTo>
                  <a:pt x="46" y="27"/>
                  <a:pt x="46" y="27"/>
                  <a:pt x="46" y="27"/>
                </a:cubicBezTo>
                <a:cubicBezTo>
                  <a:pt x="46" y="27"/>
                  <a:pt x="47" y="28"/>
                  <a:pt x="47" y="28"/>
                </a:cubicBezTo>
                <a:cubicBezTo>
                  <a:pt x="47" y="28"/>
                  <a:pt x="46" y="28"/>
                  <a:pt x="46" y="28"/>
                </a:cubicBezTo>
                <a:cubicBezTo>
                  <a:pt x="46" y="28"/>
                  <a:pt x="46" y="28"/>
                  <a:pt x="46" y="28"/>
                </a:cubicBezTo>
                <a:cubicBezTo>
                  <a:pt x="46" y="28"/>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30"/>
                  <a:pt x="46" y="30"/>
                </a:cubicBezTo>
                <a:cubicBezTo>
                  <a:pt x="46" y="30"/>
                  <a:pt x="46" y="30"/>
                  <a:pt x="46" y="30"/>
                </a:cubicBezTo>
                <a:cubicBezTo>
                  <a:pt x="46" y="30"/>
                  <a:pt x="46" y="30"/>
                  <a:pt x="46" y="30"/>
                </a:cubicBezTo>
                <a:cubicBezTo>
                  <a:pt x="46" y="30"/>
                  <a:pt x="47" y="30"/>
                  <a:pt x="47" y="30"/>
                </a:cubicBezTo>
                <a:cubicBezTo>
                  <a:pt x="47" y="30"/>
                  <a:pt x="47" y="30"/>
                  <a:pt x="47" y="30"/>
                </a:cubicBezTo>
                <a:cubicBezTo>
                  <a:pt x="47" y="30"/>
                  <a:pt x="47" y="30"/>
                  <a:pt x="47" y="30"/>
                </a:cubicBezTo>
                <a:cubicBezTo>
                  <a:pt x="47" y="30"/>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2"/>
                  <a:pt x="47"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3"/>
                  <a:pt x="48" y="33"/>
                  <a:pt x="48" y="33"/>
                </a:cubicBezTo>
                <a:cubicBezTo>
                  <a:pt x="48" y="33"/>
                  <a:pt x="48" y="33"/>
                  <a:pt x="48" y="33"/>
                </a:cubicBezTo>
                <a:cubicBezTo>
                  <a:pt x="48" y="33"/>
                  <a:pt x="48" y="34"/>
                  <a:pt x="48" y="34"/>
                </a:cubicBezTo>
                <a:cubicBezTo>
                  <a:pt x="48" y="34"/>
                  <a:pt x="48" y="34"/>
                  <a:pt x="48" y="34"/>
                </a:cubicBezTo>
                <a:cubicBezTo>
                  <a:pt x="48" y="34"/>
                  <a:pt x="48" y="34"/>
                  <a:pt x="48" y="34"/>
                </a:cubicBezTo>
                <a:cubicBezTo>
                  <a:pt x="48" y="34"/>
                  <a:pt x="48" y="34"/>
                  <a:pt x="48" y="34"/>
                </a:cubicBezTo>
                <a:cubicBezTo>
                  <a:pt x="48" y="34"/>
                  <a:pt x="48" y="34"/>
                  <a:pt x="48" y="34"/>
                </a:cubicBezTo>
                <a:cubicBezTo>
                  <a:pt x="48" y="34"/>
                  <a:pt x="48" y="35"/>
                  <a:pt x="48" y="35"/>
                </a:cubicBezTo>
                <a:cubicBezTo>
                  <a:pt x="48" y="35"/>
                  <a:pt x="48" y="35"/>
                  <a:pt x="48" y="35"/>
                </a:cubicBezTo>
                <a:cubicBezTo>
                  <a:pt x="48" y="35"/>
                  <a:pt x="48" y="35"/>
                  <a:pt x="48" y="35"/>
                </a:cubicBezTo>
                <a:cubicBezTo>
                  <a:pt x="48" y="35"/>
                  <a:pt x="48" y="35"/>
                  <a:pt x="48" y="35"/>
                </a:cubicBezTo>
                <a:cubicBezTo>
                  <a:pt x="48" y="35"/>
                  <a:pt x="48" y="35"/>
                  <a:pt x="48" y="35"/>
                </a:cubicBezTo>
                <a:cubicBezTo>
                  <a:pt x="47" y="35"/>
                  <a:pt x="47" y="35"/>
                  <a:pt x="47" y="35"/>
                </a:cubicBezTo>
                <a:cubicBezTo>
                  <a:pt x="47" y="35"/>
                  <a:pt x="47" y="35"/>
                  <a:pt x="47" y="36"/>
                </a:cubicBezTo>
                <a:cubicBezTo>
                  <a:pt x="47" y="36"/>
                  <a:pt x="47" y="36"/>
                  <a:pt x="47" y="36"/>
                </a:cubicBezTo>
                <a:cubicBezTo>
                  <a:pt x="47" y="36"/>
                  <a:pt x="47" y="36"/>
                  <a:pt x="47" y="36"/>
                </a:cubicBezTo>
                <a:cubicBezTo>
                  <a:pt x="47" y="36"/>
                  <a:pt x="47" y="36"/>
                  <a:pt x="47" y="36"/>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6" y="37"/>
                  <a:pt x="46" y="37"/>
                  <a:pt x="46" y="37"/>
                </a:cubicBezTo>
                <a:cubicBezTo>
                  <a:pt x="46" y="37"/>
                  <a:pt x="46" y="37"/>
                  <a:pt x="46" y="37"/>
                </a:cubicBezTo>
                <a:cubicBezTo>
                  <a:pt x="46" y="37"/>
                  <a:pt x="46" y="37"/>
                  <a:pt x="46" y="37"/>
                </a:cubicBezTo>
                <a:cubicBezTo>
                  <a:pt x="46" y="37"/>
                  <a:pt x="46" y="37"/>
                  <a:pt x="46" y="37"/>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1"/>
                  <a:pt x="47" y="41"/>
                </a:cubicBezTo>
                <a:cubicBezTo>
                  <a:pt x="47" y="41"/>
                  <a:pt x="47" y="41"/>
                  <a:pt x="47" y="41"/>
                </a:cubicBezTo>
                <a:cubicBezTo>
                  <a:pt x="47" y="41"/>
                  <a:pt x="47" y="41"/>
                  <a:pt x="47" y="41"/>
                </a:cubicBezTo>
                <a:cubicBezTo>
                  <a:pt x="46" y="41"/>
                  <a:pt x="46" y="41"/>
                  <a:pt x="46" y="41"/>
                </a:cubicBezTo>
                <a:cubicBezTo>
                  <a:pt x="46" y="43"/>
                  <a:pt x="46" y="43"/>
                  <a:pt x="46" y="43"/>
                </a:cubicBezTo>
                <a:cubicBezTo>
                  <a:pt x="47" y="43"/>
                  <a:pt x="47" y="43"/>
                  <a:pt x="47" y="43"/>
                </a:cubicBezTo>
                <a:cubicBezTo>
                  <a:pt x="47" y="43"/>
                  <a:pt x="47" y="43"/>
                  <a:pt x="47" y="44"/>
                </a:cubicBezTo>
                <a:cubicBezTo>
                  <a:pt x="47" y="44"/>
                  <a:pt x="47" y="44"/>
                  <a:pt x="47" y="44"/>
                </a:cubicBezTo>
                <a:cubicBezTo>
                  <a:pt x="47" y="44"/>
                  <a:pt x="47" y="44"/>
                  <a:pt x="47" y="44"/>
                </a:cubicBezTo>
                <a:cubicBezTo>
                  <a:pt x="47" y="44"/>
                  <a:pt x="47" y="45"/>
                  <a:pt x="47" y="45"/>
                </a:cubicBezTo>
                <a:cubicBezTo>
                  <a:pt x="47" y="45"/>
                  <a:pt x="47" y="45"/>
                  <a:pt x="46" y="45"/>
                </a:cubicBezTo>
                <a:cubicBezTo>
                  <a:pt x="46" y="45"/>
                  <a:pt x="46" y="45"/>
                  <a:pt x="46" y="45"/>
                </a:cubicBezTo>
                <a:cubicBezTo>
                  <a:pt x="46" y="45"/>
                  <a:pt x="46" y="45"/>
                  <a:pt x="46" y="45"/>
                </a:cubicBezTo>
                <a:cubicBezTo>
                  <a:pt x="46" y="45"/>
                  <a:pt x="46" y="45"/>
                  <a:pt x="46" y="45"/>
                </a:cubicBezTo>
                <a:cubicBezTo>
                  <a:pt x="46" y="45"/>
                  <a:pt x="46" y="45"/>
                  <a:pt x="46" y="46"/>
                </a:cubicBezTo>
                <a:cubicBezTo>
                  <a:pt x="46" y="46"/>
                  <a:pt x="46" y="46"/>
                  <a:pt x="46" y="46"/>
                </a:cubicBezTo>
                <a:cubicBezTo>
                  <a:pt x="46" y="46"/>
                  <a:pt x="46" y="46"/>
                  <a:pt x="46" y="46"/>
                </a:cubicBezTo>
                <a:cubicBezTo>
                  <a:pt x="46" y="46"/>
                  <a:pt x="47" y="46"/>
                  <a:pt x="47" y="46"/>
                </a:cubicBezTo>
                <a:cubicBezTo>
                  <a:pt x="47" y="46"/>
                  <a:pt x="47" y="46"/>
                  <a:pt x="47" y="46"/>
                </a:cubicBezTo>
                <a:cubicBezTo>
                  <a:pt x="47" y="46"/>
                  <a:pt x="47" y="46"/>
                  <a:pt x="47" y="46"/>
                </a:cubicBezTo>
                <a:cubicBezTo>
                  <a:pt x="47" y="46"/>
                  <a:pt x="48" y="46"/>
                  <a:pt x="48" y="46"/>
                </a:cubicBezTo>
                <a:cubicBezTo>
                  <a:pt x="48" y="46"/>
                  <a:pt x="48" y="46"/>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50" y="45"/>
                </a:cubicBezTo>
                <a:cubicBezTo>
                  <a:pt x="50" y="45"/>
                  <a:pt x="50" y="45"/>
                  <a:pt x="50" y="45"/>
                </a:cubicBezTo>
                <a:cubicBezTo>
                  <a:pt x="50" y="45"/>
                  <a:pt x="50" y="45"/>
                  <a:pt x="50" y="45"/>
                </a:cubicBezTo>
                <a:cubicBezTo>
                  <a:pt x="50" y="44"/>
                  <a:pt x="50" y="44"/>
                  <a:pt x="50" y="44"/>
                </a:cubicBezTo>
                <a:cubicBezTo>
                  <a:pt x="50" y="44"/>
                  <a:pt x="50" y="44"/>
                  <a:pt x="51" y="44"/>
                </a:cubicBezTo>
                <a:cubicBezTo>
                  <a:pt x="51" y="44"/>
                  <a:pt x="51" y="44"/>
                  <a:pt x="51" y="44"/>
                </a:cubicBezTo>
                <a:cubicBezTo>
                  <a:pt x="51" y="44"/>
                  <a:pt x="51" y="44"/>
                  <a:pt x="51" y="44"/>
                </a:cubicBezTo>
                <a:cubicBezTo>
                  <a:pt x="51" y="44"/>
                  <a:pt x="51" y="44"/>
                  <a:pt x="51" y="44"/>
                </a:cubicBezTo>
                <a:cubicBezTo>
                  <a:pt x="51" y="44"/>
                  <a:pt x="51" y="44"/>
                  <a:pt x="51" y="44"/>
                </a:cubicBezTo>
                <a:cubicBezTo>
                  <a:pt x="52" y="44"/>
                  <a:pt x="52" y="43"/>
                  <a:pt x="52" y="43"/>
                </a:cubicBezTo>
                <a:cubicBezTo>
                  <a:pt x="52" y="43"/>
                  <a:pt x="52" y="43"/>
                  <a:pt x="52" y="43"/>
                </a:cubicBezTo>
                <a:cubicBezTo>
                  <a:pt x="52" y="43"/>
                  <a:pt x="52" y="43"/>
                  <a:pt x="52" y="43"/>
                </a:cubicBezTo>
                <a:cubicBezTo>
                  <a:pt x="52" y="43"/>
                  <a:pt x="52" y="43"/>
                  <a:pt x="52" y="43"/>
                </a:cubicBezTo>
                <a:cubicBezTo>
                  <a:pt x="52" y="42"/>
                  <a:pt x="52" y="42"/>
                  <a:pt x="52" y="42"/>
                </a:cubicBezTo>
                <a:cubicBezTo>
                  <a:pt x="52" y="42"/>
                  <a:pt x="51" y="42"/>
                  <a:pt x="51" y="42"/>
                </a:cubicBezTo>
                <a:cubicBezTo>
                  <a:pt x="51" y="42"/>
                  <a:pt x="51"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3" y="41"/>
                  <a:pt x="53" y="41"/>
                </a:cubicBezTo>
                <a:cubicBezTo>
                  <a:pt x="53" y="41"/>
                  <a:pt x="53" y="40"/>
                  <a:pt x="53" y="40"/>
                </a:cubicBezTo>
                <a:cubicBezTo>
                  <a:pt x="53" y="40"/>
                  <a:pt x="53" y="40"/>
                  <a:pt x="53" y="40"/>
                </a:cubicBezTo>
                <a:cubicBezTo>
                  <a:pt x="53" y="40"/>
                  <a:pt x="53" y="40"/>
                  <a:pt x="53" y="40"/>
                </a:cubicBezTo>
                <a:cubicBezTo>
                  <a:pt x="53" y="40"/>
                  <a:pt x="53" y="40"/>
                  <a:pt x="53" y="40"/>
                </a:cubicBezTo>
                <a:cubicBezTo>
                  <a:pt x="53" y="40"/>
                  <a:pt x="53" y="40"/>
                  <a:pt x="53" y="40"/>
                </a:cubicBezTo>
                <a:cubicBezTo>
                  <a:pt x="53" y="39"/>
                  <a:pt x="53" y="39"/>
                  <a:pt x="53" y="39"/>
                </a:cubicBezTo>
                <a:cubicBezTo>
                  <a:pt x="53" y="39"/>
                  <a:pt x="53" y="39"/>
                  <a:pt x="53" y="39"/>
                </a:cubicBezTo>
                <a:cubicBezTo>
                  <a:pt x="53" y="39"/>
                  <a:pt x="53" y="39"/>
                  <a:pt x="53" y="39"/>
                </a:cubicBezTo>
                <a:cubicBezTo>
                  <a:pt x="53" y="39"/>
                  <a:pt x="53" y="39"/>
                  <a:pt x="53" y="39"/>
                </a:cubicBezTo>
                <a:cubicBezTo>
                  <a:pt x="53" y="39"/>
                  <a:pt x="54" y="39"/>
                  <a:pt x="54" y="39"/>
                </a:cubicBezTo>
                <a:cubicBezTo>
                  <a:pt x="54" y="39"/>
                  <a:pt x="54" y="38"/>
                  <a:pt x="54" y="38"/>
                </a:cubicBezTo>
                <a:cubicBezTo>
                  <a:pt x="54" y="38"/>
                  <a:pt x="54" y="38"/>
                  <a:pt x="54" y="38"/>
                </a:cubicBezTo>
                <a:cubicBezTo>
                  <a:pt x="54" y="38"/>
                  <a:pt x="54" y="38"/>
                  <a:pt x="54" y="38"/>
                </a:cubicBezTo>
                <a:cubicBezTo>
                  <a:pt x="54" y="38"/>
                  <a:pt x="54" y="38"/>
                  <a:pt x="54" y="38"/>
                </a:cubicBezTo>
                <a:cubicBezTo>
                  <a:pt x="54" y="37"/>
                  <a:pt x="54" y="37"/>
                  <a:pt x="55" y="37"/>
                </a:cubicBezTo>
                <a:cubicBezTo>
                  <a:pt x="55" y="37"/>
                  <a:pt x="55" y="37"/>
                  <a:pt x="55" y="37"/>
                </a:cubicBezTo>
                <a:cubicBezTo>
                  <a:pt x="55" y="37"/>
                  <a:pt x="55" y="37"/>
                  <a:pt x="55" y="37"/>
                </a:cubicBezTo>
                <a:cubicBezTo>
                  <a:pt x="55" y="36"/>
                  <a:pt x="55" y="36"/>
                  <a:pt x="55" y="36"/>
                </a:cubicBezTo>
                <a:cubicBezTo>
                  <a:pt x="55" y="36"/>
                  <a:pt x="55" y="36"/>
                  <a:pt x="55" y="36"/>
                </a:cubicBezTo>
                <a:cubicBezTo>
                  <a:pt x="55" y="36"/>
                  <a:pt x="55" y="35"/>
                  <a:pt x="55" y="35"/>
                </a:cubicBezTo>
                <a:cubicBezTo>
                  <a:pt x="55" y="35"/>
                  <a:pt x="55" y="35"/>
                  <a:pt x="55" y="35"/>
                </a:cubicBezTo>
                <a:cubicBezTo>
                  <a:pt x="55" y="35"/>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6" y="34"/>
                  <a:pt x="56" y="34"/>
                  <a:pt x="56" y="34"/>
                </a:cubicBezTo>
                <a:cubicBezTo>
                  <a:pt x="56" y="34"/>
                  <a:pt x="56" y="34"/>
                  <a:pt x="56" y="34"/>
                </a:cubicBezTo>
                <a:cubicBezTo>
                  <a:pt x="56" y="34"/>
                  <a:pt x="56" y="33"/>
                  <a:pt x="56" y="33"/>
                </a:cubicBezTo>
                <a:cubicBezTo>
                  <a:pt x="56" y="32"/>
                  <a:pt x="56" y="32"/>
                  <a:pt x="56" y="32"/>
                </a:cubicBezTo>
                <a:cubicBezTo>
                  <a:pt x="56" y="31"/>
                  <a:pt x="56" y="31"/>
                  <a:pt x="56" y="31"/>
                </a:cubicBezTo>
                <a:cubicBezTo>
                  <a:pt x="56" y="31"/>
                  <a:pt x="56" y="31"/>
                  <a:pt x="56" y="31"/>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29"/>
                  <a:pt x="56" y="29"/>
                  <a:pt x="56" y="29"/>
                </a:cubicBezTo>
                <a:cubicBezTo>
                  <a:pt x="56" y="29"/>
                  <a:pt x="56" y="29"/>
                  <a:pt x="56" y="29"/>
                </a:cubicBezTo>
                <a:cubicBezTo>
                  <a:pt x="56" y="29"/>
                  <a:pt x="56" y="29"/>
                  <a:pt x="56" y="29"/>
                </a:cubicBezTo>
                <a:cubicBezTo>
                  <a:pt x="56" y="29"/>
                  <a:pt x="56" y="29"/>
                  <a:pt x="56" y="28"/>
                </a:cubicBezTo>
                <a:cubicBezTo>
                  <a:pt x="56" y="28"/>
                  <a:pt x="56" y="28"/>
                  <a:pt x="56" y="28"/>
                </a:cubicBezTo>
                <a:cubicBezTo>
                  <a:pt x="56" y="28"/>
                  <a:pt x="56" y="28"/>
                  <a:pt x="56" y="28"/>
                </a:cubicBezTo>
                <a:cubicBezTo>
                  <a:pt x="56" y="28"/>
                  <a:pt x="56" y="28"/>
                  <a:pt x="56" y="28"/>
                </a:cubicBezTo>
                <a:cubicBezTo>
                  <a:pt x="56" y="28"/>
                  <a:pt x="56" y="28"/>
                  <a:pt x="56" y="28"/>
                </a:cubicBezTo>
                <a:cubicBezTo>
                  <a:pt x="56" y="28"/>
                  <a:pt x="56" y="27"/>
                  <a:pt x="56" y="27"/>
                </a:cubicBezTo>
                <a:cubicBezTo>
                  <a:pt x="56" y="27"/>
                  <a:pt x="56" y="27"/>
                  <a:pt x="56" y="27"/>
                </a:cubicBezTo>
                <a:cubicBezTo>
                  <a:pt x="56" y="27"/>
                  <a:pt x="56" y="27"/>
                  <a:pt x="56" y="27"/>
                </a:cubicBezTo>
                <a:cubicBezTo>
                  <a:pt x="56" y="27"/>
                  <a:pt x="56" y="27"/>
                  <a:pt x="56" y="27"/>
                </a:cubicBezTo>
                <a:cubicBezTo>
                  <a:pt x="56" y="26"/>
                  <a:pt x="56" y="26"/>
                  <a:pt x="56" y="26"/>
                </a:cubicBezTo>
                <a:cubicBezTo>
                  <a:pt x="56" y="26"/>
                  <a:pt x="56" y="26"/>
                  <a:pt x="56" y="26"/>
                </a:cubicBezTo>
                <a:cubicBezTo>
                  <a:pt x="57" y="26"/>
                  <a:pt x="57" y="26"/>
                  <a:pt x="57" y="26"/>
                </a:cubicBezTo>
                <a:cubicBezTo>
                  <a:pt x="57" y="25"/>
                  <a:pt x="57" y="25"/>
                  <a:pt x="57" y="25"/>
                </a:cubicBezTo>
                <a:cubicBezTo>
                  <a:pt x="57" y="25"/>
                  <a:pt x="57" y="25"/>
                  <a:pt x="57" y="25"/>
                </a:cubicBezTo>
                <a:cubicBezTo>
                  <a:pt x="57" y="25"/>
                  <a:pt x="57" y="24"/>
                  <a:pt x="56" y="24"/>
                </a:cubicBezTo>
                <a:cubicBezTo>
                  <a:pt x="56" y="24"/>
                  <a:pt x="56" y="24"/>
                  <a:pt x="56" y="24"/>
                </a:cubicBezTo>
                <a:cubicBezTo>
                  <a:pt x="56" y="24"/>
                  <a:pt x="56" y="24"/>
                  <a:pt x="56" y="24"/>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1"/>
                  <a:pt x="55" y="21"/>
                  <a:pt x="55" y="21"/>
                </a:cubicBezTo>
                <a:cubicBezTo>
                  <a:pt x="55" y="21"/>
                  <a:pt x="55" y="21"/>
                  <a:pt x="55" y="21"/>
                </a:cubicBezTo>
                <a:cubicBezTo>
                  <a:pt x="55" y="21"/>
                  <a:pt x="55" y="21"/>
                  <a:pt x="55" y="21"/>
                </a:cubicBezTo>
                <a:cubicBezTo>
                  <a:pt x="54" y="21"/>
                  <a:pt x="54" y="21"/>
                  <a:pt x="54" y="21"/>
                </a:cubicBezTo>
                <a:cubicBezTo>
                  <a:pt x="54" y="21"/>
                  <a:pt x="54" y="21"/>
                  <a:pt x="54" y="21"/>
                </a:cubicBezTo>
                <a:cubicBezTo>
                  <a:pt x="54" y="20"/>
                  <a:pt x="54" y="20"/>
                  <a:pt x="54" y="20"/>
                </a:cubicBezTo>
                <a:cubicBezTo>
                  <a:pt x="54" y="20"/>
                  <a:pt x="54" y="20"/>
                  <a:pt x="54" y="20"/>
                </a:cubicBezTo>
                <a:cubicBezTo>
                  <a:pt x="54" y="19"/>
                  <a:pt x="54" y="19"/>
                  <a:pt x="54" y="19"/>
                </a:cubicBezTo>
                <a:cubicBezTo>
                  <a:pt x="54" y="19"/>
                  <a:pt x="54" y="19"/>
                  <a:pt x="54" y="19"/>
                </a:cubicBezTo>
                <a:cubicBezTo>
                  <a:pt x="54" y="19"/>
                  <a:pt x="54" y="19"/>
                  <a:pt x="53" y="19"/>
                </a:cubicBezTo>
                <a:cubicBezTo>
                  <a:pt x="53" y="19"/>
                  <a:pt x="53" y="19"/>
                  <a:pt x="53" y="19"/>
                </a:cubicBezTo>
                <a:cubicBezTo>
                  <a:pt x="53" y="19"/>
                  <a:pt x="53" y="19"/>
                  <a:pt x="53" y="19"/>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2" y="17"/>
                </a:cubicBezTo>
                <a:cubicBezTo>
                  <a:pt x="52" y="17"/>
                  <a:pt x="52" y="17"/>
                  <a:pt x="52" y="17"/>
                </a:cubicBezTo>
                <a:cubicBezTo>
                  <a:pt x="52" y="16"/>
                  <a:pt x="52" y="16"/>
                  <a:pt x="52" y="16"/>
                </a:cubicBezTo>
                <a:cubicBezTo>
                  <a:pt x="52" y="16"/>
                  <a:pt x="51" y="16"/>
                  <a:pt x="51" y="15"/>
                </a:cubicBezTo>
                <a:cubicBezTo>
                  <a:pt x="51" y="15"/>
                  <a:pt x="51" y="15"/>
                  <a:pt x="51" y="15"/>
                </a:cubicBezTo>
                <a:cubicBezTo>
                  <a:pt x="51" y="15"/>
                  <a:pt x="51" y="15"/>
                  <a:pt x="51" y="15"/>
                </a:cubicBezTo>
                <a:cubicBezTo>
                  <a:pt x="52" y="15"/>
                  <a:pt x="52" y="15"/>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3" y="17"/>
                  <a:pt x="53" y="17"/>
                </a:cubicBezTo>
                <a:cubicBezTo>
                  <a:pt x="53" y="17"/>
                  <a:pt x="53" y="17"/>
                  <a:pt x="53" y="17"/>
                </a:cubicBezTo>
                <a:cubicBezTo>
                  <a:pt x="53" y="17"/>
                  <a:pt x="53" y="17"/>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20"/>
                </a:cubicBezTo>
                <a:cubicBezTo>
                  <a:pt x="54" y="20"/>
                  <a:pt x="54" y="20"/>
                  <a:pt x="54" y="20"/>
                </a:cubicBezTo>
                <a:cubicBezTo>
                  <a:pt x="54" y="20"/>
                  <a:pt x="54" y="20"/>
                  <a:pt x="54" y="20"/>
                </a:cubicBezTo>
                <a:cubicBezTo>
                  <a:pt x="54" y="20"/>
                  <a:pt x="54" y="20"/>
                  <a:pt x="54" y="20"/>
                </a:cubicBezTo>
                <a:cubicBezTo>
                  <a:pt x="54" y="20"/>
                  <a:pt x="54" y="20"/>
                  <a:pt x="54" y="20"/>
                </a:cubicBezTo>
                <a:cubicBezTo>
                  <a:pt x="54" y="20"/>
                  <a:pt x="54" y="20"/>
                  <a:pt x="55" y="20"/>
                </a:cubicBezTo>
                <a:cubicBezTo>
                  <a:pt x="55" y="20"/>
                  <a:pt x="55" y="20"/>
                  <a:pt x="55" y="20"/>
                </a:cubicBezTo>
                <a:cubicBezTo>
                  <a:pt x="55" y="20"/>
                  <a:pt x="55" y="20"/>
                  <a:pt x="55" y="20"/>
                </a:cubicBezTo>
                <a:cubicBezTo>
                  <a:pt x="55" y="21"/>
                  <a:pt x="55" y="21"/>
                  <a:pt x="55" y="21"/>
                </a:cubicBezTo>
                <a:cubicBezTo>
                  <a:pt x="55" y="21"/>
                  <a:pt x="55" y="21"/>
                  <a:pt x="55" y="21"/>
                </a:cubicBezTo>
                <a:cubicBezTo>
                  <a:pt x="55" y="21"/>
                  <a:pt x="55" y="21"/>
                  <a:pt x="55" y="21"/>
                </a:cubicBezTo>
                <a:cubicBezTo>
                  <a:pt x="55" y="21"/>
                  <a:pt x="55" y="21"/>
                  <a:pt x="55" y="22"/>
                </a:cubicBezTo>
                <a:cubicBezTo>
                  <a:pt x="55" y="22"/>
                  <a:pt x="55" y="22"/>
                  <a:pt x="56" y="22"/>
                </a:cubicBezTo>
                <a:cubicBezTo>
                  <a:pt x="56" y="22"/>
                  <a:pt x="56" y="22"/>
                  <a:pt x="56" y="22"/>
                </a:cubicBezTo>
                <a:cubicBezTo>
                  <a:pt x="56" y="22"/>
                  <a:pt x="56" y="22"/>
                  <a:pt x="56" y="22"/>
                </a:cubicBezTo>
                <a:cubicBezTo>
                  <a:pt x="56" y="21"/>
                  <a:pt x="55" y="20"/>
                  <a:pt x="55" y="20"/>
                </a:cubicBezTo>
                <a:cubicBezTo>
                  <a:pt x="55" y="19"/>
                  <a:pt x="55" y="19"/>
                  <a:pt x="55" y="19"/>
                </a:cubicBezTo>
                <a:close/>
                <a:moveTo>
                  <a:pt x="39" y="3"/>
                </a:moveTo>
                <a:cubicBezTo>
                  <a:pt x="39" y="3"/>
                  <a:pt x="39" y="3"/>
                  <a:pt x="38" y="3"/>
                </a:cubicBezTo>
                <a:cubicBezTo>
                  <a:pt x="38" y="3"/>
                  <a:pt x="38" y="3"/>
                  <a:pt x="38" y="3"/>
                </a:cubicBezTo>
                <a:cubicBezTo>
                  <a:pt x="38" y="3"/>
                  <a:pt x="38" y="3"/>
                  <a:pt x="38" y="3"/>
                </a:cubicBezTo>
                <a:cubicBezTo>
                  <a:pt x="38" y="3"/>
                  <a:pt x="39" y="3"/>
                  <a:pt x="39" y="3"/>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8" y="4"/>
                  <a:pt x="38" y="4"/>
                  <a:pt x="38" y="4"/>
                </a:cubicBezTo>
                <a:cubicBezTo>
                  <a:pt x="38" y="4"/>
                  <a:pt x="38" y="4"/>
                  <a:pt x="38" y="4"/>
                </a:cubicBezTo>
                <a:cubicBezTo>
                  <a:pt x="38" y="4"/>
                  <a:pt x="38" y="4"/>
                  <a:pt x="38" y="4"/>
                </a:cubicBezTo>
                <a:cubicBezTo>
                  <a:pt x="38" y="5"/>
                  <a:pt x="38" y="5"/>
                  <a:pt x="38" y="5"/>
                </a:cubicBezTo>
                <a:cubicBezTo>
                  <a:pt x="39" y="5"/>
                  <a:pt x="39" y="5"/>
                  <a:pt x="39" y="5"/>
                </a:cubicBezTo>
                <a:cubicBezTo>
                  <a:pt x="39" y="5"/>
                  <a:pt x="39" y="5"/>
                  <a:pt x="39"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4"/>
                  <a:pt x="40" y="4"/>
                  <a:pt x="40" y="4"/>
                </a:cubicBezTo>
                <a:cubicBezTo>
                  <a:pt x="40" y="4"/>
                  <a:pt x="40" y="4"/>
                  <a:pt x="40" y="4"/>
                </a:cubicBezTo>
                <a:cubicBezTo>
                  <a:pt x="39" y="4"/>
                  <a:pt x="39" y="4"/>
                  <a:pt x="39" y="4"/>
                </a:cubicBezTo>
                <a:cubicBezTo>
                  <a:pt x="39" y="4"/>
                  <a:pt x="39" y="4"/>
                  <a:pt x="39" y="4"/>
                </a:cubicBezTo>
                <a:cubicBezTo>
                  <a:pt x="39" y="4"/>
                  <a:pt x="39" y="4"/>
                  <a:pt x="39" y="4"/>
                </a:cubicBezTo>
                <a:cubicBezTo>
                  <a:pt x="39" y="4"/>
                  <a:pt x="39" y="4"/>
                  <a:pt x="39" y="4"/>
                </a:cubicBezTo>
                <a:cubicBezTo>
                  <a:pt x="40" y="4"/>
                  <a:pt x="40" y="4"/>
                  <a:pt x="40" y="4"/>
                </a:cubicBezTo>
                <a:cubicBezTo>
                  <a:pt x="40" y="4"/>
                  <a:pt x="40" y="4"/>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39" y="3"/>
                  <a:pt x="39" y="3"/>
                  <a:pt x="39" y="3"/>
                </a:cubicBezTo>
                <a:cubicBezTo>
                  <a:pt x="39" y="3"/>
                  <a:pt x="39" y="3"/>
                  <a:pt x="39" y="3"/>
                </a:cubicBezTo>
                <a:cubicBezTo>
                  <a:pt x="39" y="3"/>
                  <a:pt x="39" y="3"/>
                  <a:pt x="39" y="3"/>
                </a:cubicBezTo>
                <a:cubicBezTo>
                  <a:pt x="39" y="3"/>
                  <a:pt x="39" y="3"/>
                  <a:pt x="39" y="3"/>
                </a:cubicBezTo>
                <a:close/>
                <a:moveTo>
                  <a:pt x="37" y="3"/>
                </a:moveTo>
                <a:cubicBezTo>
                  <a:pt x="37" y="3"/>
                  <a:pt x="37" y="3"/>
                  <a:pt x="37" y="3"/>
                </a:cubicBezTo>
                <a:cubicBezTo>
                  <a:pt x="37" y="3"/>
                  <a:pt x="37" y="3"/>
                  <a:pt x="37" y="3"/>
                </a:cubicBezTo>
                <a:cubicBezTo>
                  <a:pt x="37" y="3"/>
                  <a:pt x="37" y="3"/>
                  <a:pt x="37" y="3"/>
                </a:cubicBezTo>
                <a:cubicBezTo>
                  <a:pt x="37" y="3"/>
                  <a:pt x="37" y="3"/>
                  <a:pt x="37" y="3"/>
                </a:cubicBezTo>
                <a:cubicBezTo>
                  <a:pt x="37" y="3"/>
                  <a:pt x="37" y="3"/>
                  <a:pt x="37"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7" y="5"/>
                </a:cubicBezTo>
                <a:cubicBezTo>
                  <a:pt x="37" y="5"/>
                  <a:pt x="37" y="5"/>
                  <a:pt x="37" y="5"/>
                </a:cubicBezTo>
                <a:cubicBezTo>
                  <a:pt x="37" y="5"/>
                  <a:pt x="37" y="5"/>
                  <a:pt x="37" y="5"/>
                </a:cubicBezTo>
                <a:cubicBezTo>
                  <a:pt x="37" y="5"/>
                  <a:pt x="37" y="5"/>
                  <a:pt x="37" y="5"/>
                </a:cubicBezTo>
                <a:cubicBezTo>
                  <a:pt x="37" y="5"/>
                  <a:pt x="38" y="5"/>
                  <a:pt x="38" y="5"/>
                </a:cubicBezTo>
                <a:cubicBezTo>
                  <a:pt x="38" y="5"/>
                  <a:pt x="38" y="5"/>
                  <a:pt x="38" y="5"/>
                </a:cubicBezTo>
                <a:cubicBezTo>
                  <a:pt x="38" y="5"/>
                  <a:pt x="38" y="4"/>
                  <a:pt x="38" y="4"/>
                </a:cubicBezTo>
                <a:cubicBezTo>
                  <a:pt x="38" y="4"/>
                  <a:pt x="38" y="4"/>
                  <a:pt x="38" y="4"/>
                </a:cubicBezTo>
                <a:cubicBezTo>
                  <a:pt x="38" y="4"/>
                  <a:pt x="38" y="4"/>
                  <a:pt x="38" y="4"/>
                </a:cubicBezTo>
                <a:cubicBezTo>
                  <a:pt x="38" y="4"/>
                  <a:pt x="38" y="4"/>
                  <a:pt x="38" y="4"/>
                </a:cubicBezTo>
                <a:cubicBezTo>
                  <a:pt x="38" y="4"/>
                  <a:pt x="38" y="4"/>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2"/>
                  <a:pt x="38" y="2"/>
                </a:cubicBezTo>
                <a:cubicBezTo>
                  <a:pt x="38" y="2"/>
                  <a:pt x="38"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6" y="2"/>
                  <a:pt x="36" y="2"/>
                  <a:pt x="36" y="2"/>
                </a:cubicBezTo>
                <a:cubicBezTo>
                  <a:pt x="36" y="2"/>
                  <a:pt x="36" y="2"/>
                  <a:pt x="36" y="2"/>
                </a:cubicBezTo>
                <a:cubicBezTo>
                  <a:pt x="36" y="2"/>
                  <a:pt x="36" y="2"/>
                  <a:pt x="36" y="2"/>
                </a:cubicBezTo>
                <a:cubicBezTo>
                  <a:pt x="36" y="2"/>
                  <a:pt x="36" y="2"/>
                  <a:pt x="36" y="3"/>
                </a:cubicBezTo>
                <a:cubicBezTo>
                  <a:pt x="36" y="3"/>
                  <a:pt x="36" y="3"/>
                  <a:pt x="36" y="3"/>
                </a:cubicBezTo>
                <a:cubicBezTo>
                  <a:pt x="37" y="3"/>
                  <a:pt x="37" y="3"/>
                  <a:pt x="37" y="3"/>
                </a:cubicBezTo>
                <a:cubicBezTo>
                  <a:pt x="37" y="3"/>
                  <a:pt x="37" y="3"/>
                  <a:pt x="37" y="3"/>
                </a:cubicBezTo>
                <a:close/>
                <a:moveTo>
                  <a:pt x="55" y="38"/>
                </a:moveTo>
                <a:cubicBezTo>
                  <a:pt x="56" y="38"/>
                  <a:pt x="56" y="38"/>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5" y="37"/>
                  <a:pt x="55" y="37"/>
                  <a:pt x="55" y="37"/>
                </a:cubicBezTo>
                <a:cubicBezTo>
                  <a:pt x="55" y="37"/>
                  <a:pt x="55" y="37"/>
                  <a:pt x="55" y="37"/>
                </a:cubicBezTo>
                <a:cubicBezTo>
                  <a:pt x="55" y="37"/>
                  <a:pt x="55" y="37"/>
                  <a:pt x="55" y="37"/>
                </a:cubicBezTo>
                <a:cubicBezTo>
                  <a:pt x="55" y="37"/>
                  <a:pt x="55" y="37"/>
                  <a:pt x="55" y="37"/>
                </a:cubicBezTo>
                <a:cubicBezTo>
                  <a:pt x="55" y="38"/>
                  <a:pt x="55" y="38"/>
                  <a:pt x="55" y="38"/>
                </a:cubicBezTo>
                <a:cubicBezTo>
                  <a:pt x="55" y="38"/>
                  <a:pt x="55" y="38"/>
                  <a:pt x="55" y="38"/>
                </a:cubicBezTo>
                <a:cubicBezTo>
                  <a:pt x="55" y="38"/>
                  <a:pt x="54" y="38"/>
                  <a:pt x="54" y="38"/>
                </a:cubicBezTo>
                <a:cubicBezTo>
                  <a:pt x="54" y="38"/>
                  <a:pt x="54" y="38"/>
                  <a:pt x="54" y="38"/>
                </a:cubicBezTo>
                <a:cubicBezTo>
                  <a:pt x="54" y="38"/>
                  <a:pt x="54" y="38"/>
                  <a:pt x="54" y="38"/>
                </a:cubicBezTo>
                <a:cubicBezTo>
                  <a:pt x="54" y="38"/>
                  <a:pt x="54" y="39"/>
                  <a:pt x="54" y="39"/>
                </a:cubicBezTo>
                <a:cubicBezTo>
                  <a:pt x="54" y="39"/>
                  <a:pt x="54" y="39"/>
                  <a:pt x="54" y="39"/>
                </a:cubicBezTo>
                <a:cubicBezTo>
                  <a:pt x="54" y="39"/>
                  <a:pt x="54" y="39"/>
                  <a:pt x="54" y="39"/>
                </a:cubicBezTo>
                <a:cubicBezTo>
                  <a:pt x="54" y="39"/>
                  <a:pt x="54" y="39"/>
                  <a:pt x="54" y="39"/>
                </a:cubicBezTo>
                <a:cubicBezTo>
                  <a:pt x="54" y="40"/>
                  <a:pt x="54" y="40"/>
                  <a:pt x="54" y="40"/>
                </a:cubicBezTo>
                <a:cubicBezTo>
                  <a:pt x="54" y="40"/>
                  <a:pt x="54" y="41"/>
                  <a:pt x="54" y="41"/>
                </a:cubicBezTo>
                <a:cubicBezTo>
                  <a:pt x="54" y="41"/>
                  <a:pt x="54" y="41"/>
                  <a:pt x="54" y="41"/>
                </a:cubicBezTo>
                <a:cubicBezTo>
                  <a:pt x="54" y="41"/>
                  <a:pt x="54" y="41"/>
                  <a:pt x="54" y="41"/>
                </a:cubicBezTo>
                <a:cubicBezTo>
                  <a:pt x="54" y="41"/>
                  <a:pt x="54" y="41"/>
                  <a:pt x="54" y="41"/>
                </a:cubicBezTo>
                <a:cubicBezTo>
                  <a:pt x="55" y="41"/>
                  <a:pt x="55" y="40"/>
                  <a:pt x="55" y="40"/>
                </a:cubicBezTo>
                <a:cubicBezTo>
                  <a:pt x="55" y="40"/>
                  <a:pt x="55" y="40"/>
                  <a:pt x="55" y="40"/>
                </a:cubicBezTo>
                <a:cubicBezTo>
                  <a:pt x="55" y="40"/>
                  <a:pt x="55" y="40"/>
                  <a:pt x="55" y="40"/>
                </a:cubicBezTo>
                <a:cubicBezTo>
                  <a:pt x="55" y="40"/>
                  <a:pt x="55" y="40"/>
                  <a:pt x="55" y="40"/>
                </a:cubicBezTo>
                <a:cubicBezTo>
                  <a:pt x="55" y="40"/>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8"/>
                  <a:pt x="55" y="38"/>
                </a:cubicBezTo>
                <a:cubicBezTo>
                  <a:pt x="55" y="38"/>
                  <a:pt x="55" y="38"/>
                  <a:pt x="55" y="38"/>
                </a:cubicBezTo>
                <a:cubicBezTo>
                  <a:pt x="55" y="38"/>
                  <a:pt x="55" y="38"/>
                  <a:pt x="55" y="38"/>
                </a:cubicBezTo>
                <a:close/>
              </a:path>
            </a:pathLst>
          </a:custGeom>
          <a:solidFill>
            <a:srgbClr val="9EDAE4"/>
          </a:solidFill>
          <a:ln>
            <a:noFill/>
          </a:ln>
        </p:spPr>
        <p:txBody>
          <a:bodyPr vert="horz" wrap="square" lIns="72756" tIns="36378" rIns="72756" bIns="36378" numCol="1" anchor="t" anchorCtr="0" compatLnSpc="1"/>
          <a:lstStyle/>
          <a:p>
            <a:endParaRPr lang="zh-CN" altLang="en-US" dirty="0">
              <a:ea typeface="微软雅黑" panose="020B0503020204020204" pitchFamily="34" charset="-122"/>
            </a:endParaRPr>
          </a:p>
        </p:txBody>
      </p:sp>
      <p:sp>
        <p:nvSpPr>
          <p:cNvPr id="47" name="Freeform 43"/>
          <p:cNvSpPr>
            <a:spLocks noEditPoints="1"/>
          </p:cNvSpPr>
          <p:nvPr/>
        </p:nvSpPr>
        <p:spPr bwMode="auto">
          <a:xfrm>
            <a:off x="6942783" y="3614835"/>
            <a:ext cx="329671" cy="265761"/>
          </a:xfrm>
          <a:custGeom>
            <a:avLst/>
            <a:gdLst>
              <a:gd name="T0" fmla="*/ 25 w 45"/>
              <a:gd name="T1" fmla="*/ 23 h 36"/>
              <a:gd name="T2" fmla="*/ 25 w 45"/>
              <a:gd name="T3" fmla="*/ 24 h 36"/>
              <a:gd name="T4" fmla="*/ 24 w 45"/>
              <a:gd name="T5" fmla="*/ 24 h 36"/>
              <a:gd name="T6" fmla="*/ 23 w 45"/>
              <a:gd name="T7" fmla="*/ 24 h 36"/>
              <a:gd name="T8" fmla="*/ 21 w 45"/>
              <a:gd name="T9" fmla="*/ 24 h 36"/>
              <a:gd name="T10" fmla="*/ 21 w 45"/>
              <a:gd name="T11" fmla="*/ 24 h 36"/>
              <a:gd name="T12" fmla="*/ 21 w 45"/>
              <a:gd name="T13" fmla="*/ 23 h 36"/>
              <a:gd name="T14" fmla="*/ 0 w 45"/>
              <a:gd name="T15" fmla="*/ 16 h 36"/>
              <a:gd name="T16" fmla="*/ 0 w 45"/>
              <a:gd name="T17" fmla="*/ 29 h 36"/>
              <a:gd name="T18" fmla="*/ 7 w 45"/>
              <a:gd name="T19" fmla="*/ 36 h 36"/>
              <a:gd name="T20" fmla="*/ 23 w 45"/>
              <a:gd name="T21" fmla="*/ 36 h 36"/>
              <a:gd name="T22" fmla="*/ 38 w 45"/>
              <a:gd name="T23" fmla="*/ 36 h 36"/>
              <a:gd name="T24" fmla="*/ 45 w 45"/>
              <a:gd name="T25" fmla="*/ 29 h 36"/>
              <a:gd name="T26" fmla="*/ 45 w 45"/>
              <a:gd name="T27" fmla="*/ 16 h 36"/>
              <a:gd name="T28" fmla="*/ 25 w 45"/>
              <a:gd name="T29" fmla="*/ 23 h 36"/>
              <a:gd name="T30" fmla="*/ 23 w 45"/>
              <a:gd name="T31" fmla="*/ 21 h 36"/>
              <a:gd name="T32" fmla="*/ 23 w 45"/>
              <a:gd name="T33" fmla="*/ 21 h 36"/>
              <a:gd name="T34" fmla="*/ 24 w 45"/>
              <a:gd name="T35" fmla="*/ 21 h 36"/>
              <a:gd name="T36" fmla="*/ 24 w 45"/>
              <a:gd name="T37" fmla="*/ 23 h 36"/>
              <a:gd name="T38" fmla="*/ 23 w 45"/>
              <a:gd name="T39" fmla="*/ 24 h 36"/>
              <a:gd name="T40" fmla="*/ 23 w 45"/>
              <a:gd name="T41" fmla="*/ 24 h 36"/>
              <a:gd name="T42" fmla="*/ 22 w 45"/>
              <a:gd name="T43" fmla="*/ 24 h 36"/>
              <a:gd name="T44" fmla="*/ 21 w 45"/>
              <a:gd name="T45" fmla="*/ 23 h 36"/>
              <a:gd name="T46" fmla="*/ 21 w 45"/>
              <a:gd name="T47" fmla="*/ 21 h 36"/>
              <a:gd name="T48" fmla="*/ 22 w 45"/>
              <a:gd name="T49" fmla="*/ 21 h 36"/>
              <a:gd name="T50" fmla="*/ 23 w 45"/>
              <a:gd name="T51" fmla="*/ 21 h 36"/>
              <a:gd name="T52" fmla="*/ 21 w 45"/>
              <a:gd name="T53" fmla="*/ 21 h 36"/>
              <a:gd name="T54" fmla="*/ 21 w 45"/>
              <a:gd name="T55" fmla="*/ 22 h 36"/>
              <a:gd name="T56" fmla="*/ 0 w 45"/>
              <a:gd name="T57" fmla="*/ 15 h 36"/>
              <a:gd name="T58" fmla="*/ 7 w 45"/>
              <a:gd name="T59" fmla="*/ 9 h 36"/>
              <a:gd name="T60" fmla="*/ 23 w 45"/>
              <a:gd name="T61" fmla="*/ 9 h 36"/>
              <a:gd name="T62" fmla="*/ 38 w 45"/>
              <a:gd name="T63" fmla="*/ 9 h 36"/>
              <a:gd name="T64" fmla="*/ 45 w 45"/>
              <a:gd name="T65" fmla="*/ 15 h 36"/>
              <a:gd name="T66" fmla="*/ 25 w 45"/>
              <a:gd name="T67" fmla="*/ 22 h 36"/>
              <a:gd name="T68" fmla="*/ 25 w 45"/>
              <a:gd name="T69" fmla="*/ 21 h 36"/>
              <a:gd name="T70" fmla="*/ 24 w 45"/>
              <a:gd name="T71" fmla="*/ 20 h 36"/>
              <a:gd name="T72" fmla="*/ 23 w 45"/>
              <a:gd name="T73" fmla="*/ 20 h 36"/>
              <a:gd name="T74" fmla="*/ 21 w 45"/>
              <a:gd name="T75" fmla="*/ 20 h 36"/>
              <a:gd name="T76" fmla="*/ 21 w 45"/>
              <a:gd name="T77" fmla="*/ 21 h 36"/>
              <a:gd name="T78" fmla="*/ 23 w 45"/>
              <a:gd name="T79" fmla="*/ 1 h 36"/>
              <a:gd name="T80" fmla="*/ 23 w 45"/>
              <a:gd name="T81" fmla="*/ 1 h 36"/>
              <a:gd name="T82" fmla="*/ 30 w 45"/>
              <a:gd name="T83" fmla="*/ 8 h 36"/>
              <a:gd name="T84" fmla="*/ 31 w 45"/>
              <a:gd name="T85" fmla="*/ 8 h 36"/>
              <a:gd name="T86" fmla="*/ 23 w 45"/>
              <a:gd name="T87" fmla="*/ 0 h 36"/>
              <a:gd name="T88" fmla="*/ 23 w 45"/>
              <a:gd name="T89" fmla="*/ 0 h 36"/>
              <a:gd name="T90" fmla="*/ 14 w 45"/>
              <a:gd name="T91" fmla="*/ 8 h 36"/>
              <a:gd name="T92" fmla="*/ 16 w 45"/>
              <a:gd name="T93" fmla="*/ 8 h 36"/>
              <a:gd name="T94" fmla="*/ 23 w 45"/>
              <a:gd name="T95" fmla="*/ 1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5" h="36">
                <a:moveTo>
                  <a:pt x="25" y="23"/>
                </a:moveTo>
                <a:cubicBezTo>
                  <a:pt x="25" y="24"/>
                  <a:pt x="25" y="24"/>
                  <a:pt x="25" y="24"/>
                </a:cubicBezTo>
                <a:cubicBezTo>
                  <a:pt x="25" y="24"/>
                  <a:pt x="25" y="24"/>
                  <a:pt x="24" y="24"/>
                </a:cubicBezTo>
                <a:cubicBezTo>
                  <a:pt x="23" y="24"/>
                  <a:pt x="23" y="24"/>
                  <a:pt x="23" y="24"/>
                </a:cubicBezTo>
                <a:cubicBezTo>
                  <a:pt x="21" y="24"/>
                  <a:pt x="21" y="24"/>
                  <a:pt x="21" y="24"/>
                </a:cubicBezTo>
                <a:cubicBezTo>
                  <a:pt x="21" y="24"/>
                  <a:pt x="21" y="24"/>
                  <a:pt x="21" y="24"/>
                </a:cubicBezTo>
                <a:cubicBezTo>
                  <a:pt x="21" y="23"/>
                  <a:pt x="21" y="23"/>
                  <a:pt x="21" y="23"/>
                </a:cubicBezTo>
                <a:cubicBezTo>
                  <a:pt x="0" y="16"/>
                  <a:pt x="0" y="16"/>
                  <a:pt x="0" y="16"/>
                </a:cubicBezTo>
                <a:cubicBezTo>
                  <a:pt x="0" y="29"/>
                  <a:pt x="0" y="29"/>
                  <a:pt x="0" y="29"/>
                </a:cubicBezTo>
                <a:cubicBezTo>
                  <a:pt x="0" y="33"/>
                  <a:pt x="3" y="36"/>
                  <a:pt x="7" y="36"/>
                </a:cubicBezTo>
                <a:cubicBezTo>
                  <a:pt x="23" y="36"/>
                  <a:pt x="23" y="36"/>
                  <a:pt x="23" y="36"/>
                </a:cubicBezTo>
                <a:cubicBezTo>
                  <a:pt x="38" y="36"/>
                  <a:pt x="38" y="36"/>
                  <a:pt x="38" y="36"/>
                </a:cubicBezTo>
                <a:cubicBezTo>
                  <a:pt x="42" y="36"/>
                  <a:pt x="45" y="33"/>
                  <a:pt x="45" y="29"/>
                </a:cubicBezTo>
                <a:cubicBezTo>
                  <a:pt x="45" y="16"/>
                  <a:pt x="45" y="16"/>
                  <a:pt x="45" y="16"/>
                </a:cubicBezTo>
                <a:cubicBezTo>
                  <a:pt x="25" y="23"/>
                  <a:pt x="25" y="23"/>
                  <a:pt x="25" y="23"/>
                </a:cubicBezTo>
                <a:close/>
                <a:moveTo>
                  <a:pt x="23" y="21"/>
                </a:moveTo>
                <a:cubicBezTo>
                  <a:pt x="23" y="21"/>
                  <a:pt x="23" y="21"/>
                  <a:pt x="23" y="21"/>
                </a:cubicBezTo>
                <a:cubicBezTo>
                  <a:pt x="24" y="21"/>
                  <a:pt x="24" y="21"/>
                  <a:pt x="24" y="21"/>
                </a:cubicBezTo>
                <a:cubicBezTo>
                  <a:pt x="24" y="23"/>
                  <a:pt x="24" y="23"/>
                  <a:pt x="24" y="23"/>
                </a:cubicBezTo>
                <a:cubicBezTo>
                  <a:pt x="24" y="23"/>
                  <a:pt x="24" y="24"/>
                  <a:pt x="23" y="24"/>
                </a:cubicBezTo>
                <a:cubicBezTo>
                  <a:pt x="23" y="24"/>
                  <a:pt x="23" y="24"/>
                  <a:pt x="23" y="24"/>
                </a:cubicBezTo>
                <a:cubicBezTo>
                  <a:pt x="22" y="24"/>
                  <a:pt x="22" y="24"/>
                  <a:pt x="22" y="24"/>
                </a:cubicBezTo>
                <a:cubicBezTo>
                  <a:pt x="22" y="24"/>
                  <a:pt x="21" y="23"/>
                  <a:pt x="21" y="23"/>
                </a:cubicBezTo>
                <a:cubicBezTo>
                  <a:pt x="21" y="21"/>
                  <a:pt x="21" y="21"/>
                  <a:pt x="21" y="21"/>
                </a:cubicBezTo>
                <a:cubicBezTo>
                  <a:pt x="21" y="21"/>
                  <a:pt x="22" y="21"/>
                  <a:pt x="22" y="21"/>
                </a:cubicBezTo>
                <a:cubicBezTo>
                  <a:pt x="23" y="21"/>
                  <a:pt x="23" y="21"/>
                  <a:pt x="23" y="21"/>
                </a:cubicBezTo>
                <a:close/>
                <a:moveTo>
                  <a:pt x="21" y="21"/>
                </a:moveTo>
                <a:cubicBezTo>
                  <a:pt x="21" y="22"/>
                  <a:pt x="21" y="22"/>
                  <a:pt x="21" y="22"/>
                </a:cubicBezTo>
                <a:cubicBezTo>
                  <a:pt x="0" y="15"/>
                  <a:pt x="0" y="15"/>
                  <a:pt x="0" y="15"/>
                </a:cubicBezTo>
                <a:cubicBezTo>
                  <a:pt x="1" y="11"/>
                  <a:pt x="4" y="9"/>
                  <a:pt x="7" y="9"/>
                </a:cubicBezTo>
                <a:cubicBezTo>
                  <a:pt x="23" y="9"/>
                  <a:pt x="23" y="9"/>
                  <a:pt x="23" y="9"/>
                </a:cubicBezTo>
                <a:cubicBezTo>
                  <a:pt x="38" y="9"/>
                  <a:pt x="38" y="9"/>
                  <a:pt x="38" y="9"/>
                </a:cubicBezTo>
                <a:cubicBezTo>
                  <a:pt x="42" y="9"/>
                  <a:pt x="45" y="11"/>
                  <a:pt x="45" y="15"/>
                </a:cubicBezTo>
                <a:cubicBezTo>
                  <a:pt x="25" y="22"/>
                  <a:pt x="25" y="22"/>
                  <a:pt x="25" y="22"/>
                </a:cubicBezTo>
                <a:cubicBezTo>
                  <a:pt x="25" y="21"/>
                  <a:pt x="25" y="21"/>
                  <a:pt x="25" y="21"/>
                </a:cubicBezTo>
                <a:cubicBezTo>
                  <a:pt x="25" y="20"/>
                  <a:pt x="25" y="20"/>
                  <a:pt x="24" y="20"/>
                </a:cubicBezTo>
                <a:cubicBezTo>
                  <a:pt x="23" y="20"/>
                  <a:pt x="23" y="20"/>
                  <a:pt x="23" y="20"/>
                </a:cubicBezTo>
                <a:cubicBezTo>
                  <a:pt x="21" y="20"/>
                  <a:pt x="21" y="20"/>
                  <a:pt x="21" y="20"/>
                </a:cubicBezTo>
                <a:cubicBezTo>
                  <a:pt x="21" y="20"/>
                  <a:pt x="21" y="20"/>
                  <a:pt x="21" y="21"/>
                </a:cubicBezTo>
                <a:close/>
                <a:moveTo>
                  <a:pt x="23" y="1"/>
                </a:moveTo>
                <a:cubicBezTo>
                  <a:pt x="23" y="1"/>
                  <a:pt x="23" y="1"/>
                  <a:pt x="23" y="1"/>
                </a:cubicBezTo>
                <a:cubicBezTo>
                  <a:pt x="27" y="1"/>
                  <a:pt x="30" y="4"/>
                  <a:pt x="30" y="8"/>
                </a:cubicBezTo>
                <a:cubicBezTo>
                  <a:pt x="31" y="8"/>
                  <a:pt x="31" y="8"/>
                  <a:pt x="31" y="8"/>
                </a:cubicBezTo>
                <a:cubicBezTo>
                  <a:pt x="31" y="4"/>
                  <a:pt x="27" y="0"/>
                  <a:pt x="23" y="0"/>
                </a:cubicBezTo>
                <a:cubicBezTo>
                  <a:pt x="23" y="0"/>
                  <a:pt x="23" y="0"/>
                  <a:pt x="23" y="0"/>
                </a:cubicBezTo>
                <a:cubicBezTo>
                  <a:pt x="18" y="0"/>
                  <a:pt x="14" y="4"/>
                  <a:pt x="14" y="8"/>
                </a:cubicBezTo>
                <a:cubicBezTo>
                  <a:pt x="16" y="8"/>
                  <a:pt x="16" y="8"/>
                  <a:pt x="16" y="8"/>
                </a:cubicBezTo>
                <a:cubicBezTo>
                  <a:pt x="16" y="4"/>
                  <a:pt x="19" y="1"/>
                  <a:pt x="23" y="1"/>
                </a:cubicBezTo>
                <a:close/>
              </a:path>
            </a:pathLst>
          </a:custGeom>
          <a:solidFill>
            <a:srgbClr val="4188CE"/>
          </a:solidFill>
          <a:ln>
            <a:noFill/>
          </a:ln>
        </p:spPr>
        <p:txBody>
          <a:bodyPr vert="horz" wrap="square" lIns="72756" tIns="36378" rIns="72756" bIns="36378" numCol="1" anchor="t" anchorCtr="0" compatLnSpc="1"/>
          <a:lstStyle/>
          <a:p>
            <a:endParaRPr lang="zh-CN" altLang="en-US" dirty="0">
              <a:ea typeface="微软雅黑" panose="020B0503020204020204" pitchFamily="34" charset="-122"/>
            </a:endParaRPr>
          </a:p>
        </p:txBody>
      </p:sp>
      <p:sp>
        <p:nvSpPr>
          <p:cNvPr id="48" name="Freeform 44"/>
          <p:cNvSpPr>
            <a:spLocks noEditPoints="1"/>
          </p:cNvSpPr>
          <p:nvPr/>
        </p:nvSpPr>
        <p:spPr bwMode="auto">
          <a:xfrm>
            <a:off x="5303498" y="3584177"/>
            <a:ext cx="376565" cy="328341"/>
          </a:xfrm>
          <a:custGeom>
            <a:avLst/>
            <a:gdLst>
              <a:gd name="T0" fmla="*/ 41 w 62"/>
              <a:gd name="T1" fmla="*/ 31 h 54"/>
              <a:gd name="T2" fmla="*/ 34 w 62"/>
              <a:gd name="T3" fmla="*/ 23 h 54"/>
              <a:gd name="T4" fmla="*/ 33 w 62"/>
              <a:gd name="T5" fmla="*/ 17 h 54"/>
              <a:gd name="T6" fmla="*/ 30 w 62"/>
              <a:gd name="T7" fmla="*/ 20 h 54"/>
              <a:gd name="T8" fmla="*/ 23 w 62"/>
              <a:gd name="T9" fmla="*/ 13 h 54"/>
              <a:gd name="T10" fmla="*/ 18 w 62"/>
              <a:gd name="T11" fmla="*/ 17 h 54"/>
              <a:gd name="T12" fmla="*/ 7 w 62"/>
              <a:gd name="T13" fmla="*/ 17 h 54"/>
              <a:gd name="T14" fmla="*/ 7 w 62"/>
              <a:gd name="T15" fmla="*/ 23 h 54"/>
              <a:gd name="T16" fmla="*/ 0 w 62"/>
              <a:gd name="T17" fmla="*/ 31 h 54"/>
              <a:gd name="T18" fmla="*/ 4 w 62"/>
              <a:gd name="T19" fmla="*/ 36 h 54"/>
              <a:gd name="T20" fmla="*/ 4 w 62"/>
              <a:gd name="T21" fmla="*/ 46 h 54"/>
              <a:gd name="T22" fmla="*/ 10 w 62"/>
              <a:gd name="T23" fmla="*/ 47 h 54"/>
              <a:gd name="T24" fmla="*/ 18 w 62"/>
              <a:gd name="T25" fmla="*/ 54 h 54"/>
              <a:gd name="T26" fmla="*/ 23 w 62"/>
              <a:gd name="T27" fmla="*/ 50 h 54"/>
              <a:gd name="T28" fmla="*/ 32 w 62"/>
              <a:gd name="T29" fmla="*/ 48 h 54"/>
              <a:gd name="T30" fmla="*/ 37 w 62"/>
              <a:gd name="T31" fmla="*/ 46 h 54"/>
              <a:gd name="T32" fmla="*/ 37 w 62"/>
              <a:gd name="T33" fmla="*/ 36 h 54"/>
              <a:gd name="T34" fmla="*/ 32 w 62"/>
              <a:gd name="T35" fmla="*/ 38 h 54"/>
              <a:gd name="T36" fmla="*/ 20 w 62"/>
              <a:gd name="T37" fmla="*/ 46 h 54"/>
              <a:gd name="T38" fmla="*/ 20 w 62"/>
              <a:gd name="T39" fmla="*/ 21 h 54"/>
              <a:gd name="T40" fmla="*/ 33 w 62"/>
              <a:gd name="T41" fmla="*/ 33 h 54"/>
              <a:gd name="T42" fmla="*/ 58 w 62"/>
              <a:gd name="T43" fmla="*/ 35 h 54"/>
              <a:gd name="T44" fmla="*/ 62 w 62"/>
              <a:gd name="T45" fmla="*/ 38 h 54"/>
              <a:gd name="T46" fmla="*/ 60 w 62"/>
              <a:gd name="T47" fmla="*/ 41 h 54"/>
              <a:gd name="T48" fmla="*/ 59 w 62"/>
              <a:gd name="T49" fmla="*/ 46 h 54"/>
              <a:gd name="T50" fmla="*/ 56 w 62"/>
              <a:gd name="T51" fmla="*/ 47 h 54"/>
              <a:gd name="T52" fmla="*/ 52 w 62"/>
              <a:gd name="T53" fmla="*/ 50 h 54"/>
              <a:gd name="T54" fmla="*/ 50 w 62"/>
              <a:gd name="T55" fmla="*/ 48 h 54"/>
              <a:gd name="T56" fmla="*/ 45 w 62"/>
              <a:gd name="T57" fmla="*/ 48 h 54"/>
              <a:gd name="T58" fmla="*/ 44 w 62"/>
              <a:gd name="T59" fmla="*/ 45 h 54"/>
              <a:gd name="T60" fmla="*/ 41 w 62"/>
              <a:gd name="T61" fmla="*/ 41 h 54"/>
              <a:gd name="T62" fmla="*/ 43 w 62"/>
              <a:gd name="T63" fmla="*/ 39 h 54"/>
              <a:gd name="T64" fmla="*/ 43 w 62"/>
              <a:gd name="T65" fmla="*/ 33 h 54"/>
              <a:gd name="T66" fmla="*/ 46 w 62"/>
              <a:gd name="T67" fmla="*/ 33 h 54"/>
              <a:gd name="T68" fmla="*/ 50 w 62"/>
              <a:gd name="T69" fmla="*/ 29 h 54"/>
              <a:gd name="T70" fmla="*/ 52 w 62"/>
              <a:gd name="T71" fmla="*/ 31 h 54"/>
              <a:gd name="T72" fmla="*/ 58 w 62"/>
              <a:gd name="T73" fmla="*/ 31 h 54"/>
              <a:gd name="T74" fmla="*/ 58 w 62"/>
              <a:gd name="T75" fmla="*/ 35 h 54"/>
              <a:gd name="T76" fmla="*/ 57 w 62"/>
              <a:gd name="T77" fmla="*/ 40 h 54"/>
              <a:gd name="T78" fmla="*/ 45 w 62"/>
              <a:gd name="T79" fmla="*/ 40 h 54"/>
              <a:gd name="T80" fmla="*/ 51 w 62"/>
              <a:gd name="T81" fmla="*/ 46 h 54"/>
              <a:gd name="T82" fmla="*/ 62 w 62"/>
              <a:gd name="T83" fmla="*/ 12 h 54"/>
              <a:gd name="T84" fmla="*/ 59 w 62"/>
              <a:gd name="T85" fmla="*/ 15 h 54"/>
              <a:gd name="T86" fmla="*/ 59 w 62"/>
              <a:gd name="T87" fmla="*/ 22 h 54"/>
              <a:gd name="T88" fmla="*/ 55 w 62"/>
              <a:gd name="T89" fmla="*/ 23 h 54"/>
              <a:gd name="T90" fmla="*/ 50 w 62"/>
              <a:gd name="T91" fmla="*/ 28 h 54"/>
              <a:gd name="T92" fmla="*/ 46 w 62"/>
              <a:gd name="T93" fmla="*/ 25 h 54"/>
              <a:gd name="T94" fmla="*/ 39 w 62"/>
              <a:gd name="T95" fmla="*/ 25 h 54"/>
              <a:gd name="T96" fmla="*/ 39 w 62"/>
              <a:gd name="T97" fmla="*/ 20 h 54"/>
              <a:gd name="T98" fmla="*/ 34 w 62"/>
              <a:gd name="T99" fmla="*/ 15 h 54"/>
              <a:gd name="T100" fmla="*/ 37 w 62"/>
              <a:gd name="T101" fmla="*/ 12 h 54"/>
              <a:gd name="T102" fmla="*/ 37 w 62"/>
              <a:gd name="T103" fmla="*/ 5 h 54"/>
              <a:gd name="T104" fmla="*/ 41 w 62"/>
              <a:gd name="T105" fmla="*/ 5 h 54"/>
              <a:gd name="T106" fmla="*/ 46 w 62"/>
              <a:gd name="T107" fmla="*/ 0 h 54"/>
              <a:gd name="T108" fmla="*/ 49 w 62"/>
              <a:gd name="T109" fmla="*/ 3 h 54"/>
              <a:gd name="T110" fmla="*/ 56 w 62"/>
              <a:gd name="T111" fmla="*/ 3 h 54"/>
              <a:gd name="T112" fmla="*/ 57 w 62"/>
              <a:gd name="T113" fmla="*/ 7 h 54"/>
              <a:gd name="T114" fmla="*/ 48 w 62"/>
              <a:gd name="T115" fmla="*/ 22 h 54"/>
              <a:gd name="T116" fmla="*/ 40 w 62"/>
              <a:gd name="T117" fmla="*/ 14 h 54"/>
              <a:gd name="T118" fmla="*/ 56 w 62"/>
              <a:gd name="T119" fmla="*/ 1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2" h="54">
                <a:moveTo>
                  <a:pt x="41" y="36"/>
                </a:moveTo>
                <a:cubicBezTo>
                  <a:pt x="41" y="31"/>
                  <a:pt x="41" y="31"/>
                  <a:pt x="41" y="31"/>
                </a:cubicBezTo>
                <a:cubicBezTo>
                  <a:pt x="37" y="31"/>
                  <a:pt x="37" y="31"/>
                  <a:pt x="37" y="31"/>
                </a:cubicBezTo>
                <a:cubicBezTo>
                  <a:pt x="37" y="28"/>
                  <a:pt x="36" y="25"/>
                  <a:pt x="34" y="23"/>
                </a:cubicBezTo>
                <a:cubicBezTo>
                  <a:pt x="37" y="20"/>
                  <a:pt x="37" y="20"/>
                  <a:pt x="37" y="20"/>
                </a:cubicBezTo>
                <a:cubicBezTo>
                  <a:pt x="33" y="17"/>
                  <a:pt x="33" y="17"/>
                  <a:pt x="33" y="17"/>
                </a:cubicBezTo>
                <a:cubicBezTo>
                  <a:pt x="32" y="18"/>
                  <a:pt x="32" y="18"/>
                  <a:pt x="32" y="18"/>
                </a:cubicBezTo>
                <a:cubicBezTo>
                  <a:pt x="30" y="20"/>
                  <a:pt x="30" y="20"/>
                  <a:pt x="30" y="20"/>
                </a:cubicBezTo>
                <a:cubicBezTo>
                  <a:pt x="28" y="18"/>
                  <a:pt x="26" y="17"/>
                  <a:pt x="23" y="17"/>
                </a:cubicBezTo>
                <a:cubicBezTo>
                  <a:pt x="23" y="13"/>
                  <a:pt x="23" y="13"/>
                  <a:pt x="23" y="13"/>
                </a:cubicBezTo>
                <a:cubicBezTo>
                  <a:pt x="18" y="13"/>
                  <a:pt x="18" y="13"/>
                  <a:pt x="18" y="13"/>
                </a:cubicBezTo>
                <a:cubicBezTo>
                  <a:pt x="18" y="17"/>
                  <a:pt x="18" y="17"/>
                  <a:pt x="18" y="17"/>
                </a:cubicBezTo>
                <a:cubicBezTo>
                  <a:pt x="15" y="17"/>
                  <a:pt x="12" y="18"/>
                  <a:pt x="10" y="20"/>
                </a:cubicBezTo>
                <a:cubicBezTo>
                  <a:pt x="7" y="17"/>
                  <a:pt x="7" y="17"/>
                  <a:pt x="7" y="17"/>
                </a:cubicBezTo>
                <a:cubicBezTo>
                  <a:pt x="4" y="20"/>
                  <a:pt x="4" y="20"/>
                  <a:pt x="4" y="20"/>
                </a:cubicBezTo>
                <a:cubicBezTo>
                  <a:pt x="7" y="23"/>
                  <a:pt x="7" y="23"/>
                  <a:pt x="7" y="23"/>
                </a:cubicBezTo>
                <a:cubicBezTo>
                  <a:pt x="5" y="26"/>
                  <a:pt x="4" y="28"/>
                  <a:pt x="4" y="31"/>
                </a:cubicBezTo>
                <a:cubicBezTo>
                  <a:pt x="0" y="31"/>
                  <a:pt x="0" y="31"/>
                  <a:pt x="0" y="31"/>
                </a:cubicBezTo>
                <a:cubicBezTo>
                  <a:pt x="0" y="36"/>
                  <a:pt x="0" y="36"/>
                  <a:pt x="0" y="36"/>
                </a:cubicBezTo>
                <a:cubicBezTo>
                  <a:pt x="4" y="36"/>
                  <a:pt x="4" y="36"/>
                  <a:pt x="4" y="36"/>
                </a:cubicBezTo>
                <a:cubicBezTo>
                  <a:pt x="4" y="39"/>
                  <a:pt x="5" y="41"/>
                  <a:pt x="7" y="44"/>
                </a:cubicBezTo>
                <a:cubicBezTo>
                  <a:pt x="4" y="46"/>
                  <a:pt x="4" y="46"/>
                  <a:pt x="4" y="46"/>
                </a:cubicBezTo>
                <a:cubicBezTo>
                  <a:pt x="7" y="50"/>
                  <a:pt x="7" y="50"/>
                  <a:pt x="7" y="50"/>
                </a:cubicBezTo>
                <a:cubicBezTo>
                  <a:pt x="10" y="47"/>
                  <a:pt x="10" y="47"/>
                  <a:pt x="10" y="47"/>
                </a:cubicBezTo>
                <a:cubicBezTo>
                  <a:pt x="12" y="49"/>
                  <a:pt x="15" y="50"/>
                  <a:pt x="18" y="50"/>
                </a:cubicBezTo>
                <a:cubicBezTo>
                  <a:pt x="18" y="54"/>
                  <a:pt x="18" y="54"/>
                  <a:pt x="18" y="54"/>
                </a:cubicBezTo>
                <a:cubicBezTo>
                  <a:pt x="23" y="54"/>
                  <a:pt x="23" y="54"/>
                  <a:pt x="23" y="54"/>
                </a:cubicBezTo>
                <a:cubicBezTo>
                  <a:pt x="23" y="50"/>
                  <a:pt x="23" y="50"/>
                  <a:pt x="23" y="50"/>
                </a:cubicBezTo>
                <a:cubicBezTo>
                  <a:pt x="26" y="50"/>
                  <a:pt x="28" y="49"/>
                  <a:pt x="31" y="47"/>
                </a:cubicBezTo>
                <a:cubicBezTo>
                  <a:pt x="32" y="48"/>
                  <a:pt x="32" y="48"/>
                  <a:pt x="32" y="48"/>
                </a:cubicBezTo>
                <a:cubicBezTo>
                  <a:pt x="33" y="50"/>
                  <a:pt x="33" y="50"/>
                  <a:pt x="33" y="50"/>
                </a:cubicBezTo>
                <a:cubicBezTo>
                  <a:pt x="37" y="46"/>
                  <a:pt x="37" y="46"/>
                  <a:pt x="37" y="46"/>
                </a:cubicBezTo>
                <a:cubicBezTo>
                  <a:pt x="34" y="43"/>
                  <a:pt x="34" y="43"/>
                  <a:pt x="34" y="43"/>
                </a:cubicBezTo>
                <a:cubicBezTo>
                  <a:pt x="36" y="41"/>
                  <a:pt x="37" y="39"/>
                  <a:pt x="37" y="36"/>
                </a:cubicBezTo>
                <a:cubicBezTo>
                  <a:pt x="41" y="36"/>
                  <a:pt x="41" y="36"/>
                  <a:pt x="41" y="36"/>
                </a:cubicBezTo>
                <a:close/>
                <a:moveTo>
                  <a:pt x="32" y="38"/>
                </a:moveTo>
                <a:cubicBezTo>
                  <a:pt x="32" y="38"/>
                  <a:pt x="32" y="38"/>
                  <a:pt x="32" y="38"/>
                </a:cubicBezTo>
                <a:cubicBezTo>
                  <a:pt x="30" y="43"/>
                  <a:pt x="26" y="46"/>
                  <a:pt x="20" y="46"/>
                </a:cubicBezTo>
                <a:cubicBezTo>
                  <a:pt x="14" y="46"/>
                  <a:pt x="8" y="40"/>
                  <a:pt x="8" y="33"/>
                </a:cubicBezTo>
                <a:cubicBezTo>
                  <a:pt x="8" y="27"/>
                  <a:pt x="14" y="21"/>
                  <a:pt x="20" y="21"/>
                </a:cubicBezTo>
                <a:cubicBezTo>
                  <a:pt x="26" y="21"/>
                  <a:pt x="30" y="24"/>
                  <a:pt x="32" y="29"/>
                </a:cubicBezTo>
                <a:cubicBezTo>
                  <a:pt x="32" y="30"/>
                  <a:pt x="33" y="32"/>
                  <a:pt x="33" y="33"/>
                </a:cubicBezTo>
                <a:cubicBezTo>
                  <a:pt x="33" y="35"/>
                  <a:pt x="32" y="37"/>
                  <a:pt x="32" y="38"/>
                </a:cubicBezTo>
                <a:close/>
                <a:moveTo>
                  <a:pt x="58" y="35"/>
                </a:moveTo>
                <a:cubicBezTo>
                  <a:pt x="59" y="36"/>
                  <a:pt x="59" y="37"/>
                  <a:pt x="60" y="38"/>
                </a:cubicBezTo>
                <a:cubicBezTo>
                  <a:pt x="62" y="38"/>
                  <a:pt x="62" y="38"/>
                  <a:pt x="62" y="38"/>
                </a:cubicBezTo>
                <a:cubicBezTo>
                  <a:pt x="62" y="41"/>
                  <a:pt x="62" y="41"/>
                  <a:pt x="62" y="41"/>
                </a:cubicBezTo>
                <a:cubicBezTo>
                  <a:pt x="60" y="41"/>
                  <a:pt x="60" y="41"/>
                  <a:pt x="60" y="41"/>
                </a:cubicBezTo>
                <a:cubicBezTo>
                  <a:pt x="59" y="42"/>
                  <a:pt x="59" y="44"/>
                  <a:pt x="58" y="45"/>
                </a:cubicBezTo>
                <a:cubicBezTo>
                  <a:pt x="59" y="46"/>
                  <a:pt x="59" y="46"/>
                  <a:pt x="59" y="46"/>
                </a:cubicBezTo>
                <a:cubicBezTo>
                  <a:pt x="58" y="48"/>
                  <a:pt x="58" y="48"/>
                  <a:pt x="58" y="48"/>
                </a:cubicBezTo>
                <a:cubicBezTo>
                  <a:pt x="56" y="47"/>
                  <a:pt x="56" y="47"/>
                  <a:pt x="56" y="47"/>
                </a:cubicBezTo>
                <a:cubicBezTo>
                  <a:pt x="55" y="47"/>
                  <a:pt x="54" y="48"/>
                  <a:pt x="52" y="48"/>
                </a:cubicBezTo>
                <a:cubicBezTo>
                  <a:pt x="52" y="50"/>
                  <a:pt x="52" y="50"/>
                  <a:pt x="52" y="50"/>
                </a:cubicBezTo>
                <a:cubicBezTo>
                  <a:pt x="50" y="50"/>
                  <a:pt x="50" y="50"/>
                  <a:pt x="50" y="50"/>
                </a:cubicBezTo>
                <a:cubicBezTo>
                  <a:pt x="50" y="48"/>
                  <a:pt x="50" y="48"/>
                  <a:pt x="50" y="48"/>
                </a:cubicBezTo>
                <a:cubicBezTo>
                  <a:pt x="49" y="48"/>
                  <a:pt x="47" y="47"/>
                  <a:pt x="46" y="47"/>
                </a:cubicBezTo>
                <a:cubicBezTo>
                  <a:pt x="45" y="48"/>
                  <a:pt x="45" y="48"/>
                  <a:pt x="45" y="48"/>
                </a:cubicBezTo>
                <a:cubicBezTo>
                  <a:pt x="43" y="46"/>
                  <a:pt x="43" y="46"/>
                  <a:pt x="43" y="46"/>
                </a:cubicBezTo>
                <a:cubicBezTo>
                  <a:pt x="44" y="45"/>
                  <a:pt x="44" y="45"/>
                  <a:pt x="44" y="45"/>
                </a:cubicBezTo>
                <a:cubicBezTo>
                  <a:pt x="43" y="44"/>
                  <a:pt x="43" y="42"/>
                  <a:pt x="43" y="41"/>
                </a:cubicBezTo>
                <a:cubicBezTo>
                  <a:pt x="41" y="41"/>
                  <a:pt x="41" y="41"/>
                  <a:pt x="41" y="41"/>
                </a:cubicBezTo>
                <a:cubicBezTo>
                  <a:pt x="41" y="39"/>
                  <a:pt x="41" y="39"/>
                  <a:pt x="41" y="39"/>
                </a:cubicBezTo>
                <a:cubicBezTo>
                  <a:pt x="43" y="39"/>
                  <a:pt x="43" y="39"/>
                  <a:pt x="43" y="39"/>
                </a:cubicBezTo>
                <a:cubicBezTo>
                  <a:pt x="43" y="37"/>
                  <a:pt x="43" y="36"/>
                  <a:pt x="44" y="35"/>
                </a:cubicBezTo>
                <a:cubicBezTo>
                  <a:pt x="43" y="33"/>
                  <a:pt x="43" y="33"/>
                  <a:pt x="43" y="33"/>
                </a:cubicBezTo>
                <a:cubicBezTo>
                  <a:pt x="45" y="32"/>
                  <a:pt x="45" y="32"/>
                  <a:pt x="45" y="32"/>
                </a:cubicBezTo>
                <a:cubicBezTo>
                  <a:pt x="46" y="33"/>
                  <a:pt x="46" y="33"/>
                  <a:pt x="46" y="33"/>
                </a:cubicBezTo>
                <a:cubicBezTo>
                  <a:pt x="47" y="32"/>
                  <a:pt x="48" y="32"/>
                  <a:pt x="50" y="31"/>
                </a:cubicBezTo>
                <a:cubicBezTo>
                  <a:pt x="50" y="29"/>
                  <a:pt x="50" y="29"/>
                  <a:pt x="50" y="29"/>
                </a:cubicBezTo>
                <a:cubicBezTo>
                  <a:pt x="52" y="29"/>
                  <a:pt x="52" y="29"/>
                  <a:pt x="52" y="29"/>
                </a:cubicBezTo>
                <a:cubicBezTo>
                  <a:pt x="52" y="31"/>
                  <a:pt x="52" y="31"/>
                  <a:pt x="52" y="31"/>
                </a:cubicBezTo>
                <a:cubicBezTo>
                  <a:pt x="54" y="32"/>
                  <a:pt x="55" y="32"/>
                  <a:pt x="56" y="33"/>
                </a:cubicBezTo>
                <a:cubicBezTo>
                  <a:pt x="58" y="31"/>
                  <a:pt x="58" y="31"/>
                  <a:pt x="58" y="31"/>
                </a:cubicBezTo>
                <a:cubicBezTo>
                  <a:pt x="59" y="33"/>
                  <a:pt x="59" y="33"/>
                  <a:pt x="59" y="33"/>
                </a:cubicBezTo>
                <a:cubicBezTo>
                  <a:pt x="58" y="35"/>
                  <a:pt x="58" y="35"/>
                  <a:pt x="58" y="35"/>
                </a:cubicBezTo>
                <a:close/>
                <a:moveTo>
                  <a:pt x="51" y="46"/>
                </a:moveTo>
                <a:cubicBezTo>
                  <a:pt x="55" y="46"/>
                  <a:pt x="57" y="43"/>
                  <a:pt x="57" y="40"/>
                </a:cubicBezTo>
                <a:cubicBezTo>
                  <a:pt x="57" y="36"/>
                  <a:pt x="55" y="34"/>
                  <a:pt x="51" y="34"/>
                </a:cubicBezTo>
                <a:cubicBezTo>
                  <a:pt x="48" y="34"/>
                  <a:pt x="45" y="36"/>
                  <a:pt x="45" y="40"/>
                </a:cubicBezTo>
                <a:cubicBezTo>
                  <a:pt x="45" y="43"/>
                  <a:pt x="48" y="46"/>
                  <a:pt x="51" y="46"/>
                </a:cubicBezTo>
                <a:cubicBezTo>
                  <a:pt x="51" y="46"/>
                  <a:pt x="51" y="46"/>
                  <a:pt x="51" y="46"/>
                </a:cubicBezTo>
                <a:close/>
                <a:moveTo>
                  <a:pt x="59" y="12"/>
                </a:moveTo>
                <a:cubicBezTo>
                  <a:pt x="62" y="12"/>
                  <a:pt x="62" y="12"/>
                  <a:pt x="62" y="12"/>
                </a:cubicBezTo>
                <a:cubicBezTo>
                  <a:pt x="62" y="15"/>
                  <a:pt x="62" y="15"/>
                  <a:pt x="62" y="15"/>
                </a:cubicBezTo>
                <a:cubicBezTo>
                  <a:pt x="59" y="15"/>
                  <a:pt x="59" y="15"/>
                  <a:pt x="59" y="15"/>
                </a:cubicBezTo>
                <a:cubicBezTo>
                  <a:pt x="59" y="17"/>
                  <a:pt x="58" y="19"/>
                  <a:pt x="57" y="20"/>
                </a:cubicBezTo>
                <a:cubicBezTo>
                  <a:pt x="59" y="22"/>
                  <a:pt x="59" y="22"/>
                  <a:pt x="59" y="22"/>
                </a:cubicBezTo>
                <a:cubicBezTo>
                  <a:pt x="56" y="25"/>
                  <a:pt x="56" y="25"/>
                  <a:pt x="56" y="25"/>
                </a:cubicBezTo>
                <a:cubicBezTo>
                  <a:pt x="55" y="23"/>
                  <a:pt x="55" y="23"/>
                  <a:pt x="55" y="23"/>
                </a:cubicBezTo>
                <a:cubicBezTo>
                  <a:pt x="53" y="24"/>
                  <a:pt x="51" y="25"/>
                  <a:pt x="50" y="25"/>
                </a:cubicBezTo>
                <a:cubicBezTo>
                  <a:pt x="50" y="28"/>
                  <a:pt x="50" y="28"/>
                  <a:pt x="50" y="28"/>
                </a:cubicBezTo>
                <a:cubicBezTo>
                  <a:pt x="46" y="28"/>
                  <a:pt x="46" y="28"/>
                  <a:pt x="46" y="28"/>
                </a:cubicBezTo>
                <a:cubicBezTo>
                  <a:pt x="46" y="25"/>
                  <a:pt x="46" y="25"/>
                  <a:pt x="46" y="25"/>
                </a:cubicBezTo>
                <a:cubicBezTo>
                  <a:pt x="44" y="25"/>
                  <a:pt x="43" y="24"/>
                  <a:pt x="41" y="23"/>
                </a:cubicBezTo>
                <a:cubicBezTo>
                  <a:pt x="39" y="25"/>
                  <a:pt x="39" y="25"/>
                  <a:pt x="39" y="25"/>
                </a:cubicBezTo>
                <a:cubicBezTo>
                  <a:pt x="37" y="22"/>
                  <a:pt x="37" y="22"/>
                  <a:pt x="37" y="22"/>
                </a:cubicBezTo>
                <a:cubicBezTo>
                  <a:pt x="39" y="20"/>
                  <a:pt x="39" y="20"/>
                  <a:pt x="39" y="20"/>
                </a:cubicBezTo>
                <a:cubicBezTo>
                  <a:pt x="38" y="19"/>
                  <a:pt x="37" y="17"/>
                  <a:pt x="37" y="15"/>
                </a:cubicBezTo>
                <a:cubicBezTo>
                  <a:pt x="34" y="15"/>
                  <a:pt x="34" y="15"/>
                  <a:pt x="34" y="15"/>
                </a:cubicBezTo>
                <a:cubicBezTo>
                  <a:pt x="34" y="12"/>
                  <a:pt x="34" y="12"/>
                  <a:pt x="34" y="12"/>
                </a:cubicBezTo>
                <a:cubicBezTo>
                  <a:pt x="37" y="12"/>
                  <a:pt x="37" y="12"/>
                  <a:pt x="37" y="12"/>
                </a:cubicBezTo>
                <a:cubicBezTo>
                  <a:pt x="37" y="10"/>
                  <a:pt x="38" y="9"/>
                  <a:pt x="39" y="7"/>
                </a:cubicBezTo>
                <a:cubicBezTo>
                  <a:pt x="37" y="5"/>
                  <a:pt x="37" y="5"/>
                  <a:pt x="37" y="5"/>
                </a:cubicBezTo>
                <a:cubicBezTo>
                  <a:pt x="39" y="3"/>
                  <a:pt x="39" y="3"/>
                  <a:pt x="39" y="3"/>
                </a:cubicBezTo>
                <a:cubicBezTo>
                  <a:pt x="41" y="5"/>
                  <a:pt x="41" y="5"/>
                  <a:pt x="41" y="5"/>
                </a:cubicBezTo>
                <a:cubicBezTo>
                  <a:pt x="43" y="4"/>
                  <a:pt x="44" y="3"/>
                  <a:pt x="46" y="3"/>
                </a:cubicBezTo>
                <a:cubicBezTo>
                  <a:pt x="46" y="0"/>
                  <a:pt x="46" y="0"/>
                  <a:pt x="46" y="0"/>
                </a:cubicBezTo>
                <a:cubicBezTo>
                  <a:pt x="49" y="0"/>
                  <a:pt x="49" y="0"/>
                  <a:pt x="49" y="0"/>
                </a:cubicBezTo>
                <a:cubicBezTo>
                  <a:pt x="49" y="3"/>
                  <a:pt x="49" y="3"/>
                  <a:pt x="49" y="3"/>
                </a:cubicBezTo>
                <a:cubicBezTo>
                  <a:pt x="51" y="3"/>
                  <a:pt x="53" y="4"/>
                  <a:pt x="54" y="5"/>
                </a:cubicBezTo>
                <a:cubicBezTo>
                  <a:pt x="56" y="3"/>
                  <a:pt x="56" y="3"/>
                  <a:pt x="56" y="3"/>
                </a:cubicBezTo>
                <a:cubicBezTo>
                  <a:pt x="59" y="5"/>
                  <a:pt x="59" y="5"/>
                  <a:pt x="59" y="5"/>
                </a:cubicBezTo>
                <a:cubicBezTo>
                  <a:pt x="57" y="7"/>
                  <a:pt x="57" y="7"/>
                  <a:pt x="57" y="7"/>
                </a:cubicBezTo>
                <a:cubicBezTo>
                  <a:pt x="58" y="8"/>
                  <a:pt x="59" y="10"/>
                  <a:pt x="59" y="12"/>
                </a:cubicBezTo>
                <a:close/>
                <a:moveTo>
                  <a:pt x="48" y="22"/>
                </a:moveTo>
                <a:cubicBezTo>
                  <a:pt x="48" y="22"/>
                  <a:pt x="48" y="22"/>
                  <a:pt x="48" y="22"/>
                </a:cubicBezTo>
                <a:cubicBezTo>
                  <a:pt x="43" y="22"/>
                  <a:pt x="40" y="18"/>
                  <a:pt x="40" y="14"/>
                </a:cubicBezTo>
                <a:cubicBezTo>
                  <a:pt x="40" y="9"/>
                  <a:pt x="43" y="6"/>
                  <a:pt x="48" y="6"/>
                </a:cubicBezTo>
                <a:cubicBezTo>
                  <a:pt x="52" y="6"/>
                  <a:pt x="56" y="9"/>
                  <a:pt x="56" y="14"/>
                </a:cubicBezTo>
                <a:cubicBezTo>
                  <a:pt x="56" y="18"/>
                  <a:pt x="52" y="22"/>
                  <a:pt x="48" y="22"/>
                </a:cubicBezTo>
                <a:close/>
              </a:path>
            </a:pathLst>
          </a:custGeom>
          <a:solidFill>
            <a:srgbClr val="FCEC2D"/>
          </a:solidFill>
          <a:ln>
            <a:noFill/>
          </a:ln>
        </p:spPr>
        <p:txBody>
          <a:bodyPr vert="horz" wrap="square" lIns="72756" tIns="36378" rIns="72756" bIns="36378" numCol="1" anchor="t" anchorCtr="0" compatLnSpc="1"/>
          <a:lstStyle/>
          <a:p>
            <a:endParaRPr lang="zh-CN" altLang="en-US" dirty="0">
              <a:ea typeface="微软雅黑" panose="020B0503020204020204" pitchFamily="34" charset="-122"/>
            </a:endParaRPr>
          </a:p>
        </p:txBody>
      </p:sp>
      <p:sp>
        <p:nvSpPr>
          <p:cNvPr id="49" name="Freeform 45"/>
          <p:cNvSpPr>
            <a:spLocks noEditPoints="1"/>
          </p:cNvSpPr>
          <p:nvPr/>
        </p:nvSpPr>
        <p:spPr bwMode="auto">
          <a:xfrm>
            <a:off x="8619908" y="3574991"/>
            <a:ext cx="337714" cy="341651"/>
          </a:xfrm>
          <a:custGeom>
            <a:avLst/>
            <a:gdLst>
              <a:gd name="T0" fmla="*/ 40 w 46"/>
              <a:gd name="T1" fmla="*/ 28 h 51"/>
              <a:gd name="T2" fmla="*/ 35 w 46"/>
              <a:gd name="T3" fmla="*/ 41 h 51"/>
              <a:gd name="T4" fmla="*/ 34 w 46"/>
              <a:gd name="T5" fmla="*/ 34 h 51"/>
              <a:gd name="T6" fmla="*/ 29 w 46"/>
              <a:gd name="T7" fmla="*/ 30 h 51"/>
              <a:gd name="T8" fmla="*/ 29 w 46"/>
              <a:gd name="T9" fmla="*/ 30 h 51"/>
              <a:gd name="T10" fmla="*/ 27 w 46"/>
              <a:gd name="T11" fmla="*/ 30 h 51"/>
              <a:gd name="T12" fmla="*/ 25 w 46"/>
              <a:gd name="T13" fmla="*/ 35 h 51"/>
              <a:gd name="T14" fmla="*/ 24 w 46"/>
              <a:gd name="T15" fmla="*/ 38 h 51"/>
              <a:gd name="T16" fmla="*/ 24 w 46"/>
              <a:gd name="T17" fmla="*/ 32 h 51"/>
              <a:gd name="T18" fmla="*/ 24 w 46"/>
              <a:gd name="T19" fmla="*/ 31 h 51"/>
              <a:gd name="T20" fmla="*/ 23 w 46"/>
              <a:gd name="T21" fmla="*/ 30 h 51"/>
              <a:gd name="T22" fmla="*/ 22 w 46"/>
              <a:gd name="T23" fmla="*/ 31 h 51"/>
              <a:gd name="T24" fmla="*/ 22 w 46"/>
              <a:gd name="T25" fmla="*/ 32 h 51"/>
              <a:gd name="T26" fmla="*/ 21 w 46"/>
              <a:gd name="T27" fmla="*/ 38 h 51"/>
              <a:gd name="T28" fmla="*/ 20 w 46"/>
              <a:gd name="T29" fmla="*/ 35 h 51"/>
              <a:gd name="T30" fmla="*/ 19 w 46"/>
              <a:gd name="T31" fmla="*/ 30 h 51"/>
              <a:gd name="T32" fmla="*/ 15 w 46"/>
              <a:gd name="T33" fmla="*/ 30 h 51"/>
              <a:gd name="T34" fmla="*/ 15 w 46"/>
              <a:gd name="T35" fmla="*/ 30 h 51"/>
              <a:gd name="T36" fmla="*/ 11 w 46"/>
              <a:gd name="T37" fmla="*/ 34 h 51"/>
              <a:gd name="T38" fmla="*/ 10 w 46"/>
              <a:gd name="T39" fmla="*/ 41 h 51"/>
              <a:gd name="T40" fmla="*/ 5 w 46"/>
              <a:gd name="T41" fmla="*/ 28 h 51"/>
              <a:gd name="T42" fmla="*/ 23 w 46"/>
              <a:gd name="T43" fmla="*/ 11 h 51"/>
              <a:gd name="T44" fmla="*/ 23 w 46"/>
              <a:gd name="T45" fmla="*/ 14 h 51"/>
              <a:gd name="T46" fmla="*/ 25 w 46"/>
              <a:gd name="T47" fmla="*/ 15 h 51"/>
              <a:gd name="T48" fmla="*/ 28 w 46"/>
              <a:gd name="T49" fmla="*/ 13 h 51"/>
              <a:gd name="T50" fmla="*/ 32 w 46"/>
              <a:gd name="T51" fmla="*/ 11 h 51"/>
              <a:gd name="T52" fmla="*/ 34 w 46"/>
              <a:gd name="T53" fmla="*/ 9 h 51"/>
              <a:gd name="T54" fmla="*/ 34 w 46"/>
              <a:gd name="T55" fmla="*/ 7 h 51"/>
              <a:gd name="T56" fmla="*/ 32 w 46"/>
              <a:gd name="T57" fmla="*/ 5 h 51"/>
              <a:gd name="T58" fmla="*/ 28 w 46"/>
              <a:gd name="T59" fmla="*/ 3 h 51"/>
              <a:gd name="T60" fmla="*/ 25 w 46"/>
              <a:gd name="T61" fmla="*/ 1 h 51"/>
              <a:gd name="T62" fmla="*/ 23 w 46"/>
              <a:gd name="T63" fmla="*/ 2 h 51"/>
              <a:gd name="T64" fmla="*/ 23 w 46"/>
              <a:gd name="T65" fmla="*/ 5 h 51"/>
              <a:gd name="T66" fmla="*/ 0 w 46"/>
              <a:gd name="T67" fmla="*/ 28 h 51"/>
              <a:gd name="T68" fmla="*/ 23 w 46"/>
              <a:gd name="T69" fmla="*/ 51 h 51"/>
              <a:gd name="T70" fmla="*/ 46 w 46"/>
              <a:gd name="T71" fmla="*/ 28 h 51"/>
              <a:gd name="T72" fmla="*/ 40 w 46"/>
              <a:gd name="T73" fmla="*/ 28 h 51"/>
              <a:gd name="T74" fmla="*/ 23 w 46"/>
              <a:gd name="T75" fmla="*/ 19 h 51"/>
              <a:gd name="T76" fmla="*/ 28 w 46"/>
              <a:gd name="T77" fmla="*/ 24 h 51"/>
              <a:gd name="T78" fmla="*/ 23 w 46"/>
              <a:gd name="T79" fmla="*/ 29 h 51"/>
              <a:gd name="T80" fmla="*/ 17 w 46"/>
              <a:gd name="T81" fmla="*/ 24 h 51"/>
              <a:gd name="T82" fmla="*/ 23 w 46"/>
              <a:gd name="T83" fmla="*/ 19 h 51"/>
              <a:gd name="T84" fmla="*/ 30 w 46"/>
              <a:gd name="T85" fmla="*/ 37 h 51"/>
              <a:gd name="T86" fmla="*/ 30 w 46"/>
              <a:gd name="T87" fmla="*/ 37 h 51"/>
              <a:gd name="T88" fmla="*/ 30 w 46"/>
              <a:gd name="T89" fmla="*/ 37 h 51"/>
              <a:gd name="T90" fmla="*/ 30 w 46"/>
              <a:gd name="T91" fmla="*/ 44 h 51"/>
              <a:gd name="T92" fmla="*/ 30 w 46"/>
              <a:gd name="T93" fmla="*/ 44 h 51"/>
              <a:gd name="T94" fmla="*/ 29 w 46"/>
              <a:gd name="T95" fmla="*/ 37 h 51"/>
              <a:gd name="T96" fmla="*/ 30 w 46"/>
              <a:gd name="T97" fmla="*/ 37 h 51"/>
              <a:gd name="T98" fmla="*/ 15 w 46"/>
              <a:gd name="T99" fmla="*/ 37 h 51"/>
              <a:gd name="T100" fmla="*/ 15 w 46"/>
              <a:gd name="T101" fmla="*/ 37 h 51"/>
              <a:gd name="T102" fmla="*/ 15 w 46"/>
              <a:gd name="T103" fmla="*/ 44 h 51"/>
              <a:gd name="T104" fmla="*/ 14 w 46"/>
              <a:gd name="T105" fmla="*/ 44 h 51"/>
              <a:gd name="T106" fmla="*/ 14 w 46"/>
              <a:gd name="T107" fmla="*/ 37 h 51"/>
              <a:gd name="T108" fmla="*/ 15 w 46"/>
              <a:gd name="T109" fmla="*/ 37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6" h="51">
                <a:moveTo>
                  <a:pt x="40" y="28"/>
                </a:moveTo>
                <a:cubicBezTo>
                  <a:pt x="40" y="33"/>
                  <a:pt x="38" y="38"/>
                  <a:pt x="35" y="41"/>
                </a:cubicBezTo>
                <a:cubicBezTo>
                  <a:pt x="34" y="38"/>
                  <a:pt x="34" y="35"/>
                  <a:pt x="34" y="34"/>
                </a:cubicBezTo>
                <a:cubicBezTo>
                  <a:pt x="33" y="31"/>
                  <a:pt x="30" y="30"/>
                  <a:pt x="29" y="30"/>
                </a:cubicBezTo>
                <a:cubicBezTo>
                  <a:pt x="29" y="30"/>
                  <a:pt x="29" y="30"/>
                  <a:pt x="29" y="30"/>
                </a:cubicBezTo>
                <a:cubicBezTo>
                  <a:pt x="27" y="30"/>
                  <a:pt x="27" y="30"/>
                  <a:pt x="27" y="30"/>
                </a:cubicBezTo>
                <a:cubicBezTo>
                  <a:pt x="25" y="35"/>
                  <a:pt x="25" y="35"/>
                  <a:pt x="25" y="35"/>
                </a:cubicBezTo>
                <a:cubicBezTo>
                  <a:pt x="24" y="38"/>
                  <a:pt x="24" y="38"/>
                  <a:pt x="24" y="38"/>
                </a:cubicBezTo>
                <a:cubicBezTo>
                  <a:pt x="24" y="32"/>
                  <a:pt x="24" y="32"/>
                  <a:pt x="24" y="32"/>
                </a:cubicBezTo>
                <a:cubicBezTo>
                  <a:pt x="24" y="32"/>
                  <a:pt x="24" y="31"/>
                  <a:pt x="24" y="31"/>
                </a:cubicBezTo>
                <a:cubicBezTo>
                  <a:pt x="24" y="31"/>
                  <a:pt x="23" y="30"/>
                  <a:pt x="23" y="30"/>
                </a:cubicBezTo>
                <a:cubicBezTo>
                  <a:pt x="22" y="30"/>
                  <a:pt x="22" y="31"/>
                  <a:pt x="22" y="31"/>
                </a:cubicBezTo>
                <a:cubicBezTo>
                  <a:pt x="22" y="31"/>
                  <a:pt x="22" y="32"/>
                  <a:pt x="22" y="32"/>
                </a:cubicBezTo>
                <a:cubicBezTo>
                  <a:pt x="21" y="38"/>
                  <a:pt x="21" y="38"/>
                  <a:pt x="21" y="38"/>
                </a:cubicBezTo>
                <a:cubicBezTo>
                  <a:pt x="20" y="35"/>
                  <a:pt x="20" y="35"/>
                  <a:pt x="20" y="35"/>
                </a:cubicBezTo>
                <a:cubicBezTo>
                  <a:pt x="19" y="30"/>
                  <a:pt x="19" y="30"/>
                  <a:pt x="19" y="30"/>
                </a:cubicBezTo>
                <a:cubicBezTo>
                  <a:pt x="15" y="30"/>
                  <a:pt x="15" y="30"/>
                  <a:pt x="15" y="30"/>
                </a:cubicBezTo>
                <a:cubicBezTo>
                  <a:pt x="15" y="30"/>
                  <a:pt x="15" y="30"/>
                  <a:pt x="15" y="30"/>
                </a:cubicBezTo>
                <a:cubicBezTo>
                  <a:pt x="13" y="31"/>
                  <a:pt x="11" y="31"/>
                  <a:pt x="11" y="34"/>
                </a:cubicBezTo>
                <a:cubicBezTo>
                  <a:pt x="10" y="35"/>
                  <a:pt x="10" y="37"/>
                  <a:pt x="10" y="41"/>
                </a:cubicBezTo>
                <a:cubicBezTo>
                  <a:pt x="7" y="37"/>
                  <a:pt x="5" y="33"/>
                  <a:pt x="5" y="28"/>
                </a:cubicBezTo>
                <a:cubicBezTo>
                  <a:pt x="5" y="19"/>
                  <a:pt x="13" y="11"/>
                  <a:pt x="23" y="11"/>
                </a:cubicBezTo>
                <a:cubicBezTo>
                  <a:pt x="23" y="14"/>
                  <a:pt x="23" y="14"/>
                  <a:pt x="23" y="14"/>
                </a:cubicBezTo>
                <a:cubicBezTo>
                  <a:pt x="23" y="15"/>
                  <a:pt x="24" y="15"/>
                  <a:pt x="25" y="15"/>
                </a:cubicBezTo>
                <a:cubicBezTo>
                  <a:pt x="28" y="13"/>
                  <a:pt x="28" y="13"/>
                  <a:pt x="28" y="13"/>
                </a:cubicBezTo>
                <a:cubicBezTo>
                  <a:pt x="29" y="12"/>
                  <a:pt x="30" y="11"/>
                  <a:pt x="32" y="11"/>
                </a:cubicBezTo>
                <a:cubicBezTo>
                  <a:pt x="34" y="9"/>
                  <a:pt x="34" y="9"/>
                  <a:pt x="34" y="9"/>
                </a:cubicBezTo>
                <a:cubicBezTo>
                  <a:pt x="36" y="8"/>
                  <a:pt x="36" y="7"/>
                  <a:pt x="34" y="7"/>
                </a:cubicBezTo>
                <a:cubicBezTo>
                  <a:pt x="32" y="5"/>
                  <a:pt x="32" y="5"/>
                  <a:pt x="32" y="5"/>
                </a:cubicBezTo>
                <a:cubicBezTo>
                  <a:pt x="30" y="4"/>
                  <a:pt x="29" y="3"/>
                  <a:pt x="28" y="3"/>
                </a:cubicBezTo>
                <a:cubicBezTo>
                  <a:pt x="25" y="1"/>
                  <a:pt x="25" y="1"/>
                  <a:pt x="25" y="1"/>
                </a:cubicBezTo>
                <a:cubicBezTo>
                  <a:pt x="24" y="0"/>
                  <a:pt x="23" y="1"/>
                  <a:pt x="23" y="2"/>
                </a:cubicBezTo>
                <a:cubicBezTo>
                  <a:pt x="23" y="5"/>
                  <a:pt x="23" y="5"/>
                  <a:pt x="23" y="5"/>
                </a:cubicBezTo>
                <a:cubicBezTo>
                  <a:pt x="10" y="5"/>
                  <a:pt x="0" y="16"/>
                  <a:pt x="0" y="28"/>
                </a:cubicBezTo>
                <a:cubicBezTo>
                  <a:pt x="0" y="41"/>
                  <a:pt x="10" y="51"/>
                  <a:pt x="23" y="51"/>
                </a:cubicBezTo>
                <a:cubicBezTo>
                  <a:pt x="35" y="51"/>
                  <a:pt x="46" y="41"/>
                  <a:pt x="46" y="28"/>
                </a:cubicBezTo>
                <a:cubicBezTo>
                  <a:pt x="40" y="28"/>
                  <a:pt x="40" y="28"/>
                  <a:pt x="40" y="28"/>
                </a:cubicBezTo>
                <a:close/>
                <a:moveTo>
                  <a:pt x="23" y="19"/>
                </a:moveTo>
                <a:cubicBezTo>
                  <a:pt x="26" y="19"/>
                  <a:pt x="28" y="21"/>
                  <a:pt x="28" y="24"/>
                </a:cubicBezTo>
                <a:cubicBezTo>
                  <a:pt x="28" y="27"/>
                  <a:pt x="26" y="29"/>
                  <a:pt x="23" y="29"/>
                </a:cubicBezTo>
                <a:cubicBezTo>
                  <a:pt x="20" y="29"/>
                  <a:pt x="17" y="27"/>
                  <a:pt x="17" y="24"/>
                </a:cubicBezTo>
                <a:cubicBezTo>
                  <a:pt x="17" y="21"/>
                  <a:pt x="20" y="19"/>
                  <a:pt x="23" y="19"/>
                </a:cubicBezTo>
                <a:close/>
                <a:moveTo>
                  <a:pt x="30" y="37"/>
                </a:moveTo>
                <a:cubicBezTo>
                  <a:pt x="30" y="37"/>
                  <a:pt x="30" y="37"/>
                  <a:pt x="30" y="37"/>
                </a:cubicBezTo>
                <a:cubicBezTo>
                  <a:pt x="30" y="37"/>
                  <a:pt x="30" y="37"/>
                  <a:pt x="30" y="37"/>
                </a:cubicBezTo>
                <a:cubicBezTo>
                  <a:pt x="30" y="44"/>
                  <a:pt x="30" y="44"/>
                  <a:pt x="30" y="44"/>
                </a:cubicBezTo>
                <a:cubicBezTo>
                  <a:pt x="30" y="44"/>
                  <a:pt x="30" y="44"/>
                  <a:pt x="30" y="44"/>
                </a:cubicBezTo>
                <a:cubicBezTo>
                  <a:pt x="29" y="37"/>
                  <a:pt x="29" y="37"/>
                  <a:pt x="29" y="37"/>
                </a:cubicBezTo>
                <a:cubicBezTo>
                  <a:pt x="30" y="37"/>
                  <a:pt x="30" y="37"/>
                  <a:pt x="30" y="37"/>
                </a:cubicBezTo>
                <a:close/>
                <a:moveTo>
                  <a:pt x="15" y="37"/>
                </a:moveTo>
                <a:cubicBezTo>
                  <a:pt x="15" y="37"/>
                  <a:pt x="15" y="37"/>
                  <a:pt x="15" y="37"/>
                </a:cubicBezTo>
                <a:cubicBezTo>
                  <a:pt x="15" y="44"/>
                  <a:pt x="15" y="44"/>
                  <a:pt x="15" y="44"/>
                </a:cubicBezTo>
                <a:cubicBezTo>
                  <a:pt x="15" y="44"/>
                  <a:pt x="14" y="44"/>
                  <a:pt x="14" y="44"/>
                </a:cubicBezTo>
                <a:cubicBezTo>
                  <a:pt x="14" y="37"/>
                  <a:pt x="14" y="37"/>
                  <a:pt x="14" y="37"/>
                </a:cubicBezTo>
                <a:cubicBezTo>
                  <a:pt x="14" y="37"/>
                  <a:pt x="14" y="37"/>
                  <a:pt x="15" y="37"/>
                </a:cubicBezTo>
                <a:close/>
              </a:path>
            </a:pathLst>
          </a:custGeom>
          <a:solidFill>
            <a:srgbClr val="FF9298"/>
          </a:solidFill>
          <a:ln>
            <a:noFill/>
          </a:ln>
        </p:spPr>
        <p:txBody>
          <a:bodyPr vert="horz" wrap="square" lIns="72756" tIns="36378" rIns="72756" bIns="36378" numCol="1" anchor="t" anchorCtr="0" compatLnSpc="1"/>
          <a:lstStyle/>
          <a:p>
            <a:endParaRPr lang="zh-CN" altLang="en-US" dirty="0">
              <a:ea typeface="微软雅黑" panose="020B0503020204020204" pitchFamily="34" charset="-122"/>
            </a:endParaRPr>
          </a:p>
        </p:txBody>
      </p:sp>
      <p:sp>
        <p:nvSpPr>
          <p:cNvPr id="50" name="TextBox 43"/>
          <p:cNvSpPr txBox="1"/>
          <p:nvPr/>
        </p:nvSpPr>
        <p:spPr>
          <a:xfrm>
            <a:off x="3100388" y="4724936"/>
            <a:ext cx="1407791" cy="938880"/>
          </a:xfrm>
          <a:prstGeom prst="rect">
            <a:avLst/>
          </a:prstGeom>
          <a:noFill/>
        </p:spPr>
        <p:txBody>
          <a:bodyPr wrap="square" lIns="72756" tIns="36378" rIns="72756" bIns="36378" rtlCol="0">
            <a:spAutoFit/>
          </a:bodyPr>
          <a:lstStyle/>
          <a:p>
            <a:pPr algn="just"/>
            <a:r>
              <a:rPr lang="zh-CN" altLang="en-US" sz="1100"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您的内容打在这里，或者通过复制您的文本后。您的内容打在这里，或者通过复制您的文本后。</a:t>
            </a:r>
          </a:p>
        </p:txBody>
      </p:sp>
      <p:sp>
        <p:nvSpPr>
          <p:cNvPr id="51" name="TextBox 44"/>
          <p:cNvSpPr txBox="1"/>
          <p:nvPr/>
        </p:nvSpPr>
        <p:spPr>
          <a:xfrm>
            <a:off x="2875989" y="4467173"/>
            <a:ext cx="1411412" cy="219775"/>
          </a:xfrm>
          <a:prstGeom prst="rect">
            <a:avLst/>
          </a:prstGeom>
          <a:noFill/>
        </p:spPr>
        <p:txBody>
          <a:bodyPr wrap="square" lIns="72756" tIns="0" rIns="72756" bIns="0" rtlCol="0" anchor="t">
            <a:spAutoFit/>
          </a:bodyPr>
          <a:lstStyle/>
          <a:p>
            <a:pPr algn="r"/>
            <a:r>
              <a:rPr lang="zh-CN" altLang="en-US" sz="2100" baseline="-3000" dirty="0">
                <a:solidFill>
                  <a:schemeClr val="bg1">
                    <a:lumMod val="50000"/>
                  </a:schemeClr>
                </a:solidFill>
                <a:latin typeface="微软雅黑" panose="020B0503020204020204" pitchFamily="34" charset="-122"/>
                <a:ea typeface="微软雅黑" panose="020B0503020204020204" pitchFamily="34" charset="-122"/>
              </a:rPr>
              <a:t>添加标题</a:t>
            </a:r>
          </a:p>
        </p:txBody>
      </p:sp>
      <p:sp>
        <p:nvSpPr>
          <p:cNvPr id="52" name="TextBox 45"/>
          <p:cNvSpPr txBox="1"/>
          <p:nvPr/>
        </p:nvSpPr>
        <p:spPr>
          <a:xfrm>
            <a:off x="4923644" y="4720098"/>
            <a:ext cx="1407791" cy="938880"/>
          </a:xfrm>
          <a:prstGeom prst="rect">
            <a:avLst/>
          </a:prstGeom>
          <a:noFill/>
        </p:spPr>
        <p:txBody>
          <a:bodyPr wrap="square" lIns="72756" tIns="36378" rIns="72756" bIns="36378" rtlCol="0">
            <a:spAutoFit/>
          </a:bodyPr>
          <a:lstStyle/>
          <a:p>
            <a:pPr algn="just"/>
            <a:r>
              <a:rPr lang="zh-CN" altLang="en-US" sz="1100"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您的内容打在这里，或者通过复制您的文本后。您的内容打在这里，或者通过复制您的文本后。</a:t>
            </a:r>
          </a:p>
        </p:txBody>
      </p:sp>
      <p:sp>
        <p:nvSpPr>
          <p:cNvPr id="53" name="TextBox 46"/>
          <p:cNvSpPr txBox="1"/>
          <p:nvPr/>
        </p:nvSpPr>
        <p:spPr>
          <a:xfrm>
            <a:off x="5095917" y="4449954"/>
            <a:ext cx="1411412" cy="219775"/>
          </a:xfrm>
          <a:prstGeom prst="rect">
            <a:avLst/>
          </a:prstGeom>
          <a:noFill/>
        </p:spPr>
        <p:txBody>
          <a:bodyPr wrap="square" lIns="72756" tIns="0" rIns="72756" bIns="0" rtlCol="0" anchor="t">
            <a:spAutoFit/>
          </a:bodyPr>
          <a:lstStyle/>
          <a:p>
            <a:r>
              <a:rPr lang="zh-CN" altLang="en-US" sz="2100" baseline="-3000" dirty="0">
                <a:solidFill>
                  <a:schemeClr val="bg1">
                    <a:lumMod val="50000"/>
                  </a:schemeClr>
                </a:solidFill>
                <a:latin typeface="微软雅黑" panose="020B0503020204020204" pitchFamily="34" charset="-122"/>
                <a:ea typeface="微软雅黑" panose="020B0503020204020204" pitchFamily="34" charset="-122"/>
              </a:rPr>
              <a:t>添加标题</a:t>
            </a:r>
          </a:p>
        </p:txBody>
      </p:sp>
      <p:sp>
        <p:nvSpPr>
          <p:cNvPr id="54" name="TextBox 47"/>
          <p:cNvSpPr txBox="1"/>
          <p:nvPr/>
        </p:nvSpPr>
        <p:spPr>
          <a:xfrm>
            <a:off x="6507329" y="4720098"/>
            <a:ext cx="1407791" cy="938880"/>
          </a:xfrm>
          <a:prstGeom prst="rect">
            <a:avLst/>
          </a:prstGeom>
          <a:noFill/>
        </p:spPr>
        <p:txBody>
          <a:bodyPr wrap="square" lIns="72756" tIns="36378" rIns="72756" bIns="36378" rtlCol="0">
            <a:spAutoFit/>
          </a:bodyPr>
          <a:lstStyle/>
          <a:p>
            <a:pPr algn="just"/>
            <a:r>
              <a:rPr lang="zh-CN" altLang="en-US" sz="1100"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您的内容打在这里，或者通过复制您的文本后。您的内容打在这里，或者通过复制您的文本后。</a:t>
            </a:r>
          </a:p>
        </p:txBody>
      </p:sp>
      <p:sp>
        <p:nvSpPr>
          <p:cNvPr id="55" name="TextBox 48"/>
          <p:cNvSpPr txBox="1"/>
          <p:nvPr/>
        </p:nvSpPr>
        <p:spPr>
          <a:xfrm>
            <a:off x="6188872" y="4495870"/>
            <a:ext cx="1411412" cy="219775"/>
          </a:xfrm>
          <a:prstGeom prst="rect">
            <a:avLst/>
          </a:prstGeom>
          <a:noFill/>
        </p:spPr>
        <p:txBody>
          <a:bodyPr wrap="square" lIns="72756" tIns="0" rIns="72756" bIns="0" rtlCol="0" anchor="t">
            <a:spAutoFit/>
          </a:bodyPr>
          <a:lstStyle/>
          <a:p>
            <a:pPr algn="r"/>
            <a:r>
              <a:rPr lang="zh-CN" altLang="en-US" sz="2100" baseline="-3000" dirty="0">
                <a:solidFill>
                  <a:schemeClr val="bg1">
                    <a:lumMod val="50000"/>
                  </a:schemeClr>
                </a:solidFill>
                <a:latin typeface="微软雅黑" panose="020B0503020204020204" pitchFamily="34" charset="-122"/>
                <a:ea typeface="微软雅黑" panose="020B0503020204020204" pitchFamily="34" charset="-122"/>
              </a:rPr>
              <a:t>添加标题</a:t>
            </a:r>
          </a:p>
        </p:txBody>
      </p:sp>
      <p:sp>
        <p:nvSpPr>
          <p:cNvPr id="56" name="TextBox 49"/>
          <p:cNvSpPr txBox="1"/>
          <p:nvPr/>
        </p:nvSpPr>
        <p:spPr>
          <a:xfrm>
            <a:off x="8240896" y="4738036"/>
            <a:ext cx="1407791" cy="938880"/>
          </a:xfrm>
          <a:prstGeom prst="rect">
            <a:avLst/>
          </a:prstGeom>
          <a:noFill/>
        </p:spPr>
        <p:txBody>
          <a:bodyPr wrap="square" lIns="72756" tIns="36378" rIns="72756" bIns="36378" rtlCol="0">
            <a:spAutoFit/>
          </a:bodyPr>
          <a:lstStyle/>
          <a:p>
            <a:pPr algn="just"/>
            <a:r>
              <a:rPr lang="zh-CN" altLang="en-US" sz="1100"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您的内容打在这里，或者通过复制您的文本后。您的内容打在这里，或者通过复制您的文本后。</a:t>
            </a:r>
          </a:p>
        </p:txBody>
      </p:sp>
      <p:sp>
        <p:nvSpPr>
          <p:cNvPr id="57" name="TextBox 50"/>
          <p:cNvSpPr txBox="1"/>
          <p:nvPr/>
        </p:nvSpPr>
        <p:spPr>
          <a:xfrm>
            <a:off x="8389749" y="4449954"/>
            <a:ext cx="1411412" cy="219775"/>
          </a:xfrm>
          <a:prstGeom prst="rect">
            <a:avLst/>
          </a:prstGeom>
          <a:noFill/>
        </p:spPr>
        <p:txBody>
          <a:bodyPr wrap="square" lIns="72756" tIns="0" rIns="72756" bIns="0" rtlCol="0" anchor="t">
            <a:spAutoFit/>
          </a:bodyPr>
          <a:lstStyle/>
          <a:p>
            <a:r>
              <a:rPr lang="zh-CN" altLang="en-US" sz="2100" baseline="-3000" dirty="0">
                <a:solidFill>
                  <a:schemeClr val="bg1">
                    <a:lumMod val="50000"/>
                  </a:schemeClr>
                </a:solidFill>
                <a:latin typeface="微软雅黑" panose="020B0503020204020204" pitchFamily="34" charset="-122"/>
                <a:ea typeface="微软雅黑" panose="020B0503020204020204" pitchFamily="34" charset="-122"/>
              </a:rPr>
              <a:t>添加标题</a:t>
            </a:r>
          </a:p>
        </p:txBody>
      </p:sp>
      <p:sp>
        <p:nvSpPr>
          <p:cNvPr id="59" name="文本框 58"/>
          <p:cNvSpPr txBox="1"/>
          <p:nvPr/>
        </p:nvSpPr>
        <p:spPr>
          <a:xfrm>
            <a:off x="4221480" y="334010"/>
            <a:ext cx="3418205" cy="583565"/>
          </a:xfrm>
          <a:prstGeom prst="rect">
            <a:avLst/>
          </a:prstGeom>
          <a:solidFill>
            <a:schemeClr val="bg1"/>
          </a:solidFill>
        </p:spPr>
        <p:txBody>
          <a:bodyPr wrap="square" rtlCol="0">
            <a:spAutoFit/>
          </a:bodyPr>
          <a:lstStyle/>
          <a:p>
            <a:r>
              <a:rPr lang="en-US" altLang="zh-CN" sz="3200">
                <a:latin typeface="微软雅黑" panose="020B0503020204020204" pitchFamily="34" charset="-122"/>
                <a:ea typeface="微软雅黑" panose="020B0503020204020204" pitchFamily="34" charset="-122"/>
              </a:rPr>
              <a:t>  </a:t>
            </a:r>
            <a:r>
              <a:rPr lang="zh-CN" altLang="en-US" sz="3200">
                <a:latin typeface="微软雅黑" panose="020B0503020204020204" pitchFamily="34" charset="-122"/>
                <a:ea typeface="微软雅黑" panose="020B0503020204020204" pitchFamily="34" charset="-122"/>
              </a:rPr>
              <a:t>请输入你的题目</a:t>
            </a:r>
          </a:p>
        </p:txBody>
      </p:sp>
      <p:pic>
        <p:nvPicPr>
          <p:cNvPr id="60" name="图片 59"/>
          <p:cNvPicPr>
            <a:picLocks noChangeAspect="1"/>
          </p:cNvPicPr>
          <p:nvPr/>
        </p:nvPicPr>
        <p:blipFill>
          <a:blip r:embed="rId3"/>
          <a:stretch>
            <a:fillRect/>
          </a:stretch>
        </p:blipFill>
        <p:spPr>
          <a:xfrm>
            <a:off x="10448925" y="-1971040"/>
            <a:ext cx="3568700" cy="3359150"/>
          </a:xfrm>
          <a:prstGeom prst="rect">
            <a:avLst/>
          </a:prstGeom>
        </p:spPr>
      </p:pic>
      <p:pic>
        <p:nvPicPr>
          <p:cNvPr id="61" name="图片 60"/>
          <p:cNvPicPr>
            <a:picLocks noChangeAspect="1"/>
          </p:cNvPicPr>
          <p:nvPr/>
        </p:nvPicPr>
        <p:blipFill>
          <a:blip r:embed="rId4"/>
          <a:stretch>
            <a:fillRect/>
          </a:stretch>
        </p:blipFill>
        <p:spPr>
          <a:xfrm>
            <a:off x="9572625" y="-680085"/>
            <a:ext cx="1981200" cy="1597660"/>
          </a:xfrm>
          <a:prstGeom prst="rect">
            <a:avLst/>
          </a:prstGeom>
        </p:spPr>
      </p:pic>
      <p:pic>
        <p:nvPicPr>
          <p:cNvPr id="62" name="图片 61"/>
          <p:cNvPicPr>
            <a:picLocks noChangeAspect="1"/>
          </p:cNvPicPr>
          <p:nvPr/>
        </p:nvPicPr>
        <p:blipFill>
          <a:blip r:embed="rId5"/>
          <a:stretch>
            <a:fillRect/>
          </a:stretch>
        </p:blipFill>
        <p:spPr>
          <a:xfrm>
            <a:off x="-942340" y="4718050"/>
            <a:ext cx="2829560" cy="2901950"/>
          </a:xfrm>
          <a:prstGeom prst="rect">
            <a:avLst/>
          </a:prstGeom>
        </p:spPr>
      </p:pic>
      <p:pic>
        <p:nvPicPr>
          <p:cNvPr id="63" name="图片 62"/>
          <p:cNvPicPr>
            <a:picLocks noChangeAspect="1"/>
          </p:cNvPicPr>
          <p:nvPr/>
        </p:nvPicPr>
        <p:blipFill>
          <a:blip r:embed="rId6"/>
          <a:stretch>
            <a:fillRect/>
          </a:stretch>
        </p:blipFill>
        <p:spPr>
          <a:xfrm>
            <a:off x="490220" y="5680075"/>
            <a:ext cx="2313305" cy="1762125"/>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10" presetClass="entr" presetSubtype="0" fill="hold" nodeType="withEffect">
                                  <p:stCondLst>
                                    <p:cond delay="30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par>
                                <p:cTn id="11" presetID="10" presetClass="entr" presetSubtype="0" fill="hold" nodeType="withEffect">
                                  <p:stCondLst>
                                    <p:cond delay="60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par>
                                <p:cTn id="14" presetID="10" presetClass="entr" presetSubtype="0" fill="hold" nodeType="withEffect">
                                  <p:stCondLst>
                                    <p:cond delay="900"/>
                                  </p:stCondLst>
                                  <p:childTnLst>
                                    <p:set>
                                      <p:cBhvr>
                                        <p:cTn id="15" dur="1" fill="hold">
                                          <p:stCondLst>
                                            <p:cond delay="0"/>
                                          </p:stCondLst>
                                        </p:cTn>
                                        <p:tgtEl>
                                          <p:spTgt spid="2"/>
                                        </p:tgtEl>
                                        <p:attrNameLst>
                                          <p:attrName>style.visibility</p:attrName>
                                        </p:attrNameLst>
                                      </p:cBhvr>
                                      <p:to>
                                        <p:strVal val="visible"/>
                                      </p:to>
                                    </p:set>
                                    <p:animEffect transition="in" filter="fade">
                                      <p:cBhvr>
                                        <p:cTn id="16" dur="500"/>
                                        <p:tgtEl>
                                          <p:spTgt spid="2"/>
                                        </p:tgtEl>
                                      </p:cBhvr>
                                    </p:animEffect>
                                  </p:childTnLst>
                                </p:cTn>
                              </p:par>
                            </p:childTnLst>
                          </p:cTn>
                        </p:par>
                        <p:par>
                          <p:cTn id="17" fill="hold">
                            <p:stCondLst>
                              <p:cond delay="500"/>
                            </p:stCondLst>
                            <p:childTnLst>
                              <p:par>
                                <p:cTn id="18" presetID="45" presetClass="entr" presetSubtype="0" fill="hold" grpId="0" nodeType="afterEffect">
                                  <p:stCondLst>
                                    <p:cond delay="0"/>
                                  </p:stCondLst>
                                  <p:childTnLst>
                                    <p:set>
                                      <p:cBhvr>
                                        <p:cTn id="19" dur="1" fill="hold">
                                          <p:stCondLst>
                                            <p:cond delay="0"/>
                                          </p:stCondLst>
                                        </p:cTn>
                                        <p:tgtEl>
                                          <p:spTgt spid="46"/>
                                        </p:tgtEl>
                                        <p:attrNameLst>
                                          <p:attrName>style.visibility</p:attrName>
                                        </p:attrNameLst>
                                      </p:cBhvr>
                                      <p:to>
                                        <p:strVal val="visible"/>
                                      </p:to>
                                    </p:set>
                                    <p:animEffect transition="in" filter="fade">
                                      <p:cBhvr>
                                        <p:cTn id="20" dur="500"/>
                                        <p:tgtEl>
                                          <p:spTgt spid="46"/>
                                        </p:tgtEl>
                                      </p:cBhvr>
                                    </p:animEffect>
                                    <p:anim calcmode="lin" valueType="num">
                                      <p:cBhvr>
                                        <p:cTn id="21" dur="500" fill="hold"/>
                                        <p:tgtEl>
                                          <p:spTgt spid="46"/>
                                        </p:tgtEl>
                                        <p:attrNameLst>
                                          <p:attrName>ppt_w</p:attrName>
                                        </p:attrNameLst>
                                      </p:cBhvr>
                                      <p:tavLst>
                                        <p:tav tm="0" fmla="#ppt_w*sin(2.5*pi*$)">
                                          <p:val>
                                            <p:fltVal val="0"/>
                                          </p:val>
                                        </p:tav>
                                        <p:tav tm="100000">
                                          <p:val>
                                            <p:fltVal val="1"/>
                                          </p:val>
                                        </p:tav>
                                      </p:tavLst>
                                    </p:anim>
                                    <p:anim calcmode="lin" valueType="num">
                                      <p:cBhvr>
                                        <p:cTn id="22" dur="500" fill="hold"/>
                                        <p:tgtEl>
                                          <p:spTgt spid="46"/>
                                        </p:tgtEl>
                                        <p:attrNameLst>
                                          <p:attrName>ppt_h</p:attrName>
                                        </p:attrNameLst>
                                      </p:cBhvr>
                                      <p:tavLst>
                                        <p:tav tm="0">
                                          <p:val>
                                            <p:strVal val="#ppt_h"/>
                                          </p:val>
                                        </p:tav>
                                        <p:tav tm="100000">
                                          <p:val>
                                            <p:strVal val="#ppt_h"/>
                                          </p:val>
                                        </p:tav>
                                      </p:tavLst>
                                    </p:anim>
                                  </p:childTnLst>
                                </p:cTn>
                              </p:par>
                            </p:childTnLst>
                          </p:cTn>
                        </p:par>
                        <p:par>
                          <p:cTn id="23" fill="hold">
                            <p:stCondLst>
                              <p:cond delay="1000"/>
                            </p:stCondLst>
                            <p:childTnLst>
                              <p:par>
                                <p:cTn id="24" presetID="47" presetClass="entr" presetSubtype="0" fill="hold" grpId="0" nodeType="afterEffect">
                                  <p:stCondLst>
                                    <p:cond delay="0"/>
                                  </p:stCondLst>
                                  <p:childTnLst>
                                    <p:set>
                                      <p:cBhvr>
                                        <p:cTn id="25" dur="1" fill="hold">
                                          <p:stCondLst>
                                            <p:cond delay="0"/>
                                          </p:stCondLst>
                                        </p:cTn>
                                        <p:tgtEl>
                                          <p:spTgt spid="51"/>
                                        </p:tgtEl>
                                        <p:attrNameLst>
                                          <p:attrName>style.visibility</p:attrName>
                                        </p:attrNameLst>
                                      </p:cBhvr>
                                      <p:to>
                                        <p:strVal val="visible"/>
                                      </p:to>
                                    </p:set>
                                    <p:animEffect transition="in" filter="fade">
                                      <p:cBhvr>
                                        <p:cTn id="26" dur="1000"/>
                                        <p:tgtEl>
                                          <p:spTgt spid="51"/>
                                        </p:tgtEl>
                                      </p:cBhvr>
                                    </p:animEffect>
                                    <p:anim calcmode="lin" valueType="num">
                                      <p:cBhvr>
                                        <p:cTn id="27" dur="1000" fill="hold"/>
                                        <p:tgtEl>
                                          <p:spTgt spid="51"/>
                                        </p:tgtEl>
                                        <p:attrNameLst>
                                          <p:attrName>ppt_x</p:attrName>
                                        </p:attrNameLst>
                                      </p:cBhvr>
                                      <p:tavLst>
                                        <p:tav tm="0">
                                          <p:val>
                                            <p:strVal val="#ppt_x"/>
                                          </p:val>
                                        </p:tav>
                                        <p:tav tm="100000">
                                          <p:val>
                                            <p:strVal val="#ppt_x"/>
                                          </p:val>
                                        </p:tav>
                                      </p:tavLst>
                                    </p:anim>
                                    <p:anim calcmode="lin" valueType="num">
                                      <p:cBhvr>
                                        <p:cTn id="28" dur="1000" fill="hold"/>
                                        <p:tgtEl>
                                          <p:spTgt spid="51"/>
                                        </p:tgtEl>
                                        <p:attrNameLst>
                                          <p:attrName>ppt_y</p:attrName>
                                        </p:attrNameLst>
                                      </p:cBhvr>
                                      <p:tavLst>
                                        <p:tav tm="0">
                                          <p:val>
                                            <p:strVal val="#ppt_y-.1"/>
                                          </p:val>
                                        </p:tav>
                                        <p:tav tm="100000">
                                          <p:val>
                                            <p:strVal val="#ppt_y"/>
                                          </p:val>
                                        </p:tav>
                                      </p:tavLst>
                                    </p:anim>
                                  </p:childTnLst>
                                </p:cTn>
                              </p:par>
                              <p:par>
                                <p:cTn id="29" presetID="47" presetClass="entr" presetSubtype="0" fill="hold" grpId="0" nodeType="withEffect">
                                  <p:stCondLst>
                                    <p:cond delay="0"/>
                                  </p:stCondLst>
                                  <p:childTnLst>
                                    <p:set>
                                      <p:cBhvr>
                                        <p:cTn id="30" dur="1" fill="hold">
                                          <p:stCondLst>
                                            <p:cond delay="0"/>
                                          </p:stCondLst>
                                        </p:cTn>
                                        <p:tgtEl>
                                          <p:spTgt spid="50"/>
                                        </p:tgtEl>
                                        <p:attrNameLst>
                                          <p:attrName>style.visibility</p:attrName>
                                        </p:attrNameLst>
                                      </p:cBhvr>
                                      <p:to>
                                        <p:strVal val="visible"/>
                                      </p:to>
                                    </p:set>
                                    <p:animEffect transition="in" filter="fade">
                                      <p:cBhvr>
                                        <p:cTn id="31" dur="1000"/>
                                        <p:tgtEl>
                                          <p:spTgt spid="50"/>
                                        </p:tgtEl>
                                      </p:cBhvr>
                                    </p:animEffect>
                                    <p:anim calcmode="lin" valueType="num">
                                      <p:cBhvr>
                                        <p:cTn id="32" dur="1000" fill="hold"/>
                                        <p:tgtEl>
                                          <p:spTgt spid="50"/>
                                        </p:tgtEl>
                                        <p:attrNameLst>
                                          <p:attrName>ppt_x</p:attrName>
                                        </p:attrNameLst>
                                      </p:cBhvr>
                                      <p:tavLst>
                                        <p:tav tm="0">
                                          <p:val>
                                            <p:strVal val="#ppt_x"/>
                                          </p:val>
                                        </p:tav>
                                        <p:tav tm="100000">
                                          <p:val>
                                            <p:strVal val="#ppt_x"/>
                                          </p:val>
                                        </p:tav>
                                      </p:tavLst>
                                    </p:anim>
                                    <p:anim calcmode="lin" valueType="num">
                                      <p:cBhvr>
                                        <p:cTn id="33" dur="1000" fill="hold"/>
                                        <p:tgtEl>
                                          <p:spTgt spid="50"/>
                                        </p:tgtEl>
                                        <p:attrNameLst>
                                          <p:attrName>ppt_y</p:attrName>
                                        </p:attrNameLst>
                                      </p:cBhvr>
                                      <p:tavLst>
                                        <p:tav tm="0">
                                          <p:val>
                                            <p:strVal val="#ppt_y-.1"/>
                                          </p:val>
                                        </p:tav>
                                        <p:tav tm="100000">
                                          <p:val>
                                            <p:strVal val="#ppt_y"/>
                                          </p:val>
                                        </p:tav>
                                      </p:tavLst>
                                    </p:anim>
                                  </p:childTnLst>
                                </p:cTn>
                              </p:par>
                              <p:par>
                                <p:cTn id="34" presetID="22" presetClass="entr" presetSubtype="4" fill="hold" grpId="0" nodeType="withEffect">
                                  <p:stCondLst>
                                    <p:cond delay="0"/>
                                  </p:stCondLst>
                                  <p:childTnLst>
                                    <p:set>
                                      <p:cBhvr>
                                        <p:cTn id="35" dur="1" fill="hold">
                                          <p:stCondLst>
                                            <p:cond delay="0"/>
                                          </p:stCondLst>
                                        </p:cTn>
                                        <p:tgtEl>
                                          <p:spTgt spid="14"/>
                                        </p:tgtEl>
                                        <p:attrNameLst>
                                          <p:attrName>style.visibility</p:attrName>
                                        </p:attrNameLst>
                                      </p:cBhvr>
                                      <p:to>
                                        <p:strVal val="visible"/>
                                      </p:to>
                                    </p:set>
                                    <p:animEffect transition="in" filter="wipe(down)">
                                      <p:cBhvr>
                                        <p:cTn id="36" dur="500"/>
                                        <p:tgtEl>
                                          <p:spTgt spid="14"/>
                                        </p:tgtEl>
                                      </p:cBhvr>
                                    </p:animEffect>
                                  </p:childTnLst>
                                </p:cTn>
                              </p:par>
                              <p:par>
                                <p:cTn id="37" presetID="22" presetClass="entr" presetSubtype="4" fill="hold" grpId="0" nodeType="withEffect">
                                  <p:stCondLst>
                                    <p:cond delay="200"/>
                                  </p:stCondLst>
                                  <p:childTnLst>
                                    <p:set>
                                      <p:cBhvr>
                                        <p:cTn id="38" dur="1" fill="hold">
                                          <p:stCondLst>
                                            <p:cond delay="0"/>
                                          </p:stCondLst>
                                        </p:cTn>
                                        <p:tgtEl>
                                          <p:spTgt spid="16"/>
                                        </p:tgtEl>
                                        <p:attrNameLst>
                                          <p:attrName>style.visibility</p:attrName>
                                        </p:attrNameLst>
                                      </p:cBhvr>
                                      <p:to>
                                        <p:strVal val="visible"/>
                                      </p:to>
                                    </p:set>
                                    <p:animEffect transition="in" filter="wipe(down)">
                                      <p:cBhvr>
                                        <p:cTn id="39" dur="500"/>
                                        <p:tgtEl>
                                          <p:spTgt spid="16"/>
                                        </p:tgtEl>
                                      </p:cBhvr>
                                    </p:animEffect>
                                  </p:childTnLst>
                                </p:cTn>
                              </p:par>
                              <p:par>
                                <p:cTn id="40" presetID="22" presetClass="entr" presetSubtype="4" fill="hold" grpId="0" nodeType="withEffect">
                                  <p:stCondLst>
                                    <p:cond delay="400"/>
                                  </p:stCondLst>
                                  <p:childTnLst>
                                    <p:set>
                                      <p:cBhvr>
                                        <p:cTn id="41" dur="1" fill="hold">
                                          <p:stCondLst>
                                            <p:cond delay="0"/>
                                          </p:stCondLst>
                                        </p:cTn>
                                        <p:tgtEl>
                                          <p:spTgt spid="17"/>
                                        </p:tgtEl>
                                        <p:attrNameLst>
                                          <p:attrName>style.visibility</p:attrName>
                                        </p:attrNameLst>
                                      </p:cBhvr>
                                      <p:to>
                                        <p:strVal val="visible"/>
                                      </p:to>
                                    </p:set>
                                    <p:animEffect transition="in" filter="wipe(down)">
                                      <p:cBhvr>
                                        <p:cTn id="42" dur="500"/>
                                        <p:tgtEl>
                                          <p:spTgt spid="17"/>
                                        </p:tgtEl>
                                      </p:cBhvr>
                                    </p:animEffect>
                                  </p:childTnLst>
                                </p:cTn>
                              </p:par>
                              <p:par>
                                <p:cTn id="43" presetID="22" presetClass="entr" presetSubtype="4" fill="hold" grpId="0" nodeType="withEffect">
                                  <p:stCondLst>
                                    <p:cond delay="600"/>
                                  </p:stCondLst>
                                  <p:childTnLst>
                                    <p:set>
                                      <p:cBhvr>
                                        <p:cTn id="44" dur="1" fill="hold">
                                          <p:stCondLst>
                                            <p:cond delay="0"/>
                                          </p:stCondLst>
                                        </p:cTn>
                                        <p:tgtEl>
                                          <p:spTgt spid="18"/>
                                        </p:tgtEl>
                                        <p:attrNameLst>
                                          <p:attrName>style.visibility</p:attrName>
                                        </p:attrNameLst>
                                      </p:cBhvr>
                                      <p:to>
                                        <p:strVal val="visible"/>
                                      </p:to>
                                    </p:set>
                                    <p:animEffect transition="in" filter="wipe(down)">
                                      <p:cBhvr>
                                        <p:cTn id="45" dur="500"/>
                                        <p:tgtEl>
                                          <p:spTgt spid="18"/>
                                        </p:tgtEl>
                                      </p:cBhvr>
                                    </p:animEffect>
                                  </p:childTnLst>
                                </p:cTn>
                              </p:par>
                            </p:childTnLst>
                          </p:cTn>
                        </p:par>
                        <p:par>
                          <p:cTn id="46" fill="hold">
                            <p:stCondLst>
                              <p:cond delay="2000"/>
                            </p:stCondLst>
                            <p:childTnLst>
                              <p:par>
                                <p:cTn id="47" presetID="22" presetClass="entr" presetSubtype="4" fill="hold" grpId="0" nodeType="afterEffect">
                                  <p:stCondLst>
                                    <p:cond delay="0"/>
                                  </p:stCondLst>
                                  <p:childTnLst>
                                    <p:set>
                                      <p:cBhvr>
                                        <p:cTn id="48" dur="1" fill="hold">
                                          <p:stCondLst>
                                            <p:cond delay="0"/>
                                          </p:stCondLst>
                                        </p:cTn>
                                        <p:tgtEl>
                                          <p:spTgt spid="15"/>
                                        </p:tgtEl>
                                        <p:attrNameLst>
                                          <p:attrName>style.visibility</p:attrName>
                                        </p:attrNameLst>
                                      </p:cBhvr>
                                      <p:to>
                                        <p:strVal val="visible"/>
                                      </p:to>
                                    </p:set>
                                    <p:animEffect transition="in" filter="wipe(down)">
                                      <p:cBhvr>
                                        <p:cTn id="49" dur="500"/>
                                        <p:tgtEl>
                                          <p:spTgt spid="15"/>
                                        </p:tgtEl>
                                      </p:cBhvr>
                                    </p:animEffect>
                                  </p:childTnLst>
                                </p:cTn>
                              </p:par>
                              <p:par>
                                <p:cTn id="50" presetID="22" presetClass="entr" presetSubtype="4" fill="hold" grpId="0" nodeType="withEffect">
                                  <p:stCondLst>
                                    <p:cond delay="0"/>
                                  </p:stCondLst>
                                  <p:childTnLst>
                                    <p:set>
                                      <p:cBhvr>
                                        <p:cTn id="51" dur="1" fill="hold">
                                          <p:stCondLst>
                                            <p:cond delay="0"/>
                                          </p:stCondLst>
                                        </p:cTn>
                                        <p:tgtEl>
                                          <p:spTgt spid="19"/>
                                        </p:tgtEl>
                                        <p:attrNameLst>
                                          <p:attrName>style.visibility</p:attrName>
                                        </p:attrNameLst>
                                      </p:cBhvr>
                                      <p:to>
                                        <p:strVal val="visible"/>
                                      </p:to>
                                    </p:set>
                                    <p:animEffect transition="in" filter="wipe(down)">
                                      <p:cBhvr>
                                        <p:cTn id="52" dur="500"/>
                                        <p:tgtEl>
                                          <p:spTgt spid="19"/>
                                        </p:tgtEl>
                                      </p:cBhvr>
                                    </p:animEffect>
                                  </p:childTnLst>
                                </p:cTn>
                              </p:par>
                              <p:par>
                                <p:cTn id="53" presetID="22" presetClass="entr" presetSubtype="4" fill="hold" grpId="0" nodeType="withEffect">
                                  <p:stCondLst>
                                    <p:cond delay="0"/>
                                  </p:stCondLst>
                                  <p:childTnLst>
                                    <p:set>
                                      <p:cBhvr>
                                        <p:cTn id="54" dur="1" fill="hold">
                                          <p:stCondLst>
                                            <p:cond delay="0"/>
                                          </p:stCondLst>
                                        </p:cTn>
                                        <p:tgtEl>
                                          <p:spTgt spid="20"/>
                                        </p:tgtEl>
                                        <p:attrNameLst>
                                          <p:attrName>style.visibility</p:attrName>
                                        </p:attrNameLst>
                                      </p:cBhvr>
                                      <p:to>
                                        <p:strVal val="visible"/>
                                      </p:to>
                                    </p:set>
                                    <p:animEffect transition="in" filter="wipe(down)">
                                      <p:cBhvr>
                                        <p:cTn id="55" dur="500"/>
                                        <p:tgtEl>
                                          <p:spTgt spid="20"/>
                                        </p:tgtEl>
                                      </p:cBhvr>
                                    </p:animEffect>
                                  </p:childTnLst>
                                </p:cTn>
                              </p:par>
                              <p:par>
                                <p:cTn id="56" presetID="22" presetClass="entr" presetSubtype="4" fill="hold" grpId="0" nodeType="withEffect">
                                  <p:stCondLst>
                                    <p:cond delay="0"/>
                                  </p:stCondLst>
                                  <p:childTnLst>
                                    <p:set>
                                      <p:cBhvr>
                                        <p:cTn id="57" dur="1" fill="hold">
                                          <p:stCondLst>
                                            <p:cond delay="0"/>
                                          </p:stCondLst>
                                        </p:cTn>
                                        <p:tgtEl>
                                          <p:spTgt spid="21"/>
                                        </p:tgtEl>
                                        <p:attrNameLst>
                                          <p:attrName>style.visibility</p:attrName>
                                        </p:attrNameLst>
                                      </p:cBhvr>
                                      <p:to>
                                        <p:strVal val="visible"/>
                                      </p:to>
                                    </p:set>
                                    <p:animEffect transition="in" filter="wipe(down)">
                                      <p:cBhvr>
                                        <p:cTn id="58" dur="500"/>
                                        <p:tgtEl>
                                          <p:spTgt spid="21"/>
                                        </p:tgtEl>
                                      </p:cBhvr>
                                    </p:animEffect>
                                  </p:childTnLst>
                                </p:cTn>
                              </p:par>
                              <p:par>
                                <p:cTn id="59" presetID="45" presetClass="entr" presetSubtype="0" fill="hold" grpId="0" nodeType="withEffect">
                                  <p:stCondLst>
                                    <p:cond delay="0"/>
                                  </p:stCondLst>
                                  <p:childTnLst>
                                    <p:set>
                                      <p:cBhvr>
                                        <p:cTn id="60" dur="1" fill="hold">
                                          <p:stCondLst>
                                            <p:cond delay="0"/>
                                          </p:stCondLst>
                                        </p:cTn>
                                        <p:tgtEl>
                                          <p:spTgt spid="48"/>
                                        </p:tgtEl>
                                        <p:attrNameLst>
                                          <p:attrName>style.visibility</p:attrName>
                                        </p:attrNameLst>
                                      </p:cBhvr>
                                      <p:to>
                                        <p:strVal val="visible"/>
                                      </p:to>
                                    </p:set>
                                    <p:animEffect transition="in" filter="fade">
                                      <p:cBhvr>
                                        <p:cTn id="61" dur="500"/>
                                        <p:tgtEl>
                                          <p:spTgt spid="48"/>
                                        </p:tgtEl>
                                      </p:cBhvr>
                                    </p:animEffect>
                                    <p:anim calcmode="lin" valueType="num">
                                      <p:cBhvr>
                                        <p:cTn id="62" dur="500" fill="hold"/>
                                        <p:tgtEl>
                                          <p:spTgt spid="48"/>
                                        </p:tgtEl>
                                        <p:attrNameLst>
                                          <p:attrName>ppt_w</p:attrName>
                                        </p:attrNameLst>
                                      </p:cBhvr>
                                      <p:tavLst>
                                        <p:tav tm="0" fmla="#ppt_w*sin(2.5*pi*$)">
                                          <p:val>
                                            <p:fltVal val="0"/>
                                          </p:val>
                                        </p:tav>
                                        <p:tav tm="100000">
                                          <p:val>
                                            <p:fltVal val="1"/>
                                          </p:val>
                                        </p:tav>
                                      </p:tavLst>
                                    </p:anim>
                                    <p:anim calcmode="lin" valueType="num">
                                      <p:cBhvr>
                                        <p:cTn id="63" dur="500" fill="hold"/>
                                        <p:tgtEl>
                                          <p:spTgt spid="48"/>
                                        </p:tgtEl>
                                        <p:attrNameLst>
                                          <p:attrName>ppt_h</p:attrName>
                                        </p:attrNameLst>
                                      </p:cBhvr>
                                      <p:tavLst>
                                        <p:tav tm="0">
                                          <p:val>
                                            <p:strVal val="#ppt_h"/>
                                          </p:val>
                                        </p:tav>
                                        <p:tav tm="100000">
                                          <p:val>
                                            <p:strVal val="#ppt_h"/>
                                          </p:val>
                                        </p:tav>
                                      </p:tavLst>
                                    </p:anim>
                                  </p:childTnLst>
                                </p:cTn>
                              </p:par>
                            </p:childTnLst>
                          </p:cTn>
                        </p:par>
                        <p:par>
                          <p:cTn id="64" fill="hold">
                            <p:stCondLst>
                              <p:cond delay="2500"/>
                            </p:stCondLst>
                            <p:childTnLst>
                              <p:par>
                                <p:cTn id="65" presetID="47" presetClass="entr" presetSubtype="0" fill="hold" grpId="0" nodeType="afterEffect">
                                  <p:stCondLst>
                                    <p:cond delay="0"/>
                                  </p:stCondLst>
                                  <p:childTnLst>
                                    <p:set>
                                      <p:cBhvr>
                                        <p:cTn id="66" dur="1" fill="hold">
                                          <p:stCondLst>
                                            <p:cond delay="0"/>
                                          </p:stCondLst>
                                        </p:cTn>
                                        <p:tgtEl>
                                          <p:spTgt spid="53"/>
                                        </p:tgtEl>
                                        <p:attrNameLst>
                                          <p:attrName>style.visibility</p:attrName>
                                        </p:attrNameLst>
                                      </p:cBhvr>
                                      <p:to>
                                        <p:strVal val="visible"/>
                                      </p:to>
                                    </p:set>
                                    <p:animEffect transition="in" filter="fade">
                                      <p:cBhvr>
                                        <p:cTn id="67" dur="1000"/>
                                        <p:tgtEl>
                                          <p:spTgt spid="53"/>
                                        </p:tgtEl>
                                      </p:cBhvr>
                                    </p:animEffect>
                                    <p:anim calcmode="lin" valueType="num">
                                      <p:cBhvr>
                                        <p:cTn id="68" dur="1000" fill="hold"/>
                                        <p:tgtEl>
                                          <p:spTgt spid="53"/>
                                        </p:tgtEl>
                                        <p:attrNameLst>
                                          <p:attrName>ppt_x</p:attrName>
                                        </p:attrNameLst>
                                      </p:cBhvr>
                                      <p:tavLst>
                                        <p:tav tm="0">
                                          <p:val>
                                            <p:strVal val="#ppt_x"/>
                                          </p:val>
                                        </p:tav>
                                        <p:tav tm="100000">
                                          <p:val>
                                            <p:strVal val="#ppt_x"/>
                                          </p:val>
                                        </p:tav>
                                      </p:tavLst>
                                    </p:anim>
                                    <p:anim calcmode="lin" valueType="num">
                                      <p:cBhvr>
                                        <p:cTn id="69" dur="1000" fill="hold"/>
                                        <p:tgtEl>
                                          <p:spTgt spid="53"/>
                                        </p:tgtEl>
                                        <p:attrNameLst>
                                          <p:attrName>ppt_y</p:attrName>
                                        </p:attrNameLst>
                                      </p:cBhvr>
                                      <p:tavLst>
                                        <p:tav tm="0">
                                          <p:val>
                                            <p:strVal val="#ppt_y-.1"/>
                                          </p:val>
                                        </p:tav>
                                        <p:tav tm="100000">
                                          <p:val>
                                            <p:strVal val="#ppt_y"/>
                                          </p:val>
                                        </p:tav>
                                      </p:tavLst>
                                    </p:anim>
                                  </p:childTnLst>
                                </p:cTn>
                              </p:par>
                              <p:par>
                                <p:cTn id="70" presetID="47" presetClass="entr" presetSubtype="0" fill="hold" grpId="0" nodeType="withEffect">
                                  <p:stCondLst>
                                    <p:cond delay="0"/>
                                  </p:stCondLst>
                                  <p:childTnLst>
                                    <p:set>
                                      <p:cBhvr>
                                        <p:cTn id="71" dur="1" fill="hold">
                                          <p:stCondLst>
                                            <p:cond delay="0"/>
                                          </p:stCondLst>
                                        </p:cTn>
                                        <p:tgtEl>
                                          <p:spTgt spid="52"/>
                                        </p:tgtEl>
                                        <p:attrNameLst>
                                          <p:attrName>style.visibility</p:attrName>
                                        </p:attrNameLst>
                                      </p:cBhvr>
                                      <p:to>
                                        <p:strVal val="visible"/>
                                      </p:to>
                                    </p:set>
                                    <p:animEffect transition="in" filter="fade">
                                      <p:cBhvr>
                                        <p:cTn id="72" dur="1000"/>
                                        <p:tgtEl>
                                          <p:spTgt spid="52"/>
                                        </p:tgtEl>
                                      </p:cBhvr>
                                    </p:animEffect>
                                    <p:anim calcmode="lin" valueType="num">
                                      <p:cBhvr>
                                        <p:cTn id="73" dur="1000" fill="hold"/>
                                        <p:tgtEl>
                                          <p:spTgt spid="52"/>
                                        </p:tgtEl>
                                        <p:attrNameLst>
                                          <p:attrName>ppt_x</p:attrName>
                                        </p:attrNameLst>
                                      </p:cBhvr>
                                      <p:tavLst>
                                        <p:tav tm="0">
                                          <p:val>
                                            <p:strVal val="#ppt_x"/>
                                          </p:val>
                                        </p:tav>
                                        <p:tav tm="100000">
                                          <p:val>
                                            <p:strVal val="#ppt_x"/>
                                          </p:val>
                                        </p:tav>
                                      </p:tavLst>
                                    </p:anim>
                                    <p:anim calcmode="lin" valueType="num">
                                      <p:cBhvr>
                                        <p:cTn id="74" dur="1000" fill="hold"/>
                                        <p:tgtEl>
                                          <p:spTgt spid="52"/>
                                        </p:tgtEl>
                                        <p:attrNameLst>
                                          <p:attrName>ppt_y</p:attrName>
                                        </p:attrNameLst>
                                      </p:cBhvr>
                                      <p:tavLst>
                                        <p:tav tm="0">
                                          <p:val>
                                            <p:strVal val="#ppt_y-.1"/>
                                          </p:val>
                                        </p:tav>
                                        <p:tav tm="100000">
                                          <p:val>
                                            <p:strVal val="#ppt_y"/>
                                          </p:val>
                                        </p:tav>
                                      </p:tavLst>
                                    </p:anim>
                                  </p:childTnLst>
                                </p:cTn>
                              </p:par>
                              <p:par>
                                <p:cTn id="75" presetID="22" presetClass="entr" presetSubtype="4" fill="hold" grpId="0" nodeType="withEffect">
                                  <p:stCondLst>
                                    <p:cond delay="0"/>
                                  </p:stCondLst>
                                  <p:childTnLst>
                                    <p:set>
                                      <p:cBhvr>
                                        <p:cTn id="76" dur="1" fill="hold">
                                          <p:stCondLst>
                                            <p:cond delay="0"/>
                                          </p:stCondLst>
                                        </p:cTn>
                                        <p:tgtEl>
                                          <p:spTgt spid="22"/>
                                        </p:tgtEl>
                                        <p:attrNameLst>
                                          <p:attrName>style.visibility</p:attrName>
                                        </p:attrNameLst>
                                      </p:cBhvr>
                                      <p:to>
                                        <p:strVal val="visible"/>
                                      </p:to>
                                    </p:set>
                                    <p:animEffect transition="in" filter="wipe(down)">
                                      <p:cBhvr>
                                        <p:cTn id="77" dur="500"/>
                                        <p:tgtEl>
                                          <p:spTgt spid="22"/>
                                        </p:tgtEl>
                                      </p:cBhvr>
                                    </p:animEffect>
                                  </p:childTnLst>
                                </p:cTn>
                              </p:par>
                              <p:par>
                                <p:cTn id="78" presetID="22" presetClass="entr" presetSubtype="4" fill="hold" grpId="0" nodeType="withEffect">
                                  <p:stCondLst>
                                    <p:cond delay="200"/>
                                  </p:stCondLst>
                                  <p:childTnLst>
                                    <p:set>
                                      <p:cBhvr>
                                        <p:cTn id="79" dur="1" fill="hold">
                                          <p:stCondLst>
                                            <p:cond delay="0"/>
                                          </p:stCondLst>
                                        </p:cTn>
                                        <p:tgtEl>
                                          <p:spTgt spid="23"/>
                                        </p:tgtEl>
                                        <p:attrNameLst>
                                          <p:attrName>style.visibility</p:attrName>
                                        </p:attrNameLst>
                                      </p:cBhvr>
                                      <p:to>
                                        <p:strVal val="visible"/>
                                      </p:to>
                                    </p:set>
                                    <p:animEffect transition="in" filter="wipe(down)">
                                      <p:cBhvr>
                                        <p:cTn id="80" dur="500"/>
                                        <p:tgtEl>
                                          <p:spTgt spid="23"/>
                                        </p:tgtEl>
                                      </p:cBhvr>
                                    </p:animEffect>
                                  </p:childTnLst>
                                </p:cTn>
                              </p:par>
                              <p:par>
                                <p:cTn id="81" presetID="22" presetClass="entr" presetSubtype="4" fill="hold" grpId="0" nodeType="withEffect">
                                  <p:stCondLst>
                                    <p:cond delay="400"/>
                                  </p:stCondLst>
                                  <p:childTnLst>
                                    <p:set>
                                      <p:cBhvr>
                                        <p:cTn id="82" dur="1" fill="hold">
                                          <p:stCondLst>
                                            <p:cond delay="0"/>
                                          </p:stCondLst>
                                        </p:cTn>
                                        <p:tgtEl>
                                          <p:spTgt spid="24"/>
                                        </p:tgtEl>
                                        <p:attrNameLst>
                                          <p:attrName>style.visibility</p:attrName>
                                        </p:attrNameLst>
                                      </p:cBhvr>
                                      <p:to>
                                        <p:strVal val="visible"/>
                                      </p:to>
                                    </p:set>
                                    <p:animEffect transition="in" filter="wipe(down)">
                                      <p:cBhvr>
                                        <p:cTn id="83" dur="500"/>
                                        <p:tgtEl>
                                          <p:spTgt spid="24"/>
                                        </p:tgtEl>
                                      </p:cBhvr>
                                    </p:animEffect>
                                  </p:childTnLst>
                                </p:cTn>
                              </p:par>
                              <p:par>
                                <p:cTn id="84" presetID="22" presetClass="entr" presetSubtype="4" fill="hold" grpId="0" nodeType="withEffect">
                                  <p:stCondLst>
                                    <p:cond delay="600"/>
                                  </p:stCondLst>
                                  <p:childTnLst>
                                    <p:set>
                                      <p:cBhvr>
                                        <p:cTn id="85" dur="1" fill="hold">
                                          <p:stCondLst>
                                            <p:cond delay="0"/>
                                          </p:stCondLst>
                                        </p:cTn>
                                        <p:tgtEl>
                                          <p:spTgt spid="25"/>
                                        </p:tgtEl>
                                        <p:attrNameLst>
                                          <p:attrName>style.visibility</p:attrName>
                                        </p:attrNameLst>
                                      </p:cBhvr>
                                      <p:to>
                                        <p:strVal val="visible"/>
                                      </p:to>
                                    </p:set>
                                    <p:animEffect transition="in" filter="wipe(down)">
                                      <p:cBhvr>
                                        <p:cTn id="86" dur="500"/>
                                        <p:tgtEl>
                                          <p:spTgt spid="25"/>
                                        </p:tgtEl>
                                      </p:cBhvr>
                                    </p:animEffect>
                                  </p:childTnLst>
                                </p:cTn>
                              </p:par>
                            </p:childTnLst>
                          </p:cTn>
                        </p:par>
                        <p:par>
                          <p:cTn id="87" fill="hold">
                            <p:stCondLst>
                              <p:cond delay="3500"/>
                            </p:stCondLst>
                            <p:childTnLst>
                              <p:par>
                                <p:cTn id="88" presetID="22" presetClass="entr" presetSubtype="4" fill="hold" grpId="0" nodeType="afterEffect">
                                  <p:stCondLst>
                                    <p:cond delay="0"/>
                                  </p:stCondLst>
                                  <p:childTnLst>
                                    <p:set>
                                      <p:cBhvr>
                                        <p:cTn id="89" dur="1" fill="hold">
                                          <p:stCondLst>
                                            <p:cond delay="0"/>
                                          </p:stCondLst>
                                        </p:cTn>
                                        <p:tgtEl>
                                          <p:spTgt spid="26"/>
                                        </p:tgtEl>
                                        <p:attrNameLst>
                                          <p:attrName>style.visibility</p:attrName>
                                        </p:attrNameLst>
                                      </p:cBhvr>
                                      <p:to>
                                        <p:strVal val="visible"/>
                                      </p:to>
                                    </p:set>
                                    <p:animEffect transition="in" filter="wipe(down)">
                                      <p:cBhvr>
                                        <p:cTn id="90" dur="500"/>
                                        <p:tgtEl>
                                          <p:spTgt spid="26"/>
                                        </p:tgtEl>
                                      </p:cBhvr>
                                    </p:animEffect>
                                  </p:childTnLst>
                                </p:cTn>
                              </p:par>
                              <p:par>
                                <p:cTn id="91" presetID="22" presetClass="entr" presetSubtype="4" fill="hold" grpId="0" nodeType="withEffect">
                                  <p:stCondLst>
                                    <p:cond delay="0"/>
                                  </p:stCondLst>
                                  <p:childTnLst>
                                    <p:set>
                                      <p:cBhvr>
                                        <p:cTn id="92" dur="1" fill="hold">
                                          <p:stCondLst>
                                            <p:cond delay="0"/>
                                          </p:stCondLst>
                                        </p:cTn>
                                        <p:tgtEl>
                                          <p:spTgt spid="27"/>
                                        </p:tgtEl>
                                        <p:attrNameLst>
                                          <p:attrName>style.visibility</p:attrName>
                                        </p:attrNameLst>
                                      </p:cBhvr>
                                      <p:to>
                                        <p:strVal val="visible"/>
                                      </p:to>
                                    </p:set>
                                    <p:animEffect transition="in" filter="wipe(down)">
                                      <p:cBhvr>
                                        <p:cTn id="93" dur="500"/>
                                        <p:tgtEl>
                                          <p:spTgt spid="27"/>
                                        </p:tgtEl>
                                      </p:cBhvr>
                                    </p:animEffect>
                                  </p:childTnLst>
                                </p:cTn>
                              </p:par>
                              <p:par>
                                <p:cTn id="94" presetID="22" presetClass="entr" presetSubtype="4" fill="hold" grpId="0" nodeType="withEffect">
                                  <p:stCondLst>
                                    <p:cond delay="0"/>
                                  </p:stCondLst>
                                  <p:childTnLst>
                                    <p:set>
                                      <p:cBhvr>
                                        <p:cTn id="95" dur="1" fill="hold">
                                          <p:stCondLst>
                                            <p:cond delay="0"/>
                                          </p:stCondLst>
                                        </p:cTn>
                                        <p:tgtEl>
                                          <p:spTgt spid="28"/>
                                        </p:tgtEl>
                                        <p:attrNameLst>
                                          <p:attrName>style.visibility</p:attrName>
                                        </p:attrNameLst>
                                      </p:cBhvr>
                                      <p:to>
                                        <p:strVal val="visible"/>
                                      </p:to>
                                    </p:set>
                                    <p:animEffect transition="in" filter="wipe(down)">
                                      <p:cBhvr>
                                        <p:cTn id="96" dur="500"/>
                                        <p:tgtEl>
                                          <p:spTgt spid="28"/>
                                        </p:tgtEl>
                                      </p:cBhvr>
                                    </p:animEffect>
                                  </p:childTnLst>
                                </p:cTn>
                              </p:par>
                              <p:par>
                                <p:cTn id="97" presetID="22" presetClass="entr" presetSubtype="4" fill="hold" grpId="0" nodeType="withEffect">
                                  <p:stCondLst>
                                    <p:cond delay="0"/>
                                  </p:stCondLst>
                                  <p:childTnLst>
                                    <p:set>
                                      <p:cBhvr>
                                        <p:cTn id="98" dur="1" fill="hold">
                                          <p:stCondLst>
                                            <p:cond delay="0"/>
                                          </p:stCondLst>
                                        </p:cTn>
                                        <p:tgtEl>
                                          <p:spTgt spid="29"/>
                                        </p:tgtEl>
                                        <p:attrNameLst>
                                          <p:attrName>style.visibility</p:attrName>
                                        </p:attrNameLst>
                                      </p:cBhvr>
                                      <p:to>
                                        <p:strVal val="visible"/>
                                      </p:to>
                                    </p:set>
                                    <p:animEffect transition="in" filter="wipe(down)">
                                      <p:cBhvr>
                                        <p:cTn id="99" dur="500"/>
                                        <p:tgtEl>
                                          <p:spTgt spid="29"/>
                                        </p:tgtEl>
                                      </p:cBhvr>
                                    </p:animEffect>
                                  </p:childTnLst>
                                </p:cTn>
                              </p:par>
                              <p:par>
                                <p:cTn id="100" presetID="45" presetClass="entr" presetSubtype="0" fill="hold" grpId="0" nodeType="withEffect">
                                  <p:stCondLst>
                                    <p:cond delay="0"/>
                                  </p:stCondLst>
                                  <p:childTnLst>
                                    <p:set>
                                      <p:cBhvr>
                                        <p:cTn id="101" dur="1" fill="hold">
                                          <p:stCondLst>
                                            <p:cond delay="0"/>
                                          </p:stCondLst>
                                        </p:cTn>
                                        <p:tgtEl>
                                          <p:spTgt spid="47"/>
                                        </p:tgtEl>
                                        <p:attrNameLst>
                                          <p:attrName>style.visibility</p:attrName>
                                        </p:attrNameLst>
                                      </p:cBhvr>
                                      <p:to>
                                        <p:strVal val="visible"/>
                                      </p:to>
                                    </p:set>
                                    <p:animEffect transition="in" filter="fade">
                                      <p:cBhvr>
                                        <p:cTn id="102" dur="500"/>
                                        <p:tgtEl>
                                          <p:spTgt spid="47"/>
                                        </p:tgtEl>
                                      </p:cBhvr>
                                    </p:animEffect>
                                    <p:anim calcmode="lin" valueType="num">
                                      <p:cBhvr>
                                        <p:cTn id="103" dur="500" fill="hold"/>
                                        <p:tgtEl>
                                          <p:spTgt spid="47"/>
                                        </p:tgtEl>
                                        <p:attrNameLst>
                                          <p:attrName>ppt_w</p:attrName>
                                        </p:attrNameLst>
                                      </p:cBhvr>
                                      <p:tavLst>
                                        <p:tav tm="0" fmla="#ppt_w*sin(2.5*pi*$)">
                                          <p:val>
                                            <p:fltVal val="0"/>
                                          </p:val>
                                        </p:tav>
                                        <p:tav tm="100000">
                                          <p:val>
                                            <p:fltVal val="1"/>
                                          </p:val>
                                        </p:tav>
                                      </p:tavLst>
                                    </p:anim>
                                    <p:anim calcmode="lin" valueType="num">
                                      <p:cBhvr>
                                        <p:cTn id="104" dur="500" fill="hold"/>
                                        <p:tgtEl>
                                          <p:spTgt spid="47"/>
                                        </p:tgtEl>
                                        <p:attrNameLst>
                                          <p:attrName>ppt_h</p:attrName>
                                        </p:attrNameLst>
                                      </p:cBhvr>
                                      <p:tavLst>
                                        <p:tav tm="0">
                                          <p:val>
                                            <p:strVal val="#ppt_h"/>
                                          </p:val>
                                        </p:tav>
                                        <p:tav tm="100000">
                                          <p:val>
                                            <p:strVal val="#ppt_h"/>
                                          </p:val>
                                        </p:tav>
                                      </p:tavLst>
                                    </p:anim>
                                  </p:childTnLst>
                                </p:cTn>
                              </p:par>
                            </p:childTnLst>
                          </p:cTn>
                        </p:par>
                        <p:par>
                          <p:cTn id="105" fill="hold">
                            <p:stCondLst>
                              <p:cond delay="4000"/>
                            </p:stCondLst>
                            <p:childTnLst>
                              <p:par>
                                <p:cTn id="106" presetID="47" presetClass="entr" presetSubtype="0" fill="hold" grpId="0" nodeType="afterEffect">
                                  <p:stCondLst>
                                    <p:cond delay="0"/>
                                  </p:stCondLst>
                                  <p:childTnLst>
                                    <p:set>
                                      <p:cBhvr>
                                        <p:cTn id="107" dur="1" fill="hold">
                                          <p:stCondLst>
                                            <p:cond delay="0"/>
                                          </p:stCondLst>
                                        </p:cTn>
                                        <p:tgtEl>
                                          <p:spTgt spid="55"/>
                                        </p:tgtEl>
                                        <p:attrNameLst>
                                          <p:attrName>style.visibility</p:attrName>
                                        </p:attrNameLst>
                                      </p:cBhvr>
                                      <p:to>
                                        <p:strVal val="visible"/>
                                      </p:to>
                                    </p:set>
                                    <p:animEffect transition="in" filter="fade">
                                      <p:cBhvr>
                                        <p:cTn id="108" dur="1000"/>
                                        <p:tgtEl>
                                          <p:spTgt spid="55"/>
                                        </p:tgtEl>
                                      </p:cBhvr>
                                    </p:animEffect>
                                    <p:anim calcmode="lin" valueType="num">
                                      <p:cBhvr>
                                        <p:cTn id="109" dur="1000" fill="hold"/>
                                        <p:tgtEl>
                                          <p:spTgt spid="55"/>
                                        </p:tgtEl>
                                        <p:attrNameLst>
                                          <p:attrName>ppt_x</p:attrName>
                                        </p:attrNameLst>
                                      </p:cBhvr>
                                      <p:tavLst>
                                        <p:tav tm="0">
                                          <p:val>
                                            <p:strVal val="#ppt_x"/>
                                          </p:val>
                                        </p:tav>
                                        <p:tav tm="100000">
                                          <p:val>
                                            <p:strVal val="#ppt_x"/>
                                          </p:val>
                                        </p:tav>
                                      </p:tavLst>
                                    </p:anim>
                                    <p:anim calcmode="lin" valueType="num">
                                      <p:cBhvr>
                                        <p:cTn id="110" dur="1000" fill="hold"/>
                                        <p:tgtEl>
                                          <p:spTgt spid="55"/>
                                        </p:tgtEl>
                                        <p:attrNameLst>
                                          <p:attrName>ppt_y</p:attrName>
                                        </p:attrNameLst>
                                      </p:cBhvr>
                                      <p:tavLst>
                                        <p:tav tm="0">
                                          <p:val>
                                            <p:strVal val="#ppt_y-.1"/>
                                          </p:val>
                                        </p:tav>
                                        <p:tav tm="100000">
                                          <p:val>
                                            <p:strVal val="#ppt_y"/>
                                          </p:val>
                                        </p:tav>
                                      </p:tavLst>
                                    </p:anim>
                                  </p:childTnLst>
                                </p:cTn>
                              </p:par>
                              <p:par>
                                <p:cTn id="111" presetID="47" presetClass="entr" presetSubtype="0" fill="hold" grpId="0" nodeType="withEffect">
                                  <p:stCondLst>
                                    <p:cond delay="0"/>
                                  </p:stCondLst>
                                  <p:childTnLst>
                                    <p:set>
                                      <p:cBhvr>
                                        <p:cTn id="112" dur="1" fill="hold">
                                          <p:stCondLst>
                                            <p:cond delay="0"/>
                                          </p:stCondLst>
                                        </p:cTn>
                                        <p:tgtEl>
                                          <p:spTgt spid="54"/>
                                        </p:tgtEl>
                                        <p:attrNameLst>
                                          <p:attrName>style.visibility</p:attrName>
                                        </p:attrNameLst>
                                      </p:cBhvr>
                                      <p:to>
                                        <p:strVal val="visible"/>
                                      </p:to>
                                    </p:set>
                                    <p:animEffect transition="in" filter="fade">
                                      <p:cBhvr>
                                        <p:cTn id="113" dur="1000"/>
                                        <p:tgtEl>
                                          <p:spTgt spid="54"/>
                                        </p:tgtEl>
                                      </p:cBhvr>
                                    </p:animEffect>
                                    <p:anim calcmode="lin" valueType="num">
                                      <p:cBhvr>
                                        <p:cTn id="114" dur="1000" fill="hold"/>
                                        <p:tgtEl>
                                          <p:spTgt spid="54"/>
                                        </p:tgtEl>
                                        <p:attrNameLst>
                                          <p:attrName>ppt_x</p:attrName>
                                        </p:attrNameLst>
                                      </p:cBhvr>
                                      <p:tavLst>
                                        <p:tav tm="0">
                                          <p:val>
                                            <p:strVal val="#ppt_x"/>
                                          </p:val>
                                        </p:tav>
                                        <p:tav tm="100000">
                                          <p:val>
                                            <p:strVal val="#ppt_x"/>
                                          </p:val>
                                        </p:tav>
                                      </p:tavLst>
                                    </p:anim>
                                    <p:anim calcmode="lin" valueType="num">
                                      <p:cBhvr>
                                        <p:cTn id="115" dur="1000" fill="hold"/>
                                        <p:tgtEl>
                                          <p:spTgt spid="54"/>
                                        </p:tgtEl>
                                        <p:attrNameLst>
                                          <p:attrName>ppt_y</p:attrName>
                                        </p:attrNameLst>
                                      </p:cBhvr>
                                      <p:tavLst>
                                        <p:tav tm="0">
                                          <p:val>
                                            <p:strVal val="#ppt_y-.1"/>
                                          </p:val>
                                        </p:tav>
                                        <p:tav tm="100000">
                                          <p:val>
                                            <p:strVal val="#ppt_y"/>
                                          </p:val>
                                        </p:tav>
                                      </p:tavLst>
                                    </p:anim>
                                  </p:childTnLst>
                                </p:cTn>
                              </p:par>
                              <p:par>
                                <p:cTn id="116" presetID="22" presetClass="entr" presetSubtype="4" fill="hold" grpId="0" nodeType="withEffect">
                                  <p:stCondLst>
                                    <p:cond delay="0"/>
                                  </p:stCondLst>
                                  <p:childTnLst>
                                    <p:set>
                                      <p:cBhvr>
                                        <p:cTn id="117" dur="1" fill="hold">
                                          <p:stCondLst>
                                            <p:cond delay="0"/>
                                          </p:stCondLst>
                                        </p:cTn>
                                        <p:tgtEl>
                                          <p:spTgt spid="30"/>
                                        </p:tgtEl>
                                        <p:attrNameLst>
                                          <p:attrName>style.visibility</p:attrName>
                                        </p:attrNameLst>
                                      </p:cBhvr>
                                      <p:to>
                                        <p:strVal val="visible"/>
                                      </p:to>
                                    </p:set>
                                    <p:animEffect transition="in" filter="wipe(down)">
                                      <p:cBhvr>
                                        <p:cTn id="118" dur="500"/>
                                        <p:tgtEl>
                                          <p:spTgt spid="30"/>
                                        </p:tgtEl>
                                      </p:cBhvr>
                                    </p:animEffect>
                                  </p:childTnLst>
                                </p:cTn>
                              </p:par>
                              <p:par>
                                <p:cTn id="119" presetID="22" presetClass="entr" presetSubtype="4" fill="hold" grpId="0" nodeType="withEffect">
                                  <p:stCondLst>
                                    <p:cond delay="200"/>
                                  </p:stCondLst>
                                  <p:childTnLst>
                                    <p:set>
                                      <p:cBhvr>
                                        <p:cTn id="120" dur="1" fill="hold">
                                          <p:stCondLst>
                                            <p:cond delay="0"/>
                                          </p:stCondLst>
                                        </p:cTn>
                                        <p:tgtEl>
                                          <p:spTgt spid="31"/>
                                        </p:tgtEl>
                                        <p:attrNameLst>
                                          <p:attrName>style.visibility</p:attrName>
                                        </p:attrNameLst>
                                      </p:cBhvr>
                                      <p:to>
                                        <p:strVal val="visible"/>
                                      </p:to>
                                    </p:set>
                                    <p:animEffect transition="in" filter="wipe(down)">
                                      <p:cBhvr>
                                        <p:cTn id="121" dur="500"/>
                                        <p:tgtEl>
                                          <p:spTgt spid="31"/>
                                        </p:tgtEl>
                                      </p:cBhvr>
                                    </p:animEffect>
                                  </p:childTnLst>
                                </p:cTn>
                              </p:par>
                              <p:par>
                                <p:cTn id="122" presetID="22" presetClass="entr" presetSubtype="4" fill="hold" grpId="0" nodeType="withEffect">
                                  <p:stCondLst>
                                    <p:cond delay="400"/>
                                  </p:stCondLst>
                                  <p:childTnLst>
                                    <p:set>
                                      <p:cBhvr>
                                        <p:cTn id="123" dur="1" fill="hold">
                                          <p:stCondLst>
                                            <p:cond delay="0"/>
                                          </p:stCondLst>
                                        </p:cTn>
                                        <p:tgtEl>
                                          <p:spTgt spid="32"/>
                                        </p:tgtEl>
                                        <p:attrNameLst>
                                          <p:attrName>style.visibility</p:attrName>
                                        </p:attrNameLst>
                                      </p:cBhvr>
                                      <p:to>
                                        <p:strVal val="visible"/>
                                      </p:to>
                                    </p:set>
                                    <p:animEffect transition="in" filter="wipe(down)">
                                      <p:cBhvr>
                                        <p:cTn id="124" dur="500"/>
                                        <p:tgtEl>
                                          <p:spTgt spid="32"/>
                                        </p:tgtEl>
                                      </p:cBhvr>
                                    </p:animEffect>
                                  </p:childTnLst>
                                </p:cTn>
                              </p:par>
                              <p:par>
                                <p:cTn id="125" presetID="22" presetClass="entr" presetSubtype="4" fill="hold" grpId="0" nodeType="withEffect">
                                  <p:stCondLst>
                                    <p:cond delay="600"/>
                                  </p:stCondLst>
                                  <p:childTnLst>
                                    <p:set>
                                      <p:cBhvr>
                                        <p:cTn id="126" dur="1" fill="hold">
                                          <p:stCondLst>
                                            <p:cond delay="0"/>
                                          </p:stCondLst>
                                        </p:cTn>
                                        <p:tgtEl>
                                          <p:spTgt spid="33"/>
                                        </p:tgtEl>
                                        <p:attrNameLst>
                                          <p:attrName>style.visibility</p:attrName>
                                        </p:attrNameLst>
                                      </p:cBhvr>
                                      <p:to>
                                        <p:strVal val="visible"/>
                                      </p:to>
                                    </p:set>
                                    <p:animEffect transition="in" filter="wipe(down)">
                                      <p:cBhvr>
                                        <p:cTn id="127" dur="500"/>
                                        <p:tgtEl>
                                          <p:spTgt spid="33"/>
                                        </p:tgtEl>
                                      </p:cBhvr>
                                    </p:animEffect>
                                  </p:childTnLst>
                                </p:cTn>
                              </p:par>
                            </p:childTnLst>
                          </p:cTn>
                        </p:par>
                        <p:par>
                          <p:cTn id="128" fill="hold">
                            <p:stCondLst>
                              <p:cond delay="5000"/>
                            </p:stCondLst>
                            <p:childTnLst>
                              <p:par>
                                <p:cTn id="129" presetID="22" presetClass="entr" presetSubtype="4" fill="hold" grpId="0" nodeType="afterEffect">
                                  <p:stCondLst>
                                    <p:cond delay="0"/>
                                  </p:stCondLst>
                                  <p:childTnLst>
                                    <p:set>
                                      <p:cBhvr>
                                        <p:cTn id="130" dur="1" fill="hold">
                                          <p:stCondLst>
                                            <p:cond delay="0"/>
                                          </p:stCondLst>
                                        </p:cTn>
                                        <p:tgtEl>
                                          <p:spTgt spid="37"/>
                                        </p:tgtEl>
                                        <p:attrNameLst>
                                          <p:attrName>style.visibility</p:attrName>
                                        </p:attrNameLst>
                                      </p:cBhvr>
                                      <p:to>
                                        <p:strVal val="visible"/>
                                      </p:to>
                                    </p:set>
                                    <p:animEffect transition="in" filter="wipe(down)">
                                      <p:cBhvr>
                                        <p:cTn id="131" dur="500"/>
                                        <p:tgtEl>
                                          <p:spTgt spid="37"/>
                                        </p:tgtEl>
                                      </p:cBhvr>
                                    </p:animEffect>
                                  </p:childTnLst>
                                </p:cTn>
                              </p:par>
                              <p:par>
                                <p:cTn id="132" presetID="22" presetClass="entr" presetSubtype="4" fill="hold" grpId="0" nodeType="withEffect">
                                  <p:stCondLst>
                                    <p:cond delay="0"/>
                                  </p:stCondLst>
                                  <p:childTnLst>
                                    <p:set>
                                      <p:cBhvr>
                                        <p:cTn id="133" dur="1" fill="hold">
                                          <p:stCondLst>
                                            <p:cond delay="0"/>
                                          </p:stCondLst>
                                        </p:cTn>
                                        <p:tgtEl>
                                          <p:spTgt spid="36"/>
                                        </p:tgtEl>
                                        <p:attrNameLst>
                                          <p:attrName>style.visibility</p:attrName>
                                        </p:attrNameLst>
                                      </p:cBhvr>
                                      <p:to>
                                        <p:strVal val="visible"/>
                                      </p:to>
                                    </p:set>
                                    <p:animEffect transition="in" filter="wipe(down)">
                                      <p:cBhvr>
                                        <p:cTn id="134" dur="500"/>
                                        <p:tgtEl>
                                          <p:spTgt spid="36"/>
                                        </p:tgtEl>
                                      </p:cBhvr>
                                    </p:animEffect>
                                  </p:childTnLst>
                                </p:cTn>
                              </p:par>
                              <p:par>
                                <p:cTn id="135" presetID="22" presetClass="entr" presetSubtype="4" fill="hold" grpId="0" nodeType="withEffect">
                                  <p:stCondLst>
                                    <p:cond delay="0"/>
                                  </p:stCondLst>
                                  <p:childTnLst>
                                    <p:set>
                                      <p:cBhvr>
                                        <p:cTn id="136" dur="1" fill="hold">
                                          <p:stCondLst>
                                            <p:cond delay="0"/>
                                          </p:stCondLst>
                                        </p:cTn>
                                        <p:tgtEl>
                                          <p:spTgt spid="35"/>
                                        </p:tgtEl>
                                        <p:attrNameLst>
                                          <p:attrName>style.visibility</p:attrName>
                                        </p:attrNameLst>
                                      </p:cBhvr>
                                      <p:to>
                                        <p:strVal val="visible"/>
                                      </p:to>
                                    </p:set>
                                    <p:animEffect transition="in" filter="wipe(down)">
                                      <p:cBhvr>
                                        <p:cTn id="137" dur="500"/>
                                        <p:tgtEl>
                                          <p:spTgt spid="35"/>
                                        </p:tgtEl>
                                      </p:cBhvr>
                                    </p:animEffect>
                                  </p:childTnLst>
                                </p:cTn>
                              </p:par>
                              <p:par>
                                <p:cTn id="138" presetID="22" presetClass="entr" presetSubtype="4" fill="hold" grpId="0" nodeType="withEffect">
                                  <p:stCondLst>
                                    <p:cond delay="0"/>
                                  </p:stCondLst>
                                  <p:childTnLst>
                                    <p:set>
                                      <p:cBhvr>
                                        <p:cTn id="139" dur="1" fill="hold">
                                          <p:stCondLst>
                                            <p:cond delay="0"/>
                                          </p:stCondLst>
                                        </p:cTn>
                                        <p:tgtEl>
                                          <p:spTgt spid="34"/>
                                        </p:tgtEl>
                                        <p:attrNameLst>
                                          <p:attrName>style.visibility</p:attrName>
                                        </p:attrNameLst>
                                      </p:cBhvr>
                                      <p:to>
                                        <p:strVal val="visible"/>
                                      </p:to>
                                    </p:set>
                                    <p:animEffect transition="in" filter="wipe(down)">
                                      <p:cBhvr>
                                        <p:cTn id="140" dur="500"/>
                                        <p:tgtEl>
                                          <p:spTgt spid="34"/>
                                        </p:tgtEl>
                                      </p:cBhvr>
                                    </p:animEffect>
                                  </p:childTnLst>
                                </p:cTn>
                              </p:par>
                              <p:par>
                                <p:cTn id="141" presetID="45" presetClass="entr" presetSubtype="0" fill="hold" grpId="0" nodeType="withEffect">
                                  <p:stCondLst>
                                    <p:cond delay="0"/>
                                  </p:stCondLst>
                                  <p:childTnLst>
                                    <p:set>
                                      <p:cBhvr>
                                        <p:cTn id="142" dur="1" fill="hold">
                                          <p:stCondLst>
                                            <p:cond delay="0"/>
                                          </p:stCondLst>
                                        </p:cTn>
                                        <p:tgtEl>
                                          <p:spTgt spid="49"/>
                                        </p:tgtEl>
                                        <p:attrNameLst>
                                          <p:attrName>style.visibility</p:attrName>
                                        </p:attrNameLst>
                                      </p:cBhvr>
                                      <p:to>
                                        <p:strVal val="visible"/>
                                      </p:to>
                                    </p:set>
                                    <p:animEffect transition="in" filter="fade">
                                      <p:cBhvr>
                                        <p:cTn id="143" dur="500"/>
                                        <p:tgtEl>
                                          <p:spTgt spid="49"/>
                                        </p:tgtEl>
                                      </p:cBhvr>
                                    </p:animEffect>
                                    <p:anim calcmode="lin" valueType="num">
                                      <p:cBhvr>
                                        <p:cTn id="144" dur="500" fill="hold"/>
                                        <p:tgtEl>
                                          <p:spTgt spid="49"/>
                                        </p:tgtEl>
                                        <p:attrNameLst>
                                          <p:attrName>ppt_w</p:attrName>
                                        </p:attrNameLst>
                                      </p:cBhvr>
                                      <p:tavLst>
                                        <p:tav tm="0" fmla="#ppt_w*sin(2.5*pi*$)">
                                          <p:val>
                                            <p:fltVal val="0"/>
                                          </p:val>
                                        </p:tav>
                                        <p:tav tm="100000">
                                          <p:val>
                                            <p:fltVal val="1"/>
                                          </p:val>
                                        </p:tav>
                                      </p:tavLst>
                                    </p:anim>
                                    <p:anim calcmode="lin" valueType="num">
                                      <p:cBhvr>
                                        <p:cTn id="145" dur="500" fill="hold"/>
                                        <p:tgtEl>
                                          <p:spTgt spid="49"/>
                                        </p:tgtEl>
                                        <p:attrNameLst>
                                          <p:attrName>ppt_h</p:attrName>
                                        </p:attrNameLst>
                                      </p:cBhvr>
                                      <p:tavLst>
                                        <p:tav tm="0">
                                          <p:val>
                                            <p:strVal val="#ppt_h"/>
                                          </p:val>
                                        </p:tav>
                                        <p:tav tm="100000">
                                          <p:val>
                                            <p:strVal val="#ppt_h"/>
                                          </p:val>
                                        </p:tav>
                                      </p:tavLst>
                                    </p:anim>
                                  </p:childTnLst>
                                </p:cTn>
                              </p:par>
                            </p:childTnLst>
                          </p:cTn>
                        </p:par>
                        <p:par>
                          <p:cTn id="146" fill="hold">
                            <p:stCondLst>
                              <p:cond delay="5500"/>
                            </p:stCondLst>
                            <p:childTnLst>
                              <p:par>
                                <p:cTn id="147" presetID="47" presetClass="entr" presetSubtype="0" fill="hold" grpId="0" nodeType="afterEffect">
                                  <p:stCondLst>
                                    <p:cond delay="0"/>
                                  </p:stCondLst>
                                  <p:childTnLst>
                                    <p:set>
                                      <p:cBhvr>
                                        <p:cTn id="148" dur="1" fill="hold">
                                          <p:stCondLst>
                                            <p:cond delay="0"/>
                                          </p:stCondLst>
                                        </p:cTn>
                                        <p:tgtEl>
                                          <p:spTgt spid="57"/>
                                        </p:tgtEl>
                                        <p:attrNameLst>
                                          <p:attrName>style.visibility</p:attrName>
                                        </p:attrNameLst>
                                      </p:cBhvr>
                                      <p:to>
                                        <p:strVal val="visible"/>
                                      </p:to>
                                    </p:set>
                                    <p:animEffect transition="in" filter="fade">
                                      <p:cBhvr>
                                        <p:cTn id="149" dur="1000"/>
                                        <p:tgtEl>
                                          <p:spTgt spid="57"/>
                                        </p:tgtEl>
                                      </p:cBhvr>
                                    </p:animEffect>
                                    <p:anim calcmode="lin" valueType="num">
                                      <p:cBhvr>
                                        <p:cTn id="150" dur="1000" fill="hold"/>
                                        <p:tgtEl>
                                          <p:spTgt spid="57"/>
                                        </p:tgtEl>
                                        <p:attrNameLst>
                                          <p:attrName>ppt_x</p:attrName>
                                        </p:attrNameLst>
                                      </p:cBhvr>
                                      <p:tavLst>
                                        <p:tav tm="0">
                                          <p:val>
                                            <p:strVal val="#ppt_x"/>
                                          </p:val>
                                        </p:tav>
                                        <p:tav tm="100000">
                                          <p:val>
                                            <p:strVal val="#ppt_x"/>
                                          </p:val>
                                        </p:tav>
                                      </p:tavLst>
                                    </p:anim>
                                    <p:anim calcmode="lin" valueType="num">
                                      <p:cBhvr>
                                        <p:cTn id="151" dur="1000" fill="hold"/>
                                        <p:tgtEl>
                                          <p:spTgt spid="57"/>
                                        </p:tgtEl>
                                        <p:attrNameLst>
                                          <p:attrName>ppt_y</p:attrName>
                                        </p:attrNameLst>
                                      </p:cBhvr>
                                      <p:tavLst>
                                        <p:tav tm="0">
                                          <p:val>
                                            <p:strVal val="#ppt_y-.1"/>
                                          </p:val>
                                        </p:tav>
                                        <p:tav tm="100000">
                                          <p:val>
                                            <p:strVal val="#ppt_y"/>
                                          </p:val>
                                        </p:tav>
                                      </p:tavLst>
                                    </p:anim>
                                  </p:childTnLst>
                                </p:cTn>
                              </p:par>
                              <p:par>
                                <p:cTn id="152" presetID="47" presetClass="entr" presetSubtype="0" fill="hold" grpId="0" nodeType="withEffect">
                                  <p:stCondLst>
                                    <p:cond delay="0"/>
                                  </p:stCondLst>
                                  <p:childTnLst>
                                    <p:set>
                                      <p:cBhvr>
                                        <p:cTn id="153" dur="1" fill="hold">
                                          <p:stCondLst>
                                            <p:cond delay="0"/>
                                          </p:stCondLst>
                                        </p:cTn>
                                        <p:tgtEl>
                                          <p:spTgt spid="56"/>
                                        </p:tgtEl>
                                        <p:attrNameLst>
                                          <p:attrName>style.visibility</p:attrName>
                                        </p:attrNameLst>
                                      </p:cBhvr>
                                      <p:to>
                                        <p:strVal val="visible"/>
                                      </p:to>
                                    </p:set>
                                    <p:animEffect transition="in" filter="fade">
                                      <p:cBhvr>
                                        <p:cTn id="154" dur="1000"/>
                                        <p:tgtEl>
                                          <p:spTgt spid="56"/>
                                        </p:tgtEl>
                                      </p:cBhvr>
                                    </p:animEffect>
                                    <p:anim calcmode="lin" valueType="num">
                                      <p:cBhvr>
                                        <p:cTn id="155" dur="1000" fill="hold"/>
                                        <p:tgtEl>
                                          <p:spTgt spid="56"/>
                                        </p:tgtEl>
                                        <p:attrNameLst>
                                          <p:attrName>ppt_x</p:attrName>
                                        </p:attrNameLst>
                                      </p:cBhvr>
                                      <p:tavLst>
                                        <p:tav tm="0">
                                          <p:val>
                                            <p:strVal val="#ppt_x"/>
                                          </p:val>
                                        </p:tav>
                                        <p:tav tm="100000">
                                          <p:val>
                                            <p:strVal val="#ppt_x"/>
                                          </p:val>
                                        </p:tav>
                                      </p:tavLst>
                                    </p:anim>
                                    <p:anim calcmode="lin" valueType="num">
                                      <p:cBhvr>
                                        <p:cTn id="156" dur="1000" fill="hold"/>
                                        <p:tgtEl>
                                          <p:spTgt spid="56"/>
                                        </p:tgtEl>
                                        <p:attrNameLst>
                                          <p:attrName>ppt_y</p:attrName>
                                        </p:attrNameLst>
                                      </p:cBhvr>
                                      <p:tavLst>
                                        <p:tav tm="0">
                                          <p:val>
                                            <p:strVal val="#ppt_y-.1"/>
                                          </p:val>
                                        </p:tav>
                                        <p:tav tm="100000">
                                          <p:val>
                                            <p:strVal val="#ppt_y"/>
                                          </p:val>
                                        </p:tav>
                                      </p:tavLst>
                                    </p:anim>
                                  </p:childTnLst>
                                </p:cTn>
                              </p:par>
                              <p:par>
                                <p:cTn id="157" presetID="22" presetClass="entr" presetSubtype="4" fill="hold" grpId="0" nodeType="withEffect">
                                  <p:stCondLst>
                                    <p:cond delay="0"/>
                                  </p:stCondLst>
                                  <p:childTnLst>
                                    <p:set>
                                      <p:cBhvr>
                                        <p:cTn id="158" dur="1" fill="hold">
                                          <p:stCondLst>
                                            <p:cond delay="0"/>
                                          </p:stCondLst>
                                        </p:cTn>
                                        <p:tgtEl>
                                          <p:spTgt spid="38"/>
                                        </p:tgtEl>
                                        <p:attrNameLst>
                                          <p:attrName>style.visibility</p:attrName>
                                        </p:attrNameLst>
                                      </p:cBhvr>
                                      <p:to>
                                        <p:strVal val="visible"/>
                                      </p:to>
                                    </p:set>
                                    <p:animEffect transition="in" filter="wipe(down)">
                                      <p:cBhvr>
                                        <p:cTn id="159" dur="500"/>
                                        <p:tgtEl>
                                          <p:spTgt spid="38"/>
                                        </p:tgtEl>
                                      </p:cBhvr>
                                    </p:animEffect>
                                  </p:childTnLst>
                                </p:cTn>
                              </p:par>
                              <p:par>
                                <p:cTn id="160" presetID="22" presetClass="entr" presetSubtype="4" fill="hold" grpId="0" nodeType="withEffect">
                                  <p:stCondLst>
                                    <p:cond delay="200"/>
                                  </p:stCondLst>
                                  <p:childTnLst>
                                    <p:set>
                                      <p:cBhvr>
                                        <p:cTn id="161" dur="1" fill="hold">
                                          <p:stCondLst>
                                            <p:cond delay="0"/>
                                          </p:stCondLst>
                                        </p:cTn>
                                        <p:tgtEl>
                                          <p:spTgt spid="39"/>
                                        </p:tgtEl>
                                        <p:attrNameLst>
                                          <p:attrName>style.visibility</p:attrName>
                                        </p:attrNameLst>
                                      </p:cBhvr>
                                      <p:to>
                                        <p:strVal val="visible"/>
                                      </p:to>
                                    </p:set>
                                    <p:animEffect transition="in" filter="wipe(down)">
                                      <p:cBhvr>
                                        <p:cTn id="162" dur="500"/>
                                        <p:tgtEl>
                                          <p:spTgt spid="39"/>
                                        </p:tgtEl>
                                      </p:cBhvr>
                                    </p:animEffect>
                                  </p:childTnLst>
                                </p:cTn>
                              </p:par>
                              <p:par>
                                <p:cTn id="163" presetID="22" presetClass="entr" presetSubtype="4" fill="hold" grpId="0" nodeType="withEffect">
                                  <p:stCondLst>
                                    <p:cond delay="400"/>
                                  </p:stCondLst>
                                  <p:childTnLst>
                                    <p:set>
                                      <p:cBhvr>
                                        <p:cTn id="164" dur="1" fill="hold">
                                          <p:stCondLst>
                                            <p:cond delay="0"/>
                                          </p:stCondLst>
                                        </p:cTn>
                                        <p:tgtEl>
                                          <p:spTgt spid="40"/>
                                        </p:tgtEl>
                                        <p:attrNameLst>
                                          <p:attrName>style.visibility</p:attrName>
                                        </p:attrNameLst>
                                      </p:cBhvr>
                                      <p:to>
                                        <p:strVal val="visible"/>
                                      </p:to>
                                    </p:set>
                                    <p:animEffect transition="in" filter="wipe(down)">
                                      <p:cBhvr>
                                        <p:cTn id="165" dur="500"/>
                                        <p:tgtEl>
                                          <p:spTgt spid="40"/>
                                        </p:tgtEl>
                                      </p:cBhvr>
                                    </p:animEffect>
                                  </p:childTnLst>
                                </p:cTn>
                              </p:par>
                              <p:par>
                                <p:cTn id="166" presetID="22" presetClass="entr" presetSubtype="4" fill="hold" grpId="0" nodeType="withEffect">
                                  <p:stCondLst>
                                    <p:cond delay="600"/>
                                  </p:stCondLst>
                                  <p:childTnLst>
                                    <p:set>
                                      <p:cBhvr>
                                        <p:cTn id="167" dur="1" fill="hold">
                                          <p:stCondLst>
                                            <p:cond delay="0"/>
                                          </p:stCondLst>
                                        </p:cTn>
                                        <p:tgtEl>
                                          <p:spTgt spid="41"/>
                                        </p:tgtEl>
                                        <p:attrNameLst>
                                          <p:attrName>style.visibility</p:attrName>
                                        </p:attrNameLst>
                                      </p:cBhvr>
                                      <p:to>
                                        <p:strVal val="visible"/>
                                      </p:to>
                                    </p:set>
                                    <p:animEffect transition="in" filter="wipe(down)">
                                      <p:cBhvr>
                                        <p:cTn id="168" dur="500"/>
                                        <p:tgtEl>
                                          <p:spTgt spid="41"/>
                                        </p:tgtEl>
                                      </p:cBhvr>
                                    </p:animEffect>
                                  </p:childTnLst>
                                </p:cTn>
                              </p:par>
                            </p:childTnLst>
                          </p:cTn>
                        </p:par>
                        <p:par>
                          <p:cTn id="169" fill="hold">
                            <p:stCondLst>
                              <p:cond delay="6500"/>
                            </p:stCondLst>
                            <p:childTnLst>
                              <p:par>
                                <p:cTn id="170" presetID="22" presetClass="entr" presetSubtype="4" fill="hold" grpId="0" nodeType="afterEffect">
                                  <p:stCondLst>
                                    <p:cond delay="0"/>
                                  </p:stCondLst>
                                  <p:childTnLst>
                                    <p:set>
                                      <p:cBhvr>
                                        <p:cTn id="171" dur="1" fill="hold">
                                          <p:stCondLst>
                                            <p:cond delay="0"/>
                                          </p:stCondLst>
                                        </p:cTn>
                                        <p:tgtEl>
                                          <p:spTgt spid="45"/>
                                        </p:tgtEl>
                                        <p:attrNameLst>
                                          <p:attrName>style.visibility</p:attrName>
                                        </p:attrNameLst>
                                      </p:cBhvr>
                                      <p:to>
                                        <p:strVal val="visible"/>
                                      </p:to>
                                    </p:set>
                                    <p:animEffect transition="in" filter="wipe(down)">
                                      <p:cBhvr>
                                        <p:cTn id="172" dur="500"/>
                                        <p:tgtEl>
                                          <p:spTgt spid="45"/>
                                        </p:tgtEl>
                                      </p:cBhvr>
                                    </p:animEffect>
                                  </p:childTnLst>
                                </p:cTn>
                              </p:par>
                              <p:par>
                                <p:cTn id="173" presetID="22" presetClass="entr" presetSubtype="4" fill="hold" grpId="0" nodeType="withEffect">
                                  <p:stCondLst>
                                    <p:cond delay="0"/>
                                  </p:stCondLst>
                                  <p:childTnLst>
                                    <p:set>
                                      <p:cBhvr>
                                        <p:cTn id="174" dur="1" fill="hold">
                                          <p:stCondLst>
                                            <p:cond delay="0"/>
                                          </p:stCondLst>
                                        </p:cTn>
                                        <p:tgtEl>
                                          <p:spTgt spid="44"/>
                                        </p:tgtEl>
                                        <p:attrNameLst>
                                          <p:attrName>style.visibility</p:attrName>
                                        </p:attrNameLst>
                                      </p:cBhvr>
                                      <p:to>
                                        <p:strVal val="visible"/>
                                      </p:to>
                                    </p:set>
                                    <p:animEffect transition="in" filter="wipe(down)">
                                      <p:cBhvr>
                                        <p:cTn id="175" dur="500"/>
                                        <p:tgtEl>
                                          <p:spTgt spid="44"/>
                                        </p:tgtEl>
                                      </p:cBhvr>
                                    </p:animEffect>
                                  </p:childTnLst>
                                </p:cTn>
                              </p:par>
                              <p:par>
                                <p:cTn id="176" presetID="22" presetClass="entr" presetSubtype="4" fill="hold" grpId="0" nodeType="withEffect">
                                  <p:stCondLst>
                                    <p:cond delay="0"/>
                                  </p:stCondLst>
                                  <p:childTnLst>
                                    <p:set>
                                      <p:cBhvr>
                                        <p:cTn id="177" dur="1" fill="hold">
                                          <p:stCondLst>
                                            <p:cond delay="0"/>
                                          </p:stCondLst>
                                        </p:cTn>
                                        <p:tgtEl>
                                          <p:spTgt spid="43"/>
                                        </p:tgtEl>
                                        <p:attrNameLst>
                                          <p:attrName>style.visibility</p:attrName>
                                        </p:attrNameLst>
                                      </p:cBhvr>
                                      <p:to>
                                        <p:strVal val="visible"/>
                                      </p:to>
                                    </p:set>
                                    <p:animEffect transition="in" filter="wipe(down)">
                                      <p:cBhvr>
                                        <p:cTn id="178" dur="500"/>
                                        <p:tgtEl>
                                          <p:spTgt spid="43"/>
                                        </p:tgtEl>
                                      </p:cBhvr>
                                    </p:animEffect>
                                  </p:childTnLst>
                                </p:cTn>
                              </p:par>
                              <p:par>
                                <p:cTn id="179" presetID="22" presetClass="entr" presetSubtype="4" fill="hold" grpId="0" nodeType="withEffect">
                                  <p:stCondLst>
                                    <p:cond delay="0"/>
                                  </p:stCondLst>
                                  <p:childTnLst>
                                    <p:set>
                                      <p:cBhvr>
                                        <p:cTn id="180" dur="1" fill="hold">
                                          <p:stCondLst>
                                            <p:cond delay="0"/>
                                          </p:stCondLst>
                                        </p:cTn>
                                        <p:tgtEl>
                                          <p:spTgt spid="42"/>
                                        </p:tgtEl>
                                        <p:attrNameLst>
                                          <p:attrName>style.visibility</p:attrName>
                                        </p:attrNameLst>
                                      </p:cBhvr>
                                      <p:to>
                                        <p:strVal val="visible"/>
                                      </p:to>
                                    </p:set>
                                    <p:animEffect transition="in" filter="wipe(down)">
                                      <p:cBhvr>
                                        <p:cTn id="181"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P spid="48" grpId="0" animBg="1"/>
      <p:bldP spid="49" grpId="0" animBg="1"/>
      <p:bldP spid="50" grpId="0"/>
      <p:bldP spid="51" grpId="0"/>
      <p:bldP spid="52" grpId="0"/>
      <p:bldP spid="53" grpId="0"/>
      <p:bldP spid="54" grpId="0"/>
      <p:bldP spid="55" grpId="0"/>
      <p:bldP spid="56" grpId="0"/>
      <p:bldP spid="5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矩形 18"/>
          <p:cNvSpPr/>
          <p:nvPr/>
        </p:nvSpPr>
        <p:spPr>
          <a:xfrm>
            <a:off x="490220" y="633730"/>
            <a:ext cx="11172825" cy="5774055"/>
          </a:xfrm>
          <a:prstGeom prst="rect">
            <a:avLst/>
          </a:prstGeom>
          <a:solidFill>
            <a:schemeClr val="bg1"/>
          </a:solidFill>
          <a:ln w="254000">
            <a:solidFill>
              <a:srgbClr val="F8B6D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文本框 19"/>
          <p:cNvSpPr txBox="1"/>
          <p:nvPr/>
        </p:nvSpPr>
        <p:spPr>
          <a:xfrm>
            <a:off x="4221480" y="334010"/>
            <a:ext cx="3418205" cy="583565"/>
          </a:xfrm>
          <a:prstGeom prst="rect">
            <a:avLst/>
          </a:prstGeom>
          <a:solidFill>
            <a:schemeClr val="bg1"/>
          </a:solidFill>
        </p:spPr>
        <p:txBody>
          <a:bodyPr wrap="square" rtlCol="0">
            <a:spAutoFit/>
          </a:bodyPr>
          <a:lstStyle/>
          <a:p>
            <a:r>
              <a:rPr lang="en-US" altLang="zh-CN" sz="3200">
                <a:latin typeface="微软雅黑" panose="020B0503020204020204" pitchFamily="34" charset="-122"/>
                <a:ea typeface="微软雅黑" panose="020B0503020204020204" pitchFamily="34" charset="-122"/>
              </a:rPr>
              <a:t>  </a:t>
            </a:r>
            <a:r>
              <a:rPr lang="zh-CN" altLang="en-US" sz="3200">
                <a:latin typeface="微软雅黑" panose="020B0503020204020204" pitchFamily="34" charset="-122"/>
                <a:ea typeface="微软雅黑" panose="020B0503020204020204" pitchFamily="34" charset="-122"/>
              </a:rPr>
              <a:t>请输入你的题目</a:t>
            </a:r>
          </a:p>
        </p:txBody>
      </p:sp>
      <p:pic>
        <p:nvPicPr>
          <p:cNvPr id="21" name="图片 20"/>
          <p:cNvPicPr>
            <a:picLocks noChangeAspect="1"/>
          </p:cNvPicPr>
          <p:nvPr/>
        </p:nvPicPr>
        <p:blipFill>
          <a:blip r:embed="rId3"/>
          <a:stretch>
            <a:fillRect/>
          </a:stretch>
        </p:blipFill>
        <p:spPr>
          <a:xfrm>
            <a:off x="10448925" y="-1971040"/>
            <a:ext cx="3568700" cy="3359150"/>
          </a:xfrm>
          <a:prstGeom prst="rect">
            <a:avLst/>
          </a:prstGeom>
        </p:spPr>
      </p:pic>
      <p:pic>
        <p:nvPicPr>
          <p:cNvPr id="22" name="图片 21"/>
          <p:cNvPicPr>
            <a:picLocks noChangeAspect="1"/>
          </p:cNvPicPr>
          <p:nvPr/>
        </p:nvPicPr>
        <p:blipFill>
          <a:blip r:embed="rId4"/>
          <a:stretch>
            <a:fillRect/>
          </a:stretch>
        </p:blipFill>
        <p:spPr>
          <a:xfrm>
            <a:off x="9572625" y="-680085"/>
            <a:ext cx="1981200" cy="1597660"/>
          </a:xfrm>
          <a:prstGeom prst="rect">
            <a:avLst/>
          </a:prstGeom>
        </p:spPr>
      </p:pic>
      <p:pic>
        <p:nvPicPr>
          <p:cNvPr id="23" name="图片 22"/>
          <p:cNvPicPr>
            <a:picLocks noChangeAspect="1"/>
          </p:cNvPicPr>
          <p:nvPr/>
        </p:nvPicPr>
        <p:blipFill>
          <a:blip r:embed="rId5"/>
          <a:stretch>
            <a:fillRect/>
          </a:stretch>
        </p:blipFill>
        <p:spPr>
          <a:xfrm>
            <a:off x="-942340" y="4718050"/>
            <a:ext cx="2829560" cy="2901950"/>
          </a:xfrm>
          <a:prstGeom prst="rect">
            <a:avLst/>
          </a:prstGeom>
        </p:spPr>
      </p:pic>
      <p:pic>
        <p:nvPicPr>
          <p:cNvPr id="24" name="图片 23"/>
          <p:cNvPicPr>
            <a:picLocks noChangeAspect="1"/>
          </p:cNvPicPr>
          <p:nvPr/>
        </p:nvPicPr>
        <p:blipFill>
          <a:blip r:embed="rId6"/>
          <a:stretch>
            <a:fillRect/>
          </a:stretch>
        </p:blipFill>
        <p:spPr>
          <a:xfrm>
            <a:off x="490220" y="5680075"/>
            <a:ext cx="2313305" cy="1762125"/>
          </a:xfrm>
          <a:prstGeom prst="rect">
            <a:avLst/>
          </a:prstGeom>
        </p:spPr>
      </p:pic>
      <p:sp>
        <p:nvSpPr>
          <p:cNvPr id="90" name="Rectangle 89"/>
          <p:cNvSpPr/>
          <p:nvPr/>
        </p:nvSpPr>
        <p:spPr>
          <a:xfrm>
            <a:off x="996418" y="4630561"/>
            <a:ext cx="3750263" cy="10715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3" name="Group 137"/>
          <p:cNvGrpSpPr/>
          <p:nvPr/>
        </p:nvGrpSpPr>
        <p:grpSpPr>
          <a:xfrm>
            <a:off x="1333318" y="2273255"/>
            <a:ext cx="301358" cy="2317121"/>
            <a:chOff x="1074408" y="1485901"/>
            <a:chExt cx="214311" cy="1647821"/>
          </a:xfrm>
        </p:grpSpPr>
        <p:cxnSp>
          <p:nvCxnSpPr>
            <p:cNvPr id="91" name="Straight Connector 90"/>
            <p:cNvCxnSpPr/>
            <p:nvPr/>
          </p:nvCxnSpPr>
          <p:spPr>
            <a:xfrm rot="16200000" flipV="1">
              <a:off x="359569" y="2302205"/>
              <a:ext cx="1638299" cy="5691"/>
            </a:xfrm>
            <a:prstGeom prst="line">
              <a:avLst/>
            </a:prstGeom>
            <a:ln w="12700">
              <a:solidFill>
                <a:schemeClr val="bg1">
                  <a:lumMod val="75000"/>
                </a:schemeClr>
              </a:solidFill>
              <a:prstDash val="sysDot"/>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95" name="Rounded Rectangle 94"/>
            <p:cNvSpPr/>
            <p:nvPr/>
          </p:nvSpPr>
          <p:spPr>
            <a:xfrm>
              <a:off x="1074408" y="2190750"/>
              <a:ext cx="214311" cy="942972"/>
            </a:xfrm>
            <a:prstGeom prst="roundRect">
              <a:avLst/>
            </a:prstGeom>
            <a:solidFill>
              <a:srgbClr val="418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 name="Group 138"/>
          <p:cNvGrpSpPr/>
          <p:nvPr/>
        </p:nvGrpSpPr>
        <p:grpSpPr>
          <a:xfrm>
            <a:off x="1866929" y="2273255"/>
            <a:ext cx="301358" cy="2317121"/>
            <a:chOff x="1447800" y="1485901"/>
            <a:chExt cx="214311" cy="1647821"/>
          </a:xfrm>
        </p:grpSpPr>
        <p:cxnSp>
          <p:nvCxnSpPr>
            <p:cNvPr id="98" name="Straight Connector 97"/>
            <p:cNvCxnSpPr/>
            <p:nvPr/>
          </p:nvCxnSpPr>
          <p:spPr>
            <a:xfrm rot="16200000" flipV="1">
              <a:off x="732961" y="2302205"/>
              <a:ext cx="1638299" cy="5691"/>
            </a:xfrm>
            <a:prstGeom prst="line">
              <a:avLst/>
            </a:prstGeom>
            <a:ln w="12700">
              <a:solidFill>
                <a:schemeClr val="bg1">
                  <a:lumMod val="75000"/>
                </a:schemeClr>
              </a:solidFill>
              <a:prstDash val="sysDot"/>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101" name="Rounded Rectangle 100"/>
            <p:cNvSpPr/>
            <p:nvPr/>
          </p:nvSpPr>
          <p:spPr>
            <a:xfrm>
              <a:off x="1447800" y="1962150"/>
              <a:ext cx="214311" cy="1171572"/>
            </a:xfrm>
            <a:prstGeom prst="roundRect">
              <a:avLst/>
            </a:prstGeom>
            <a:solidFill>
              <a:srgbClr val="FF92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 name="Group 139"/>
          <p:cNvGrpSpPr/>
          <p:nvPr/>
        </p:nvGrpSpPr>
        <p:grpSpPr>
          <a:xfrm>
            <a:off x="2400541" y="2273255"/>
            <a:ext cx="301358" cy="2317121"/>
            <a:chOff x="1828800" y="1485901"/>
            <a:chExt cx="214311" cy="1647821"/>
          </a:xfrm>
        </p:grpSpPr>
        <p:cxnSp>
          <p:nvCxnSpPr>
            <p:cNvPr id="104" name="Straight Connector 103"/>
            <p:cNvCxnSpPr/>
            <p:nvPr/>
          </p:nvCxnSpPr>
          <p:spPr>
            <a:xfrm rot="16200000" flipV="1">
              <a:off x="1113961" y="2302205"/>
              <a:ext cx="1638299" cy="5691"/>
            </a:xfrm>
            <a:prstGeom prst="line">
              <a:avLst/>
            </a:prstGeom>
            <a:ln w="12700">
              <a:solidFill>
                <a:schemeClr val="bg1">
                  <a:lumMod val="75000"/>
                </a:schemeClr>
              </a:solidFill>
              <a:prstDash val="sysDot"/>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107" name="Rounded Rectangle 106"/>
            <p:cNvSpPr/>
            <p:nvPr/>
          </p:nvSpPr>
          <p:spPr>
            <a:xfrm>
              <a:off x="1828800" y="1809750"/>
              <a:ext cx="214311" cy="1323972"/>
            </a:xfrm>
            <a:prstGeom prst="roundRect">
              <a:avLst/>
            </a:prstGeom>
            <a:solidFill>
              <a:srgbClr val="9EDAE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7" name="Group 140"/>
          <p:cNvGrpSpPr/>
          <p:nvPr/>
        </p:nvGrpSpPr>
        <p:grpSpPr>
          <a:xfrm>
            <a:off x="2929708" y="2273255"/>
            <a:ext cx="301358" cy="2303786"/>
            <a:chOff x="2206639" y="1485901"/>
            <a:chExt cx="214311" cy="1638338"/>
          </a:xfrm>
        </p:grpSpPr>
        <p:cxnSp>
          <p:nvCxnSpPr>
            <p:cNvPr id="108" name="Straight Connector 107"/>
            <p:cNvCxnSpPr/>
            <p:nvPr/>
          </p:nvCxnSpPr>
          <p:spPr>
            <a:xfrm rot="16200000" flipV="1">
              <a:off x="1494961" y="2302205"/>
              <a:ext cx="1638299" cy="5691"/>
            </a:xfrm>
            <a:prstGeom prst="line">
              <a:avLst/>
            </a:prstGeom>
            <a:ln w="12700">
              <a:solidFill>
                <a:schemeClr val="bg1">
                  <a:lumMod val="75000"/>
                </a:schemeClr>
              </a:solidFill>
              <a:prstDash val="sysDot"/>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121" name="Rounded Rectangle 120"/>
            <p:cNvSpPr/>
            <p:nvPr/>
          </p:nvSpPr>
          <p:spPr>
            <a:xfrm>
              <a:off x="2206639" y="2409867"/>
              <a:ext cx="214311" cy="714372"/>
            </a:xfrm>
            <a:prstGeom prst="roundRect">
              <a:avLst/>
            </a:prstGeom>
            <a:solidFill>
              <a:srgbClr val="FCEC2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8" name="Group 141"/>
          <p:cNvGrpSpPr/>
          <p:nvPr/>
        </p:nvGrpSpPr>
        <p:grpSpPr>
          <a:xfrm>
            <a:off x="3467764" y="2273255"/>
            <a:ext cx="301358" cy="2317121"/>
            <a:chOff x="2667000" y="1485901"/>
            <a:chExt cx="214311" cy="1647821"/>
          </a:xfrm>
          <a:solidFill>
            <a:srgbClr val="4188CE"/>
          </a:solidFill>
        </p:grpSpPr>
        <p:cxnSp>
          <p:nvCxnSpPr>
            <p:cNvPr id="128" name="Straight Connector 127"/>
            <p:cNvCxnSpPr/>
            <p:nvPr/>
          </p:nvCxnSpPr>
          <p:spPr>
            <a:xfrm rot="16200000" flipV="1">
              <a:off x="1952161" y="2302205"/>
              <a:ext cx="1638299" cy="5691"/>
            </a:xfrm>
            <a:prstGeom prst="line">
              <a:avLst/>
            </a:prstGeom>
            <a:grpFill/>
            <a:ln w="12700">
              <a:solidFill>
                <a:schemeClr val="bg1">
                  <a:lumMod val="75000"/>
                </a:schemeClr>
              </a:solidFill>
              <a:prstDash val="sysDot"/>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129" name="Rounded Rectangle 128"/>
            <p:cNvSpPr/>
            <p:nvPr/>
          </p:nvSpPr>
          <p:spPr>
            <a:xfrm>
              <a:off x="2667000" y="1962150"/>
              <a:ext cx="214311" cy="1171572"/>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9" name="Group 142"/>
          <p:cNvGrpSpPr/>
          <p:nvPr/>
        </p:nvGrpSpPr>
        <p:grpSpPr>
          <a:xfrm>
            <a:off x="4001379" y="2273255"/>
            <a:ext cx="301358" cy="2317121"/>
            <a:chOff x="2971800" y="1485901"/>
            <a:chExt cx="214311" cy="1647821"/>
          </a:xfrm>
        </p:grpSpPr>
        <p:cxnSp>
          <p:nvCxnSpPr>
            <p:cNvPr id="136" name="Straight Connector 135"/>
            <p:cNvCxnSpPr/>
            <p:nvPr/>
          </p:nvCxnSpPr>
          <p:spPr>
            <a:xfrm rot="16200000" flipV="1">
              <a:off x="2256961" y="2302205"/>
              <a:ext cx="1638299" cy="5691"/>
            </a:xfrm>
            <a:prstGeom prst="line">
              <a:avLst/>
            </a:prstGeom>
            <a:ln w="12700">
              <a:solidFill>
                <a:schemeClr val="bg1">
                  <a:lumMod val="75000"/>
                </a:schemeClr>
              </a:solidFill>
              <a:prstDash val="sysDot"/>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137" name="Rounded Rectangle 136"/>
            <p:cNvSpPr/>
            <p:nvPr/>
          </p:nvSpPr>
          <p:spPr>
            <a:xfrm>
              <a:off x="2971800" y="1809750"/>
              <a:ext cx="214311" cy="1323972"/>
            </a:xfrm>
            <a:prstGeom prst="roundRect">
              <a:avLst/>
            </a:prstGeom>
            <a:solidFill>
              <a:srgbClr val="FF92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144" name="Rectangle 143"/>
          <p:cNvSpPr/>
          <p:nvPr/>
        </p:nvSpPr>
        <p:spPr>
          <a:xfrm>
            <a:off x="1363921" y="4779784"/>
            <a:ext cx="227626" cy="268279"/>
          </a:xfrm>
          <a:prstGeom prst="rect">
            <a:avLst/>
          </a:prstGeom>
        </p:spPr>
        <p:txBody>
          <a:bodyPr wrap="none" lIns="0" tIns="0" rIns="0" bIns="0">
            <a:spAutoFit/>
          </a:bodyPr>
          <a:lstStyle/>
          <a:p>
            <a:pPr algn="ctr">
              <a:lnSpc>
                <a:spcPct val="120000"/>
              </a:lnSpc>
            </a:pPr>
            <a:r>
              <a:rPr lang="en-US" sz="16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55</a:t>
            </a:r>
          </a:p>
        </p:txBody>
      </p:sp>
      <p:sp>
        <p:nvSpPr>
          <p:cNvPr id="145" name="Rectangle 144"/>
          <p:cNvSpPr/>
          <p:nvPr/>
        </p:nvSpPr>
        <p:spPr>
          <a:xfrm>
            <a:off x="1902192" y="4779784"/>
            <a:ext cx="227626" cy="268279"/>
          </a:xfrm>
          <a:prstGeom prst="rect">
            <a:avLst/>
          </a:prstGeom>
        </p:spPr>
        <p:txBody>
          <a:bodyPr wrap="none" lIns="0" tIns="0" rIns="0" bIns="0">
            <a:spAutoFit/>
          </a:bodyPr>
          <a:lstStyle/>
          <a:p>
            <a:pPr algn="ctr">
              <a:lnSpc>
                <a:spcPct val="120000"/>
              </a:lnSpc>
            </a:pPr>
            <a:r>
              <a:rPr lang="en-US" sz="16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70</a:t>
            </a:r>
          </a:p>
        </p:txBody>
      </p:sp>
      <p:sp>
        <p:nvSpPr>
          <p:cNvPr id="146" name="Rectangle 145"/>
          <p:cNvSpPr/>
          <p:nvPr/>
        </p:nvSpPr>
        <p:spPr>
          <a:xfrm>
            <a:off x="2440463" y="4779784"/>
            <a:ext cx="227626" cy="268279"/>
          </a:xfrm>
          <a:prstGeom prst="rect">
            <a:avLst/>
          </a:prstGeom>
        </p:spPr>
        <p:txBody>
          <a:bodyPr wrap="none" lIns="0" tIns="0" rIns="0" bIns="0">
            <a:spAutoFit/>
          </a:bodyPr>
          <a:lstStyle/>
          <a:p>
            <a:pPr algn="ctr">
              <a:lnSpc>
                <a:spcPct val="120000"/>
              </a:lnSpc>
            </a:pPr>
            <a:r>
              <a:rPr lang="en-US" sz="16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85</a:t>
            </a:r>
          </a:p>
        </p:txBody>
      </p:sp>
      <p:sp>
        <p:nvSpPr>
          <p:cNvPr id="147" name="Rectangle 146"/>
          <p:cNvSpPr/>
          <p:nvPr/>
        </p:nvSpPr>
        <p:spPr>
          <a:xfrm>
            <a:off x="2978734" y="4779784"/>
            <a:ext cx="227626" cy="268279"/>
          </a:xfrm>
          <a:prstGeom prst="rect">
            <a:avLst/>
          </a:prstGeom>
        </p:spPr>
        <p:txBody>
          <a:bodyPr wrap="none" lIns="0" tIns="0" rIns="0" bIns="0">
            <a:spAutoFit/>
          </a:bodyPr>
          <a:lstStyle/>
          <a:p>
            <a:pPr algn="ctr">
              <a:lnSpc>
                <a:spcPct val="120000"/>
              </a:lnSpc>
            </a:pPr>
            <a:r>
              <a:rPr lang="en-US" sz="16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40</a:t>
            </a:r>
          </a:p>
        </p:txBody>
      </p:sp>
      <p:sp>
        <p:nvSpPr>
          <p:cNvPr id="148" name="Rectangle 147"/>
          <p:cNvSpPr/>
          <p:nvPr/>
        </p:nvSpPr>
        <p:spPr>
          <a:xfrm>
            <a:off x="3517005" y="4779784"/>
            <a:ext cx="227626" cy="268279"/>
          </a:xfrm>
          <a:prstGeom prst="rect">
            <a:avLst/>
          </a:prstGeom>
        </p:spPr>
        <p:txBody>
          <a:bodyPr wrap="none" lIns="0" tIns="0" rIns="0" bIns="0">
            <a:spAutoFit/>
          </a:bodyPr>
          <a:lstStyle/>
          <a:p>
            <a:pPr algn="ctr">
              <a:lnSpc>
                <a:spcPct val="120000"/>
              </a:lnSpc>
            </a:pPr>
            <a:r>
              <a:rPr lang="en-US" sz="16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60</a:t>
            </a:r>
          </a:p>
        </p:txBody>
      </p:sp>
      <p:sp>
        <p:nvSpPr>
          <p:cNvPr id="149" name="Rectangle 148"/>
          <p:cNvSpPr/>
          <p:nvPr/>
        </p:nvSpPr>
        <p:spPr>
          <a:xfrm>
            <a:off x="4055276" y="4779784"/>
            <a:ext cx="227626" cy="268279"/>
          </a:xfrm>
          <a:prstGeom prst="rect">
            <a:avLst/>
          </a:prstGeom>
        </p:spPr>
        <p:txBody>
          <a:bodyPr wrap="none" lIns="0" tIns="0" rIns="0" bIns="0">
            <a:spAutoFit/>
          </a:bodyPr>
          <a:lstStyle/>
          <a:p>
            <a:pPr algn="ctr">
              <a:lnSpc>
                <a:spcPct val="120000"/>
              </a:lnSpc>
            </a:pPr>
            <a:r>
              <a:rPr lang="en-US" sz="16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80</a:t>
            </a:r>
          </a:p>
        </p:txBody>
      </p:sp>
      <p:grpSp>
        <p:nvGrpSpPr>
          <p:cNvPr id="10" name="Group 149"/>
          <p:cNvGrpSpPr/>
          <p:nvPr/>
        </p:nvGrpSpPr>
        <p:grpSpPr>
          <a:xfrm>
            <a:off x="6220524" y="2274938"/>
            <a:ext cx="2090836" cy="701095"/>
            <a:chOff x="4597686" y="3155872"/>
            <a:chExt cx="1583966" cy="498584"/>
          </a:xfrm>
        </p:grpSpPr>
        <p:sp>
          <p:nvSpPr>
            <p:cNvPr id="151" name="TextBox 150"/>
            <p:cNvSpPr txBox="1"/>
            <p:nvPr/>
          </p:nvSpPr>
          <p:spPr>
            <a:xfrm>
              <a:off x="4597686" y="3155872"/>
              <a:ext cx="1542506" cy="167987"/>
            </a:xfrm>
            <a:prstGeom prst="rect">
              <a:avLst/>
            </a:prstGeom>
            <a:noFill/>
          </p:spPr>
          <p:txBody>
            <a:bodyPr wrap="square" lIns="0" tIns="0" rIns="0" bIns="0" rtlCol="0" anchor="t">
              <a:spAutoFit/>
            </a:bodyPr>
            <a:lstStyle/>
            <a:p>
              <a:pPr>
                <a:lnSpc>
                  <a:spcPct val="120000"/>
                </a:lnSpc>
              </a:pPr>
              <a:r>
                <a:rPr lang="zh-CN" altLang="en-US" sz="140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2" name="TextBox 151"/>
            <p:cNvSpPr txBox="1"/>
            <p:nvPr/>
          </p:nvSpPr>
          <p:spPr>
            <a:xfrm>
              <a:off x="4597686" y="3348942"/>
              <a:ext cx="1583966" cy="305514"/>
            </a:xfrm>
            <a:prstGeom prst="rect">
              <a:avLst/>
            </a:prstGeom>
            <a:noFill/>
          </p:spPr>
          <p:txBody>
            <a:bodyPr wrap="square" lIns="0" tIns="0" rIns="0" bIns="0" rtlCol="0" anchor="t">
              <a:spAutoFit/>
            </a:bodyPr>
            <a:lstStyle/>
            <a:p>
              <a:pPr defTabSz="1285240">
                <a:lnSpc>
                  <a:spcPct val="120000"/>
                </a:lnSpc>
                <a:spcBef>
                  <a:spcPct val="20000"/>
                </a:spcBef>
                <a:defRPr/>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1" name="Group 152"/>
          <p:cNvGrpSpPr/>
          <p:nvPr/>
        </p:nvGrpSpPr>
        <p:grpSpPr>
          <a:xfrm>
            <a:off x="9217724" y="2274938"/>
            <a:ext cx="2036110" cy="701095"/>
            <a:chOff x="6978976" y="3155872"/>
            <a:chExt cx="1542507" cy="498584"/>
          </a:xfrm>
        </p:grpSpPr>
        <p:sp>
          <p:nvSpPr>
            <p:cNvPr id="154" name="TextBox 153"/>
            <p:cNvSpPr txBox="1"/>
            <p:nvPr/>
          </p:nvSpPr>
          <p:spPr>
            <a:xfrm>
              <a:off x="6978977" y="3155872"/>
              <a:ext cx="1542506" cy="167987"/>
            </a:xfrm>
            <a:prstGeom prst="rect">
              <a:avLst/>
            </a:prstGeom>
            <a:noFill/>
          </p:spPr>
          <p:txBody>
            <a:bodyPr wrap="square" lIns="0" tIns="0" rIns="0" bIns="0" rtlCol="0" anchor="t">
              <a:spAutoFit/>
            </a:bodyPr>
            <a:lstStyle/>
            <a:p>
              <a:pPr>
                <a:lnSpc>
                  <a:spcPct val="120000"/>
                </a:lnSpc>
              </a:pPr>
              <a:r>
                <a:rPr lang="zh-CN" altLang="en-US" sz="140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5" name="TextBox 154"/>
            <p:cNvSpPr txBox="1"/>
            <p:nvPr/>
          </p:nvSpPr>
          <p:spPr>
            <a:xfrm>
              <a:off x="6978976" y="3348942"/>
              <a:ext cx="1542507" cy="305514"/>
            </a:xfrm>
            <a:prstGeom prst="rect">
              <a:avLst/>
            </a:prstGeom>
            <a:noFill/>
          </p:spPr>
          <p:txBody>
            <a:bodyPr wrap="square" lIns="0" tIns="0" rIns="0" bIns="0" rtlCol="0" anchor="t">
              <a:spAutoFit/>
            </a:bodyPr>
            <a:lstStyle/>
            <a:p>
              <a:pPr defTabSz="1285240">
                <a:lnSpc>
                  <a:spcPct val="120000"/>
                </a:lnSpc>
                <a:spcBef>
                  <a:spcPct val="20000"/>
                </a:spcBef>
                <a:defRPr/>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2" name="Group 155"/>
          <p:cNvGrpSpPr/>
          <p:nvPr/>
        </p:nvGrpSpPr>
        <p:grpSpPr>
          <a:xfrm>
            <a:off x="6220524" y="3182969"/>
            <a:ext cx="2036110" cy="701095"/>
            <a:chOff x="4597685" y="3914331"/>
            <a:chExt cx="1542507" cy="498583"/>
          </a:xfrm>
        </p:grpSpPr>
        <p:sp>
          <p:nvSpPr>
            <p:cNvPr id="157" name="TextBox 156"/>
            <p:cNvSpPr txBox="1"/>
            <p:nvPr/>
          </p:nvSpPr>
          <p:spPr>
            <a:xfrm>
              <a:off x="4597686" y="3914331"/>
              <a:ext cx="1542506" cy="167987"/>
            </a:xfrm>
            <a:prstGeom prst="rect">
              <a:avLst/>
            </a:prstGeom>
            <a:noFill/>
          </p:spPr>
          <p:txBody>
            <a:bodyPr wrap="square" lIns="0" tIns="0" rIns="0" bIns="0" rtlCol="0" anchor="t">
              <a:spAutoFit/>
            </a:bodyPr>
            <a:lstStyle/>
            <a:p>
              <a:pPr>
                <a:lnSpc>
                  <a:spcPct val="120000"/>
                </a:lnSpc>
              </a:pPr>
              <a:r>
                <a:rPr lang="zh-CN" altLang="en-US" sz="140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8" name="TextBox 157"/>
            <p:cNvSpPr txBox="1"/>
            <p:nvPr/>
          </p:nvSpPr>
          <p:spPr>
            <a:xfrm>
              <a:off x="4597685" y="4107401"/>
              <a:ext cx="1542507" cy="305513"/>
            </a:xfrm>
            <a:prstGeom prst="rect">
              <a:avLst/>
            </a:prstGeom>
            <a:noFill/>
          </p:spPr>
          <p:txBody>
            <a:bodyPr wrap="square" lIns="0" tIns="0" rIns="0" bIns="0" rtlCol="0" anchor="t">
              <a:spAutoFit/>
            </a:bodyPr>
            <a:lstStyle/>
            <a:p>
              <a:pPr defTabSz="1285240">
                <a:lnSpc>
                  <a:spcPct val="120000"/>
                </a:lnSpc>
                <a:spcBef>
                  <a:spcPct val="20000"/>
                </a:spcBef>
                <a:defRPr/>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3" name="Group 158"/>
          <p:cNvGrpSpPr/>
          <p:nvPr/>
        </p:nvGrpSpPr>
        <p:grpSpPr>
          <a:xfrm>
            <a:off x="9217724" y="3182969"/>
            <a:ext cx="2036110" cy="701095"/>
            <a:chOff x="6978976" y="3914331"/>
            <a:chExt cx="1542507" cy="498583"/>
          </a:xfrm>
        </p:grpSpPr>
        <p:sp>
          <p:nvSpPr>
            <p:cNvPr id="160" name="TextBox 159"/>
            <p:cNvSpPr txBox="1"/>
            <p:nvPr/>
          </p:nvSpPr>
          <p:spPr>
            <a:xfrm>
              <a:off x="6978977" y="3914331"/>
              <a:ext cx="1542506" cy="167987"/>
            </a:xfrm>
            <a:prstGeom prst="rect">
              <a:avLst/>
            </a:prstGeom>
            <a:noFill/>
          </p:spPr>
          <p:txBody>
            <a:bodyPr wrap="square" lIns="0" tIns="0" rIns="0" bIns="0" rtlCol="0" anchor="t">
              <a:spAutoFit/>
            </a:bodyPr>
            <a:lstStyle/>
            <a:p>
              <a:pPr>
                <a:lnSpc>
                  <a:spcPct val="120000"/>
                </a:lnSpc>
              </a:pPr>
              <a:r>
                <a:rPr lang="zh-CN" altLang="en-US" sz="140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1" name="TextBox 160"/>
            <p:cNvSpPr txBox="1"/>
            <p:nvPr/>
          </p:nvSpPr>
          <p:spPr>
            <a:xfrm>
              <a:off x="6978976" y="4107401"/>
              <a:ext cx="1542507" cy="305513"/>
            </a:xfrm>
            <a:prstGeom prst="rect">
              <a:avLst/>
            </a:prstGeom>
            <a:noFill/>
          </p:spPr>
          <p:txBody>
            <a:bodyPr wrap="square" lIns="0" tIns="0" rIns="0" bIns="0" rtlCol="0" anchor="t">
              <a:spAutoFit/>
            </a:bodyPr>
            <a:lstStyle/>
            <a:p>
              <a:pPr defTabSz="1285240">
                <a:lnSpc>
                  <a:spcPct val="120000"/>
                </a:lnSpc>
                <a:spcBef>
                  <a:spcPct val="20000"/>
                </a:spcBef>
                <a:defRPr/>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a:t>
              </a: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4" name="Group 161"/>
          <p:cNvGrpSpPr/>
          <p:nvPr/>
        </p:nvGrpSpPr>
        <p:grpSpPr>
          <a:xfrm>
            <a:off x="6220524" y="4208692"/>
            <a:ext cx="2036110" cy="701095"/>
            <a:chOff x="4597685" y="3914331"/>
            <a:chExt cx="1542507" cy="498583"/>
          </a:xfrm>
        </p:grpSpPr>
        <p:sp>
          <p:nvSpPr>
            <p:cNvPr id="163" name="TextBox 162"/>
            <p:cNvSpPr txBox="1"/>
            <p:nvPr/>
          </p:nvSpPr>
          <p:spPr>
            <a:xfrm>
              <a:off x="4597686" y="3914331"/>
              <a:ext cx="1542506" cy="167987"/>
            </a:xfrm>
            <a:prstGeom prst="rect">
              <a:avLst/>
            </a:prstGeom>
            <a:noFill/>
          </p:spPr>
          <p:txBody>
            <a:bodyPr wrap="square" lIns="0" tIns="0" rIns="0" bIns="0" rtlCol="0" anchor="t">
              <a:spAutoFit/>
            </a:bodyPr>
            <a:lstStyle/>
            <a:p>
              <a:pPr>
                <a:lnSpc>
                  <a:spcPct val="120000"/>
                </a:lnSpc>
              </a:pPr>
              <a:r>
                <a:rPr lang="zh-CN" altLang="en-US" sz="140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4" name="TextBox 163"/>
            <p:cNvSpPr txBox="1"/>
            <p:nvPr/>
          </p:nvSpPr>
          <p:spPr>
            <a:xfrm>
              <a:off x="4597685" y="4107401"/>
              <a:ext cx="1542507" cy="305513"/>
            </a:xfrm>
            <a:prstGeom prst="rect">
              <a:avLst/>
            </a:prstGeom>
            <a:noFill/>
          </p:spPr>
          <p:txBody>
            <a:bodyPr wrap="square" lIns="0" tIns="0" rIns="0" bIns="0" rtlCol="0" anchor="t">
              <a:spAutoFit/>
            </a:bodyPr>
            <a:lstStyle/>
            <a:p>
              <a:pPr defTabSz="1285240">
                <a:lnSpc>
                  <a:spcPct val="120000"/>
                </a:lnSpc>
                <a:spcBef>
                  <a:spcPct val="20000"/>
                </a:spcBef>
                <a:defRPr/>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5" name="Group 164"/>
          <p:cNvGrpSpPr/>
          <p:nvPr/>
        </p:nvGrpSpPr>
        <p:grpSpPr>
          <a:xfrm>
            <a:off x="9217724" y="4208692"/>
            <a:ext cx="2036110" cy="701095"/>
            <a:chOff x="6978976" y="3914331"/>
            <a:chExt cx="1542507" cy="498583"/>
          </a:xfrm>
        </p:grpSpPr>
        <p:sp>
          <p:nvSpPr>
            <p:cNvPr id="166" name="TextBox 165"/>
            <p:cNvSpPr txBox="1"/>
            <p:nvPr/>
          </p:nvSpPr>
          <p:spPr>
            <a:xfrm>
              <a:off x="6978977" y="3914331"/>
              <a:ext cx="1542506" cy="167987"/>
            </a:xfrm>
            <a:prstGeom prst="rect">
              <a:avLst/>
            </a:prstGeom>
            <a:noFill/>
          </p:spPr>
          <p:txBody>
            <a:bodyPr wrap="square" lIns="0" tIns="0" rIns="0" bIns="0" rtlCol="0" anchor="t">
              <a:spAutoFit/>
            </a:bodyPr>
            <a:lstStyle/>
            <a:p>
              <a:pPr>
                <a:lnSpc>
                  <a:spcPct val="120000"/>
                </a:lnSpc>
              </a:pPr>
              <a:r>
                <a:rPr lang="zh-CN" altLang="en-US" sz="140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7" name="TextBox 166"/>
            <p:cNvSpPr txBox="1"/>
            <p:nvPr/>
          </p:nvSpPr>
          <p:spPr>
            <a:xfrm>
              <a:off x="6978976" y="4107401"/>
              <a:ext cx="1542507" cy="305513"/>
            </a:xfrm>
            <a:prstGeom prst="rect">
              <a:avLst/>
            </a:prstGeom>
            <a:noFill/>
          </p:spPr>
          <p:txBody>
            <a:bodyPr wrap="square" lIns="0" tIns="0" rIns="0" bIns="0" rtlCol="0" anchor="t">
              <a:spAutoFit/>
            </a:bodyPr>
            <a:lstStyle/>
            <a:p>
              <a:pPr defTabSz="1285240">
                <a:lnSpc>
                  <a:spcPct val="120000"/>
                </a:lnSpc>
                <a:spcBef>
                  <a:spcPct val="20000"/>
                </a:spcBef>
                <a:defRPr/>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a:t>
              </a: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6" name="Group 167"/>
          <p:cNvGrpSpPr/>
          <p:nvPr/>
        </p:nvGrpSpPr>
        <p:grpSpPr>
          <a:xfrm>
            <a:off x="8505911" y="4185227"/>
            <a:ext cx="659525" cy="640643"/>
            <a:chOff x="6299532" y="4190009"/>
            <a:chExt cx="469021" cy="455593"/>
          </a:xfrm>
        </p:grpSpPr>
        <p:sp>
          <p:nvSpPr>
            <p:cNvPr id="169" name="Oval 168"/>
            <p:cNvSpPr>
              <a:spLocks noChangeAspect="1"/>
            </p:cNvSpPr>
            <p:nvPr/>
          </p:nvSpPr>
          <p:spPr>
            <a:xfrm>
              <a:off x="6299532" y="4190009"/>
              <a:ext cx="469021" cy="455593"/>
            </a:xfrm>
            <a:prstGeom prst="ellipse">
              <a:avLst/>
            </a:prstGeom>
            <a:solidFill>
              <a:srgbClr val="418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0" name="Freeform 63"/>
            <p:cNvSpPr>
              <a:spLocks noEditPoints="1"/>
            </p:cNvSpPr>
            <p:nvPr/>
          </p:nvSpPr>
          <p:spPr bwMode="auto">
            <a:xfrm>
              <a:off x="6386874" y="4310694"/>
              <a:ext cx="294337" cy="214222"/>
            </a:xfrm>
            <a:custGeom>
              <a:avLst/>
              <a:gdLst/>
              <a:ahLst/>
              <a:cxnLst>
                <a:cxn ang="0">
                  <a:pos x="62" y="57"/>
                </a:cxn>
                <a:cxn ang="0">
                  <a:pos x="18" y="57"/>
                </a:cxn>
                <a:cxn ang="0">
                  <a:pos x="0" y="39"/>
                </a:cxn>
                <a:cxn ang="0">
                  <a:pos x="11" y="23"/>
                </a:cxn>
                <a:cxn ang="0">
                  <a:pos x="11" y="21"/>
                </a:cxn>
                <a:cxn ang="0">
                  <a:pos x="31" y="0"/>
                </a:cxn>
                <a:cxn ang="0">
                  <a:pos x="50" y="13"/>
                </a:cxn>
                <a:cxn ang="0">
                  <a:pos x="57" y="11"/>
                </a:cxn>
                <a:cxn ang="0">
                  <a:pos x="67" y="21"/>
                </a:cxn>
                <a:cxn ang="0">
                  <a:pos x="66" y="27"/>
                </a:cxn>
                <a:cxn ang="0">
                  <a:pos x="78" y="42"/>
                </a:cxn>
                <a:cxn ang="0">
                  <a:pos x="62" y="57"/>
                </a:cxn>
                <a:cxn ang="0">
                  <a:pos x="51" y="31"/>
                </a:cxn>
                <a:cxn ang="0">
                  <a:pos x="42" y="31"/>
                </a:cxn>
                <a:cxn ang="0">
                  <a:pos x="42" y="17"/>
                </a:cxn>
                <a:cxn ang="0">
                  <a:pos x="40" y="16"/>
                </a:cxn>
                <a:cxn ang="0">
                  <a:pos x="33" y="16"/>
                </a:cxn>
                <a:cxn ang="0">
                  <a:pos x="31" y="17"/>
                </a:cxn>
                <a:cxn ang="0">
                  <a:pos x="31" y="31"/>
                </a:cxn>
                <a:cxn ang="0">
                  <a:pos x="22" y="31"/>
                </a:cxn>
                <a:cxn ang="0">
                  <a:pos x="21" y="33"/>
                </a:cxn>
                <a:cxn ang="0">
                  <a:pos x="21" y="34"/>
                </a:cxn>
                <a:cxn ang="0">
                  <a:pos x="36" y="48"/>
                </a:cxn>
                <a:cxn ang="0">
                  <a:pos x="36" y="48"/>
                </a:cxn>
                <a:cxn ang="0">
                  <a:pos x="37" y="48"/>
                </a:cxn>
                <a:cxn ang="0">
                  <a:pos x="51" y="34"/>
                </a:cxn>
                <a:cxn ang="0">
                  <a:pos x="52" y="33"/>
                </a:cxn>
                <a:cxn ang="0">
                  <a:pos x="51" y="31"/>
                </a:cxn>
              </a:cxnLst>
              <a:rect l="0" t="0" r="r" b="b"/>
              <a:pathLst>
                <a:path w="78" h="57">
                  <a:moveTo>
                    <a:pt x="62" y="57"/>
                  </a:moveTo>
                  <a:cubicBezTo>
                    <a:pt x="18" y="57"/>
                    <a:pt x="18" y="57"/>
                    <a:pt x="18" y="57"/>
                  </a:cubicBezTo>
                  <a:cubicBezTo>
                    <a:pt x="9" y="57"/>
                    <a:pt x="0" y="49"/>
                    <a:pt x="0" y="39"/>
                  </a:cubicBezTo>
                  <a:cubicBezTo>
                    <a:pt x="0" y="32"/>
                    <a:pt x="5" y="26"/>
                    <a:pt x="11" y="23"/>
                  </a:cubicBezTo>
                  <a:cubicBezTo>
                    <a:pt x="11" y="22"/>
                    <a:pt x="11" y="22"/>
                    <a:pt x="11" y="21"/>
                  </a:cubicBezTo>
                  <a:cubicBezTo>
                    <a:pt x="11" y="10"/>
                    <a:pt x="20" y="0"/>
                    <a:pt x="31" y="0"/>
                  </a:cubicBezTo>
                  <a:cubicBezTo>
                    <a:pt x="40" y="0"/>
                    <a:pt x="47" y="6"/>
                    <a:pt x="50" y="13"/>
                  </a:cubicBezTo>
                  <a:cubicBezTo>
                    <a:pt x="52" y="12"/>
                    <a:pt x="55" y="11"/>
                    <a:pt x="57" y="11"/>
                  </a:cubicBezTo>
                  <a:cubicBezTo>
                    <a:pt x="63" y="11"/>
                    <a:pt x="67" y="15"/>
                    <a:pt x="67" y="21"/>
                  </a:cubicBezTo>
                  <a:cubicBezTo>
                    <a:pt x="67" y="23"/>
                    <a:pt x="67" y="25"/>
                    <a:pt x="66" y="27"/>
                  </a:cubicBezTo>
                  <a:cubicBezTo>
                    <a:pt x="73" y="28"/>
                    <a:pt x="78" y="34"/>
                    <a:pt x="78" y="42"/>
                  </a:cubicBezTo>
                  <a:cubicBezTo>
                    <a:pt x="78" y="50"/>
                    <a:pt x="71" y="57"/>
                    <a:pt x="62" y="57"/>
                  </a:cubicBezTo>
                  <a:close/>
                  <a:moveTo>
                    <a:pt x="51" y="31"/>
                  </a:moveTo>
                  <a:cubicBezTo>
                    <a:pt x="42" y="31"/>
                    <a:pt x="42" y="31"/>
                    <a:pt x="42" y="31"/>
                  </a:cubicBezTo>
                  <a:cubicBezTo>
                    <a:pt x="42" y="17"/>
                    <a:pt x="42" y="17"/>
                    <a:pt x="42" y="17"/>
                  </a:cubicBezTo>
                  <a:cubicBezTo>
                    <a:pt x="42" y="16"/>
                    <a:pt x="41" y="16"/>
                    <a:pt x="40" y="16"/>
                  </a:cubicBezTo>
                  <a:cubicBezTo>
                    <a:pt x="33" y="16"/>
                    <a:pt x="33" y="16"/>
                    <a:pt x="33" y="16"/>
                  </a:cubicBezTo>
                  <a:cubicBezTo>
                    <a:pt x="32" y="16"/>
                    <a:pt x="31" y="16"/>
                    <a:pt x="31" y="17"/>
                  </a:cubicBezTo>
                  <a:cubicBezTo>
                    <a:pt x="31" y="31"/>
                    <a:pt x="31" y="31"/>
                    <a:pt x="31" y="31"/>
                  </a:cubicBezTo>
                  <a:cubicBezTo>
                    <a:pt x="22" y="31"/>
                    <a:pt x="22" y="31"/>
                    <a:pt x="22" y="31"/>
                  </a:cubicBezTo>
                  <a:cubicBezTo>
                    <a:pt x="22" y="31"/>
                    <a:pt x="21" y="32"/>
                    <a:pt x="21" y="33"/>
                  </a:cubicBezTo>
                  <a:cubicBezTo>
                    <a:pt x="21" y="33"/>
                    <a:pt x="21" y="33"/>
                    <a:pt x="21" y="34"/>
                  </a:cubicBezTo>
                  <a:cubicBezTo>
                    <a:pt x="36" y="48"/>
                    <a:pt x="36" y="48"/>
                    <a:pt x="36" y="48"/>
                  </a:cubicBezTo>
                  <a:cubicBezTo>
                    <a:pt x="36" y="48"/>
                    <a:pt x="36" y="48"/>
                    <a:pt x="36" y="48"/>
                  </a:cubicBezTo>
                  <a:cubicBezTo>
                    <a:pt x="37" y="48"/>
                    <a:pt x="37" y="48"/>
                    <a:pt x="37" y="48"/>
                  </a:cubicBezTo>
                  <a:cubicBezTo>
                    <a:pt x="51" y="34"/>
                    <a:pt x="51" y="34"/>
                    <a:pt x="51" y="34"/>
                  </a:cubicBezTo>
                  <a:cubicBezTo>
                    <a:pt x="52" y="33"/>
                    <a:pt x="52" y="33"/>
                    <a:pt x="52" y="33"/>
                  </a:cubicBezTo>
                  <a:cubicBezTo>
                    <a:pt x="52" y="32"/>
                    <a:pt x="51" y="31"/>
                    <a:pt x="51" y="31"/>
                  </a:cubicBezTo>
                  <a:close/>
                </a:path>
              </a:pathLst>
            </a:custGeom>
            <a:solidFill>
              <a:schemeClr val="bg1"/>
            </a:solidFill>
            <a:ln w="9525">
              <a:noFill/>
              <a:round/>
            </a:ln>
          </p:spPr>
          <p:txBody>
            <a:bodyPr vert="horz" wrap="square" lIns="128580" tIns="64290" rIns="128580" bIns="64290" numCol="1" anchor="t" anchorCtr="0" compatLnSpc="1"/>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7" name="Group 170"/>
          <p:cNvGrpSpPr/>
          <p:nvPr/>
        </p:nvGrpSpPr>
        <p:grpSpPr>
          <a:xfrm>
            <a:off x="5479561" y="2246824"/>
            <a:ext cx="659525" cy="640643"/>
            <a:chOff x="630683" y="3383511"/>
            <a:chExt cx="469021" cy="455593"/>
          </a:xfrm>
        </p:grpSpPr>
        <p:sp>
          <p:nvSpPr>
            <p:cNvPr id="172" name="Oval 171"/>
            <p:cNvSpPr>
              <a:spLocks noChangeAspect="1"/>
            </p:cNvSpPr>
            <p:nvPr/>
          </p:nvSpPr>
          <p:spPr>
            <a:xfrm>
              <a:off x="630683" y="3383511"/>
              <a:ext cx="469021" cy="455593"/>
            </a:xfrm>
            <a:prstGeom prst="ellipse">
              <a:avLst/>
            </a:prstGeom>
            <a:solidFill>
              <a:srgbClr val="418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3" name="Freeform 117"/>
            <p:cNvSpPr/>
            <p:nvPr/>
          </p:nvSpPr>
          <p:spPr bwMode="auto">
            <a:xfrm>
              <a:off x="730012" y="3476126"/>
              <a:ext cx="270363" cy="270363"/>
            </a:xfrm>
            <a:custGeom>
              <a:avLst/>
              <a:gdLst/>
              <a:ahLst/>
              <a:cxnLst>
                <a:cxn ang="0">
                  <a:pos x="56" y="51"/>
                </a:cxn>
                <a:cxn ang="0">
                  <a:pos x="51" y="55"/>
                </a:cxn>
                <a:cxn ang="0">
                  <a:pos x="43" y="57"/>
                </a:cxn>
                <a:cxn ang="0">
                  <a:pos x="33" y="54"/>
                </a:cxn>
                <a:cxn ang="0">
                  <a:pos x="26" y="51"/>
                </a:cxn>
                <a:cxn ang="0">
                  <a:pos x="7" y="32"/>
                </a:cxn>
                <a:cxn ang="0">
                  <a:pos x="3" y="25"/>
                </a:cxn>
                <a:cxn ang="0">
                  <a:pos x="0" y="14"/>
                </a:cxn>
                <a:cxn ang="0">
                  <a:pos x="3" y="7"/>
                </a:cxn>
                <a:cxn ang="0">
                  <a:pos x="7" y="2"/>
                </a:cxn>
                <a:cxn ang="0">
                  <a:pos x="12" y="0"/>
                </a:cxn>
                <a:cxn ang="0">
                  <a:pos x="13" y="1"/>
                </a:cxn>
                <a:cxn ang="0">
                  <a:pos x="15" y="4"/>
                </a:cxn>
                <a:cxn ang="0">
                  <a:pos x="19" y="10"/>
                </a:cxn>
                <a:cxn ang="0">
                  <a:pos x="21" y="14"/>
                </a:cxn>
                <a:cxn ang="0">
                  <a:pos x="14" y="22"/>
                </a:cxn>
                <a:cxn ang="0">
                  <a:pos x="15" y="26"/>
                </a:cxn>
                <a:cxn ang="0">
                  <a:pos x="32" y="42"/>
                </a:cxn>
                <a:cxn ang="0">
                  <a:pos x="35" y="44"/>
                </a:cxn>
                <a:cxn ang="0">
                  <a:pos x="43" y="36"/>
                </a:cxn>
                <a:cxn ang="0">
                  <a:pos x="47" y="38"/>
                </a:cxn>
                <a:cxn ang="0">
                  <a:pos x="54" y="42"/>
                </a:cxn>
                <a:cxn ang="0">
                  <a:pos x="57" y="44"/>
                </a:cxn>
                <a:cxn ang="0">
                  <a:pos x="57" y="45"/>
                </a:cxn>
                <a:cxn ang="0">
                  <a:pos x="56" y="51"/>
                </a:cxn>
              </a:cxnLst>
              <a:rect l="0" t="0" r="r" b="b"/>
              <a:pathLst>
                <a:path w="57" h="57">
                  <a:moveTo>
                    <a:pt x="56" y="51"/>
                  </a:moveTo>
                  <a:cubicBezTo>
                    <a:pt x="55" y="53"/>
                    <a:pt x="53" y="54"/>
                    <a:pt x="51" y="55"/>
                  </a:cubicBezTo>
                  <a:cubicBezTo>
                    <a:pt x="49" y="56"/>
                    <a:pt x="46" y="57"/>
                    <a:pt x="43" y="57"/>
                  </a:cubicBezTo>
                  <a:cubicBezTo>
                    <a:pt x="40" y="57"/>
                    <a:pt x="36" y="55"/>
                    <a:pt x="33" y="54"/>
                  </a:cubicBezTo>
                  <a:cubicBezTo>
                    <a:pt x="30" y="53"/>
                    <a:pt x="28" y="52"/>
                    <a:pt x="26" y="51"/>
                  </a:cubicBezTo>
                  <a:cubicBezTo>
                    <a:pt x="19" y="47"/>
                    <a:pt x="11" y="38"/>
                    <a:pt x="7" y="32"/>
                  </a:cubicBezTo>
                  <a:cubicBezTo>
                    <a:pt x="5" y="29"/>
                    <a:pt x="4" y="27"/>
                    <a:pt x="3" y="25"/>
                  </a:cubicBezTo>
                  <a:cubicBezTo>
                    <a:pt x="2" y="21"/>
                    <a:pt x="0" y="18"/>
                    <a:pt x="0" y="14"/>
                  </a:cubicBezTo>
                  <a:cubicBezTo>
                    <a:pt x="0" y="11"/>
                    <a:pt x="1" y="9"/>
                    <a:pt x="3" y="7"/>
                  </a:cubicBezTo>
                  <a:cubicBezTo>
                    <a:pt x="4" y="5"/>
                    <a:pt x="5" y="3"/>
                    <a:pt x="7" y="2"/>
                  </a:cubicBezTo>
                  <a:cubicBezTo>
                    <a:pt x="8" y="1"/>
                    <a:pt x="11" y="0"/>
                    <a:pt x="12" y="0"/>
                  </a:cubicBezTo>
                  <a:cubicBezTo>
                    <a:pt x="13" y="0"/>
                    <a:pt x="13" y="0"/>
                    <a:pt x="13" y="1"/>
                  </a:cubicBezTo>
                  <a:cubicBezTo>
                    <a:pt x="14" y="1"/>
                    <a:pt x="15" y="3"/>
                    <a:pt x="15" y="4"/>
                  </a:cubicBezTo>
                  <a:cubicBezTo>
                    <a:pt x="17" y="6"/>
                    <a:pt x="18" y="8"/>
                    <a:pt x="19" y="10"/>
                  </a:cubicBezTo>
                  <a:cubicBezTo>
                    <a:pt x="20" y="12"/>
                    <a:pt x="21" y="13"/>
                    <a:pt x="21" y="14"/>
                  </a:cubicBezTo>
                  <a:cubicBezTo>
                    <a:pt x="21" y="17"/>
                    <a:pt x="14" y="20"/>
                    <a:pt x="14" y="22"/>
                  </a:cubicBezTo>
                  <a:cubicBezTo>
                    <a:pt x="14" y="23"/>
                    <a:pt x="15" y="25"/>
                    <a:pt x="15" y="26"/>
                  </a:cubicBezTo>
                  <a:cubicBezTo>
                    <a:pt x="19" y="33"/>
                    <a:pt x="24" y="38"/>
                    <a:pt x="32" y="42"/>
                  </a:cubicBezTo>
                  <a:cubicBezTo>
                    <a:pt x="33" y="43"/>
                    <a:pt x="34" y="44"/>
                    <a:pt x="35" y="44"/>
                  </a:cubicBezTo>
                  <a:cubicBezTo>
                    <a:pt x="37" y="44"/>
                    <a:pt x="41" y="36"/>
                    <a:pt x="43" y="36"/>
                  </a:cubicBezTo>
                  <a:cubicBezTo>
                    <a:pt x="45" y="36"/>
                    <a:pt x="46" y="38"/>
                    <a:pt x="47" y="38"/>
                  </a:cubicBezTo>
                  <a:cubicBezTo>
                    <a:pt x="49" y="40"/>
                    <a:pt x="52" y="41"/>
                    <a:pt x="54" y="42"/>
                  </a:cubicBezTo>
                  <a:cubicBezTo>
                    <a:pt x="55" y="43"/>
                    <a:pt x="57" y="43"/>
                    <a:pt x="57" y="44"/>
                  </a:cubicBezTo>
                  <a:cubicBezTo>
                    <a:pt x="57" y="45"/>
                    <a:pt x="57" y="45"/>
                    <a:pt x="57" y="45"/>
                  </a:cubicBezTo>
                  <a:cubicBezTo>
                    <a:pt x="57" y="47"/>
                    <a:pt x="56" y="49"/>
                    <a:pt x="56" y="51"/>
                  </a:cubicBezTo>
                  <a:close/>
                </a:path>
              </a:pathLst>
            </a:custGeom>
            <a:solidFill>
              <a:schemeClr val="bg1"/>
            </a:solidFill>
            <a:ln w="9525">
              <a:noFill/>
              <a:round/>
            </a:ln>
          </p:spPr>
          <p:txBody>
            <a:bodyPr vert="horz" wrap="square" lIns="128580" tIns="64290" rIns="128580" bIns="64290" numCol="1" anchor="t" anchorCtr="0" compatLnSpc="1"/>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8" name="Group 173"/>
          <p:cNvGrpSpPr/>
          <p:nvPr/>
        </p:nvGrpSpPr>
        <p:grpSpPr>
          <a:xfrm>
            <a:off x="5479561" y="4185227"/>
            <a:ext cx="659525" cy="640643"/>
            <a:chOff x="3428938" y="4190009"/>
            <a:chExt cx="469021" cy="455593"/>
          </a:xfrm>
        </p:grpSpPr>
        <p:sp>
          <p:nvSpPr>
            <p:cNvPr id="175" name="Oval 174"/>
            <p:cNvSpPr>
              <a:spLocks noChangeAspect="1"/>
            </p:cNvSpPr>
            <p:nvPr/>
          </p:nvSpPr>
          <p:spPr>
            <a:xfrm>
              <a:off x="3428938" y="4190009"/>
              <a:ext cx="469021" cy="455593"/>
            </a:xfrm>
            <a:prstGeom prst="ellipse">
              <a:avLst/>
            </a:prstGeom>
            <a:solidFill>
              <a:srgbClr val="FF92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6" name="Freeform 83"/>
            <p:cNvSpPr>
              <a:spLocks noEditPoints="1"/>
            </p:cNvSpPr>
            <p:nvPr/>
          </p:nvSpPr>
          <p:spPr bwMode="auto">
            <a:xfrm>
              <a:off x="3571129" y="4279327"/>
              <a:ext cx="184638" cy="276957"/>
            </a:xfrm>
            <a:custGeom>
              <a:avLst/>
              <a:gdLst/>
              <a:ahLst/>
              <a:cxnLst>
                <a:cxn ang="0">
                  <a:pos x="38" y="26"/>
                </a:cxn>
                <a:cxn ang="0">
                  <a:pos x="24" y="55"/>
                </a:cxn>
                <a:cxn ang="0">
                  <a:pos x="20" y="58"/>
                </a:cxn>
                <a:cxn ang="0">
                  <a:pos x="16" y="55"/>
                </a:cxn>
                <a:cxn ang="0">
                  <a:pos x="2" y="26"/>
                </a:cxn>
                <a:cxn ang="0">
                  <a:pos x="0" y="19"/>
                </a:cxn>
                <a:cxn ang="0">
                  <a:pos x="20" y="0"/>
                </a:cxn>
                <a:cxn ang="0">
                  <a:pos x="39" y="19"/>
                </a:cxn>
                <a:cxn ang="0">
                  <a:pos x="38" y="26"/>
                </a:cxn>
                <a:cxn ang="0">
                  <a:pos x="20" y="9"/>
                </a:cxn>
                <a:cxn ang="0">
                  <a:pos x="10" y="19"/>
                </a:cxn>
                <a:cxn ang="0">
                  <a:pos x="20" y="29"/>
                </a:cxn>
                <a:cxn ang="0">
                  <a:pos x="30" y="19"/>
                </a:cxn>
                <a:cxn ang="0">
                  <a:pos x="20" y="9"/>
                </a:cxn>
              </a:cxnLst>
              <a:rect l="0" t="0" r="r" b="b"/>
              <a:pathLst>
                <a:path w="39" h="58">
                  <a:moveTo>
                    <a:pt x="38" y="26"/>
                  </a:moveTo>
                  <a:cubicBezTo>
                    <a:pt x="24" y="55"/>
                    <a:pt x="24" y="55"/>
                    <a:pt x="24" y="55"/>
                  </a:cubicBezTo>
                  <a:cubicBezTo>
                    <a:pt x="23" y="57"/>
                    <a:pt x="22" y="58"/>
                    <a:pt x="20" y="58"/>
                  </a:cubicBezTo>
                  <a:cubicBezTo>
                    <a:pt x="18" y="58"/>
                    <a:pt x="16" y="57"/>
                    <a:pt x="16" y="55"/>
                  </a:cubicBezTo>
                  <a:cubicBezTo>
                    <a:pt x="2" y="26"/>
                    <a:pt x="2" y="26"/>
                    <a:pt x="2" y="26"/>
                  </a:cubicBezTo>
                  <a:cubicBezTo>
                    <a:pt x="1" y="24"/>
                    <a:pt x="0" y="21"/>
                    <a:pt x="0" y="19"/>
                  </a:cubicBezTo>
                  <a:cubicBezTo>
                    <a:pt x="0" y="8"/>
                    <a:pt x="9" y="0"/>
                    <a:pt x="20" y="0"/>
                  </a:cubicBezTo>
                  <a:cubicBezTo>
                    <a:pt x="31" y="0"/>
                    <a:pt x="39" y="8"/>
                    <a:pt x="39" y="19"/>
                  </a:cubicBezTo>
                  <a:cubicBezTo>
                    <a:pt x="39" y="21"/>
                    <a:pt x="39" y="24"/>
                    <a:pt x="38" y="26"/>
                  </a:cubicBezTo>
                  <a:close/>
                  <a:moveTo>
                    <a:pt x="20" y="9"/>
                  </a:moveTo>
                  <a:cubicBezTo>
                    <a:pt x="15" y="9"/>
                    <a:pt x="10" y="14"/>
                    <a:pt x="10" y="19"/>
                  </a:cubicBezTo>
                  <a:cubicBezTo>
                    <a:pt x="10" y="24"/>
                    <a:pt x="15" y="29"/>
                    <a:pt x="20" y="29"/>
                  </a:cubicBezTo>
                  <a:cubicBezTo>
                    <a:pt x="25" y="29"/>
                    <a:pt x="30" y="24"/>
                    <a:pt x="30" y="19"/>
                  </a:cubicBezTo>
                  <a:cubicBezTo>
                    <a:pt x="30" y="14"/>
                    <a:pt x="25" y="9"/>
                    <a:pt x="20" y="9"/>
                  </a:cubicBezTo>
                  <a:close/>
                </a:path>
              </a:pathLst>
            </a:custGeom>
            <a:solidFill>
              <a:schemeClr val="bg1"/>
            </a:solidFill>
            <a:ln w="9525">
              <a:noFill/>
              <a:round/>
            </a:ln>
          </p:spPr>
          <p:txBody>
            <a:bodyPr vert="horz" wrap="square" lIns="128580" tIns="64290" rIns="128580" bIns="64290" numCol="1" anchor="t" anchorCtr="0" compatLnSpc="1"/>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 name="Group 176"/>
          <p:cNvGrpSpPr/>
          <p:nvPr/>
        </p:nvGrpSpPr>
        <p:grpSpPr>
          <a:xfrm>
            <a:off x="5479561" y="3198870"/>
            <a:ext cx="659525" cy="640643"/>
            <a:chOff x="6299532" y="3384456"/>
            <a:chExt cx="469021" cy="455593"/>
          </a:xfrm>
        </p:grpSpPr>
        <p:sp>
          <p:nvSpPr>
            <p:cNvPr id="178" name="Oval 177"/>
            <p:cNvSpPr>
              <a:spLocks noChangeAspect="1"/>
            </p:cNvSpPr>
            <p:nvPr/>
          </p:nvSpPr>
          <p:spPr>
            <a:xfrm>
              <a:off x="6299532" y="3384456"/>
              <a:ext cx="469021" cy="455593"/>
            </a:xfrm>
            <a:prstGeom prst="ellipse">
              <a:avLst/>
            </a:prstGeom>
            <a:solidFill>
              <a:srgbClr val="9EDAE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9" name="Freeform 36"/>
            <p:cNvSpPr>
              <a:spLocks noEditPoints="1"/>
            </p:cNvSpPr>
            <p:nvPr/>
          </p:nvSpPr>
          <p:spPr bwMode="auto">
            <a:xfrm>
              <a:off x="6435895" y="3505670"/>
              <a:ext cx="196295" cy="213164"/>
            </a:xfrm>
            <a:custGeom>
              <a:avLst/>
              <a:gdLst/>
              <a:ahLst/>
              <a:cxnLst>
                <a:cxn ang="0">
                  <a:pos x="55" y="64"/>
                </a:cxn>
                <a:cxn ang="0">
                  <a:pos x="0" y="59"/>
                </a:cxn>
                <a:cxn ang="0">
                  <a:pos x="4" y="9"/>
                </a:cxn>
                <a:cxn ang="0">
                  <a:pos x="9" y="5"/>
                </a:cxn>
                <a:cxn ang="0">
                  <a:pos x="17" y="0"/>
                </a:cxn>
                <a:cxn ang="0">
                  <a:pos x="23" y="9"/>
                </a:cxn>
                <a:cxn ang="0">
                  <a:pos x="36" y="5"/>
                </a:cxn>
                <a:cxn ang="0">
                  <a:pos x="44" y="0"/>
                </a:cxn>
                <a:cxn ang="0">
                  <a:pos x="50" y="9"/>
                </a:cxn>
                <a:cxn ang="0">
                  <a:pos x="59" y="13"/>
                </a:cxn>
                <a:cxn ang="0">
                  <a:pos x="15" y="33"/>
                </a:cxn>
                <a:cxn ang="0">
                  <a:pos x="4" y="23"/>
                </a:cxn>
                <a:cxn ang="0">
                  <a:pos x="15" y="33"/>
                </a:cxn>
                <a:cxn ang="0">
                  <a:pos x="15" y="35"/>
                </a:cxn>
                <a:cxn ang="0">
                  <a:pos x="4" y="47"/>
                </a:cxn>
                <a:cxn ang="0">
                  <a:pos x="15" y="59"/>
                </a:cxn>
                <a:cxn ang="0">
                  <a:pos x="4" y="49"/>
                </a:cxn>
                <a:cxn ang="0">
                  <a:pos x="15" y="59"/>
                </a:cxn>
                <a:cxn ang="0">
                  <a:pos x="17" y="4"/>
                </a:cxn>
                <a:cxn ang="0">
                  <a:pos x="13" y="5"/>
                </a:cxn>
                <a:cxn ang="0">
                  <a:pos x="15" y="17"/>
                </a:cxn>
                <a:cxn ang="0">
                  <a:pos x="18" y="16"/>
                </a:cxn>
                <a:cxn ang="0">
                  <a:pos x="28" y="33"/>
                </a:cxn>
                <a:cxn ang="0">
                  <a:pos x="17" y="23"/>
                </a:cxn>
                <a:cxn ang="0">
                  <a:pos x="28" y="33"/>
                </a:cxn>
                <a:cxn ang="0">
                  <a:pos x="28" y="35"/>
                </a:cxn>
                <a:cxn ang="0">
                  <a:pos x="17" y="47"/>
                </a:cxn>
                <a:cxn ang="0">
                  <a:pos x="28" y="59"/>
                </a:cxn>
                <a:cxn ang="0">
                  <a:pos x="17" y="49"/>
                </a:cxn>
                <a:cxn ang="0">
                  <a:pos x="28" y="59"/>
                </a:cxn>
                <a:cxn ang="0">
                  <a:pos x="42" y="23"/>
                </a:cxn>
                <a:cxn ang="0">
                  <a:pos x="31" y="33"/>
                </a:cxn>
                <a:cxn ang="0">
                  <a:pos x="42" y="47"/>
                </a:cxn>
                <a:cxn ang="0">
                  <a:pos x="31" y="35"/>
                </a:cxn>
                <a:cxn ang="0">
                  <a:pos x="42" y="47"/>
                </a:cxn>
                <a:cxn ang="0">
                  <a:pos x="42" y="49"/>
                </a:cxn>
                <a:cxn ang="0">
                  <a:pos x="31" y="59"/>
                </a:cxn>
                <a:cxn ang="0">
                  <a:pos x="45" y="5"/>
                </a:cxn>
                <a:cxn ang="0">
                  <a:pos x="42" y="4"/>
                </a:cxn>
                <a:cxn ang="0">
                  <a:pos x="41" y="16"/>
                </a:cxn>
                <a:cxn ang="0">
                  <a:pos x="44" y="17"/>
                </a:cxn>
                <a:cxn ang="0">
                  <a:pos x="45" y="5"/>
                </a:cxn>
                <a:cxn ang="0">
                  <a:pos x="55" y="23"/>
                </a:cxn>
                <a:cxn ang="0">
                  <a:pos x="44" y="33"/>
                </a:cxn>
                <a:cxn ang="0">
                  <a:pos x="55" y="47"/>
                </a:cxn>
                <a:cxn ang="0">
                  <a:pos x="44" y="35"/>
                </a:cxn>
                <a:cxn ang="0">
                  <a:pos x="55" y="47"/>
                </a:cxn>
                <a:cxn ang="0">
                  <a:pos x="55" y="49"/>
                </a:cxn>
                <a:cxn ang="0">
                  <a:pos x="44" y="59"/>
                </a:cxn>
              </a:cxnLst>
              <a:rect l="0" t="0" r="r" b="b"/>
              <a:pathLst>
                <a:path w="59" h="64">
                  <a:moveTo>
                    <a:pt x="59" y="59"/>
                  </a:moveTo>
                  <a:cubicBezTo>
                    <a:pt x="59" y="62"/>
                    <a:pt x="57" y="64"/>
                    <a:pt x="55" y="64"/>
                  </a:cubicBezTo>
                  <a:cubicBezTo>
                    <a:pt x="4" y="64"/>
                    <a:pt x="4" y="64"/>
                    <a:pt x="4" y="64"/>
                  </a:cubicBezTo>
                  <a:cubicBezTo>
                    <a:pt x="2" y="64"/>
                    <a:pt x="0" y="62"/>
                    <a:pt x="0" y="59"/>
                  </a:cubicBezTo>
                  <a:cubicBezTo>
                    <a:pt x="0" y="13"/>
                    <a:pt x="0" y="13"/>
                    <a:pt x="0" y="13"/>
                  </a:cubicBezTo>
                  <a:cubicBezTo>
                    <a:pt x="0" y="11"/>
                    <a:pt x="2" y="9"/>
                    <a:pt x="4" y="9"/>
                  </a:cubicBezTo>
                  <a:cubicBezTo>
                    <a:pt x="9" y="9"/>
                    <a:pt x="9" y="9"/>
                    <a:pt x="9" y="9"/>
                  </a:cubicBezTo>
                  <a:cubicBezTo>
                    <a:pt x="9" y="5"/>
                    <a:pt x="9" y="5"/>
                    <a:pt x="9" y="5"/>
                  </a:cubicBezTo>
                  <a:cubicBezTo>
                    <a:pt x="9" y="2"/>
                    <a:pt x="11" y="0"/>
                    <a:pt x="15" y="0"/>
                  </a:cubicBezTo>
                  <a:cubicBezTo>
                    <a:pt x="17" y="0"/>
                    <a:pt x="17" y="0"/>
                    <a:pt x="17" y="0"/>
                  </a:cubicBezTo>
                  <a:cubicBezTo>
                    <a:pt x="20" y="0"/>
                    <a:pt x="23" y="2"/>
                    <a:pt x="23" y="5"/>
                  </a:cubicBezTo>
                  <a:cubicBezTo>
                    <a:pt x="23" y="9"/>
                    <a:pt x="23" y="9"/>
                    <a:pt x="23" y="9"/>
                  </a:cubicBezTo>
                  <a:cubicBezTo>
                    <a:pt x="36" y="9"/>
                    <a:pt x="36" y="9"/>
                    <a:pt x="36" y="9"/>
                  </a:cubicBezTo>
                  <a:cubicBezTo>
                    <a:pt x="36" y="5"/>
                    <a:pt x="36" y="5"/>
                    <a:pt x="36" y="5"/>
                  </a:cubicBezTo>
                  <a:cubicBezTo>
                    <a:pt x="36" y="2"/>
                    <a:pt x="39" y="0"/>
                    <a:pt x="42" y="0"/>
                  </a:cubicBezTo>
                  <a:cubicBezTo>
                    <a:pt x="44" y="0"/>
                    <a:pt x="44" y="0"/>
                    <a:pt x="44" y="0"/>
                  </a:cubicBezTo>
                  <a:cubicBezTo>
                    <a:pt x="47" y="0"/>
                    <a:pt x="50" y="2"/>
                    <a:pt x="50" y="5"/>
                  </a:cubicBezTo>
                  <a:cubicBezTo>
                    <a:pt x="50" y="9"/>
                    <a:pt x="50" y="9"/>
                    <a:pt x="50" y="9"/>
                  </a:cubicBezTo>
                  <a:cubicBezTo>
                    <a:pt x="55" y="9"/>
                    <a:pt x="55" y="9"/>
                    <a:pt x="55" y="9"/>
                  </a:cubicBezTo>
                  <a:cubicBezTo>
                    <a:pt x="57" y="9"/>
                    <a:pt x="59" y="11"/>
                    <a:pt x="59" y="13"/>
                  </a:cubicBezTo>
                  <a:lnTo>
                    <a:pt x="59" y="59"/>
                  </a:lnTo>
                  <a:close/>
                  <a:moveTo>
                    <a:pt x="15" y="33"/>
                  </a:moveTo>
                  <a:cubicBezTo>
                    <a:pt x="15" y="23"/>
                    <a:pt x="15" y="23"/>
                    <a:pt x="15" y="23"/>
                  </a:cubicBezTo>
                  <a:cubicBezTo>
                    <a:pt x="4" y="23"/>
                    <a:pt x="4" y="23"/>
                    <a:pt x="4" y="23"/>
                  </a:cubicBezTo>
                  <a:cubicBezTo>
                    <a:pt x="4" y="33"/>
                    <a:pt x="4" y="33"/>
                    <a:pt x="4" y="33"/>
                  </a:cubicBezTo>
                  <a:lnTo>
                    <a:pt x="15" y="33"/>
                  </a:lnTo>
                  <a:close/>
                  <a:moveTo>
                    <a:pt x="15" y="47"/>
                  </a:moveTo>
                  <a:cubicBezTo>
                    <a:pt x="15" y="35"/>
                    <a:pt x="15" y="35"/>
                    <a:pt x="15" y="35"/>
                  </a:cubicBezTo>
                  <a:cubicBezTo>
                    <a:pt x="4" y="35"/>
                    <a:pt x="4" y="35"/>
                    <a:pt x="4" y="35"/>
                  </a:cubicBezTo>
                  <a:cubicBezTo>
                    <a:pt x="4" y="47"/>
                    <a:pt x="4" y="47"/>
                    <a:pt x="4" y="47"/>
                  </a:cubicBezTo>
                  <a:lnTo>
                    <a:pt x="15" y="47"/>
                  </a:lnTo>
                  <a:close/>
                  <a:moveTo>
                    <a:pt x="15" y="59"/>
                  </a:moveTo>
                  <a:cubicBezTo>
                    <a:pt x="15" y="49"/>
                    <a:pt x="15" y="49"/>
                    <a:pt x="15" y="49"/>
                  </a:cubicBezTo>
                  <a:cubicBezTo>
                    <a:pt x="4" y="49"/>
                    <a:pt x="4" y="49"/>
                    <a:pt x="4" y="49"/>
                  </a:cubicBezTo>
                  <a:cubicBezTo>
                    <a:pt x="4" y="59"/>
                    <a:pt x="4" y="59"/>
                    <a:pt x="4" y="59"/>
                  </a:cubicBezTo>
                  <a:lnTo>
                    <a:pt x="15" y="59"/>
                  </a:lnTo>
                  <a:close/>
                  <a:moveTo>
                    <a:pt x="18" y="5"/>
                  </a:moveTo>
                  <a:cubicBezTo>
                    <a:pt x="18" y="5"/>
                    <a:pt x="18" y="4"/>
                    <a:pt x="17" y="4"/>
                  </a:cubicBezTo>
                  <a:cubicBezTo>
                    <a:pt x="15" y="4"/>
                    <a:pt x="15" y="4"/>
                    <a:pt x="15" y="4"/>
                  </a:cubicBezTo>
                  <a:cubicBezTo>
                    <a:pt x="14" y="4"/>
                    <a:pt x="13" y="5"/>
                    <a:pt x="13" y="5"/>
                  </a:cubicBezTo>
                  <a:cubicBezTo>
                    <a:pt x="13" y="16"/>
                    <a:pt x="13" y="16"/>
                    <a:pt x="13" y="16"/>
                  </a:cubicBezTo>
                  <a:cubicBezTo>
                    <a:pt x="13" y="16"/>
                    <a:pt x="14" y="17"/>
                    <a:pt x="15" y="17"/>
                  </a:cubicBezTo>
                  <a:cubicBezTo>
                    <a:pt x="17" y="17"/>
                    <a:pt x="17" y="17"/>
                    <a:pt x="17" y="17"/>
                  </a:cubicBezTo>
                  <a:cubicBezTo>
                    <a:pt x="18" y="17"/>
                    <a:pt x="18" y="16"/>
                    <a:pt x="18" y="16"/>
                  </a:cubicBezTo>
                  <a:lnTo>
                    <a:pt x="18" y="5"/>
                  </a:lnTo>
                  <a:close/>
                  <a:moveTo>
                    <a:pt x="28" y="33"/>
                  </a:moveTo>
                  <a:cubicBezTo>
                    <a:pt x="28" y="23"/>
                    <a:pt x="28" y="23"/>
                    <a:pt x="28" y="23"/>
                  </a:cubicBezTo>
                  <a:cubicBezTo>
                    <a:pt x="17" y="23"/>
                    <a:pt x="17" y="23"/>
                    <a:pt x="17" y="23"/>
                  </a:cubicBezTo>
                  <a:cubicBezTo>
                    <a:pt x="17" y="33"/>
                    <a:pt x="17" y="33"/>
                    <a:pt x="17" y="33"/>
                  </a:cubicBezTo>
                  <a:lnTo>
                    <a:pt x="28" y="33"/>
                  </a:lnTo>
                  <a:close/>
                  <a:moveTo>
                    <a:pt x="28" y="47"/>
                  </a:moveTo>
                  <a:cubicBezTo>
                    <a:pt x="28" y="35"/>
                    <a:pt x="28" y="35"/>
                    <a:pt x="28" y="35"/>
                  </a:cubicBezTo>
                  <a:cubicBezTo>
                    <a:pt x="17" y="35"/>
                    <a:pt x="17" y="35"/>
                    <a:pt x="17" y="35"/>
                  </a:cubicBezTo>
                  <a:cubicBezTo>
                    <a:pt x="17" y="47"/>
                    <a:pt x="17" y="47"/>
                    <a:pt x="17" y="47"/>
                  </a:cubicBezTo>
                  <a:lnTo>
                    <a:pt x="28" y="47"/>
                  </a:lnTo>
                  <a:close/>
                  <a:moveTo>
                    <a:pt x="28" y="59"/>
                  </a:moveTo>
                  <a:cubicBezTo>
                    <a:pt x="28" y="49"/>
                    <a:pt x="28" y="49"/>
                    <a:pt x="28" y="49"/>
                  </a:cubicBezTo>
                  <a:cubicBezTo>
                    <a:pt x="17" y="49"/>
                    <a:pt x="17" y="49"/>
                    <a:pt x="17" y="49"/>
                  </a:cubicBezTo>
                  <a:cubicBezTo>
                    <a:pt x="17" y="59"/>
                    <a:pt x="17" y="59"/>
                    <a:pt x="17" y="59"/>
                  </a:cubicBezTo>
                  <a:lnTo>
                    <a:pt x="28" y="59"/>
                  </a:lnTo>
                  <a:close/>
                  <a:moveTo>
                    <a:pt x="42" y="33"/>
                  </a:moveTo>
                  <a:cubicBezTo>
                    <a:pt x="42" y="23"/>
                    <a:pt x="42" y="23"/>
                    <a:pt x="42" y="23"/>
                  </a:cubicBezTo>
                  <a:cubicBezTo>
                    <a:pt x="31" y="23"/>
                    <a:pt x="31" y="23"/>
                    <a:pt x="31" y="23"/>
                  </a:cubicBezTo>
                  <a:cubicBezTo>
                    <a:pt x="31" y="33"/>
                    <a:pt x="31" y="33"/>
                    <a:pt x="31" y="33"/>
                  </a:cubicBezTo>
                  <a:lnTo>
                    <a:pt x="42" y="33"/>
                  </a:lnTo>
                  <a:close/>
                  <a:moveTo>
                    <a:pt x="42" y="47"/>
                  </a:moveTo>
                  <a:cubicBezTo>
                    <a:pt x="42" y="35"/>
                    <a:pt x="42" y="35"/>
                    <a:pt x="42" y="35"/>
                  </a:cubicBezTo>
                  <a:cubicBezTo>
                    <a:pt x="31" y="35"/>
                    <a:pt x="31" y="35"/>
                    <a:pt x="31" y="35"/>
                  </a:cubicBezTo>
                  <a:cubicBezTo>
                    <a:pt x="31" y="47"/>
                    <a:pt x="31" y="47"/>
                    <a:pt x="31" y="47"/>
                  </a:cubicBezTo>
                  <a:lnTo>
                    <a:pt x="42" y="47"/>
                  </a:lnTo>
                  <a:close/>
                  <a:moveTo>
                    <a:pt x="42" y="59"/>
                  </a:moveTo>
                  <a:cubicBezTo>
                    <a:pt x="42" y="49"/>
                    <a:pt x="42" y="49"/>
                    <a:pt x="42" y="49"/>
                  </a:cubicBezTo>
                  <a:cubicBezTo>
                    <a:pt x="31" y="49"/>
                    <a:pt x="31" y="49"/>
                    <a:pt x="31" y="49"/>
                  </a:cubicBezTo>
                  <a:cubicBezTo>
                    <a:pt x="31" y="59"/>
                    <a:pt x="31" y="59"/>
                    <a:pt x="31" y="59"/>
                  </a:cubicBezTo>
                  <a:lnTo>
                    <a:pt x="42" y="59"/>
                  </a:lnTo>
                  <a:close/>
                  <a:moveTo>
                    <a:pt x="45" y="5"/>
                  </a:moveTo>
                  <a:cubicBezTo>
                    <a:pt x="45" y="5"/>
                    <a:pt x="45" y="4"/>
                    <a:pt x="44" y="4"/>
                  </a:cubicBezTo>
                  <a:cubicBezTo>
                    <a:pt x="42" y="4"/>
                    <a:pt x="42" y="4"/>
                    <a:pt x="42" y="4"/>
                  </a:cubicBezTo>
                  <a:cubicBezTo>
                    <a:pt x="41" y="4"/>
                    <a:pt x="41" y="5"/>
                    <a:pt x="41" y="5"/>
                  </a:cubicBezTo>
                  <a:cubicBezTo>
                    <a:pt x="41" y="16"/>
                    <a:pt x="41" y="16"/>
                    <a:pt x="41" y="16"/>
                  </a:cubicBezTo>
                  <a:cubicBezTo>
                    <a:pt x="41" y="16"/>
                    <a:pt x="41" y="17"/>
                    <a:pt x="42" y="17"/>
                  </a:cubicBezTo>
                  <a:cubicBezTo>
                    <a:pt x="44" y="17"/>
                    <a:pt x="44" y="17"/>
                    <a:pt x="44" y="17"/>
                  </a:cubicBezTo>
                  <a:cubicBezTo>
                    <a:pt x="45" y="17"/>
                    <a:pt x="45" y="16"/>
                    <a:pt x="45" y="16"/>
                  </a:cubicBezTo>
                  <a:lnTo>
                    <a:pt x="45" y="5"/>
                  </a:lnTo>
                  <a:close/>
                  <a:moveTo>
                    <a:pt x="55" y="33"/>
                  </a:moveTo>
                  <a:cubicBezTo>
                    <a:pt x="55" y="23"/>
                    <a:pt x="55" y="23"/>
                    <a:pt x="55" y="23"/>
                  </a:cubicBezTo>
                  <a:cubicBezTo>
                    <a:pt x="44" y="23"/>
                    <a:pt x="44" y="23"/>
                    <a:pt x="44" y="23"/>
                  </a:cubicBezTo>
                  <a:cubicBezTo>
                    <a:pt x="44" y="33"/>
                    <a:pt x="44" y="33"/>
                    <a:pt x="44" y="33"/>
                  </a:cubicBezTo>
                  <a:lnTo>
                    <a:pt x="55" y="33"/>
                  </a:lnTo>
                  <a:close/>
                  <a:moveTo>
                    <a:pt x="55" y="47"/>
                  </a:moveTo>
                  <a:cubicBezTo>
                    <a:pt x="55" y="35"/>
                    <a:pt x="55" y="35"/>
                    <a:pt x="55" y="35"/>
                  </a:cubicBezTo>
                  <a:cubicBezTo>
                    <a:pt x="44" y="35"/>
                    <a:pt x="44" y="35"/>
                    <a:pt x="44" y="35"/>
                  </a:cubicBezTo>
                  <a:cubicBezTo>
                    <a:pt x="44" y="47"/>
                    <a:pt x="44" y="47"/>
                    <a:pt x="44" y="47"/>
                  </a:cubicBezTo>
                  <a:lnTo>
                    <a:pt x="55" y="47"/>
                  </a:lnTo>
                  <a:close/>
                  <a:moveTo>
                    <a:pt x="55" y="59"/>
                  </a:moveTo>
                  <a:cubicBezTo>
                    <a:pt x="55" y="49"/>
                    <a:pt x="55" y="49"/>
                    <a:pt x="55" y="49"/>
                  </a:cubicBezTo>
                  <a:cubicBezTo>
                    <a:pt x="44" y="49"/>
                    <a:pt x="44" y="49"/>
                    <a:pt x="44" y="49"/>
                  </a:cubicBezTo>
                  <a:cubicBezTo>
                    <a:pt x="44" y="59"/>
                    <a:pt x="44" y="59"/>
                    <a:pt x="44" y="59"/>
                  </a:cubicBezTo>
                  <a:lnTo>
                    <a:pt x="55" y="59"/>
                  </a:lnTo>
                  <a:close/>
                </a:path>
              </a:pathLst>
            </a:custGeom>
            <a:solidFill>
              <a:schemeClr val="bg1"/>
            </a:solidFill>
            <a:ln w="9525">
              <a:noFill/>
              <a:round/>
            </a:ln>
          </p:spPr>
          <p:txBody>
            <a:bodyPr vert="horz" wrap="square" lIns="128580" tIns="64290" rIns="128580" bIns="64290" numCol="1" anchor="t" anchorCtr="0" compatLnSpc="1"/>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 name="Group 179"/>
          <p:cNvGrpSpPr/>
          <p:nvPr/>
        </p:nvGrpSpPr>
        <p:grpSpPr>
          <a:xfrm>
            <a:off x="8505911" y="3198870"/>
            <a:ext cx="659525" cy="640643"/>
            <a:chOff x="630683" y="4190009"/>
            <a:chExt cx="469021" cy="455593"/>
          </a:xfrm>
        </p:grpSpPr>
        <p:sp>
          <p:nvSpPr>
            <p:cNvPr id="181" name="Oval 180"/>
            <p:cNvSpPr>
              <a:spLocks noChangeAspect="1"/>
            </p:cNvSpPr>
            <p:nvPr/>
          </p:nvSpPr>
          <p:spPr>
            <a:xfrm>
              <a:off x="630683" y="4190009"/>
              <a:ext cx="469021" cy="455593"/>
            </a:xfrm>
            <a:prstGeom prst="ellipse">
              <a:avLst/>
            </a:prstGeom>
            <a:solidFill>
              <a:srgbClr val="FCEC2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2" name="Freeform 103"/>
            <p:cNvSpPr>
              <a:spLocks noEditPoints="1"/>
            </p:cNvSpPr>
            <p:nvPr/>
          </p:nvSpPr>
          <p:spPr bwMode="auto">
            <a:xfrm>
              <a:off x="765181" y="4270535"/>
              <a:ext cx="200025" cy="294541"/>
            </a:xfrm>
            <a:custGeom>
              <a:avLst/>
              <a:gdLst/>
              <a:ahLst/>
              <a:cxnLst>
                <a:cxn ang="0">
                  <a:pos x="37" y="29"/>
                </a:cxn>
                <a:cxn ang="0">
                  <a:pos x="31" y="41"/>
                </a:cxn>
                <a:cxn ang="0">
                  <a:pos x="33" y="44"/>
                </a:cxn>
                <a:cxn ang="0">
                  <a:pos x="32" y="47"/>
                </a:cxn>
                <a:cxn ang="0">
                  <a:pos x="33" y="49"/>
                </a:cxn>
                <a:cxn ang="0">
                  <a:pos x="31" y="53"/>
                </a:cxn>
                <a:cxn ang="0">
                  <a:pos x="31" y="54"/>
                </a:cxn>
                <a:cxn ang="0">
                  <a:pos x="27" y="58"/>
                </a:cxn>
                <a:cxn ang="0">
                  <a:pos x="21" y="62"/>
                </a:cxn>
                <a:cxn ang="0">
                  <a:pos x="15" y="58"/>
                </a:cxn>
                <a:cxn ang="0">
                  <a:pos x="11" y="54"/>
                </a:cxn>
                <a:cxn ang="0">
                  <a:pos x="11" y="53"/>
                </a:cxn>
                <a:cxn ang="0">
                  <a:pos x="9" y="49"/>
                </a:cxn>
                <a:cxn ang="0">
                  <a:pos x="10" y="47"/>
                </a:cxn>
                <a:cxn ang="0">
                  <a:pos x="9" y="44"/>
                </a:cxn>
                <a:cxn ang="0">
                  <a:pos x="11" y="41"/>
                </a:cxn>
                <a:cxn ang="0">
                  <a:pos x="5" y="29"/>
                </a:cxn>
                <a:cxn ang="0">
                  <a:pos x="0" y="18"/>
                </a:cxn>
                <a:cxn ang="0">
                  <a:pos x="21" y="0"/>
                </a:cxn>
                <a:cxn ang="0">
                  <a:pos x="42" y="18"/>
                </a:cxn>
                <a:cxn ang="0">
                  <a:pos x="37" y="29"/>
                </a:cxn>
                <a:cxn ang="0">
                  <a:pos x="21" y="6"/>
                </a:cxn>
                <a:cxn ang="0">
                  <a:pos x="6" y="18"/>
                </a:cxn>
                <a:cxn ang="0">
                  <a:pos x="8" y="26"/>
                </a:cxn>
                <a:cxn ang="0">
                  <a:pos x="11" y="28"/>
                </a:cxn>
                <a:cxn ang="0">
                  <a:pos x="16" y="40"/>
                </a:cxn>
                <a:cxn ang="0">
                  <a:pos x="26" y="40"/>
                </a:cxn>
                <a:cxn ang="0">
                  <a:pos x="31" y="28"/>
                </a:cxn>
                <a:cxn ang="0">
                  <a:pos x="34" y="26"/>
                </a:cxn>
                <a:cxn ang="0">
                  <a:pos x="36" y="18"/>
                </a:cxn>
                <a:cxn ang="0">
                  <a:pos x="21" y="6"/>
                </a:cxn>
                <a:cxn ang="0">
                  <a:pos x="29" y="20"/>
                </a:cxn>
                <a:cxn ang="0">
                  <a:pos x="27" y="18"/>
                </a:cxn>
                <a:cxn ang="0">
                  <a:pos x="21" y="15"/>
                </a:cxn>
                <a:cxn ang="0">
                  <a:pos x="20" y="13"/>
                </a:cxn>
                <a:cxn ang="0">
                  <a:pos x="21" y="12"/>
                </a:cxn>
                <a:cxn ang="0">
                  <a:pos x="30" y="18"/>
                </a:cxn>
                <a:cxn ang="0">
                  <a:pos x="29" y="20"/>
                </a:cxn>
              </a:cxnLst>
              <a:rect l="0" t="0" r="r" b="b"/>
              <a:pathLst>
                <a:path w="42" h="62">
                  <a:moveTo>
                    <a:pt x="37" y="29"/>
                  </a:moveTo>
                  <a:cubicBezTo>
                    <a:pt x="35" y="32"/>
                    <a:pt x="31" y="37"/>
                    <a:pt x="31" y="41"/>
                  </a:cubicBezTo>
                  <a:cubicBezTo>
                    <a:pt x="32" y="42"/>
                    <a:pt x="33" y="43"/>
                    <a:pt x="33" y="44"/>
                  </a:cubicBezTo>
                  <a:cubicBezTo>
                    <a:pt x="33" y="45"/>
                    <a:pt x="32" y="46"/>
                    <a:pt x="32" y="47"/>
                  </a:cubicBezTo>
                  <a:cubicBezTo>
                    <a:pt x="32" y="47"/>
                    <a:pt x="33" y="48"/>
                    <a:pt x="33" y="49"/>
                  </a:cubicBezTo>
                  <a:cubicBezTo>
                    <a:pt x="33" y="51"/>
                    <a:pt x="32" y="52"/>
                    <a:pt x="31" y="53"/>
                  </a:cubicBezTo>
                  <a:cubicBezTo>
                    <a:pt x="31" y="53"/>
                    <a:pt x="31" y="54"/>
                    <a:pt x="31" y="54"/>
                  </a:cubicBezTo>
                  <a:cubicBezTo>
                    <a:pt x="31" y="57"/>
                    <a:pt x="29" y="58"/>
                    <a:pt x="27" y="58"/>
                  </a:cubicBezTo>
                  <a:cubicBezTo>
                    <a:pt x="26" y="61"/>
                    <a:pt x="24" y="62"/>
                    <a:pt x="21" y="62"/>
                  </a:cubicBezTo>
                  <a:cubicBezTo>
                    <a:pt x="19" y="62"/>
                    <a:pt x="16" y="61"/>
                    <a:pt x="15" y="58"/>
                  </a:cubicBezTo>
                  <a:cubicBezTo>
                    <a:pt x="13" y="58"/>
                    <a:pt x="11" y="57"/>
                    <a:pt x="11" y="54"/>
                  </a:cubicBezTo>
                  <a:cubicBezTo>
                    <a:pt x="11" y="54"/>
                    <a:pt x="11" y="53"/>
                    <a:pt x="11" y="53"/>
                  </a:cubicBezTo>
                  <a:cubicBezTo>
                    <a:pt x="10" y="52"/>
                    <a:pt x="9" y="51"/>
                    <a:pt x="9" y="49"/>
                  </a:cubicBezTo>
                  <a:cubicBezTo>
                    <a:pt x="9" y="48"/>
                    <a:pt x="10" y="47"/>
                    <a:pt x="10" y="47"/>
                  </a:cubicBezTo>
                  <a:cubicBezTo>
                    <a:pt x="10" y="46"/>
                    <a:pt x="9" y="45"/>
                    <a:pt x="9" y="44"/>
                  </a:cubicBezTo>
                  <a:cubicBezTo>
                    <a:pt x="9" y="43"/>
                    <a:pt x="10" y="42"/>
                    <a:pt x="11" y="41"/>
                  </a:cubicBezTo>
                  <a:cubicBezTo>
                    <a:pt x="11" y="37"/>
                    <a:pt x="7" y="32"/>
                    <a:pt x="5" y="29"/>
                  </a:cubicBezTo>
                  <a:cubicBezTo>
                    <a:pt x="2" y="26"/>
                    <a:pt x="0" y="23"/>
                    <a:pt x="0" y="18"/>
                  </a:cubicBezTo>
                  <a:cubicBezTo>
                    <a:pt x="0" y="8"/>
                    <a:pt x="11" y="0"/>
                    <a:pt x="21" y="0"/>
                  </a:cubicBezTo>
                  <a:cubicBezTo>
                    <a:pt x="31" y="0"/>
                    <a:pt x="42" y="8"/>
                    <a:pt x="42" y="18"/>
                  </a:cubicBezTo>
                  <a:cubicBezTo>
                    <a:pt x="42" y="23"/>
                    <a:pt x="40" y="26"/>
                    <a:pt x="37" y="29"/>
                  </a:cubicBezTo>
                  <a:close/>
                  <a:moveTo>
                    <a:pt x="21" y="6"/>
                  </a:moveTo>
                  <a:cubicBezTo>
                    <a:pt x="14" y="6"/>
                    <a:pt x="6" y="10"/>
                    <a:pt x="6" y="18"/>
                  </a:cubicBezTo>
                  <a:cubicBezTo>
                    <a:pt x="6" y="21"/>
                    <a:pt x="7" y="24"/>
                    <a:pt x="8" y="26"/>
                  </a:cubicBezTo>
                  <a:cubicBezTo>
                    <a:pt x="9" y="27"/>
                    <a:pt x="10" y="27"/>
                    <a:pt x="11" y="28"/>
                  </a:cubicBezTo>
                  <a:cubicBezTo>
                    <a:pt x="14" y="32"/>
                    <a:pt x="16" y="36"/>
                    <a:pt x="16" y="40"/>
                  </a:cubicBezTo>
                  <a:cubicBezTo>
                    <a:pt x="26" y="40"/>
                    <a:pt x="26" y="40"/>
                    <a:pt x="26" y="40"/>
                  </a:cubicBezTo>
                  <a:cubicBezTo>
                    <a:pt x="26" y="36"/>
                    <a:pt x="28" y="32"/>
                    <a:pt x="31" y="28"/>
                  </a:cubicBezTo>
                  <a:cubicBezTo>
                    <a:pt x="32" y="27"/>
                    <a:pt x="33" y="27"/>
                    <a:pt x="34" y="26"/>
                  </a:cubicBezTo>
                  <a:cubicBezTo>
                    <a:pt x="35" y="24"/>
                    <a:pt x="36" y="21"/>
                    <a:pt x="36" y="18"/>
                  </a:cubicBezTo>
                  <a:cubicBezTo>
                    <a:pt x="36" y="10"/>
                    <a:pt x="28" y="6"/>
                    <a:pt x="21" y="6"/>
                  </a:cubicBezTo>
                  <a:close/>
                  <a:moveTo>
                    <a:pt x="29" y="20"/>
                  </a:moveTo>
                  <a:cubicBezTo>
                    <a:pt x="28" y="20"/>
                    <a:pt x="27" y="19"/>
                    <a:pt x="27" y="18"/>
                  </a:cubicBezTo>
                  <a:cubicBezTo>
                    <a:pt x="27" y="16"/>
                    <a:pt x="23" y="15"/>
                    <a:pt x="21" y="15"/>
                  </a:cubicBezTo>
                  <a:cubicBezTo>
                    <a:pt x="20" y="15"/>
                    <a:pt x="20" y="14"/>
                    <a:pt x="20" y="13"/>
                  </a:cubicBezTo>
                  <a:cubicBezTo>
                    <a:pt x="20" y="13"/>
                    <a:pt x="20" y="12"/>
                    <a:pt x="21" y="12"/>
                  </a:cubicBezTo>
                  <a:cubicBezTo>
                    <a:pt x="25" y="12"/>
                    <a:pt x="30" y="14"/>
                    <a:pt x="30" y="18"/>
                  </a:cubicBezTo>
                  <a:cubicBezTo>
                    <a:pt x="30" y="19"/>
                    <a:pt x="29" y="20"/>
                    <a:pt x="29" y="20"/>
                  </a:cubicBezTo>
                  <a:close/>
                </a:path>
              </a:pathLst>
            </a:custGeom>
            <a:solidFill>
              <a:schemeClr val="bg1"/>
            </a:solidFill>
            <a:ln w="9525">
              <a:noFill/>
              <a:round/>
            </a:ln>
          </p:spPr>
          <p:txBody>
            <a:bodyPr vert="horz" wrap="square" lIns="128580" tIns="64290" rIns="128580" bIns="64290" numCol="1" anchor="t" anchorCtr="0" compatLnSpc="1"/>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5" name="Group 182"/>
          <p:cNvGrpSpPr/>
          <p:nvPr/>
        </p:nvGrpSpPr>
        <p:grpSpPr>
          <a:xfrm>
            <a:off x="8505911" y="2246824"/>
            <a:ext cx="659525" cy="640643"/>
            <a:chOff x="3425803" y="3384456"/>
            <a:chExt cx="469021" cy="455593"/>
          </a:xfrm>
        </p:grpSpPr>
        <p:sp>
          <p:nvSpPr>
            <p:cNvPr id="184" name="Oval 183"/>
            <p:cNvSpPr>
              <a:spLocks noChangeAspect="1"/>
            </p:cNvSpPr>
            <p:nvPr/>
          </p:nvSpPr>
          <p:spPr>
            <a:xfrm>
              <a:off x="3425803" y="3384456"/>
              <a:ext cx="469021" cy="455593"/>
            </a:xfrm>
            <a:prstGeom prst="ellipse">
              <a:avLst/>
            </a:prstGeom>
            <a:solidFill>
              <a:srgbClr val="FF92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5" name="Freeform 5"/>
            <p:cNvSpPr>
              <a:spLocks noEditPoints="1"/>
            </p:cNvSpPr>
            <p:nvPr/>
          </p:nvSpPr>
          <p:spPr bwMode="auto">
            <a:xfrm>
              <a:off x="3520613" y="3471340"/>
              <a:ext cx="279400" cy="279400"/>
            </a:xfrm>
            <a:custGeom>
              <a:avLst/>
              <a:gdLst/>
              <a:ahLst/>
              <a:cxnLst>
                <a:cxn ang="0">
                  <a:pos x="0" y="192"/>
                </a:cxn>
                <a:cxn ang="0">
                  <a:pos x="255" y="135"/>
                </a:cxn>
                <a:cxn ang="0">
                  <a:pos x="277" y="122"/>
                </a:cxn>
                <a:cxn ang="0">
                  <a:pos x="303" y="116"/>
                </a:cxn>
                <a:cxn ang="0">
                  <a:pos x="296" y="105"/>
                </a:cxn>
                <a:cxn ang="0">
                  <a:pos x="278" y="89"/>
                </a:cxn>
                <a:cxn ang="0">
                  <a:pos x="265" y="90"/>
                </a:cxn>
                <a:cxn ang="0">
                  <a:pos x="256" y="82"/>
                </a:cxn>
                <a:cxn ang="0">
                  <a:pos x="231" y="73"/>
                </a:cxn>
                <a:cxn ang="0">
                  <a:pos x="234" y="98"/>
                </a:cxn>
                <a:cxn ang="0">
                  <a:pos x="224" y="118"/>
                </a:cxn>
                <a:cxn ang="0">
                  <a:pos x="205" y="103"/>
                </a:cxn>
                <a:cxn ang="0">
                  <a:pos x="175" y="89"/>
                </a:cxn>
                <a:cxn ang="0">
                  <a:pos x="183" y="68"/>
                </a:cxn>
                <a:cxn ang="0">
                  <a:pos x="212" y="58"/>
                </a:cxn>
                <a:cxn ang="0">
                  <a:pos x="207" y="47"/>
                </a:cxn>
                <a:cxn ang="0">
                  <a:pos x="188" y="50"/>
                </a:cxn>
                <a:cxn ang="0">
                  <a:pos x="168" y="37"/>
                </a:cxn>
                <a:cxn ang="0">
                  <a:pos x="171" y="52"/>
                </a:cxn>
                <a:cxn ang="0">
                  <a:pos x="157" y="52"/>
                </a:cxn>
                <a:cxn ang="0">
                  <a:pos x="141" y="40"/>
                </a:cxn>
                <a:cxn ang="0">
                  <a:pos x="126" y="47"/>
                </a:cxn>
                <a:cxn ang="0">
                  <a:pos x="143" y="51"/>
                </a:cxn>
                <a:cxn ang="0">
                  <a:pos x="131" y="58"/>
                </a:cxn>
                <a:cxn ang="0">
                  <a:pos x="56" y="107"/>
                </a:cxn>
                <a:cxn ang="0">
                  <a:pos x="65" y="118"/>
                </a:cxn>
                <a:cxn ang="0">
                  <a:pos x="79" y="135"/>
                </a:cxn>
                <a:cxn ang="0">
                  <a:pos x="74" y="158"/>
                </a:cxn>
                <a:cxn ang="0">
                  <a:pos x="88" y="185"/>
                </a:cxn>
                <a:cxn ang="0">
                  <a:pos x="108" y="214"/>
                </a:cxn>
                <a:cxn ang="0">
                  <a:pos x="118" y="227"/>
                </a:cxn>
                <a:cxn ang="0">
                  <a:pos x="105" y="197"/>
                </a:cxn>
                <a:cxn ang="0">
                  <a:pos x="125" y="225"/>
                </a:cxn>
                <a:cxn ang="0">
                  <a:pos x="150" y="255"/>
                </a:cxn>
                <a:cxn ang="0">
                  <a:pos x="184" y="269"/>
                </a:cxn>
                <a:cxn ang="0">
                  <a:pos x="213" y="290"/>
                </a:cxn>
                <a:cxn ang="0">
                  <a:pos x="224" y="288"/>
                </a:cxn>
                <a:cxn ang="0">
                  <a:pos x="212" y="268"/>
                </a:cxn>
                <a:cxn ang="0">
                  <a:pos x="197" y="262"/>
                </a:cxn>
                <a:cxn ang="0">
                  <a:pos x="194" y="239"/>
                </a:cxn>
                <a:cxn ang="0">
                  <a:pos x="171" y="250"/>
                </a:cxn>
                <a:cxn ang="0">
                  <a:pos x="168" y="210"/>
                </a:cxn>
                <a:cxn ang="0">
                  <a:pos x="184" y="206"/>
                </a:cxn>
                <a:cxn ang="0">
                  <a:pos x="196" y="202"/>
                </a:cxn>
                <a:cxn ang="0">
                  <a:pos x="214" y="211"/>
                </a:cxn>
                <a:cxn ang="0">
                  <a:pos x="221" y="205"/>
                </a:cxn>
                <a:cxn ang="0">
                  <a:pos x="234" y="179"/>
                </a:cxn>
                <a:cxn ang="0">
                  <a:pos x="233" y="171"/>
                </a:cxn>
                <a:cxn ang="0">
                  <a:pos x="252" y="157"/>
                </a:cxn>
                <a:cxn ang="0">
                  <a:pos x="266" y="143"/>
                </a:cxn>
                <a:cxn ang="0">
                  <a:pos x="273" y="131"/>
                </a:cxn>
                <a:cxn ang="0">
                  <a:pos x="255" y="135"/>
                </a:cxn>
                <a:cxn ang="0">
                  <a:pos x="295" y="298"/>
                </a:cxn>
                <a:cxn ang="0">
                  <a:pos x="272" y="288"/>
                </a:cxn>
                <a:cxn ang="0">
                  <a:pos x="251" y="288"/>
                </a:cxn>
                <a:cxn ang="0">
                  <a:pos x="236" y="286"/>
                </a:cxn>
                <a:cxn ang="0">
                  <a:pos x="230" y="307"/>
                </a:cxn>
                <a:cxn ang="0">
                  <a:pos x="223" y="335"/>
                </a:cxn>
                <a:cxn ang="0">
                  <a:pos x="308" y="302"/>
                </a:cxn>
              </a:cxnLst>
              <a:rect l="0" t="0" r="r" b="b"/>
              <a:pathLst>
                <a:path w="384" h="384">
                  <a:moveTo>
                    <a:pt x="384" y="192"/>
                  </a:moveTo>
                  <a:cubicBezTo>
                    <a:pt x="384" y="298"/>
                    <a:pt x="298" y="384"/>
                    <a:pt x="192" y="384"/>
                  </a:cubicBezTo>
                  <a:cubicBezTo>
                    <a:pt x="86" y="384"/>
                    <a:pt x="0" y="298"/>
                    <a:pt x="0" y="192"/>
                  </a:cubicBezTo>
                  <a:cubicBezTo>
                    <a:pt x="0" y="86"/>
                    <a:pt x="86" y="0"/>
                    <a:pt x="192" y="0"/>
                  </a:cubicBezTo>
                  <a:cubicBezTo>
                    <a:pt x="298" y="0"/>
                    <a:pt x="384" y="86"/>
                    <a:pt x="384" y="192"/>
                  </a:cubicBezTo>
                  <a:close/>
                  <a:moveTo>
                    <a:pt x="255" y="135"/>
                  </a:moveTo>
                  <a:cubicBezTo>
                    <a:pt x="256" y="135"/>
                    <a:pt x="257" y="130"/>
                    <a:pt x="258" y="129"/>
                  </a:cubicBezTo>
                  <a:cubicBezTo>
                    <a:pt x="260" y="127"/>
                    <a:pt x="262" y="126"/>
                    <a:pt x="264" y="125"/>
                  </a:cubicBezTo>
                  <a:cubicBezTo>
                    <a:pt x="268" y="124"/>
                    <a:pt x="272" y="123"/>
                    <a:pt x="277" y="122"/>
                  </a:cubicBezTo>
                  <a:cubicBezTo>
                    <a:pt x="281" y="121"/>
                    <a:pt x="286" y="121"/>
                    <a:pt x="289" y="125"/>
                  </a:cubicBezTo>
                  <a:cubicBezTo>
                    <a:pt x="289" y="124"/>
                    <a:pt x="295" y="119"/>
                    <a:pt x="295" y="119"/>
                  </a:cubicBezTo>
                  <a:cubicBezTo>
                    <a:pt x="298" y="118"/>
                    <a:pt x="301" y="118"/>
                    <a:pt x="303" y="116"/>
                  </a:cubicBezTo>
                  <a:cubicBezTo>
                    <a:pt x="303" y="115"/>
                    <a:pt x="303" y="110"/>
                    <a:pt x="303" y="110"/>
                  </a:cubicBezTo>
                  <a:cubicBezTo>
                    <a:pt x="299" y="111"/>
                    <a:pt x="298" y="107"/>
                    <a:pt x="297" y="103"/>
                  </a:cubicBezTo>
                  <a:cubicBezTo>
                    <a:pt x="297" y="104"/>
                    <a:pt x="297" y="104"/>
                    <a:pt x="296" y="105"/>
                  </a:cubicBezTo>
                  <a:cubicBezTo>
                    <a:pt x="296" y="102"/>
                    <a:pt x="291" y="104"/>
                    <a:pt x="290" y="104"/>
                  </a:cubicBezTo>
                  <a:cubicBezTo>
                    <a:pt x="284" y="102"/>
                    <a:pt x="285" y="98"/>
                    <a:pt x="283" y="94"/>
                  </a:cubicBezTo>
                  <a:cubicBezTo>
                    <a:pt x="282" y="92"/>
                    <a:pt x="279" y="91"/>
                    <a:pt x="278" y="89"/>
                  </a:cubicBezTo>
                  <a:cubicBezTo>
                    <a:pt x="277" y="87"/>
                    <a:pt x="277" y="84"/>
                    <a:pt x="274" y="84"/>
                  </a:cubicBezTo>
                  <a:cubicBezTo>
                    <a:pt x="273" y="84"/>
                    <a:pt x="270" y="89"/>
                    <a:pt x="270" y="89"/>
                  </a:cubicBezTo>
                  <a:cubicBezTo>
                    <a:pt x="267" y="88"/>
                    <a:pt x="266" y="89"/>
                    <a:pt x="265" y="90"/>
                  </a:cubicBezTo>
                  <a:cubicBezTo>
                    <a:pt x="263" y="91"/>
                    <a:pt x="262" y="91"/>
                    <a:pt x="260" y="92"/>
                  </a:cubicBezTo>
                  <a:cubicBezTo>
                    <a:pt x="265" y="90"/>
                    <a:pt x="258" y="88"/>
                    <a:pt x="256" y="88"/>
                  </a:cubicBezTo>
                  <a:cubicBezTo>
                    <a:pt x="260" y="87"/>
                    <a:pt x="258" y="83"/>
                    <a:pt x="256" y="82"/>
                  </a:cubicBezTo>
                  <a:cubicBezTo>
                    <a:pt x="256" y="82"/>
                    <a:pt x="257" y="82"/>
                    <a:pt x="257" y="82"/>
                  </a:cubicBezTo>
                  <a:cubicBezTo>
                    <a:pt x="257" y="79"/>
                    <a:pt x="250" y="77"/>
                    <a:pt x="247" y="76"/>
                  </a:cubicBezTo>
                  <a:cubicBezTo>
                    <a:pt x="245" y="74"/>
                    <a:pt x="233" y="72"/>
                    <a:pt x="231" y="73"/>
                  </a:cubicBezTo>
                  <a:cubicBezTo>
                    <a:pt x="228" y="75"/>
                    <a:pt x="231" y="80"/>
                    <a:pt x="231" y="83"/>
                  </a:cubicBezTo>
                  <a:cubicBezTo>
                    <a:pt x="232" y="86"/>
                    <a:pt x="228" y="86"/>
                    <a:pt x="228" y="89"/>
                  </a:cubicBezTo>
                  <a:cubicBezTo>
                    <a:pt x="228" y="93"/>
                    <a:pt x="236" y="92"/>
                    <a:pt x="234" y="98"/>
                  </a:cubicBezTo>
                  <a:cubicBezTo>
                    <a:pt x="233" y="102"/>
                    <a:pt x="228" y="102"/>
                    <a:pt x="226" y="105"/>
                  </a:cubicBezTo>
                  <a:cubicBezTo>
                    <a:pt x="224" y="108"/>
                    <a:pt x="227" y="112"/>
                    <a:pt x="229" y="114"/>
                  </a:cubicBezTo>
                  <a:cubicBezTo>
                    <a:pt x="231" y="115"/>
                    <a:pt x="225" y="118"/>
                    <a:pt x="224" y="118"/>
                  </a:cubicBezTo>
                  <a:cubicBezTo>
                    <a:pt x="220" y="120"/>
                    <a:pt x="217" y="114"/>
                    <a:pt x="216" y="110"/>
                  </a:cubicBezTo>
                  <a:cubicBezTo>
                    <a:pt x="215" y="108"/>
                    <a:pt x="215" y="104"/>
                    <a:pt x="212" y="103"/>
                  </a:cubicBezTo>
                  <a:cubicBezTo>
                    <a:pt x="210" y="102"/>
                    <a:pt x="206" y="102"/>
                    <a:pt x="205" y="103"/>
                  </a:cubicBezTo>
                  <a:cubicBezTo>
                    <a:pt x="203" y="99"/>
                    <a:pt x="198" y="98"/>
                    <a:pt x="194" y="97"/>
                  </a:cubicBezTo>
                  <a:cubicBezTo>
                    <a:pt x="189" y="95"/>
                    <a:pt x="185" y="95"/>
                    <a:pt x="180" y="96"/>
                  </a:cubicBezTo>
                  <a:cubicBezTo>
                    <a:pt x="181" y="95"/>
                    <a:pt x="179" y="88"/>
                    <a:pt x="175" y="89"/>
                  </a:cubicBezTo>
                  <a:cubicBezTo>
                    <a:pt x="176" y="86"/>
                    <a:pt x="176" y="84"/>
                    <a:pt x="176" y="81"/>
                  </a:cubicBezTo>
                  <a:cubicBezTo>
                    <a:pt x="177" y="79"/>
                    <a:pt x="178" y="77"/>
                    <a:pt x="179" y="75"/>
                  </a:cubicBezTo>
                  <a:cubicBezTo>
                    <a:pt x="180" y="74"/>
                    <a:pt x="185" y="69"/>
                    <a:pt x="183" y="68"/>
                  </a:cubicBezTo>
                  <a:cubicBezTo>
                    <a:pt x="188" y="69"/>
                    <a:pt x="193" y="69"/>
                    <a:pt x="196" y="66"/>
                  </a:cubicBezTo>
                  <a:cubicBezTo>
                    <a:pt x="198" y="63"/>
                    <a:pt x="199" y="60"/>
                    <a:pt x="202" y="57"/>
                  </a:cubicBezTo>
                  <a:cubicBezTo>
                    <a:pt x="205" y="53"/>
                    <a:pt x="209" y="58"/>
                    <a:pt x="212" y="58"/>
                  </a:cubicBezTo>
                  <a:cubicBezTo>
                    <a:pt x="217" y="59"/>
                    <a:pt x="217" y="53"/>
                    <a:pt x="214" y="51"/>
                  </a:cubicBezTo>
                  <a:cubicBezTo>
                    <a:pt x="218" y="51"/>
                    <a:pt x="215" y="45"/>
                    <a:pt x="213" y="44"/>
                  </a:cubicBezTo>
                  <a:cubicBezTo>
                    <a:pt x="211" y="43"/>
                    <a:pt x="202" y="46"/>
                    <a:pt x="207" y="47"/>
                  </a:cubicBezTo>
                  <a:cubicBezTo>
                    <a:pt x="206" y="47"/>
                    <a:pt x="200" y="59"/>
                    <a:pt x="196" y="53"/>
                  </a:cubicBezTo>
                  <a:cubicBezTo>
                    <a:pt x="195" y="52"/>
                    <a:pt x="195" y="47"/>
                    <a:pt x="193" y="46"/>
                  </a:cubicBezTo>
                  <a:cubicBezTo>
                    <a:pt x="190" y="46"/>
                    <a:pt x="189" y="49"/>
                    <a:pt x="188" y="50"/>
                  </a:cubicBezTo>
                  <a:cubicBezTo>
                    <a:pt x="190" y="47"/>
                    <a:pt x="181" y="45"/>
                    <a:pt x="180" y="44"/>
                  </a:cubicBezTo>
                  <a:cubicBezTo>
                    <a:pt x="183" y="42"/>
                    <a:pt x="180" y="39"/>
                    <a:pt x="178" y="38"/>
                  </a:cubicBezTo>
                  <a:cubicBezTo>
                    <a:pt x="176" y="36"/>
                    <a:pt x="169" y="35"/>
                    <a:pt x="168" y="37"/>
                  </a:cubicBezTo>
                  <a:cubicBezTo>
                    <a:pt x="163" y="43"/>
                    <a:pt x="173" y="44"/>
                    <a:pt x="175" y="45"/>
                  </a:cubicBezTo>
                  <a:cubicBezTo>
                    <a:pt x="176" y="46"/>
                    <a:pt x="179" y="48"/>
                    <a:pt x="177" y="49"/>
                  </a:cubicBezTo>
                  <a:cubicBezTo>
                    <a:pt x="176" y="50"/>
                    <a:pt x="171" y="51"/>
                    <a:pt x="171" y="52"/>
                  </a:cubicBezTo>
                  <a:cubicBezTo>
                    <a:pt x="169" y="54"/>
                    <a:pt x="172" y="57"/>
                    <a:pt x="170" y="59"/>
                  </a:cubicBezTo>
                  <a:cubicBezTo>
                    <a:pt x="168" y="57"/>
                    <a:pt x="168" y="53"/>
                    <a:pt x="166" y="50"/>
                  </a:cubicBezTo>
                  <a:cubicBezTo>
                    <a:pt x="168" y="53"/>
                    <a:pt x="157" y="52"/>
                    <a:pt x="157" y="52"/>
                  </a:cubicBezTo>
                  <a:cubicBezTo>
                    <a:pt x="154" y="52"/>
                    <a:pt x="148" y="54"/>
                    <a:pt x="145" y="50"/>
                  </a:cubicBezTo>
                  <a:cubicBezTo>
                    <a:pt x="144" y="49"/>
                    <a:pt x="144" y="44"/>
                    <a:pt x="146" y="45"/>
                  </a:cubicBezTo>
                  <a:cubicBezTo>
                    <a:pt x="144" y="43"/>
                    <a:pt x="142" y="41"/>
                    <a:pt x="141" y="40"/>
                  </a:cubicBezTo>
                  <a:cubicBezTo>
                    <a:pt x="132" y="43"/>
                    <a:pt x="125" y="47"/>
                    <a:pt x="117" y="51"/>
                  </a:cubicBezTo>
                  <a:cubicBezTo>
                    <a:pt x="118" y="51"/>
                    <a:pt x="119" y="51"/>
                    <a:pt x="120" y="50"/>
                  </a:cubicBezTo>
                  <a:cubicBezTo>
                    <a:pt x="122" y="50"/>
                    <a:pt x="124" y="48"/>
                    <a:pt x="126" y="47"/>
                  </a:cubicBezTo>
                  <a:cubicBezTo>
                    <a:pt x="128" y="46"/>
                    <a:pt x="134" y="43"/>
                    <a:pt x="136" y="46"/>
                  </a:cubicBezTo>
                  <a:cubicBezTo>
                    <a:pt x="137" y="45"/>
                    <a:pt x="137" y="45"/>
                    <a:pt x="138" y="44"/>
                  </a:cubicBezTo>
                  <a:cubicBezTo>
                    <a:pt x="139" y="46"/>
                    <a:pt x="141" y="48"/>
                    <a:pt x="143" y="51"/>
                  </a:cubicBezTo>
                  <a:cubicBezTo>
                    <a:pt x="141" y="50"/>
                    <a:pt x="137" y="50"/>
                    <a:pt x="135" y="50"/>
                  </a:cubicBezTo>
                  <a:cubicBezTo>
                    <a:pt x="133" y="51"/>
                    <a:pt x="130" y="51"/>
                    <a:pt x="130" y="53"/>
                  </a:cubicBezTo>
                  <a:cubicBezTo>
                    <a:pt x="130" y="55"/>
                    <a:pt x="131" y="57"/>
                    <a:pt x="131" y="58"/>
                  </a:cubicBezTo>
                  <a:cubicBezTo>
                    <a:pt x="128" y="56"/>
                    <a:pt x="125" y="52"/>
                    <a:pt x="121" y="51"/>
                  </a:cubicBezTo>
                  <a:cubicBezTo>
                    <a:pt x="119" y="51"/>
                    <a:pt x="117" y="51"/>
                    <a:pt x="115" y="52"/>
                  </a:cubicBezTo>
                  <a:cubicBezTo>
                    <a:pt x="91" y="65"/>
                    <a:pt x="71" y="84"/>
                    <a:pt x="56" y="107"/>
                  </a:cubicBezTo>
                  <a:cubicBezTo>
                    <a:pt x="57" y="108"/>
                    <a:pt x="58" y="109"/>
                    <a:pt x="59" y="109"/>
                  </a:cubicBezTo>
                  <a:cubicBezTo>
                    <a:pt x="62" y="110"/>
                    <a:pt x="59" y="117"/>
                    <a:pt x="64" y="113"/>
                  </a:cubicBezTo>
                  <a:cubicBezTo>
                    <a:pt x="66" y="115"/>
                    <a:pt x="66" y="116"/>
                    <a:pt x="65" y="118"/>
                  </a:cubicBezTo>
                  <a:cubicBezTo>
                    <a:pt x="65" y="118"/>
                    <a:pt x="75" y="124"/>
                    <a:pt x="76" y="125"/>
                  </a:cubicBezTo>
                  <a:cubicBezTo>
                    <a:pt x="78" y="126"/>
                    <a:pt x="80" y="128"/>
                    <a:pt x="81" y="130"/>
                  </a:cubicBezTo>
                  <a:cubicBezTo>
                    <a:pt x="82" y="132"/>
                    <a:pt x="80" y="134"/>
                    <a:pt x="79" y="135"/>
                  </a:cubicBezTo>
                  <a:cubicBezTo>
                    <a:pt x="78" y="134"/>
                    <a:pt x="75" y="130"/>
                    <a:pt x="74" y="131"/>
                  </a:cubicBezTo>
                  <a:cubicBezTo>
                    <a:pt x="73" y="133"/>
                    <a:pt x="74" y="139"/>
                    <a:pt x="77" y="139"/>
                  </a:cubicBezTo>
                  <a:cubicBezTo>
                    <a:pt x="73" y="139"/>
                    <a:pt x="75" y="155"/>
                    <a:pt x="74" y="158"/>
                  </a:cubicBezTo>
                  <a:cubicBezTo>
                    <a:pt x="74" y="158"/>
                    <a:pt x="74" y="158"/>
                    <a:pt x="74" y="158"/>
                  </a:cubicBezTo>
                  <a:cubicBezTo>
                    <a:pt x="73" y="161"/>
                    <a:pt x="76" y="173"/>
                    <a:pt x="81" y="172"/>
                  </a:cubicBezTo>
                  <a:cubicBezTo>
                    <a:pt x="78" y="172"/>
                    <a:pt x="87" y="184"/>
                    <a:pt x="88" y="185"/>
                  </a:cubicBezTo>
                  <a:cubicBezTo>
                    <a:pt x="91" y="187"/>
                    <a:pt x="95" y="188"/>
                    <a:pt x="97" y="192"/>
                  </a:cubicBezTo>
                  <a:cubicBezTo>
                    <a:pt x="100" y="195"/>
                    <a:pt x="100" y="201"/>
                    <a:pt x="103" y="203"/>
                  </a:cubicBezTo>
                  <a:cubicBezTo>
                    <a:pt x="102" y="206"/>
                    <a:pt x="108" y="210"/>
                    <a:pt x="108" y="214"/>
                  </a:cubicBezTo>
                  <a:cubicBezTo>
                    <a:pt x="108" y="214"/>
                    <a:pt x="107" y="214"/>
                    <a:pt x="107" y="215"/>
                  </a:cubicBezTo>
                  <a:cubicBezTo>
                    <a:pt x="108" y="218"/>
                    <a:pt x="113" y="218"/>
                    <a:pt x="115" y="221"/>
                  </a:cubicBezTo>
                  <a:cubicBezTo>
                    <a:pt x="116" y="223"/>
                    <a:pt x="115" y="228"/>
                    <a:pt x="118" y="227"/>
                  </a:cubicBezTo>
                  <a:cubicBezTo>
                    <a:pt x="118" y="222"/>
                    <a:pt x="115" y="216"/>
                    <a:pt x="112" y="212"/>
                  </a:cubicBezTo>
                  <a:cubicBezTo>
                    <a:pt x="110" y="209"/>
                    <a:pt x="109" y="207"/>
                    <a:pt x="108" y="204"/>
                  </a:cubicBezTo>
                  <a:cubicBezTo>
                    <a:pt x="106" y="202"/>
                    <a:pt x="106" y="199"/>
                    <a:pt x="105" y="197"/>
                  </a:cubicBezTo>
                  <a:cubicBezTo>
                    <a:pt x="106" y="197"/>
                    <a:pt x="112" y="199"/>
                    <a:pt x="111" y="200"/>
                  </a:cubicBezTo>
                  <a:cubicBezTo>
                    <a:pt x="109" y="205"/>
                    <a:pt x="119" y="214"/>
                    <a:pt x="122" y="217"/>
                  </a:cubicBezTo>
                  <a:cubicBezTo>
                    <a:pt x="123" y="218"/>
                    <a:pt x="128" y="225"/>
                    <a:pt x="125" y="225"/>
                  </a:cubicBezTo>
                  <a:cubicBezTo>
                    <a:pt x="129" y="225"/>
                    <a:pt x="133" y="230"/>
                    <a:pt x="135" y="233"/>
                  </a:cubicBezTo>
                  <a:cubicBezTo>
                    <a:pt x="137" y="236"/>
                    <a:pt x="136" y="241"/>
                    <a:pt x="138" y="245"/>
                  </a:cubicBezTo>
                  <a:cubicBezTo>
                    <a:pt x="139" y="250"/>
                    <a:pt x="146" y="252"/>
                    <a:pt x="150" y="255"/>
                  </a:cubicBezTo>
                  <a:cubicBezTo>
                    <a:pt x="154" y="256"/>
                    <a:pt x="157" y="259"/>
                    <a:pt x="160" y="260"/>
                  </a:cubicBezTo>
                  <a:cubicBezTo>
                    <a:pt x="166" y="262"/>
                    <a:pt x="167" y="260"/>
                    <a:pt x="171" y="260"/>
                  </a:cubicBezTo>
                  <a:cubicBezTo>
                    <a:pt x="178" y="259"/>
                    <a:pt x="179" y="266"/>
                    <a:pt x="184" y="269"/>
                  </a:cubicBezTo>
                  <a:cubicBezTo>
                    <a:pt x="187" y="270"/>
                    <a:pt x="194" y="273"/>
                    <a:pt x="198" y="271"/>
                  </a:cubicBezTo>
                  <a:cubicBezTo>
                    <a:pt x="196" y="272"/>
                    <a:pt x="203" y="282"/>
                    <a:pt x="204" y="283"/>
                  </a:cubicBezTo>
                  <a:cubicBezTo>
                    <a:pt x="206" y="286"/>
                    <a:pt x="210" y="287"/>
                    <a:pt x="213" y="290"/>
                  </a:cubicBezTo>
                  <a:cubicBezTo>
                    <a:pt x="213" y="290"/>
                    <a:pt x="214" y="289"/>
                    <a:pt x="214" y="288"/>
                  </a:cubicBezTo>
                  <a:cubicBezTo>
                    <a:pt x="213" y="291"/>
                    <a:pt x="218" y="296"/>
                    <a:pt x="221" y="296"/>
                  </a:cubicBezTo>
                  <a:cubicBezTo>
                    <a:pt x="223" y="295"/>
                    <a:pt x="224" y="290"/>
                    <a:pt x="224" y="288"/>
                  </a:cubicBezTo>
                  <a:cubicBezTo>
                    <a:pt x="219" y="290"/>
                    <a:pt x="215" y="288"/>
                    <a:pt x="212" y="283"/>
                  </a:cubicBezTo>
                  <a:cubicBezTo>
                    <a:pt x="211" y="282"/>
                    <a:pt x="207" y="275"/>
                    <a:pt x="211" y="275"/>
                  </a:cubicBezTo>
                  <a:cubicBezTo>
                    <a:pt x="216" y="275"/>
                    <a:pt x="212" y="271"/>
                    <a:pt x="212" y="268"/>
                  </a:cubicBezTo>
                  <a:cubicBezTo>
                    <a:pt x="211" y="264"/>
                    <a:pt x="208" y="262"/>
                    <a:pt x="206" y="259"/>
                  </a:cubicBezTo>
                  <a:cubicBezTo>
                    <a:pt x="205" y="262"/>
                    <a:pt x="200" y="261"/>
                    <a:pt x="198" y="259"/>
                  </a:cubicBezTo>
                  <a:cubicBezTo>
                    <a:pt x="198" y="259"/>
                    <a:pt x="197" y="261"/>
                    <a:pt x="197" y="262"/>
                  </a:cubicBezTo>
                  <a:cubicBezTo>
                    <a:pt x="196" y="262"/>
                    <a:pt x="195" y="262"/>
                    <a:pt x="194" y="261"/>
                  </a:cubicBezTo>
                  <a:cubicBezTo>
                    <a:pt x="194" y="258"/>
                    <a:pt x="194" y="255"/>
                    <a:pt x="195" y="251"/>
                  </a:cubicBezTo>
                  <a:cubicBezTo>
                    <a:pt x="196" y="247"/>
                    <a:pt x="205" y="238"/>
                    <a:pt x="194" y="239"/>
                  </a:cubicBezTo>
                  <a:cubicBezTo>
                    <a:pt x="190" y="239"/>
                    <a:pt x="188" y="240"/>
                    <a:pt x="187" y="244"/>
                  </a:cubicBezTo>
                  <a:cubicBezTo>
                    <a:pt x="186" y="247"/>
                    <a:pt x="186" y="249"/>
                    <a:pt x="183" y="251"/>
                  </a:cubicBezTo>
                  <a:cubicBezTo>
                    <a:pt x="181" y="252"/>
                    <a:pt x="173" y="251"/>
                    <a:pt x="171" y="250"/>
                  </a:cubicBezTo>
                  <a:cubicBezTo>
                    <a:pt x="166" y="247"/>
                    <a:pt x="163" y="239"/>
                    <a:pt x="163" y="234"/>
                  </a:cubicBezTo>
                  <a:cubicBezTo>
                    <a:pt x="163" y="227"/>
                    <a:pt x="166" y="221"/>
                    <a:pt x="163" y="215"/>
                  </a:cubicBezTo>
                  <a:cubicBezTo>
                    <a:pt x="164" y="213"/>
                    <a:pt x="166" y="211"/>
                    <a:pt x="168" y="210"/>
                  </a:cubicBezTo>
                  <a:cubicBezTo>
                    <a:pt x="169" y="209"/>
                    <a:pt x="171" y="210"/>
                    <a:pt x="172" y="207"/>
                  </a:cubicBezTo>
                  <a:cubicBezTo>
                    <a:pt x="171" y="207"/>
                    <a:pt x="170" y="206"/>
                    <a:pt x="170" y="206"/>
                  </a:cubicBezTo>
                  <a:cubicBezTo>
                    <a:pt x="173" y="208"/>
                    <a:pt x="180" y="203"/>
                    <a:pt x="184" y="206"/>
                  </a:cubicBezTo>
                  <a:cubicBezTo>
                    <a:pt x="186" y="207"/>
                    <a:pt x="188" y="208"/>
                    <a:pt x="189" y="205"/>
                  </a:cubicBezTo>
                  <a:cubicBezTo>
                    <a:pt x="189" y="205"/>
                    <a:pt x="187" y="202"/>
                    <a:pt x="188" y="200"/>
                  </a:cubicBezTo>
                  <a:cubicBezTo>
                    <a:pt x="189" y="204"/>
                    <a:pt x="192" y="205"/>
                    <a:pt x="196" y="202"/>
                  </a:cubicBezTo>
                  <a:cubicBezTo>
                    <a:pt x="197" y="203"/>
                    <a:pt x="201" y="203"/>
                    <a:pt x="204" y="204"/>
                  </a:cubicBezTo>
                  <a:cubicBezTo>
                    <a:pt x="207" y="206"/>
                    <a:pt x="207" y="209"/>
                    <a:pt x="211" y="205"/>
                  </a:cubicBezTo>
                  <a:cubicBezTo>
                    <a:pt x="213" y="208"/>
                    <a:pt x="213" y="208"/>
                    <a:pt x="214" y="211"/>
                  </a:cubicBezTo>
                  <a:cubicBezTo>
                    <a:pt x="214" y="214"/>
                    <a:pt x="216" y="221"/>
                    <a:pt x="218" y="222"/>
                  </a:cubicBezTo>
                  <a:cubicBezTo>
                    <a:pt x="224" y="225"/>
                    <a:pt x="222" y="217"/>
                    <a:pt x="222" y="214"/>
                  </a:cubicBezTo>
                  <a:cubicBezTo>
                    <a:pt x="222" y="213"/>
                    <a:pt x="222" y="205"/>
                    <a:pt x="221" y="205"/>
                  </a:cubicBezTo>
                  <a:cubicBezTo>
                    <a:pt x="213" y="203"/>
                    <a:pt x="216" y="197"/>
                    <a:pt x="221" y="193"/>
                  </a:cubicBezTo>
                  <a:cubicBezTo>
                    <a:pt x="222" y="192"/>
                    <a:pt x="227" y="190"/>
                    <a:pt x="230" y="188"/>
                  </a:cubicBezTo>
                  <a:cubicBezTo>
                    <a:pt x="232" y="186"/>
                    <a:pt x="235" y="183"/>
                    <a:pt x="234" y="179"/>
                  </a:cubicBezTo>
                  <a:cubicBezTo>
                    <a:pt x="235" y="179"/>
                    <a:pt x="236" y="178"/>
                    <a:pt x="236" y="177"/>
                  </a:cubicBezTo>
                  <a:cubicBezTo>
                    <a:pt x="236" y="177"/>
                    <a:pt x="233" y="174"/>
                    <a:pt x="232" y="175"/>
                  </a:cubicBezTo>
                  <a:cubicBezTo>
                    <a:pt x="234" y="174"/>
                    <a:pt x="234" y="172"/>
                    <a:pt x="233" y="171"/>
                  </a:cubicBezTo>
                  <a:cubicBezTo>
                    <a:pt x="235" y="169"/>
                    <a:pt x="234" y="166"/>
                    <a:pt x="236" y="165"/>
                  </a:cubicBezTo>
                  <a:cubicBezTo>
                    <a:pt x="239" y="169"/>
                    <a:pt x="245" y="165"/>
                    <a:pt x="242" y="162"/>
                  </a:cubicBezTo>
                  <a:cubicBezTo>
                    <a:pt x="244" y="158"/>
                    <a:pt x="250" y="160"/>
                    <a:pt x="252" y="157"/>
                  </a:cubicBezTo>
                  <a:cubicBezTo>
                    <a:pt x="255" y="158"/>
                    <a:pt x="253" y="153"/>
                    <a:pt x="255" y="150"/>
                  </a:cubicBezTo>
                  <a:cubicBezTo>
                    <a:pt x="256" y="148"/>
                    <a:pt x="259" y="148"/>
                    <a:pt x="262" y="147"/>
                  </a:cubicBezTo>
                  <a:cubicBezTo>
                    <a:pt x="262" y="147"/>
                    <a:pt x="268" y="143"/>
                    <a:pt x="266" y="143"/>
                  </a:cubicBezTo>
                  <a:cubicBezTo>
                    <a:pt x="270" y="144"/>
                    <a:pt x="279" y="139"/>
                    <a:pt x="272" y="135"/>
                  </a:cubicBezTo>
                  <a:cubicBezTo>
                    <a:pt x="273" y="133"/>
                    <a:pt x="270" y="132"/>
                    <a:pt x="268" y="132"/>
                  </a:cubicBezTo>
                  <a:cubicBezTo>
                    <a:pt x="269" y="131"/>
                    <a:pt x="272" y="132"/>
                    <a:pt x="273" y="131"/>
                  </a:cubicBezTo>
                  <a:cubicBezTo>
                    <a:pt x="276" y="129"/>
                    <a:pt x="274" y="128"/>
                    <a:pt x="271" y="127"/>
                  </a:cubicBezTo>
                  <a:cubicBezTo>
                    <a:pt x="268" y="126"/>
                    <a:pt x="263" y="128"/>
                    <a:pt x="261" y="130"/>
                  </a:cubicBezTo>
                  <a:cubicBezTo>
                    <a:pt x="259" y="132"/>
                    <a:pt x="257" y="134"/>
                    <a:pt x="255" y="135"/>
                  </a:cubicBezTo>
                  <a:close/>
                  <a:moveTo>
                    <a:pt x="308" y="302"/>
                  </a:moveTo>
                  <a:cubicBezTo>
                    <a:pt x="306" y="301"/>
                    <a:pt x="303" y="301"/>
                    <a:pt x="301" y="300"/>
                  </a:cubicBezTo>
                  <a:cubicBezTo>
                    <a:pt x="299" y="300"/>
                    <a:pt x="298" y="299"/>
                    <a:pt x="295" y="298"/>
                  </a:cubicBezTo>
                  <a:cubicBezTo>
                    <a:pt x="296" y="293"/>
                    <a:pt x="290" y="292"/>
                    <a:pt x="287" y="289"/>
                  </a:cubicBezTo>
                  <a:cubicBezTo>
                    <a:pt x="284" y="287"/>
                    <a:pt x="282" y="284"/>
                    <a:pt x="277" y="285"/>
                  </a:cubicBezTo>
                  <a:cubicBezTo>
                    <a:pt x="276" y="285"/>
                    <a:pt x="271" y="287"/>
                    <a:pt x="272" y="288"/>
                  </a:cubicBezTo>
                  <a:cubicBezTo>
                    <a:pt x="269" y="285"/>
                    <a:pt x="268" y="284"/>
                    <a:pt x="263" y="282"/>
                  </a:cubicBezTo>
                  <a:cubicBezTo>
                    <a:pt x="259" y="281"/>
                    <a:pt x="257" y="276"/>
                    <a:pt x="253" y="281"/>
                  </a:cubicBezTo>
                  <a:cubicBezTo>
                    <a:pt x="251" y="283"/>
                    <a:pt x="252" y="286"/>
                    <a:pt x="251" y="288"/>
                  </a:cubicBezTo>
                  <a:cubicBezTo>
                    <a:pt x="247" y="285"/>
                    <a:pt x="254" y="282"/>
                    <a:pt x="251" y="279"/>
                  </a:cubicBezTo>
                  <a:cubicBezTo>
                    <a:pt x="248" y="275"/>
                    <a:pt x="243" y="281"/>
                    <a:pt x="240" y="282"/>
                  </a:cubicBezTo>
                  <a:cubicBezTo>
                    <a:pt x="239" y="284"/>
                    <a:pt x="237" y="284"/>
                    <a:pt x="236" y="286"/>
                  </a:cubicBezTo>
                  <a:cubicBezTo>
                    <a:pt x="235" y="287"/>
                    <a:pt x="234" y="290"/>
                    <a:pt x="233" y="291"/>
                  </a:cubicBezTo>
                  <a:cubicBezTo>
                    <a:pt x="233" y="289"/>
                    <a:pt x="228" y="290"/>
                    <a:pt x="228" y="288"/>
                  </a:cubicBezTo>
                  <a:cubicBezTo>
                    <a:pt x="229" y="294"/>
                    <a:pt x="229" y="301"/>
                    <a:pt x="230" y="307"/>
                  </a:cubicBezTo>
                  <a:cubicBezTo>
                    <a:pt x="231" y="310"/>
                    <a:pt x="230" y="316"/>
                    <a:pt x="227" y="319"/>
                  </a:cubicBezTo>
                  <a:cubicBezTo>
                    <a:pt x="224" y="321"/>
                    <a:pt x="221" y="324"/>
                    <a:pt x="220" y="329"/>
                  </a:cubicBezTo>
                  <a:cubicBezTo>
                    <a:pt x="220" y="332"/>
                    <a:pt x="220" y="334"/>
                    <a:pt x="223" y="335"/>
                  </a:cubicBezTo>
                  <a:cubicBezTo>
                    <a:pt x="223" y="339"/>
                    <a:pt x="219" y="342"/>
                    <a:pt x="219" y="346"/>
                  </a:cubicBezTo>
                  <a:cubicBezTo>
                    <a:pt x="219" y="346"/>
                    <a:pt x="220" y="348"/>
                    <a:pt x="220" y="350"/>
                  </a:cubicBezTo>
                  <a:cubicBezTo>
                    <a:pt x="254" y="344"/>
                    <a:pt x="285" y="327"/>
                    <a:pt x="308" y="302"/>
                  </a:cubicBezTo>
                  <a:close/>
                </a:path>
              </a:pathLst>
            </a:custGeom>
            <a:solidFill>
              <a:schemeClr val="bg1"/>
            </a:solidFill>
            <a:ln w="9525">
              <a:noFill/>
              <a:round/>
            </a:ln>
          </p:spPr>
          <p:txBody>
            <a:bodyPr vert="horz" wrap="square" lIns="128580" tIns="64290" rIns="128580" bIns="64290" numCol="1" anchor="t" anchorCtr="0" compatLnSpc="1"/>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68" name="Footer Text"/>
          <p:cNvSpPr txBox="1"/>
          <p:nvPr/>
        </p:nvSpPr>
        <p:spPr>
          <a:xfrm>
            <a:off x="804594" y="5613331"/>
            <a:ext cx="10911745" cy="135037"/>
          </a:xfrm>
          <a:prstGeom prst="rect">
            <a:avLst/>
          </a:prstGeom>
          <a:noFill/>
        </p:spPr>
        <p:txBody>
          <a:bodyPr wrap="square" lIns="0" tIns="0" rIns="0" bIns="0" rtlCol="0">
            <a:spAutoFit/>
          </a:bodyPr>
          <a:lstStyle/>
          <a:p>
            <a:pPr>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a:t>
            </a:r>
            <a:r>
              <a:rPr lang="en-US" altLang="zh-CN" sz="800" dirty="0" err="1"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directly.Please</a:t>
            </a: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replace text, click add relevant headline, modify the text content, also can copy your content to this directly.</a:t>
            </a: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69" name="Straight Line buttom"/>
          <p:cNvCxnSpPr/>
          <p:nvPr/>
        </p:nvCxnSpPr>
        <p:spPr>
          <a:xfrm>
            <a:off x="795796" y="5425676"/>
            <a:ext cx="10929338" cy="0"/>
          </a:xfrm>
          <a:prstGeom prst="line">
            <a:avLst/>
          </a:prstGeom>
          <a:ln w="19050">
            <a:solidFill>
              <a:schemeClr val="tx1">
                <a:lumMod val="50000"/>
                <a:lumOff val="50000"/>
              </a:schemeClr>
            </a:solidFill>
            <a:prstDash val="sysDot"/>
            <a:headEnd type="none"/>
            <a:tailEnd type="none"/>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grpId="0" nodeType="afterEffect">
                                  <p:stCondLst>
                                    <p:cond delay="0"/>
                                  </p:stCondLst>
                                  <p:childTnLst>
                                    <p:set>
                                      <p:cBhvr>
                                        <p:cTn id="6" dur="1" fill="hold">
                                          <p:stCondLst>
                                            <p:cond delay="0"/>
                                          </p:stCondLst>
                                        </p:cTn>
                                        <p:tgtEl>
                                          <p:spTgt spid="90"/>
                                        </p:tgtEl>
                                        <p:attrNameLst>
                                          <p:attrName>style.visibility</p:attrName>
                                        </p:attrNameLst>
                                      </p:cBhvr>
                                      <p:to>
                                        <p:strVal val="visible"/>
                                      </p:to>
                                    </p:set>
                                    <p:animEffect transition="in" filter="strips(downRight)">
                                      <p:cBhvr>
                                        <p:cTn id="7" dur="500"/>
                                        <p:tgtEl>
                                          <p:spTgt spid="90"/>
                                        </p:tgtEl>
                                      </p:cBhvr>
                                    </p:animEffect>
                                  </p:childTnLst>
                                </p:cTn>
                              </p:par>
                            </p:childTnLst>
                          </p:cTn>
                        </p:par>
                        <p:par>
                          <p:cTn id="8" fill="hold">
                            <p:stCondLst>
                              <p:cond delay="500"/>
                            </p:stCondLst>
                            <p:childTnLst>
                              <p:par>
                                <p:cTn id="9" presetID="12" presetClass="entr" presetSubtype="4"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slide(fromBottom)">
                                      <p:cBhvr>
                                        <p:cTn id="11" dur="500"/>
                                        <p:tgtEl>
                                          <p:spTgt spid="3"/>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144"/>
                                        </p:tgtEl>
                                        <p:attrNameLst>
                                          <p:attrName>style.visibility</p:attrName>
                                        </p:attrNameLst>
                                      </p:cBhvr>
                                      <p:to>
                                        <p:strVal val="visible"/>
                                      </p:to>
                                    </p:set>
                                    <p:animEffect transition="in" filter="fade">
                                      <p:cBhvr>
                                        <p:cTn id="14" dur="1000"/>
                                        <p:tgtEl>
                                          <p:spTgt spid="144"/>
                                        </p:tgtEl>
                                      </p:cBhvr>
                                    </p:animEffect>
                                  </p:childTnLst>
                                </p:cTn>
                              </p:par>
                            </p:childTnLst>
                          </p:cTn>
                        </p:par>
                        <p:par>
                          <p:cTn id="15" fill="hold">
                            <p:stCondLst>
                              <p:cond delay="1000"/>
                            </p:stCondLst>
                            <p:childTnLst>
                              <p:par>
                                <p:cTn id="16" presetID="12" presetClass="entr" presetSubtype="4" fill="hold" nodeType="after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slide(fromBottom)">
                                      <p:cBhvr>
                                        <p:cTn id="18" dur="500"/>
                                        <p:tgtEl>
                                          <p:spTgt spid="5"/>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45"/>
                                        </p:tgtEl>
                                        <p:attrNameLst>
                                          <p:attrName>style.visibility</p:attrName>
                                        </p:attrNameLst>
                                      </p:cBhvr>
                                      <p:to>
                                        <p:strVal val="visible"/>
                                      </p:to>
                                    </p:set>
                                    <p:animEffect transition="in" filter="fade">
                                      <p:cBhvr>
                                        <p:cTn id="21" dur="1000"/>
                                        <p:tgtEl>
                                          <p:spTgt spid="145"/>
                                        </p:tgtEl>
                                      </p:cBhvr>
                                    </p:animEffect>
                                  </p:childTnLst>
                                </p:cTn>
                              </p:par>
                            </p:childTnLst>
                          </p:cTn>
                        </p:par>
                        <p:par>
                          <p:cTn id="22" fill="hold">
                            <p:stCondLst>
                              <p:cond delay="1500"/>
                            </p:stCondLst>
                            <p:childTnLst>
                              <p:par>
                                <p:cTn id="23" presetID="12" presetClass="entr" presetSubtype="4" fill="hold" nodeType="after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slide(fromBottom)">
                                      <p:cBhvr>
                                        <p:cTn id="25" dur="500"/>
                                        <p:tgtEl>
                                          <p:spTgt spid="6"/>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46"/>
                                        </p:tgtEl>
                                        <p:attrNameLst>
                                          <p:attrName>style.visibility</p:attrName>
                                        </p:attrNameLst>
                                      </p:cBhvr>
                                      <p:to>
                                        <p:strVal val="visible"/>
                                      </p:to>
                                    </p:set>
                                    <p:animEffect transition="in" filter="fade">
                                      <p:cBhvr>
                                        <p:cTn id="28" dur="1000"/>
                                        <p:tgtEl>
                                          <p:spTgt spid="146"/>
                                        </p:tgtEl>
                                      </p:cBhvr>
                                    </p:animEffect>
                                  </p:childTnLst>
                                </p:cTn>
                              </p:par>
                            </p:childTnLst>
                          </p:cTn>
                        </p:par>
                        <p:par>
                          <p:cTn id="29" fill="hold">
                            <p:stCondLst>
                              <p:cond delay="2000"/>
                            </p:stCondLst>
                            <p:childTnLst>
                              <p:par>
                                <p:cTn id="30" presetID="12" presetClass="entr" presetSubtype="4" fill="hold" nodeType="after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slide(fromBottom)">
                                      <p:cBhvr>
                                        <p:cTn id="32" dur="500"/>
                                        <p:tgtEl>
                                          <p:spTgt spid="7"/>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147"/>
                                        </p:tgtEl>
                                        <p:attrNameLst>
                                          <p:attrName>style.visibility</p:attrName>
                                        </p:attrNameLst>
                                      </p:cBhvr>
                                      <p:to>
                                        <p:strVal val="visible"/>
                                      </p:to>
                                    </p:set>
                                    <p:animEffect transition="in" filter="fade">
                                      <p:cBhvr>
                                        <p:cTn id="35" dur="1000"/>
                                        <p:tgtEl>
                                          <p:spTgt spid="147"/>
                                        </p:tgtEl>
                                      </p:cBhvr>
                                    </p:animEffect>
                                  </p:childTnLst>
                                </p:cTn>
                              </p:par>
                            </p:childTnLst>
                          </p:cTn>
                        </p:par>
                        <p:par>
                          <p:cTn id="36" fill="hold">
                            <p:stCondLst>
                              <p:cond delay="2500"/>
                            </p:stCondLst>
                            <p:childTnLst>
                              <p:par>
                                <p:cTn id="37" presetID="12" presetClass="entr" presetSubtype="4" fill="hold" nodeType="afterEffect">
                                  <p:stCondLst>
                                    <p:cond delay="0"/>
                                  </p:stCondLst>
                                  <p:childTnLst>
                                    <p:set>
                                      <p:cBhvr>
                                        <p:cTn id="38" dur="1" fill="hold">
                                          <p:stCondLst>
                                            <p:cond delay="0"/>
                                          </p:stCondLst>
                                        </p:cTn>
                                        <p:tgtEl>
                                          <p:spTgt spid="8"/>
                                        </p:tgtEl>
                                        <p:attrNameLst>
                                          <p:attrName>style.visibility</p:attrName>
                                        </p:attrNameLst>
                                      </p:cBhvr>
                                      <p:to>
                                        <p:strVal val="visible"/>
                                      </p:to>
                                    </p:set>
                                    <p:animEffect transition="in" filter="slide(fromBottom)">
                                      <p:cBhvr>
                                        <p:cTn id="39" dur="500"/>
                                        <p:tgtEl>
                                          <p:spTgt spid="8"/>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148"/>
                                        </p:tgtEl>
                                        <p:attrNameLst>
                                          <p:attrName>style.visibility</p:attrName>
                                        </p:attrNameLst>
                                      </p:cBhvr>
                                      <p:to>
                                        <p:strVal val="visible"/>
                                      </p:to>
                                    </p:set>
                                    <p:animEffect transition="in" filter="fade">
                                      <p:cBhvr>
                                        <p:cTn id="42" dur="1000"/>
                                        <p:tgtEl>
                                          <p:spTgt spid="148"/>
                                        </p:tgtEl>
                                      </p:cBhvr>
                                    </p:animEffect>
                                  </p:childTnLst>
                                </p:cTn>
                              </p:par>
                            </p:childTnLst>
                          </p:cTn>
                        </p:par>
                        <p:par>
                          <p:cTn id="43" fill="hold">
                            <p:stCondLst>
                              <p:cond delay="3000"/>
                            </p:stCondLst>
                            <p:childTnLst>
                              <p:par>
                                <p:cTn id="44" presetID="12" presetClass="entr" presetSubtype="4" fill="hold" nodeType="afterEffect">
                                  <p:stCondLst>
                                    <p:cond delay="0"/>
                                  </p:stCondLst>
                                  <p:childTnLst>
                                    <p:set>
                                      <p:cBhvr>
                                        <p:cTn id="45" dur="1" fill="hold">
                                          <p:stCondLst>
                                            <p:cond delay="0"/>
                                          </p:stCondLst>
                                        </p:cTn>
                                        <p:tgtEl>
                                          <p:spTgt spid="9"/>
                                        </p:tgtEl>
                                        <p:attrNameLst>
                                          <p:attrName>style.visibility</p:attrName>
                                        </p:attrNameLst>
                                      </p:cBhvr>
                                      <p:to>
                                        <p:strVal val="visible"/>
                                      </p:to>
                                    </p:set>
                                    <p:animEffect transition="in" filter="slide(fromBottom)">
                                      <p:cBhvr>
                                        <p:cTn id="46" dur="500"/>
                                        <p:tgtEl>
                                          <p:spTgt spid="9"/>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149"/>
                                        </p:tgtEl>
                                        <p:attrNameLst>
                                          <p:attrName>style.visibility</p:attrName>
                                        </p:attrNameLst>
                                      </p:cBhvr>
                                      <p:to>
                                        <p:strVal val="visible"/>
                                      </p:to>
                                    </p:set>
                                    <p:animEffect transition="in" filter="fade">
                                      <p:cBhvr>
                                        <p:cTn id="49" dur="1000"/>
                                        <p:tgtEl>
                                          <p:spTgt spid="149"/>
                                        </p:tgtEl>
                                      </p:cBhvr>
                                    </p:animEffect>
                                  </p:childTnLst>
                                </p:cTn>
                              </p:par>
                            </p:childTnLst>
                          </p:cTn>
                        </p:par>
                        <p:par>
                          <p:cTn id="50" fill="hold">
                            <p:stCondLst>
                              <p:cond delay="3500"/>
                            </p:stCondLst>
                            <p:childTnLst>
                              <p:par>
                                <p:cTn id="51" presetID="53" presetClass="entr" presetSubtype="16" fill="hold" nodeType="afterEffect">
                                  <p:stCondLst>
                                    <p:cond delay="0"/>
                                  </p:stCondLst>
                                  <p:childTnLst>
                                    <p:set>
                                      <p:cBhvr>
                                        <p:cTn id="52" dur="1" fill="hold">
                                          <p:stCondLst>
                                            <p:cond delay="0"/>
                                          </p:stCondLst>
                                        </p:cTn>
                                        <p:tgtEl>
                                          <p:spTgt spid="17"/>
                                        </p:tgtEl>
                                        <p:attrNameLst>
                                          <p:attrName>style.visibility</p:attrName>
                                        </p:attrNameLst>
                                      </p:cBhvr>
                                      <p:to>
                                        <p:strVal val="visible"/>
                                      </p:to>
                                    </p:set>
                                    <p:anim calcmode="lin" valueType="num">
                                      <p:cBhvr>
                                        <p:cTn id="53" dur="500" fill="hold"/>
                                        <p:tgtEl>
                                          <p:spTgt spid="17"/>
                                        </p:tgtEl>
                                        <p:attrNameLst>
                                          <p:attrName>ppt_w</p:attrName>
                                        </p:attrNameLst>
                                      </p:cBhvr>
                                      <p:tavLst>
                                        <p:tav tm="0">
                                          <p:val>
                                            <p:fltVal val="0"/>
                                          </p:val>
                                        </p:tav>
                                        <p:tav tm="100000">
                                          <p:val>
                                            <p:strVal val="#ppt_w"/>
                                          </p:val>
                                        </p:tav>
                                      </p:tavLst>
                                    </p:anim>
                                    <p:anim calcmode="lin" valueType="num">
                                      <p:cBhvr>
                                        <p:cTn id="54" dur="500" fill="hold"/>
                                        <p:tgtEl>
                                          <p:spTgt spid="17"/>
                                        </p:tgtEl>
                                        <p:attrNameLst>
                                          <p:attrName>ppt_h</p:attrName>
                                        </p:attrNameLst>
                                      </p:cBhvr>
                                      <p:tavLst>
                                        <p:tav tm="0">
                                          <p:val>
                                            <p:fltVal val="0"/>
                                          </p:val>
                                        </p:tav>
                                        <p:tav tm="100000">
                                          <p:val>
                                            <p:strVal val="#ppt_h"/>
                                          </p:val>
                                        </p:tav>
                                      </p:tavLst>
                                    </p:anim>
                                    <p:animEffect transition="in" filter="fade">
                                      <p:cBhvr>
                                        <p:cTn id="55" dur="500"/>
                                        <p:tgtEl>
                                          <p:spTgt spid="17"/>
                                        </p:tgtEl>
                                      </p:cBhvr>
                                    </p:animEffect>
                                  </p:childTnLst>
                                </p:cTn>
                              </p:par>
                              <p:par>
                                <p:cTn id="56" presetID="2" presetClass="entr" presetSubtype="4" accel="50000" decel="50000" fill="hold" nodeType="withEffect">
                                  <p:stCondLst>
                                    <p:cond delay="0"/>
                                  </p:stCondLst>
                                  <p:childTnLst>
                                    <p:set>
                                      <p:cBhvr>
                                        <p:cTn id="57" dur="1" fill="hold">
                                          <p:stCondLst>
                                            <p:cond delay="0"/>
                                          </p:stCondLst>
                                        </p:cTn>
                                        <p:tgtEl>
                                          <p:spTgt spid="10"/>
                                        </p:tgtEl>
                                        <p:attrNameLst>
                                          <p:attrName>style.visibility</p:attrName>
                                        </p:attrNameLst>
                                      </p:cBhvr>
                                      <p:to>
                                        <p:strVal val="visible"/>
                                      </p:to>
                                    </p:set>
                                    <p:anim calcmode="lin" valueType="num">
                                      <p:cBhvr additive="base">
                                        <p:cTn id="58" dur="500" fill="hold"/>
                                        <p:tgtEl>
                                          <p:spTgt spid="10"/>
                                        </p:tgtEl>
                                        <p:attrNameLst>
                                          <p:attrName>ppt_x</p:attrName>
                                        </p:attrNameLst>
                                      </p:cBhvr>
                                      <p:tavLst>
                                        <p:tav tm="0">
                                          <p:val>
                                            <p:strVal val="#ppt_x"/>
                                          </p:val>
                                        </p:tav>
                                        <p:tav tm="100000">
                                          <p:val>
                                            <p:strVal val="#ppt_x"/>
                                          </p:val>
                                        </p:tav>
                                      </p:tavLst>
                                    </p:anim>
                                    <p:anim calcmode="lin" valueType="num">
                                      <p:cBhvr additive="base">
                                        <p:cTn id="59" dur="500" fill="hold"/>
                                        <p:tgtEl>
                                          <p:spTgt spid="10"/>
                                        </p:tgtEl>
                                        <p:attrNameLst>
                                          <p:attrName>ppt_y</p:attrName>
                                        </p:attrNameLst>
                                      </p:cBhvr>
                                      <p:tavLst>
                                        <p:tav tm="0">
                                          <p:val>
                                            <p:strVal val="1+#ppt_h/2"/>
                                          </p:val>
                                        </p:tav>
                                        <p:tav tm="100000">
                                          <p:val>
                                            <p:strVal val="#ppt_y"/>
                                          </p:val>
                                        </p:tav>
                                      </p:tavLst>
                                    </p:anim>
                                  </p:childTnLst>
                                </p:cTn>
                              </p:par>
                            </p:childTnLst>
                          </p:cTn>
                        </p:par>
                        <p:par>
                          <p:cTn id="60" fill="hold">
                            <p:stCondLst>
                              <p:cond delay="4000"/>
                            </p:stCondLst>
                            <p:childTnLst>
                              <p:par>
                                <p:cTn id="61" presetID="53" presetClass="entr" presetSubtype="16" fill="hold" nodeType="afterEffect">
                                  <p:stCondLst>
                                    <p:cond delay="0"/>
                                  </p:stCondLst>
                                  <p:childTnLst>
                                    <p:set>
                                      <p:cBhvr>
                                        <p:cTn id="62" dur="1" fill="hold">
                                          <p:stCondLst>
                                            <p:cond delay="0"/>
                                          </p:stCondLst>
                                        </p:cTn>
                                        <p:tgtEl>
                                          <p:spTgt spid="25"/>
                                        </p:tgtEl>
                                        <p:attrNameLst>
                                          <p:attrName>style.visibility</p:attrName>
                                        </p:attrNameLst>
                                      </p:cBhvr>
                                      <p:to>
                                        <p:strVal val="visible"/>
                                      </p:to>
                                    </p:set>
                                    <p:anim calcmode="lin" valueType="num">
                                      <p:cBhvr>
                                        <p:cTn id="63" dur="500" fill="hold"/>
                                        <p:tgtEl>
                                          <p:spTgt spid="25"/>
                                        </p:tgtEl>
                                        <p:attrNameLst>
                                          <p:attrName>ppt_w</p:attrName>
                                        </p:attrNameLst>
                                      </p:cBhvr>
                                      <p:tavLst>
                                        <p:tav tm="0">
                                          <p:val>
                                            <p:fltVal val="0"/>
                                          </p:val>
                                        </p:tav>
                                        <p:tav tm="100000">
                                          <p:val>
                                            <p:strVal val="#ppt_w"/>
                                          </p:val>
                                        </p:tav>
                                      </p:tavLst>
                                    </p:anim>
                                    <p:anim calcmode="lin" valueType="num">
                                      <p:cBhvr>
                                        <p:cTn id="64" dur="500" fill="hold"/>
                                        <p:tgtEl>
                                          <p:spTgt spid="25"/>
                                        </p:tgtEl>
                                        <p:attrNameLst>
                                          <p:attrName>ppt_h</p:attrName>
                                        </p:attrNameLst>
                                      </p:cBhvr>
                                      <p:tavLst>
                                        <p:tav tm="0">
                                          <p:val>
                                            <p:fltVal val="0"/>
                                          </p:val>
                                        </p:tav>
                                        <p:tav tm="100000">
                                          <p:val>
                                            <p:strVal val="#ppt_h"/>
                                          </p:val>
                                        </p:tav>
                                      </p:tavLst>
                                    </p:anim>
                                    <p:animEffect transition="in" filter="fade">
                                      <p:cBhvr>
                                        <p:cTn id="65" dur="500"/>
                                        <p:tgtEl>
                                          <p:spTgt spid="25"/>
                                        </p:tgtEl>
                                      </p:cBhvr>
                                    </p:animEffect>
                                  </p:childTnLst>
                                </p:cTn>
                              </p:par>
                              <p:par>
                                <p:cTn id="66" presetID="2" presetClass="entr" presetSubtype="4" accel="50000" decel="50000" fill="hold" nodeType="withEffect">
                                  <p:stCondLst>
                                    <p:cond delay="0"/>
                                  </p:stCondLst>
                                  <p:childTnLst>
                                    <p:set>
                                      <p:cBhvr>
                                        <p:cTn id="67" dur="1" fill="hold">
                                          <p:stCondLst>
                                            <p:cond delay="0"/>
                                          </p:stCondLst>
                                        </p:cTn>
                                        <p:tgtEl>
                                          <p:spTgt spid="11"/>
                                        </p:tgtEl>
                                        <p:attrNameLst>
                                          <p:attrName>style.visibility</p:attrName>
                                        </p:attrNameLst>
                                      </p:cBhvr>
                                      <p:to>
                                        <p:strVal val="visible"/>
                                      </p:to>
                                    </p:set>
                                    <p:anim calcmode="lin" valueType="num">
                                      <p:cBhvr additive="base">
                                        <p:cTn id="68" dur="500" fill="hold"/>
                                        <p:tgtEl>
                                          <p:spTgt spid="11"/>
                                        </p:tgtEl>
                                        <p:attrNameLst>
                                          <p:attrName>ppt_x</p:attrName>
                                        </p:attrNameLst>
                                      </p:cBhvr>
                                      <p:tavLst>
                                        <p:tav tm="0">
                                          <p:val>
                                            <p:strVal val="#ppt_x"/>
                                          </p:val>
                                        </p:tav>
                                        <p:tav tm="100000">
                                          <p:val>
                                            <p:strVal val="#ppt_x"/>
                                          </p:val>
                                        </p:tav>
                                      </p:tavLst>
                                    </p:anim>
                                    <p:anim calcmode="lin" valueType="num">
                                      <p:cBhvr additive="base">
                                        <p:cTn id="69" dur="500" fill="hold"/>
                                        <p:tgtEl>
                                          <p:spTgt spid="11"/>
                                        </p:tgtEl>
                                        <p:attrNameLst>
                                          <p:attrName>ppt_y</p:attrName>
                                        </p:attrNameLst>
                                      </p:cBhvr>
                                      <p:tavLst>
                                        <p:tav tm="0">
                                          <p:val>
                                            <p:strVal val="1+#ppt_h/2"/>
                                          </p:val>
                                        </p:tav>
                                        <p:tav tm="100000">
                                          <p:val>
                                            <p:strVal val="#ppt_y"/>
                                          </p:val>
                                        </p:tav>
                                      </p:tavLst>
                                    </p:anim>
                                  </p:childTnLst>
                                </p:cTn>
                              </p:par>
                            </p:childTnLst>
                          </p:cTn>
                        </p:par>
                        <p:par>
                          <p:cTn id="70" fill="hold">
                            <p:stCondLst>
                              <p:cond delay="4500"/>
                            </p:stCondLst>
                            <p:childTnLst>
                              <p:par>
                                <p:cTn id="71" presetID="53" presetClass="entr" presetSubtype="16" fill="hold" nodeType="afterEffect">
                                  <p:stCondLst>
                                    <p:cond delay="0"/>
                                  </p:stCondLst>
                                  <p:childTnLst>
                                    <p:set>
                                      <p:cBhvr>
                                        <p:cTn id="72" dur="1" fill="hold">
                                          <p:stCondLst>
                                            <p:cond delay="0"/>
                                          </p:stCondLst>
                                        </p:cTn>
                                        <p:tgtEl>
                                          <p:spTgt spid="2"/>
                                        </p:tgtEl>
                                        <p:attrNameLst>
                                          <p:attrName>style.visibility</p:attrName>
                                        </p:attrNameLst>
                                      </p:cBhvr>
                                      <p:to>
                                        <p:strVal val="visible"/>
                                      </p:to>
                                    </p:set>
                                    <p:anim calcmode="lin" valueType="num">
                                      <p:cBhvr>
                                        <p:cTn id="73" dur="500" fill="hold"/>
                                        <p:tgtEl>
                                          <p:spTgt spid="2"/>
                                        </p:tgtEl>
                                        <p:attrNameLst>
                                          <p:attrName>ppt_w</p:attrName>
                                        </p:attrNameLst>
                                      </p:cBhvr>
                                      <p:tavLst>
                                        <p:tav tm="0">
                                          <p:val>
                                            <p:fltVal val="0"/>
                                          </p:val>
                                        </p:tav>
                                        <p:tav tm="100000">
                                          <p:val>
                                            <p:strVal val="#ppt_w"/>
                                          </p:val>
                                        </p:tav>
                                      </p:tavLst>
                                    </p:anim>
                                    <p:anim calcmode="lin" valueType="num">
                                      <p:cBhvr>
                                        <p:cTn id="74" dur="500" fill="hold"/>
                                        <p:tgtEl>
                                          <p:spTgt spid="2"/>
                                        </p:tgtEl>
                                        <p:attrNameLst>
                                          <p:attrName>ppt_h</p:attrName>
                                        </p:attrNameLst>
                                      </p:cBhvr>
                                      <p:tavLst>
                                        <p:tav tm="0">
                                          <p:val>
                                            <p:fltVal val="0"/>
                                          </p:val>
                                        </p:tav>
                                        <p:tav tm="100000">
                                          <p:val>
                                            <p:strVal val="#ppt_h"/>
                                          </p:val>
                                        </p:tav>
                                      </p:tavLst>
                                    </p:anim>
                                    <p:animEffect transition="in" filter="fade">
                                      <p:cBhvr>
                                        <p:cTn id="75" dur="500"/>
                                        <p:tgtEl>
                                          <p:spTgt spid="2"/>
                                        </p:tgtEl>
                                      </p:cBhvr>
                                    </p:animEffect>
                                  </p:childTnLst>
                                </p:cTn>
                              </p:par>
                              <p:par>
                                <p:cTn id="76" presetID="2" presetClass="entr" presetSubtype="4" accel="50000" decel="50000" fill="hold" nodeType="withEffect">
                                  <p:stCondLst>
                                    <p:cond delay="0"/>
                                  </p:stCondLst>
                                  <p:childTnLst>
                                    <p:set>
                                      <p:cBhvr>
                                        <p:cTn id="77" dur="1" fill="hold">
                                          <p:stCondLst>
                                            <p:cond delay="0"/>
                                          </p:stCondLst>
                                        </p:cTn>
                                        <p:tgtEl>
                                          <p:spTgt spid="12"/>
                                        </p:tgtEl>
                                        <p:attrNameLst>
                                          <p:attrName>style.visibility</p:attrName>
                                        </p:attrNameLst>
                                      </p:cBhvr>
                                      <p:to>
                                        <p:strVal val="visible"/>
                                      </p:to>
                                    </p:set>
                                    <p:anim calcmode="lin" valueType="num">
                                      <p:cBhvr additive="base">
                                        <p:cTn id="78" dur="500" fill="hold"/>
                                        <p:tgtEl>
                                          <p:spTgt spid="12"/>
                                        </p:tgtEl>
                                        <p:attrNameLst>
                                          <p:attrName>ppt_x</p:attrName>
                                        </p:attrNameLst>
                                      </p:cBhvr>
                                      <p:tavLst>
                                        <p:tav tm="0">
                                          <p:val>
                                            <p:strVal val="#ppt_x"/>
                                          </p:val>
                                        </p:tav>
                                        <p:tav tm="100000">
                                          <p:val>
                                            <p:strVal val="#ppt_x"/>
                                          </p:val>
                                        </p:tav>
                                      </p:tavLst>
                                    </p:anim>
                                    <p:anim calcmode="lin" valueType="num">
                                      <p:cBhvr additive="base">
                                        <p:cTn id="79" dur="500" fill="hold"/>
                                        <p:tgtEl>
                                          <p:spTgt spid="12"/>
                                        </p:tgtEl>
                                        <p:attrNameLst>
                                          <p:attrName>ppt_y</p:attrName>
                                        </p:attrNameLst>
                                      </p:cBhvr>
                                      <p:tavLst>
                                        <p:tav tm="0">
                                          <p:val>
                                            <p:strVal val="1+#ppt_h/2"/>
                                          </p:val>
                                        </p:tav>
                                        <p:tav tm="100000">
                                          <p:val>
                                            <p:strVal val="#ppt_y"/>
                                          </p:val>
                                        </p:tav>
                                      </p:tavLst>
                                    </p:anim>
                                  </p:childTnLst>
                                </p:cTn>
                              </p:par>
                            </p:childTnLst>
                          </p:cTn>
                        </p:par>
                        <p:par>
                          <p:cTn id="80" fill="hold">
                            <p:stCondLst>
                              <p:cond delay="5000"/>
                            </p:stCondLst>
                            <p:childTnLst>
                              <p:par>
                                <p:cTn id="81" presetID="53" presetClass="entr" presetSubtype="16" fill="hold" nodeType="afterEffect">
                                  <p:stCondLst>
                                    <p:cond delay="0"/>
                                  </p:stCondLst>
                                  <p:childTnLst>
                                    <p:set>
                                      <p:cBhvr>
                                        <p:cTn id="82" dur="1" fill="hold">
                                          <p:stCondLst>
                                            <p:cond delay="0"/>
                                          </p:stCondLst>
                                        </p:cTn>
                                        <p:tgtEl>
                                          <p:spTgt spid="4"/>
                                        </p:tgtEl>
                                        <p:attrNameLst>
                                          <p:attrName>style.visibility</p:attrName>
                                        </p:attrNameLst>
                                      </p:cBhvr>
                                      <p:to>
                                        <p:strVal val="visible"/>
                                      </p:to>
                                    </p:set>
                                    <p:anim calcmode="lin" valueType="num">
                                      <p:cBhvr>
                                        <p:cTn id="83" dur="500" fill="hold"/>
                                        <p:tgtEl>
                                          <p:spTgt spid="4"/>
                                        </p:tgtEl>
                                        <p:attrNameLst>
                                          <p:attrName>ppt_w</p:attrName>
                                        </p:attrNameLst>
                                      </p:cBhvr>
                                      <p:tavLst>
                                        <p:tav tm="0">
                                          <p:val>
                                            <p:fltVal val="0"/>
                                          </p:val>
                                        </p:tav>
                                        <p:tav tm="100000">
                                          <p:val>
                                            <p:strVal val="#ppt_w"/>
                                          </p:val>
                                        </p:tav>
                                      </p:tavLst>
                                    </p:anim>
                                    <p:anim calcmode="lin" valueType="num">
                                      <p:cBhvr>
                                        <p:cTn id="84" dur="500" fill="hold"/>
                                        <p:tgtEl>
                                          <p:spTgt spid="4"/>
                                        </p:tgtEl>
                                        <p:attrNameLst>
                                          <p:attrName>ppt_h</p:attrName>
                                        </p:attrNameLst>
                                      </p:cBhvr>
                                      <p:tavLst>
                                        <p:tav tm="0">
                                          <p:val>
                                            <p:fltVal val="0"/>
                                          </p:val>
                                        </p:tav>
                                        <p:tav tm="100000">
                                          <p:val>
                                            <p:strVal val="#ppt_h"/>
                                          </p:val>
                                        </p:tav>
                                      </p:tavLst>
                                    </p:anim>
                                    <p:animEffect transition="in" filter="fade">
                                      <p:cBhvr>
                                        <p:cTn id="85" dur="500"/>
                                        <p:tgtEl>
                                          <p:spTgt spid="4"/>
                                        </p:tgtEl>
                                      </p:cBhvr>
                                    </p:animEffect>
                                  </p:childTnLst>
                                </p:cTn>
                              </p:par>
                              <p:par>
                                <p:cTn id="86" presetID="2" presetClass="entr" presetSubtype="4" accel="50000" decel="50000" fill="hold" nodeType="withEffect">
                                  <p:stCondLst>
                                    <p:cond delay="0"/>
                                  </p:stCondLst>
                                  <p:childTnLst>
                                    <p:set>
                                      <p:cBhvr>
                                        <p:cTn id="87" dur="1" fill="hold">
                                          <p:stCondLst>
                                            <p:cond delay="0"/>
                                          </p:stCondLst>
                                        </p:cTn>
                                        <p:tgtEl>
                                          <p:spTgt spid="13"/>
                                        </p:tgtEl>
                                        <p:attrNameLst>
                                          <p:attrName>style.visibility</p:attrName>
                                        </p:attrNameLst>
                                      </p:cBhvr>
                                      <p:to>
                                        <p:strVal val="visible"/>
                                      </p:to>
                                    </p:set>
                                    <p:anim calcmode="lin" valueType="num">
                                      <p:cBhvr additive="base">
                                        <p:cTn id="88" dur="500" fill="hold"/>
                                        <p:tgtEl>
                                          <p:spTgt spid="13"/>
                                        </p:tgtEl>
                                        <p:attrNameLst>
                                          <p:attrName>ppt_x</p:attrName>
                                        </p:attrNameLst>
                                      </p:cBhvr>
                                      <p:tavLst>
                                        <p:tav tm="0">
                                          <p:val>
                                            <p:strVal val="#ppt_x"/>
                                          </p:val>
                                        </p:tav>
                                        <p:tav tm="100000">
                                          <p:val>
                                            <p:strVal val="#ppt_x"/>
                                          </p:val>
                                        </p:tav>
                                      </p:tavLst>
                                    </p:anim>
                                    <p:anim calcmode="lin" valueType="num">
                                      <p:cBhvr additive="base">
                                        <p:cTn id="89" dur="500" fill="hold"/>
                                        <p:tgtEl>
                                          <p:spTgt spid="13"/>
                                        </p:tgtEl>
                                        <p:attrNameLst>
                                          <p:attrName>ppt_y</p:attrName>
                                        </p:attrNameLst>
                                      </p:cBhvr>
                                      <p:tavLst>
                                        <p:tav tm="0">
                                          <p:val>
                                            <p:strVal val="1+#ppt_h/2"/>
                                          </p:val>
                                        </p:tav>
                                        <p:tav tm="100000">
                                          <p:val>
                                            <p:strVal val="#ppt_y"/>
                                          </p:val>
                                        </p:tav>
                                      </p:tavLst>
                                    </p:anim>
                                  </p:childTnLst>
                                </p:cTn>
                              </p:par>
                            </p:childTnLst>
                          </p:cTn>
                        </p:par>
                        <p:par>
                          <p:cTn id="90" fill="hold">
                            <p:stCondLst>
                              <p:cond delay="5500"/>
                            </p:stCondLst>
                            <p:childTnLst>
                              <p:par>
                                <p:cTn id="91" presetID="53" presetClass="entr" presetSubtype="16" fill="hold" nodeType="afterEffect">
                                  <p:stCondLst>
                                    <p:cond delay="0"/>
                                  </p:stCondLst>
                                  <p:childTnLst>
                                    <p:set>
                                      <p:cBhvr>
                                        <p:cTn id="92" dur="1" fill="hold">
                                          <p:stCondLst>
                                            <p:cond delay="0"/>
                                          </p:stCondLst>
                                        </p:cTn>
                                        <p:tgtEl>
                                          <p:spTgt spid="18"/>
                                        </p:tgtEl>
                                        <p:attrNameLst>
                                          <p:attrName>style.visibility</p:attrName>
                                        </p:attrNameLst>
                                      </p:cBhvr>
                                      <p:to>
                                        <p:strVal val="visible"/>
                                      </p:to>
                                    </p:set>
                                    <p:anim calcmode="lin" valueType="num">
                                      <p:cBhvr>
                                        <p:cTn id="93" dur="500" fill="hold"/>
                                        <p:tgtEl>
                                          <p:spTgt spid="18"/>
                                        </p:tgtEl>
                                        <p:attrNameLst>
                                          <p:attrName>ppt_w</p:attrName>
                                        </p:attrNameLst>
                                      </p:cBhvr>
                                      <p:tavLst>
                                        <p:tav tm="0">
                                          <p:val>
                                            <p:fltVal val="0"/>
                                          </p:val>
                                        </p:tav>
                                        <p:tav tm="100000">
                                          <p:val>
                                            <p:strVal val="#ppt_w"/>
                                          </p:val>
                                        </p:tav>
                                      </p:tavLst>
                                    </p:anim>
                                    <p:anim calcmode="lin" valueType="num">
                                      <p:cBhvr>
                                        <p:cTn id="94" dur="500" fill="hold"/>
                                        <p:tgtEl>
                                          <p:spTgt spid="18"/>
                                        </p:tgtEl>
                                        <p:attrNameLst>
                                          <p:attrName>ppt_h</p:attrName>
                                        </p:attrNameLst>
                                      </p:cBhvr>
                                      <p:tavLst>
                                        <p:tav tm="0">
                                          <p:val>
                                            <p:fltVal val="0"/>
                                          </p:val>
                                        </p:tav>
                                        <p:tav tm="100000">
                                          <p:val>
                                            <p:strVal val="#ppt_h"/>
                                          </p:val>
                                        </p:tav>
                                      </p:tavLst>
                                    </p:anim>
                                    <p:animEffect transition="in" filter="fade">
                                      <p:cBhvr>
                                        <p:cTn id="95" dur="500"/>
                                        <p:tgtEl>
                                          <p:spTgt spid="18"/>
                                        </p:tgtEl>
                                      </p:cBhvr>
                                    </p:animEffect>
                                  </p:childTnLst>
                                </p:cTn>
                              </p:par>
                              <p:par>
                                <p:cTn id="96" presetID="2" presetClass="entr" presetSubtype="4" accel="50000" decel="50000" fill="hold" nodeType="withEffect">
                                  <p:stCondLst>
                                    <p:cond delay="0"/>
                                  </p:stCondLst>
                                  <p:childTnLst>
                                    <p:set>
                                      <p:cBhvr>
                                        <p:cTn id="97" dur="1" fill="hold">
                                          <p:stCondLst>
                                            <p:cond delay="0"/>
                                          </p:stCondLst>
                                        </p:cTn>
                                        <p:tgtEl>
                                          <p:spTgt spid="14"/>
                                        </p:tgtEl>
                                        <p:attrNameLst>
                                          <p:attrName>style.visibility</p:attrName>
                                        </p:attrNameLst>
                                      </p:cBhvr>
                                      <p:to>
                                        <p:strVal val="visible"/>
                                      </p:to>
                                    </p:set>
                                    <p:anim calcmode="lin" valueType="num">
                                      <p:cBhvr additive="base">
                                        <p:cTn id="98" dur="500" fill="hold"/>
                                        <p:tgtEl>
                                          <p:spTgt spid="14"/>
                                        </p:tgtEl>
                                        <p:attrNameLst>
                                          <p:attrName>ppt_x</p:attrName>
                                        </p:attrNameLst>
                                      </p:cBhvr>
                                      <p:tavLst>
                                        <p:tav tm="0">
                                          <p:val>
                                            <p:strVal val="#ppt_x"/>
                                          </p:val>
                                        </p:tav>
                                        <p:tav tm="100000">
                                          <p:val>
                                            <p:strVal val="#ppt_x"/>
                                          </p:val>
                                        </p:tav>
                                      </p:tavLst>
                                    </p:anim>
                                    <p:anim calcmode="lin" valueType="num">
                                      <p:cBhvr additive="base">
                                        <p:cTn id="99" dur="500" fill="hold"/>
                                        <p:tgtEl>
                                          <p:spTgt spid="14"/>
                                        </p:tgtEl>
                                        <p:attrNameLst>
                                          <p:attrName>ppt_y</p:attrName>
                                        </p:attrNameLst>
                                      </p:cBhvr>
                                      <p:tavLst>
                                        <p:tav tm="0">
                                          <p:val>
                                            <p:strVal val="1+#ppt_h/2"/>
                                          </p:val>
                                        </p:tav>
                                        <p:tav tm="100000">
                                          <p:val>
                                            <p:strVal val="#ppt_y"/>
                                          </p:val>
                                        </p:tav>
                                      </p:tavLst>
                                    </p:anim>
                                  </p:childTnLst>
                                </p:cTn>
                              </p:par>
                            </p:childTnLst>
                          </p:cTn>
                        </p:par>
                        <p:par>
                          <p:cTn id="100" fill="hold">
                            <p:stCondLst>
                              <p:cond delay="6000"/>
                            </p:stCondLst>
                            <p:childTnLst>
                              <p:par>
                                <p:cTn id="101" presetID="53" presetClass="entr" presetSubtype="16" fill="hold" nodeType="afterEffect">
                                  <p:stCondLst>
                                    <p:cond delay="0"/>
                                  </p:stCondLst>
                                  <p:childTnLst>
                                    <p:set>
                                      <p:cBhvr>
                                        <p:cTn id="102" dur="1" fill="hold">
                                          <p:stCondLst>
                                            <p:cond delay="0"/>
                                          </p:stCondLst>
                                        </p:cTn>
                                        <p:tgtEl>
                                          <p:spTgt spid="16"/>
                                        </p:tgtEl>
                                        <p:attrNameLst>
                                          <p:attrName>style.visibility</p:attrName>
                                        </p:attrNameLst>
                                      </p:cBhvr>
                                      <p:to>
                                        <p:strVal val="visible"/>
                                      </p:to>
                                    </p:set>
                                    <p:anim calcmode="lin" valueType="num">
                                      <p:cBhvr>
                                        <p:cTn id="103" dur="500" fill="hold"/>
                                        <p:tgtEl>
                                          <p:spTgt spid="16"/>
                                        </p:tgtEl>
                                        <p:attrNameLst>
                                          <p:attrName>ppt_w</p:attrName>
                                        </p:attrNameLst>
                                      </p:cBhvr>
                                      <p:tavLst>
                                        <p:tav tm="0">
                                          <p:val>
                                            <p:fltVal val="0"/>
                                          </p:val>
                                        </p:tav>
                                        <p:tav tm="100000">
                                          <p:val>
                                            <p:strVal val="#ppt_w"/>
                                          </p:val>
                                        </p:tav>
                                      </p:tavLst>
                                    </p:anim>
                                    <p:anim calcmode="lin" valueType="num">
                                      <p:cBhvr>
                                        <p:cTn id="104" dur="500" fill="hold"/>
                                        <p:tgtEl>
                                          <p:spTgt spid="16"/>
                                        </p:tgtEl>
                                        <p:attrNameLst>
                                          <p:attrName>ppt_h</p:attrName>
                                        </p:attrNameLst>
                                      </p:cBhvr>
                                      <p:tavLst>
                                        <p:tav tm="0">
                                          <p:val>
                                            <p:fltVal val="0"/>
                                          </p:val>
                                        </p:tav>
                                        <p:tav tm="100000">
                                          <p:val>
                                            <p:strVal val="#ppt_h"/>
                                          </p:val>
                                        </p:tav>
                                      </p:tavLst>
                                    </p:anim>
                                    <p:animEffect transition="in" filter="fade">
                                      <p:cBhvr>
                                        <p:cTn id="105" dur="500"/>
                                        <p:tgtEl>
                                          <p:spTgt spid="16"/>
                                        </p:tgtEl>
                                      </p:cBhvr>
                                    </p:animEffect>
                                  </p:childTnLst>
                                </p:cTn>
                              </p:par>
                              <p:par>
                                <p:cTn id="106" presetID="2" presetClass="entr" presetSubtype="4" accel="50000" decel="50000" fill="hold" nodeType="withEffect">
                                  <p:stCondLst>
                                    <p:cond delay="0"/>
                                  </p:stCondLst>
                                  <p:childTnLst>
                                    <p:set>
                                      <p:cBhvr>
                                        <p:cTn id="107" dur="1" fill="hold">
                                          <p:stCondLst>
                                            <p:cond delay="0"/>
                                          </p:stCondLst>
                                        </p:cTn>
                                        <p:tgtEl>
                                          <p:spTgt spid="15"/>
                                        </p:tgtEl>
                                        <p:attrNameLst>
                                          <p:attrName>style.visibility</p:attrName>
                                        </p:attrNameLst>
                                      </p:cBhvr>
                                      <p:to>
                                        <p:strVal val="visible"/>
                                      </p:to>
                                    </p:set>
                                    <p:anim calcmode="lin" valueType="num">
                                      <p:cBhvr additive="base">
                                        <p:cTn id="108" dur="500" fill="hold"/>
                                        <p:tgtEl>
                                          <p:spTgt spid="15"/>
                                        </p:tgtEl>
                                        <p:attrNameLst>
                                          <p:attrName>ppt_x</p:attrName>
                                        </p:attrNameLst>
                                      </p:cBhvr>
                                      <p:tavLst>
                                        <p:tav tm="0">
                                          <p:val>
                                            <p:strVal val="#ppt_x"/>
                                          </p:val>
                                        </p:tav>
                                        <p:tav tm="100000">
                                          <p:val>
                                            <p:strVal val="#ppt_x"/>
                                          </p:val>
                                        </p:tav>
                                      </p:tavLst>
                                    </p:anim>
                                    <p:anim calcmode="lin" valueType="num">
                                      <p:cBhvr additive="base">
                                        <p:cTn id="109" dur="500" fill="hold"/>
                                        <p:tgtEl>
                                          <p:spTgt spid="15"/>
                                        </p:tgtEl>
                                        <p:attrNameLst>
                                          <p:attrName>ppt_y</p:attrName>
                                        </p:attrNameLst>
                                      </p:cBhvr>
                                      <p:tavLst>
                                        <p:tav tm="0">
                                          <p:val>
                                            <p:strVal val="1+#ppt_h/2"/>
                                          </p:val>
                                        </p:tav>
                                        <p:tav tm="100000">
                                          <p:val>
                                            <p:strVal val="#ppt_y"/>
                                          </p:val>
                                        </p:tav>
                                      </p:tavLst>
                                    </p:anim>
                                  </p:childTnLst>
                                </p:cTn>
                              </p:par>
                            </p:childTnLst>
                          </p:cTn>
                        </p:par>
                        <p:par>
                          <p:cTn id="110" fill="hold">
                            <p:stCondLst>
                              <p:cond delay="6500"/>
                            </p:stCondLst>
                            <p:childTnLst>
                              <p:par>
                                <p:cTn id="111" presetID="13" presetClass="entr" presetSubtype="16" fill="hold" nodeType="afterEffect">
                                  <p:stCondLst>
                                    <p:cond delay="0"/>
                                  </p:stCondLst>
                                  <p:childTnLst>
                                    <p:set>
                                      <p:cBhvr>
                                        <p:cTn id="112" dur="1" fill="hold">
                                          <p:stCondLst>
                                            <p:cond delay="0"/>
                                          </p:stCondLst>
                                        </p:cTn>
                                        <p:tgtEl>
                                          <p:spTgt spid="69"/>
                                        </p:tgtEl>
                                        <p:attrNameLst>
                                          <p:attrName>style.visibility</p:attrName>
                                        </p:attrNameLst>
                                      </p:cBhvr>
                                      <p:to>
                                        <p:strVal val="visible"/>
                                      </p:to>
                                    </p:set>
                                    <p:animEffect transition="in" filter="plus(in)">
                                      <p:cBhvr>
                                        <p:cTn id="113" dur="500"/>
                                        <p:tgtEl>
                                          <p:spTgt spid="69"/>
                                        </p:tgtEl>
                                      </p:cBhvr>
                                    </p:animEffect>
                                  </p:childTnLst>
                                </p:cTn>
                              </p:par>
                              <p:par>
                                <p:cTn id="114" presetID="10" presetClass="entr" presetSubtype="0" fill="hold" grpId="0" nodeType="withEffect">
                                  <p:stCondLst>
                                    <p:cond delay="0"/>
                                  </p:stCondLst>
                                  <p:childTnLst>
                                    <p:set>
                                      <p:cBhvr>
                                        <p:cTn id="115" dur="1" fill="hold">
                                          <p:stCondLst>
                                            <p:cond delay="0"/>
                                          </p:stCondLst>
                                        </p:cTn>
                                        <p:tgtEl>
                                          <p:spTgt spid="68"/>
                                        </p:tgtEl>
                                        <p:attrNameLst>
                                          <p:attrName>style.visibility</p:attrName>
                                        </p:attrNameLst>
                                      </p:cBhvr>
                                      <p:to>
                                        <p:strVal val="visible"/>
                                      </p:to>
                                    </p:set>
                                    <p:animEffect transition="in" filter="fade">
                                      <p:cBhvr>
                                        <p:cTn id="116" dur="500"/>
                                        <p:tgtEl>
                                          <p:spTgt spid="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0" grpId="0" bldLvl="0" animBg="1"/>
      <p:bldP spid="144" grpId="0"/>
      <p:bldP spid="145" grpId="0"/>
      <p:bldP spid="146" grpId="0"/>
      <p:bldP spid="147" grpId="0"/>
      <p:bldP spid="148" grpId="0"/>
      <p:bldP spid="149" grpId="0"/>
      <p:bldP spid="6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 name="矩形 65"/>
          <p:cNvSpPr/>
          <p:nvPr/>
        </p:nvSpPr>
        <p:spPr>
          <a:xfrm>
            <a:off x="490220" y="542290"/>
            <a:ext cx="11172825" cy="5774055"/>
          </a:xfrm>
          <a:prstGeom prst="rect">
            <a:avLst/>
          </a:prstGeom>
          <a:solidFill>
            <a:schemeClr val="bg1"/>
          </a:solidFill>
          <a:ln w="254000">
            <a:solidFill>
              <a:srgbClr val="F8B6D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文本框 66"/>
          <p:cNvSpPr txBox="1"/>
          <p:nvPr/>
        </p:nvSpPr>
        <p:spPr>
          <a:xfrm>
            <a:off x="4221480" y="334010"/>
            <a:ext cx="3418205" cy="583565"/>
          </a:xfrm>
          <a:prstGeom prst="rect">
            <a:avLst/>
          </a:prstGeom>
          <a:solidFill>
            <a:schemeClr val="bg1"/>
          </a:solidFill>
        </p:spPr>
        <p:txBody>
          <a:bodyPr wrap="square" rtlCol="0">
            <a:spAutoFit/>
          </a:bodyPr>
          <a:lstStyle/>
          <a:p>
            <a:r>
              <a:rPr lang="en-US" altLang="zh-CN" sz="3200">
                <a:latin typeface="微软雅黑" panose="020B0503020204020204" pitchFamily="34" charset="-122"/>
                <a:ea typeface="微软雅黑" panose="020B0503020204020204" pitchFamily="34" charset="-122"/>
              </a:rPr>
              <a:t>  </a:t>
            </a:r>
            <a:r>
              <a:rPr lang="zh-CN" altLang="en-US" sz="3200">
                <a:latin typeface="微软雅黑" panose="020B0503020204020204" pitchFamily="34" charset="-122"/>
                <a:ea typeface="微软雅黑" panose="020B0503020204020204" pitchFamily="34" charset="-122"/>
              </a:rPr>
              <a:t>请输入你的题目</a:t>
            </a:r>
          </a:p>
        </p:txBody>
      </p:sp>
      <p:pic>
        <p:nvPicPr>
          <p:cNvPr id="68" name="图片 67"/>
          <p:cNvPicPr>
            <a:picLocks noChangeAspect="1"/>
          </p:cNvPicPr>
          <p:nvPr/>
        </p:nvPicPr>
        <p:blipFill>
          <a:blip r:embed="rId3"/>
          <a:stretch>
            <a:fillRect/>
          </a:stretch>
        </p:blipFill>
        <p:spPr>
          <a:xfrm>
            <a:off x="10448925" y="-1971040"/>
            <a:ext cx="3568700" cy="3359150"/>
          </a:xfrm>
          <a:prstGeom prst="rect">
            <a:avLst/>
          </a:prstGeom>
        </p:spPr>
      </p:pic>
      <p:pic>
        <p:nvPicPr>
          <p:cNvPr id="69" name="图片 68"/>
          <p:cNvPicPr>
            <a:picLocks noChangeAspect="1"/>
          </p:cNvPicPr>
          <p:nvPr/>
        </p:nvPicPr>
        <p:blipFill>
          <a:blip r:embed="rId4"/>
          <a:stretch>
            <a:fillRect/>
          </a:stretch>
        </p:blipFill>
        <p:spPr>
          <a:xfrm>
            <a:off x="9572625" y="-680085"/>
            <a:ext cx="1981200" cy="1597660"/>
          </a:xfrm>
          <a:prstGeom prst="rect">
            <a:avLst/>
          </a:prstGeom>
        </p:spPr>
      </p:pic>
      <p:pic>
        <p:nvPicPr>
          <p:cNvPr id="70" name="图片 69"/>
          <p:cNvPicPr>
            <a:picLocks noChangeAspect="1"/>
          </p:cNvPicPr>
          <p:nvPr/>
        </p:nvPicPr>
        <p:blipFill>
          <a:blip r:embed="rId5"/>
          <a:stretch>
            <a:fillRect/>
          </a:stretch>
        </p:blipFill>
        <p:spPr>
          <a:xfrm>
            <a:off x="-942340" y="4718050"/>
            <a:ext cx="2829560" cy="2901950"/>
          </a:xfrm>
          <a:prstGeom prst="rect">
            <a:avLst/>
          </a:prstGeom>
        </p:spPr>
      </p:pic>
      <p:pic>
        <p:nvPicPr>
          <p:cNvPr id="71" name="图片 70"/>
          <p:cNvPicPr>
            <a:picLocks noChangeAspect="1"/>
          </p:cNvPicPr>
          <p:nvPr/>
        </p:nvPicPr>
        <p:blipFill>
          <a:blip r:embed="rId6"/>
          <a:stretch>
            <a:fillRect/>
          </a:stretch>
        </p:blipFill>
        <p:spPr>
          <a:xfrm>
            <a:off x="490220" y="5680075"/>
            <a:ext cx="2313305" cy="1762125"/>
          </a:xfrm>
          <a:prstGeom prst="rect">
            <a:avLst/>
          </a:prstGeom>
        </p:spPr>
      </p:pic>
      <p:cxnSp>
        <p:nvCxnSpPr>
          <p:cNvPr id="2" name="Straight Connector 65"/>
          <p:cNvCxnSpPr/>
          <p:nvPr/>
        </p:nvCxnSpPr>
        <p:spPr>
          <a:xfrm>
            <a:off x="4253757" y="5086772"/>
            <a:ext cx="1803237" cy="0"/>
          </a:xfrm>
          <a:prstGeom prst="line">
            <a:avLst/>
          </a:prstGeom>
          <a:ln w="9525">
            <a:solidFill>
              <a:schemeClr val="bg1">
                <a:lumMod val="65000"/>
              </a:schemeClr>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a:off x="4885227" y="3969285"/>
            <a:ext cx="2163886" cy="0"/>
          </a:xfrm>
          <a:prstGeom prst="line">
            <a:avLst/>
          </a:prstGeom>
          <a:ln w="9525">
            <a:solidFill>
              <a:schemeClr val="bg1">
                <a:lumMod val="65000"/>
              </a:schemeClr>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4" name="Straight Connector 63"/>
          <p:cNvCxnSpPr/>
          <p:nvPr/>
        </p:nvCxnSpPr>
        <p:spPr>
          <a:xfrm>
            <a:off x="4353499" y="2871421"/>
            <a:ext cx="1803237" cy="0"/>
          </a:xfrm>
          <a:prstGeom prst="line">
            <a:avLst/>
          </a:prstGeom>
          <a:ln w="9525">
            <a:solidFill>
              <a:schemeClr val="bg1">
                <a:lumMod val="65000"/>
              </a:schemeClr>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3" name="Straight Connector 62"/>
          <p:cNvCxnSpPr/>
          <p:nvPr/>
        </p:nvCxnSpPr>
        <p:spPr>
          <a:xfrm>
            <a:off x="3730390" y="1673605"/>
            <a:ext cx="1803237" cy="0"/>
          </a:xfrm>
          <a:prstGeom prst="line">
            <a:avLst/>
          </a:prstGeom>
          <a:ln w="9525">
            <a:solidFill>
              <a:schemeClr val="bg1">
                <a:lumMod val="65000"/>
              </a:schemeClr>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5" name="Group 4"/>
          <p:cNvGrpSpPr/>
          <p:nvPr/>
        </p:nvGrpSpPr>
        <p:grpSpPr>
          <a:xfrm>
            <a:off x="3550440" y="4630625"/>
            <a:ext cx="1194815" cy="1124575"/>
            <a:chOff x="6139503" y="4871969"/>
            <a:chExt cx="1192668" cy="1122553"/>
          </a:xfrm>
          <a:effectLst/>
        </p:grpSpPr>
        <p:sp>
          <p:nvSpPr>
            <p:cNvPr id="6" name="Rounded Rectangle 5"/>
            <p:cNvSpPr>
              <a:spLocks noChangeArrowheads="1"/>
            </p:cNvSpPr>
            <p:nvPr/>
          </p:nvSpPr>
          <p:spPr bwMode="auto">
            <a:xfrm>
              <a:off x="6139503" y="4871969"/>
              <a:ext cx="1192668" cy="1122553"/>
            </a:xfrm>
            <a:prstGeom prst="roundRect">
              <a:avLst>
                <a:gd name="adj" fmla="val 9375"/>
              </a:avLst>
            </a:prstGeom>
            <a:solidFill>
              <a:srgbClr val="FCEC2D"/>
            </a:solidFill>
            <a:ln w="9525">
              <a:noFill/>
              <a:round/>
            </a:ln>
            <a:effectLst/>
          </p:spPr>
          <p:txBody>
            <a:bodyPr anchor="ctr"/>
            <a:lstStyle>
              <a:lvl1pPr>
                <a:defRPr>
                  <a:solidFill>
                    <a:schemeClr val="tx1"/>
                  </a:solidFill>
                  <a:latin typeface="Calibri" panose="020F0502020204030204" pitchFamily="34" charset="0"/>
                  <a:ea typeface="MS PGothic" panose="020B0600070205080204" pitchFamily="34" charset="-128"/>
                </a:defRPr>
              </a:lvl1pPr>
              <a:lvl2pPr marL="37931725" indent="-37474525">
                <a:defRPr>
                  <a:solidFill>
                    <a:schemeClr val="tx1"/>
                  </a:solidFill>
                  <a:latin typeface="Calibri" panose="020F0502020204030204" pitchFamily="34" charset="0"/>
                  <a:ea typeface="MS PGothic" panose="020B0600070205080204" pitchFamily="34" charset="-128"/>
                </a:defRPr>
              </a:lvl2pPr>
              <a:lvl3pPr>
                <a:defRPr>
                  <a:solidFill>
                    <a:schemeClr val="tx1"/>
                  </a:solidFill>
                  <a:latin typeface="Calibri" panose="020F0502020204030204" pitchFamily="34" charset="0"/>
                  <a:ea typeface="MS PGothic" panose="020B0600070205080204" pitchFamily="34" charset="-128"/>
                </a:defRPr>
              </a:lvl3pPr>
              <a:lvl4pPr>
                <a:defRPr>
                  <a:solidFill>
                    <a:schemeClr val="tx1"/>
                  </a:solidFill>
                  <a:latin typeface="Calibri" panose="020F0502020204030204" pitchFamily="34" charset="0"/>
                  <a:ea typeface="MS PGothic" panose="020B0600070205080204" pitchFamily="34" charset="-128"/>
                </a:defRPr>
              </a:lvl4pPr>
              <a:lvl5pPr>
                <a:defRPr>
                  <a:solidFill>
                    <a:schemeClr val="tx1"/>
                  </a:solidFill>
                  <a:latin typeface="Calibri" panose="020F0502020204030204" pitchFamily="3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lnSpc>
                  <a:spcPct val="120000"/>
                </a:lnSpc>
              </a:pPr>
              <a:endParaRPr lang="id-ID" altLang="id-ID" sz="278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 name="TextBox 21"/>
            <p:cNvSpPr txBox="1">
              <a:spLocks noChangeArrowheads="1"/>
            </p:cNvSpPr>
            <p:nvPr/>
          </p:nvSpPr>
          <p:spPr bwMode="auto">
            <a:xfrm>
              <a:off x="6356737" y="5179787"/>
              <a:ext cx="771727" cy="6044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MS PGothic" panose="020B0600070205080204" pitchFamily="34" charset="-128"/>
                </a:defRPr>
              </a:lvl1pPr>
              <a:lvl2pPr marL="37931725" indent="-37474525">
                <a:defRPr>
                  <a:solidFill>
                    <a:schemeClr val="tx1"/>
                  </a:solidFill>
                  <a:latin typeface="Calibri" panose="020F0502020204030204" pitchFamily="34" charset="0"/>
                  <a:ea typeface="MS PGothic" panose="020B0600070205080204" pitchFamily="34" charset="-128"/>
                </a:defRPr>
              </a:lvl2pPr>
              <a:lvl3pPr>
                <a:defRPr>
                  <a:solidFill>
                    <a:schemeClr val="tx1"/>
                  </a:solidFill>
                  <a:latin typeface="Calibri" panose="020F0502020204030204" pitchFamily="34" charset="0"/>
                  <a:ea typeface="MS PGothic" panose="020B0600070205080204" pitchFamily="34" charset="-128"/>
                </a:defRPr>
              </a:lvl3pPr>
              <a:lvl4pPr>
                <a:defRPr>
                  <a:solidFill>
                    <a:schemeClr val="tx1"/>
                  </a:solidFill>
                  <a:latin typeface="Calibri" panose="020F0502020204030204" pitchFamily="34" charset="0"/>
                  <a:ea typeface="MS PGothic" panose="020B0600070205080204" pitchFamily="34" charset="-128"/>
                </a:defRPr>
              </a:lvl4pPr>
              <a:lvl5pPr>
                <a:defRPr>
                  <a:solidFill>
                    <a:schemeClr val="tx1"/>
                  </a:solidFill>
                  <a:latin typeface="Calibri" panose="020F0502020204030204" pitchFamily="3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lnSpc>
                  <a:spcPct val="120000"/>
                </a:lnSpc>
              </a:pPr>
              <a:r>
                <a:rPr lang="nb-NO" altLang="id-ID" sz="278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01</a:t>
              </a:r>
            </a:p>
          </p:txBody>
        </p:sp>
      </p:grpSp>
      <p:grpSp>
        <p:nvGrpSpPr>
          <p:cNvPr id="8" name="Group 7"/>
          <p:cNvGrpSpPr/>
          <p:nvPr/>
        </p:nvGrpSpPr>
        <p:grpSpPr>
          <a:xfrm>
            <a:off x="3831571" y="3506057"/>
            <a:ext cx="1194815" cy="1124576"/>
            <a:chOff x="6420131" y="3749417"/>
            <a:chExt cx="1192668" cy="1122553"/>
          </a:xfrm>
          <a:effectLst/>
        </p:grpSpPr>
        <p:sp>
          <p:nvSpPr>
            <p:cNvPr id="9" name="Rounded Rectangle 8"/>
            <p:cNvSpPr>
              <a:spLocks noChangeArrowheads="1"/>
            </p:cNvSpPr>
            <p:nvPr/>
          </p:nvSpPr>
          <p:spPr bwMode="auto">
            <a:xfrm>
              <a:off x="6420131" y="3749417"/>
              <a:ext cx="1192668" cy="1122553"/>
            </a:xfrm>
            <a:prstGeom prst="roundRect">
              <a:avLst>
                <a:gd name="adj" fmla="val 9375"/>
              </a:avLst>
            </a:prstGeom>
            <a:solidFill>
              <a:srgbClr val="9EDAE4"/>
            </a:solidFill>
            <a:ln w="9525">
              <a:noFill/>
              <a:round/>
            </a:ln>
            <a:effectLst/>
          </p:spPr>
          <p:txBody>
            <a:bodyPr anchor="ctr"/>
            <a:lstStyle>
              <a:lvl1pPr>
                <a:defRPr>
                  <a:solidFill>
                    <a:schemeClr val="tx1"/>
                  </a:solidFill>
                  <a:latin typeface="Calibri" panose="020F0502020204030204" pitchFamily="34" charset="0"/>
                  <a:ea typeface="MS PGothic" panose="020B0600070205080204" pitchFamily="34" charset="-128"/>
                </a:defRPr>
              </a:lvl1pPr>
              <a:lvl2pPr marL="37931725" indent="-37474525">
                <a:defRPr>
                  <a:solidFill>
                    <a:schemeClr val="tx1"/>
                  </a:solidFill>
                  <a:latin typeface="Calibri" panose="020F0502020204030204" pitchFamily="34" charset="0"/>
                  <a:ea typeface="MS PGothic" panose="020B0600070205080204" pitchFamily="34" charset="-128"/>
                </a:defRPr>
              </a:lvl2pPr>
              <a:lvl3pPr>
                <a:defRPr>
                  <a:solidFill>
                    <a:schemeClr val="tx1"/>
                  </a:solidFill>
                  <a:latin typeface="Calibri" panose="020F0502020204030204" pitchFamily="34" charset="0"/>
                  <a:ea typeface="MS PGothic" panose="020B0600070205080204" pitchFamily="34" charset="-128"/>
                </a:defRPr>
              </a:lvl3pPr>
              <a:lvl4pPr>
                <a:defRPr>
                  <a:solidFill>
                    <a:schemeClr val="tx1"/>
                  </a:solidFill>
                  <a:latin typeface="Calibri" panose="020F0502020204030204" pitchFamily="34" charset="0"/>
                  <a:ea typeface="MS PGothic" panose="020B0600070205080204" pitchFamily="34" charset="-128"/>
                </a:defRPr>
              </a:lvl4pPr>
              <a:lvl5pPr>
                <a:defRPr>
                  <a:solidFill>
                    <a:schemeClr val="tx1"/>
                  </a:solidFill>
                  <a:latin typeface="Calibri" panose="020F0502020204030204" pitchFamily="3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lnSpc>
                  <a:spcPct val="120000"/>
                </a:lnSpc>
              </a:pPr>
              <a:endParaRPr lang="id-ID" altLang="id-ID" sz="278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 name="TextBox 22"/>
            <p:cNvSpPr txBox="1">
              <a:spLocks noChangeArrowheads="1"/>
            </p:cNvSpPr>
            <p:nvPr/>
          </p:nvSpPr>
          <p:spPr bwMode="auto">
            <a:xfrm>
              <a:off x="6672041" y="4034885"/>
              <a:ext cx="771727" cy="6044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MS PGothic" panose="020B0600070205080204" pitchFamily="34" charset="-128"/>
                </a:defRPr>
              </a:lvl1pPr>
              <a:lvl2pPr marL="37931725" indent="-37474525">
                <a:defRPr>
                  <a:solidFill>
                    <a:schemeClr val="tx1"/>
                  </a:solidFill>
                  <a:latin typeface="Calibri" panose="020F0502020204030204" pitchFamily="34" charset="0"/>
                  <a:ea typeface="MS PGothic" panose="020B0600070205080204" pitchFamily="34" charset="-128"/>
                </a:defRPr>
              </a:lvl2pPr>
              <a:lvl3pPr>
                <a:defRPr>
                  <a:solidFill>
                    <a:schemeClr val="tx1"/>
                  </a:solidFill>
                  <a:latin typeface="Calibri" panose="020F0502020204030204" pitchFamily="34" charset="0"/>
                  <a:ea typeface="MS PGothic" panose="020B0600070205080204" pitchFamily="34" charset="-128"/>
                </a:defRPr>
              </a:lvl3pPr>
              <a:lvl4pPr>
                <a:defRPr>
                  <a:solidFill>
                    <a:schemeClr val="tx1"/>
                  </a:solidFill>
                  <a:latin typeface="Calibri" panose="020F0502020204030204" pitchFamily="34" charset="0"/>
                  <a:ea typeface="MS PGothic" panose="020B0600070205080204" pitchFamily="34" charset="-128"/>
                </a:defRPr>
              </a:lvl4pPr>
              <a:lvl5pPr>
                <a:defRPr>
                  <a:solidFill>
                    <a:schemeClr val="tx1"/>
                  </a:solidFill>
                  <a:latin typeface="Calibri" panose="020F0502020204030204" pitchFamily="3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lnSpc>
                  <a:spcPct val="120000"/>
                </a:lnSpc>
              </a:pPr>
              <a:r>
                <a:rPr lang="nb-NO" altLang="id-ID" sz="278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02</a:t>
              </a:r>
            </a:p>
          </p:txBody>
        </p:sp>
      </p:grpSp>
      <p:grpSp>
        <p:nvGrpSpPr>
          <p:cNvPr id="11" name="Group 10"/>
          <p:cNvGrpSpPr/>
          <p:nvPr/>
        </p:nvGrpSpPr>
        <p:grpSpPr>
          <a:xfrm>
            <a:off x="3409873" y="2381494"/>
            <a:ext cx="1194815" cy="1124573"/>
            <a:chOff x="5999190" y="2626865"/>
            <a:chExt cx="1192668" cy="1122553"/>
          </a:xfrm>
          <a:effectLst/>
        </p:grpSpPr>
        <p:sp>
          <p:nvSpPr>
            <p:cNvPr id="12" name="Rounded Rectangle 11"/>
            <p:cNvSpPr>
              <a:spLocks noChangeArrowheads="1"/>
            </p:cNvSpPr>
            <p:nvPr/>
          </p:nvSpPr>
          <p:spPr bwMode="auto">
            <a:xfrm>
              <a:off x="5999190" y="2626865"/>
              <a:ext cx="1192668" cy="1122553"/>
            </a:xfrm>
            <a:prstGeom prst="roundRect">
              <a:avLst>
                <a:gd name="adj" fmla="val 9375"/>
              </a:avLst>
            </a:prstGeom>
            <a:solidFill>
              <a:srgbClr val="FF9298"/>
            </a:solidFill>
            <a:ln w="9525">
              <a:noFill/>
              <a:round/>
            </a:ln>
            <a:effectLst/>
          </p:spPr>
          <p:txBody>
            <a:bodyPr anchor="ctr"/>
            <a:lstStyle>
              <a:lvl1pPr>
                <a:defRPr>
                  <a:solidFill>
                    <a:schemeClr val="tx1"/>
                  </a:solidFill>
                  <a:latin typeface="Calibri" panose="020F0502020204030204" pitchFamily="34" charset="0"/>
                  <a:ea typeface="MS PGothic" panose="020B0600070205080204" pitchFamily="34" charset="-128"/>
                </a:defRPr>
              </a:lvl1pPr>
              <a:lvl2pPr marL="37931725" indent="-37474525">
                <a:defRPr>
                  <a:solidFill>
                    <a:schemeClr val="tx1"/>
                  </a:solidFill>
                  <a:latin typeface="Calibri" panose="020F0502020204030204" pitchFamily="34" charset="0"/>
                  <a:ea typeface="MS PGothic" panose="020B0600070205080204" pitchFamily="34" charset="-128"/>
                </a:defRPr>
              </a:lvl2pPr>
              <a:lvl3pPr>
                <a:defRPr>
                  <a:solidFill>
                    <a:schemeClr val="tx1"/>
                  </a:solidFill>
                  <a:latin typeface="Calibri" panose="020F0502020204030204" pitchFamily="34" charset="0"/>
                  <a:ea typeface="MS PGothic" panose="020B0600070205080204" pitchFamily="34" charset="-128"/>
                </a:defRPr>
              </a:lvl3pPr>
              <a:lvl4pPr>
                <a:defRPr>
                  <a:solidFill>
                    <a:schemeClr val="tx1"/>
                  </a:solidFill>
                  <a:latin typeface="Calibri" panose="020F0502020204030204" pitchFamily="34" charset="0"/>
                  <a:ea typeface="MS PGothic" panose="020B0600070205080204" pitchFamily="34" charset="-128"/>
                </a:defRPr>
              </a:lvl4pPr>
              <a:lvl5pPr>
                <a:defRPr>
                  <a:solidFill>
                    <a:schemeClr val="tx1"/>
                  </a:solidFill>
                  <a:latin typeface="Calibri" panose="020F0502020204030204" pitchFamily="3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lnSpc>
                  <a:spcPct val="120000"/>
                </a:lnSpc>
              </a:pPr>
              <a:endParaRPr lang="id-ID" altLang="id-ID" sz="278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TextBox 23"/>
            <p:cNvSpPr txBox="1">
              <a:spLocks noChangeArrowheads="1"/>
            </p:cNvSpPr>
            <p:nvPr/>
          </p:nvSpPr>
          <p:spPr bwMode="auto">
            <a:xfrm>
              <a:off x="6231728" y="2895663"/>
              <a:ext cx="771727" cy="604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MS PGothic" panose="020B0600070205080204" pitchFamily="34" charset="-128"/>
                </a:defRPr>
              </a:lvl1pPr>
              <a:lvl2pPr marL="37931725" indent="-37474525">
                <a:defRPr>
                  <a:solidFill>
                    <a:schemeClr val="tx1"/>
                  </a:solidFill>
                  <a:latin typeface="Calibri" panose="020F0502020204030204" pitchFamily="34" charset="0"/>
                  <a:ea typeface="MS PGothic" panose="020B0600070205080204" pitchFamily="34" charset="-128"/>
                </a:defRPr>
              </a:lvl2pPr>
              <a:lvl3pPr>
                <a:defRPr>
                  <a:solidFill>
                    <a:schemeClr val="tx1"/>
                  </a:solidFill>
                  <a:latin typeface="Calibri" panose="020F0502020204030204" pitchFamily="34" charset="0"/>
                  <a:ea typeface="MS PGothic" panose="020B0600070205080204" pitchFamily="34" charset="-128"/>
                </a:defRPr>
              </a:lvl3pPr>
              <a:lvl4pPr>
                <a:defRPr>
                  <a:solidFill>
                    <a:schemeClr val="tx1"/>
                  </a:solidFill>
                  <a:latin typeface="Calibri" panose="020F0502020204030204" pitchFamily="34" charset="0"/>
                  <a:ea typeface="MS PGothic" panose="020B0600070205080204" pitchFamily="34" charset="-128"/>
                </a:defRPr>
              </a:lvl4pPr>
              <a:lvl5pPr>
                <a:defRPr>
                  <a:solidFill>
                    <a:schemeClr val="tx1"/>
                  </a:solidFill>
                  <a:latin typeface="Calibri" panose="020F0502020204030204" pitchFamily="3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lnSpc>
                  <a:spcPct val="120000"/>
                </a:lnSpc>
              </a:pPr>
              <a:r>
                <a:rPr lang="nb-NO" altLang="id-ID" sz="278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03</a:t>
              </a:r>
            </a:p>
          </p:txBody>
        </p:sp>
      </p:grpSp>
      <p:grpSp>
        <p:nvGrpSpPr>
          <p:cNvPr id="14" name="Group 13"/>
          <p:cNvGrpSpPr/>
          <p:nvPr/>
        </p:nvGrpSpPr>
        <p:grpSpPr>
          <a:xfrm>
            <a:off x="2812472" y="1319588"/>
            <a:ext cx="1194815" cy="1124575"/>
            <a:chOff x="5402860" y="1566869"/>
            <a:chExt cx="1192668" cy="1122553"/>
          </a:xfrm>
          <a:effectLst/>
        </p:grpSpPr>
        <p:sp>
          <p:nvSpPr>
            <p:cNvPr id="15" name="Rounded Rectangle 14"/>
            <p:cNvSpPr>
              <a:spLocks noChangeArrowheads="1"/>
            </p:cNvSpPr>
            <p:nvPr/>
          </p:nvSpPr>
          <p:spPr bwMode="auto">
            <a:xfrm rot="20684149">
              <a:off x="5402860" y="1566869"/>
              <a:ext cx="1192668" cy="1122553"/>
            </a:xfrm>
            <a:prstGeom prst="roundRect">
              <a:avLst>
                <a:gd name="adj" fmla="val 9375"/>
              </a:avLst>
            </a:prstGeom>
            <a:solidFill>
              <a:srgbClr val="4188CE"/>
            </a:solidFill>
            <a:ln w="9525">
              <a:noFill/>
              <a:round/>
            </a:ln>
            <a:effectLst/>
          </p:spPr>
          <p:txBody>
            <a:bodyPr anchor="ctr"/>
            <a:lstStyle>
              <a:lvl1pPr>
                <a:defRPr>
                  <a:solidFill>
                    <a:schemeClr val="tx1"/>
                  </a:solidFill>
                  <a:latin typeface="Calibri" panose="020F0502020204030204" pitchFamily="34" charset="0"/>
                  <a:ea typeface="MS PGothic" panose="020B0600070205080204" pitchFamily="34" charset="-128"/>
                </a:defRPr>
              </a:lvl1pPr>
              <a:lvl2pPr marL="37931725" indent="-37474525">
                <a:defRPr>
                  <a:solidFill>
                    <a:schemeClr val="tx1"/>
                  </a:solidFill>
                  <a:latin typeface="Calibri" panose="020F0502020204030204" pitchFamily="34" charset="0"/>
                  <a:ea typeface="MS PGothic" panose="020B0600070205080204" pitchFamily="34" charset="-128"/>
                </a:defRPr>
              </a:lvl2pPr>
              <a:lvl3pPr>
                <a:defRPr>
                  <a:solidFill>
                    <a:schemeClr val="tx1"/>
                  </a:solidFill>
                  <a:latin typeface="Calibri" panose="020F0502020204030204" pitchFamily="34" charset="0"/>
                  <a:ea typeface="MS PGothic" panose="020B0600070205080204" pitchFamily="34" charset="-128"/>
                </a:defRPr>
              </a:lvl3pPr>
              <a:lvl4pPr>
                <a:defRPr>
                  <a:solidFill>
                    <a:schemeClr val="tx1"/>
                  </a:solidFill>
                  <a:latin typeface="Calibri" panose="020F0502020204030204" pitchFamily="34" charset="0"/>
                  <a:ea typeface="MS PGothic" panose="020B0600070205080204" pitchFamily="34" charset="-128"/>
                </a:defRPr>
              </a:lvl4pPr>
              <a:lvl5pPr>
                <a:defRPr>
                  <a:solidFill>
                    <a:schemeClr val="tx1"/>
                  </a:solidFill>
                  <a:latin typeface="Calibri" panose="020F0502020204030204" pitchFamily="3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lnSpc>
                  <a:spcPct val="120000"/>
                </a:lnSpc>
              </a:pPr>
              <a:endParaRPr lang="id-ID" altLang="id-ID" sz="278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TextBox 24"/>
            <p:cNvSpPr txBox="1">
              <a:spLocks noChangeArrowheads="1"/>
            </p:cNvSpPr>
            <p:nvPr/>
          </p:nvSpPr>
          <p:spPr bwMode="auto">
            <a:xfrm rot="20681241">
              <a:off x="5613324" y="1778750"/>
              <a:ext cx="771727" cy="6044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MS PGothic" panose="020B0600070205080204" pitchFamily="34" charset="-128"/>
                </a:defRPr>
              </a:lvl1pPr>
              <a:lvl2pPr marL="37931725" indent="-37474525">
                <a:defRPr>
                  <a:solidFill>
                    <a:schemeClr val="tx1"/>
                  </a:solidFill>
                  <a:latin typeface="Calibri" panose="020F0502020204030204" pitchFamily="34" charset="0"/>
                  <a:ea typeface="MS PGothic" panose="020B0600070205080204" pitchFamily="34" charset="-128"/>
                </a:defRPr>
              </a:lvl2pPr>
              <a:lvl3pPr>
                <a:defRPr>
                  <a:solidFill>
                    <a:schemeClr val="tx1"/>
                  </a:solidFill>
                  <a:latin typeface="Calibri" panose="020F0502020204030204" pitchFamily="34" charset="0"/>
                  <a:ea typeface="MS PGothic" panose="020B0600070205080204" pitchFamily="34" charset="-128"/>
                </a:defRPr>
              </a:lvl3pPr>
              <a:lvl4pPr>
                <a:defRPr>
                  <a:solidFill>
                    <a:schemeClr val="tx1"/>
                  </a:solidFill>
                  <a:latin typeface="Calibri" panose="020F0502020204030204" pitchFamily="34" charset="0"/>
                  <a:ea typeface="MS PGothic" panose="020B0600070205080204" pitchFamily="34" charset="-128"/>
                </a:defRPr>
              </a:lvl4pPr>
              <a:lvl5pPr>
                <a:defRPr>
                  <a:solidFill>
                    <a:schemeClr val="tx1"/>
                  </a:solidFill>
                  <a:latin typeface="Calibri" panose="020F0502020204030204" pitchFamily="3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lnSpc>
                  <a:spcPct val="120000"/>
                </a:lnSpc>
              </a:pPr>
              <a:r>
                <a:rPr lang="nb-NO" altLang="id-ID" sz="278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04</a:t>
              </a:r>
            </a:p>
          </p:txBody>
        </p:sp>
      </p:grpSp>
      <p:grpSp>
        <p:nvGrpSpPr>
          <p:cNvPr id="27" name="Group 26"/>
          <p:cNvGrpSpPr>
            <a:grpSpLocks noChangeAspect="1"/>
          </p:cNvGrpSpPr>
          <p:nvPr/>
        </p:nvGrpSpPr>
        <p:grpSpPr>
          <a:xfrm>
            <a:off x="4953486" y="1279996"/>
            <a:ext cx="901620" cy="901620"/>
            <a:chOff x="5385173" y="1917525"/>
            <a:chExt cx="1440000" cy="1440000"/>
          </a:xfrm>
        </p:grpSpPr>
        <p:sp>
          <p:nvSpPr>
            <p:cNvPr id="28" name="Oval 27"/>
            <p:cNvSpPr>
              <a:spLocks noChangeAspect="1"/>
            </p:cNvSpPr>
            <p:nvPr/>
          </p:nvSpPr>
          <p:spPr>
            <a:xfrm>
              <a:off x="5385173" y="1917525"/>
              <a:ext cx="1440000" cy="1440000"/>
            </a:xfrm>
            <a:prstGeom prst="ellipse">
              <a:avLst/>
            </a:prstGeom>
            <a:solidFill>
              <a:schemeClr val="bg1">
                <a:lumMod val="65000"/>
                <a:alpha val="6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78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Oval 28"/>
            <p:cNvSpPr/>
            <p:nvPr/>
          </p:nvSpPr>
          <p:spPr>
            <a:xfrm>
              <a:off x="5475173" y="2007525"/>
              <a:ext cx="1260000" cy="1260000"/>
            </a:xfrm>
            <a:prstGeom prst="ellipse">
              <a:avLst/>
            </a:prstGeom>
            <a:solidFill>
              <a:srgbClr val="4188CE"/>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78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0" name="Group 29"/>
          <p:cNvGrpSpPr>
            <a:grpSpLocks noChangeAspect="1"/>
          </p:cNvGrpSpPr>
          <p:nvPr/>
        </p:nvGrpSpPr>
        <p:grpSpPr>
          <a:xfrm>
            <a:off x="5934425" y="4617655"/>
            <a:ext cx="901619" cy="901620"/>
            <a:chOff x="5385173" y="1917525"/>
            <a:chExt cx="1440000" cy="1440000"/>
          </a:xfrm>
        </p:grpSpPr>
        <p:sp>
          <p:nvSpPr>
            <p:cNvPr id="31" name="Oval 30"/>
            <p:cNvSpPr>
              <a:spLocks noChangeAspect="1"/>
            </p:cNvSpPr>
            <p:nvPr/>
          </p:nvSpPr>
          <p:spPr>
            <a:xfrm>
              <a:off x="5385173" y="1917525"/>
              <a:ext cx="1440000" cy="1440000"/>
            </a:xfrm>
            <a:prstGeom prst="ellipse">
              <a:avLst/>
            </a:prstGeom>
            <a:solidFill>
              <a:schemeClr val="bg1">
                <a:lumMod val="65000"/>
                <a:alpha val="6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78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2" name="Oval 31"/>
            <p:cNvSpPr/>
            <p:nvPr/>
          </p:nvSpPr>
          <p:spPr>
            <a:xfrm>
              <a:off x="5475175" y="2007525"/>
              <a:ext cx="1260001" cy="1260000"/>
            </a:xfrm>
            <a:prstGeom prst="ellipse">
              <a:avLst/>
            </a:prstGeom>
            <a:solidFill>
              <a:srgbClr val="FCEC2D"/>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78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3" name="Group 32"/>
          <p:cNvGrpSpPr>
            <a:grpSpLocks noChangeAspect="1"/>
          </p:cNvGrpSpPr>
          <p:nvPr/>
        </p:nvGrpSpPr>
        <p:grpSpPr>
          <a:xfrm>
            <a:off x="6835349" y="3516618"/>
            <a:ext cx="901620" cy="901620"/>
            <a:chOff x="5385173" y="1917525"/>
            <a:chExt cx="1440000" cy="1440000"/>
          </a:xfrm>
        </p:grpSpPr>
        <p:sp>
          <p:nvSpPr>
            <p:cNvPr id="34" name="Oval 33"/>
            <p:cNvSpPr>
              <a:spLocks noChangeAspect="1"/>
            </p:cNvSpPr>
            <p:nvPr/>
          </p:nvSpPr>
          <p:spPr>
            <a:xfrm>
              <a:off x="5385173" y="1917525"/>
              <a:ext cx="1440000" cy="1440000"/>
            </a:xfrm>
            <a:prstGeom prst="ellipse">
              <a:avLst/>
            </a:prstGeom>
            <a:solidFill>
              <a:schemeClr val="bg1">
                <a:lumMod val="65000"/>
                <a:alpha val="6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78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5" name="Oval 34"/>
            <p:cNvSpPr/>
            <p:nvPr/>
          </p:nvSpPr>
          <p:spPr>
            <a:xfrm>
              <a:off x="5475173" y="2007525"/>
              <a:ext cx="1260000" cy="1260000"/>
            </a:xfrm>
            <a:prstGeom prst="ellipse">
              <a:avLst/>
            </a:prstGeom>
            <a:solidFill>
              <a:srgbClr val="9EDAE4"/>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78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6" name="Group 35"/>
          <p:cNvGrpSpPr>
            <a:grpSpLocks noChangeAspect="1"/>
          </p:cNvGrpSpPr>
          <p:nvPr/>
        </p:nvGrpSpPr>
        <p:grpSpPr>
          <a:xfrm>
            <a:off x="5742696" y="2332613"/>
            <a:ext cx="901620" cy="901620"/>
            <a:chOff x="5385173" y="1917525"/>
            <a:chExt cx="1440000" cy="1440000"/>
          </a:xfrm>
        </p:grpSpPr>
        <p:sp>
          <p:nvSpPr>
            <p:cNvPr id="37" name="Oval 36"/>
            <p:cNvSpPr>
              <a:spLocks noChangeAspect="1"/>
            </p:cNvSpPr>
            <p:nvPr/>
          </p:nvSpPr>
          <p:spPr>
            <a:xfrm>
              <a:off x="5385173" y="1917525"/>
              <a:ext cx="1440000" cy="1440000"/>
            </a:xfrm>
            <a:prstGeom prst="ellipse">
              <a:avLst/>
            </a:prstGeom>
            <a:solidFill>
              <a:schemeClr val="bg1">
                <a:lumMod val="65000"/>
                <a:alpha val="6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78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8" name="Oval 37"/>
            <p:cNvSpPr/>
            <p:nvPr/>
          </p:nvSpPr>
          <p:spPr>
            <a:xfrm>
              <a:off x="5475173" y="2007525"/>
              <a:ext cx="1260000" cy="1260000"/>
            </a:xfrm>
            <a:prstGeom prst="ellipse">
              <a:avLst/>
            </a:prstGeom>
            <a:solidFill>
              <a:srgbClr val="FF9298"/>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78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9" name="Group 38"/>
          <p:cNvGrpSpPr>
            <a:grpSpLocks noChangeAspect="1"/>
          </p:cNvGrpSpPr>
          <p:nvPr/>
        </p:nvGrpSpPr>
        <p:grpSpPr>
          <a:xfrm>
            <a:off x="5155741" y="1477225"/>
            <a:ext cx="488379" cy="488379"/>
            <a:chOff x="-2771775" y="66675"/>
            <a:chExt cx="827087" cy="827088"/>
          </a:xfrm>
          <a:solidFill>
            <a:schemeClr val="bg1"/>
          </a:solidFill>
        </p:grpSpPr>
        <p:sp>
          <p:nvSpPr>
            <p:cNvPr id="40" name="Freeform 19"/>
            <p:cNvSpPr>
              <a:spLocks noEditPoints="1"/>
            </p:cNvSpPr>
            <p:nvPr/>
          </p:nvSpPr>
          <p:spPr bwMode="auto">
            <a:xfrm>
              <a:off x="-2771775" y="66675"/>
              <a:ext cx="827087" cy="827088"/>
            </a:xfrm>
            <a:custGeom>
              <a:avLst/>
              <a:gdLst>
                <a:gd name="T0" fmla="*/ 188 w 220"/>
                <a:gd name="T1" fmla="*/ 83 h 220"/>
                <a:gd name="T2" fmla="*/ 196 w 220"/>
                <a:gd name="T3" fmla="*/ 56 h 220"/>
                <a:gd name="T4" fmla="*/ 181 w 220"/>
                <a:gd name="T5" fmla="*/ 26 h 220"/>
                <a:gd name="T6" fmla="*/ 164 w 220"/>
                <a:gd name="T7" fmla="*/ 24 h 220"/>
                <a:gd name="T8" fmla="*/ 137 w 220"/>
                <a:gd name="T9" fmla="*/ 32 h 220"/>
                <a:gd name="T10" fmla="*/ 119 w 220"/>
                <a:gd name="T11" fmla="*/ 0 h 220"/>
                <a:gd name="T12" fmla="*/ 87 w 220"/>
                <a:gd name="T13" fmla="*/ 11 h 220"/>
                <a:gd name="T14" fmla="*/ 74 w 220"/>
                <a:gd name="T15" fmla="*/ 36 h 220"/>
                <a:gd name="T16" fmla="*/ 49 w 220"/>
                <a:gd name="T17" fmla="*/ 22 h 220"/>
                <a:gd name="T18" fmla="*/ 26 w 220"/>
                <a:gd name="T19" fmla="*/ 39 h 220"/>
                <a:gd name="T20" fmla="*/ 36 w 220"/>
                <a:gd name="T21" fmla="*/ 74 h 220"/>
                <a:gd name="T22" fmla="*/ 11 w 220"/>
                <a:gd name="T23" fmla="*/ 87 h 220"/>
                <a:gd name="T24" fmla="*/ 0 w 220"/>
                <a:gd name="T25" fmla="*/ 119 h 220"/>
                <a:gd name="T26" fmla="*/ 32 w 220"/>
                <a:gd name="T27" fmla="*/ 137 h 220"/>
                <a:gd name="T28" fmla="*/ 24 w 220"/>
                <a:gd name="T29" fmla="*/ 164 h 220"/>
                <a:gd name="T30" fmla="*/ 39 w 220"/>
                <a:gd name="T31" fmla="*/ 194 h 220"/>
                <a:gd name="T32" fmla="*/ 56 w 220"/>
                <a:gd name="T33" fmla="*/ 196 h 220"/>
                <a:gd name="T34" fmla="*/ 83 w 220"/>
                <a:gd name="T35" fmla="*/ 188 h 220"/>
                <a:gd name="T36" fmla="*/ 101 w 220"/>
                <a:gd name="T37" fmla="*/ 220 h 220"/>
                <a:gd name="T38" fmla="*/ 133 w 220"/>
                <a:gd name="T39" fmla="*/ 209 h 220"/>
                <a:gd name="T40" fmla="*/ 146 w 220"/>
                <a:gd name="T41" fmla="*/ 184 h 220"/>
                <a:gd name="T42" fmla="*/ 171 w 220"/>
                <a:gd name="T43" fmla="*/ 198 h 220"/>
                <a:gd name="T44" fmla="*/ 194 w 220"/>
                <a:gd name="T45" fmla="*/ 181 h 220"/>
                <a:gd name="T46" fmla="*/ 184 w 220"/>
                <a:gd name="T47" fmla="*/ 146 h 220"/>
                <a:gd name="T48" fmla="*/ 209 w 220"/>
                <a:gd name="T49" fmla="*/ 133 h 220"/>
                <a:gd name="T50" fmla="*/ 220 w 220"/>
                <a:gd name="T51" fmla="*/ 101 h 220"/>
                <a:gd name="T52" fmla="*/ 185 w 220"/>
                <a:gd name="T53" fmla="*/ 124 h 220"/>
                <a:gd name="T54" fmla="*/ 172 w 220"/>
                <a:gd name="T55" fmla="*/ 140 h 220"/>
                <a:gd name="T56" fmla="*/ 185 w 220"/>
                <a:gd name="T57" fmla="*/ 171 h 220"/>
                <a:gd name="T58" fmla="*/ 154 w 220"/>
                <a:gd name="T59" fmla="*/ 173 h 220"/>
                <a:gd name="T60" fmla="*/ 140 w 220"/>
                <a:gd name="T61" fmla="*/ 172 h 220"/>
                <a:gd name="T62" fmla="*/ 124 w 220"/>
                <a:gd name="T63" fmla="*/ 185 h 220"/>
                <a:gd name="T64" fmla="*/ 101 w 220"/>
                <a:gd name="T65" fmla="*/ 206 h 220"/>
                <a:gd name="T66" fmla="*/ 87 w 220"/>
                <a:gd name="T67" fmla="*/ 175 h 220"/>
                <a:gd name="T68" fmla="*/ 74 w 220"/>
                <a:gd name="T69" fmla="*/ 170 h 220"/>
                <a:gd name="T70" fmla="*/ 49 w 220"/>
                <a:gd name="T71" fmla="*/ 185 h 220"/>
                <a:gd name="T72" fmla="*/ 47 w 220"/>
                <a:gd name="T73" fmla="*/ 154 h 220"/>
                <a:gd name="T74" fmla="*/ 45 w 220"/>
                <a:gd name="T75" fmla="*/ 133 h 220"/>
                <a:gd name="T76" fmla="*/ 14 w 220"/>
                <a:gd name="T77" fmla="*/ 119 h 220"/>
                <a:gd name="T78" fmla="*/ 35 w 220"/>
                <a:gd name="T79" fmla="*/ 96 h 220"/>
                <a:gd name="T80" fmla="*/ 48 w 220"/>
                <a:gd name="T81" fmla="*/ 80 h 220"/>
                <a:gd name="T82" fmla="*/ 35 w 220"/>
                <a:gd name="T83" fmla="*/ 49 h 220"/>
                <a:gd name="T84" fmla="*/ 66 w 220"/>
                <a:gd name="T85" fmla="*/ 47 h 220"/>
                <a:gd name="T86" fmla="*/ 80 w 220"/>
                <a:gd name="T87" fmla="*/ 48 h 220"/>
                <a:gd name="T88" fmla="*/ 96 w 220"/>
                <a:gd name="T89" fmla="*/ 35 h 220"/>
                <a:gd name="T90" fmla="*/ 119 w 220"/>
                <a:gd name="T91" fmla="*/ 14 h 220"/>
                <a:gd name="T92" fmla="*/ 133 w 220"/>
                <a:gd name="T93" fmla="*/ 45 h 220"/>
                <a:gd name="T94" fmla="*/ 146 w 220"/>
                <a:gd name="T95" fmla="*/ 50 h 220"/>
                <a:gd name="T96" fmla="*/ 171 w 220"/>
                <a:gd name="T97" fmla="*/ 35 h 220"/>
                <a:gd name="T98" fmla="*/ 173 w 220"/>
                <a:gd name="T99" fmla="*/ 66 h 220"/>
                <a:gd name="T100" fmla="*/ 175 w 220"/>
                <a:gd name="T101" fmla="*/ 87 h 220"/>
                <a:gd name="T102" fmla="*/ 206 w 220"/>
                <a:gd name="T103" fmla="*/ 101 h 220"/>
                <a:gd name="T104" fmla="*/ 185 w 220"/>
                <a:gd name="T105" fmla="*/ 124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20" h="220">
                  <a:moveTo>
                    <a:pt x="209" y="87"/>
                  </a:moveTo>
                  <a:cubicBezTo>
                    <a:pt x="188" y="83"/>
                    <a:pt x="188" y="83"/>
                    <a:pt x="188" y="83"/>
                  </a:cubicBezTo>
                  <a:cubicBezTo>
                    <a:pt x="187" y="80"/>
                    <a:pt x="186" y="77"/>
                    <a:pt x="184" y="74"/>
                  </a:cubicBezTo>
                  <a:cubicBezTo>
                    <a:pt x="196" y="56"/>
                    <a:pt x="196" y="56"/>
                    <a:pt x="196" y="56"/>
                  </a:cubicBezTo>
                  <a:cubicBezTo>
                    <a:pt x="200" y="51"/>
                    <a:pt x="199" y="43"/>
                    <a:pt x="194" y="39"/>
                  </a:cubicBezTo>
                  <a:cubicBezTo>
                    <a:pt x="181" y="26"/>
                    <a:pt x="181" y="26"/>
                    <a:pt x="181" y="26"/>
                  </a:cubicBezTo>
                  <a:cubicBezTo>
                    <a:pt x="179" y="23"/>
                    <a:pt x="175" y="22"/>
                    <a:pt x="171" y="22"/>
                  </a:cubicBezTo>
                  <a:cubicBezTo>
                    <a:pt x="169" y="22"/>
                    <a:pt x="166" y="22"/>
                    <a:pt x="164" y="24"/>
                  </a:cubicBezTo>
                  <a:cubicBezTo>
                    <a:pt x="146" y="36"/>
                    <a:pt x="146" y="36"/>
                    <a:pt x="146" y="36"/>
                  </a:cubicBezTo>
                  <a:cubicBezTo>
                    <a:pt x="143" y="34"/>
                    <a:pt x="140" y="33"/>
                    <a:pt x="137" y="32"/>
                  </a:cubicBezTo>
                  <a:cubicBezTo>
                    <a:pt x="133" y="11"/>
                    <a:pt x="133" y="11"/>
                    <a:pt x="133" y="11"/>
                  </a:cubicBezTo>
                  <a:cubicBezTo>
                    <a:pt x="132" y="5"/>
                    <a:pt x="126" y="0"/>
                    <a:pt x="119" y="0"/>
                  </a:cubicBezTo>
                  <a:cubicBezTo>
                    <a:pt x="101" y="0"/>
                    <a:pt x="101" y="0"/>
                    <a:pt x="101" y="0"/>
                  </a:cubicBezTo>
                  <a:cubicBezTo>
                    <a:pt x="94" y="0"/>
                    <a:pt x="88" y="5"/>
                    <a:pt x="87" y="11"/>
                  </a:cubicBezTo>
                  <a:cubicBezTo>
                    <a:pt x="83" y="32"/>
                    <a:pt x="83" y="32"/>
                    <a:pt x="83" y="32"/>
                  </a:cubicBezTo>
                  <a:cubicBezTo>
                    <a:pt x="80" y="33"/>
                    <a:pt x="77" y="34"/>
                    <a:pt x="74" y="36"/>
                  </a:cubicBezTo>
                  <a:cubicBezTo>
                    <a:pt x="56" y="24"/>
                    <a:pt x="56" y="24"/>
                    <a:pt x="56" y="24"/>
                  </a:cubicBezTo>
                  <a:cubicBezTo>
                    <a:pt x="54" y="22"/>
                    <a:pt x="51" y="22"/>
                    <a:pt x="49" y="22"/>
                  </a:cubicBezTo>
                  <a:cubicBezTo>
                    <a:pt x="45" y="22"/>
                    <a:pt x="41" y="23"/>
                    <a:pt x="39" y="26"/>
                  </a:cubicBezTo>
                  <a:cubicBezTo>
                    <a:pt x="26" y="39"/>
                    <a:pt x="26" y="39"/>
                    <a:pt x="26" y="39"/>
                  </a:cubicBezTo>
                  <a:cubicBezTo>
                    <a:pt x="21" y="43"/>
                    <a:pt x="20" y="51"/>
                    <a:pt x="24" y="56"/>
                  </a:cubicBezTo>
                  <a:cubicBezTo>
                    <a:pt x="36" y="74"/>
                    <a:pt x="36" y="74"/>
                    <a:pt x="36" y="74"/>
                  </a:cubicBezTo>
                  <a:cubicBezTo>
                    <a:pt x="34" y="77"/>
                    <a:pt x="33" y="80"/>
                    <a:pt x="32" y="83"/>
                  </a:cubicBezTo>
                  <a:cubicBezTo>
                    <a:pt x="11" y="87"/>
                    <a:pt x="11" y="87"/>
                    <a:pt x="11" y="87"/>
                  </a:cubicBezTo>
                  <a:cubicBezTo>
                    <a:pt x="5" y="88"/>
                    <a:pt x="0" y="94"/>
                    <a:pt x="0" y="101"/>
                  </a:cubicBezTo>
                  <a:cubicBezTo>
                    <a:pt x="0" y="119"/>
                    <a:pt x="0" y="119"/>
                    <a:pt x="0" y="119"/>
                  </a:cubicBezTo>
                  <a:cubicBezTo>
                    <a:pt x="0" y="126"/>
                    <a:pt x="5" y="132"/>
                    <a:pt x="11" y="133"/>
                  </a:cubicBezTo>
                  <a:cubicBezTo>
                    <a:pt x="32" y="137"/>
                    <a:pt x="32" y="137"/>
                    <a:pt x="32" y="137"/>
                  </a:cubicBezTo>
                  <a:cubicBezTo>
                    <a:pt x="33" y="140"/>
                    <a:pt x="34" y="143"/>
                    <a:pt x="36" y="146"/>
                  </a:cubicBezTo>
                  <a:cubicBezTo>
                    <a:pt x="24" y="164"/>
                    <a:pt x="24" y="164"/>
                    <a:pt x="24" y="164"/>
                  </a:cubicBezTo>
                  <a:cubicBezTo>
                    <a:pt x="20" y="169"/>
                    <a:pt x="21" y="177"/>
                    <a:pt x="26" y="181"/>
                  </a:cubicBezTo>
                  <a:cubicBezTo>
                    <a:pt x="39" y="194"/>
                    <a:pt x="39" y="194"/>
                    <a:pt x="39" y="194"/>
                  </a:cubicBezTo>
                  <a:cubicBezTo>
                    <a:pt x="41" y="197"/>
                    <a:pt x="45" y="198"/>
                    <a:pt x="49" y="198"/>
                  </a:cubicBezTo>
                  <a:cubicBezTo>
                    <a:pt x="51" y="198"/>
                    <a:pt x="54" y="198"/>
                    <a:pt x="56" y="196"/>
                  </a:cubicBezTo>
                  <a:cubicBezTo>
                    <a:pt x="74" y="184"/>
                    <a:pt x="74" y="184"/>
                    <a:pt x="74" y="184"/>
                  </a:cubicBezTo>
                  <a:cubicBezTo>
                    <a:pt x="77" y="186"/>
                    <a:pt x="80" y="187"/>
                    <a:pt x="83" y="188"/>
                  </a:cubicBezTo>
                  <a:cubicBezTo>
                    <a:pt x="87" y="209"/>
                    <a:pt x="87" y="209"/>
                    <a:pt x="87" y="209"/>
                  </a:cubicBezTo>
                  <a:cubicBezTo>
                    <a:pt x="88" y="215"/>
                    <a:pt x="94" y="220"/>
                    <a:pt x="101" y="220"/>
                  </a:cubicBezTo>
                  <a:cubicBezTo>
                    <a:pt x="119" y="220"/>
                    <a:pt x="119" y="220"/>
                    <a:pt x="119" y="220"/>
                  </a:cubicBezTo>
                  <a:cubicBezTo>
                    <a:pt x="126" y="220"/>
                    <a:pt x="132" y="215"/>
                    <a:pt x="133" y="209"/>
                  </a:cubicBezTo>
                  <a:cubicBezTo>
                    <a:pt x="137" y="188"/>
                    <a:pt x="137" y="188"/>
                    <a:pt x="137" y="188"/>
                  </a:cubicBezTo>
                  <a:cubicBezTo>
                    <a:pt x="140" y="187"/>
                    <a:pt x="143" y="186"/>
                    <a:pt x="146" y="184"/>
                  </a:cubicBezTo>
                  <a:cubicBezTo>
                    <a:pt x="164" y="196"/>
                    <a:pt x="164" y="196"/>
                    <a:pt x="164" y="196"/>
                  </a:cubicBezTo>
                  <a:cubicBezTo>
                    <a:pt x="166" y="198"/>
                    <a:pt x="169" y="198"/>
                    <a:pt x="171" y="198"/>
                  </a:cubicBezTo>
                  <a:cubicBezTo>
                    <a:pt x="175" y="198"/>
                    <a:pt x="179" y="197"/>
                    <a:pt x="181" y="194"/>
                  </a:cubicBezTo>
                  <a:cubicBezTo>
                    <a:pt x="194" y="181"/>
                    <a:pt x="194" y="181"/>
                    <a:pt x="194" y="181"/>
                  </a:cubicBezTo>
                  <a:cubicBezTo>
                    <a:pt x="199" y="177"/>
                    <a:pt x="200" y="169"/>
                    <a:pt x="196" y="164"/>
                  </a:cubicBezTo>
                  <a:cubicBezTo>
                    <a:pt x="184" y="146"/>
                    <a:pt x="184" y="146"/>
                    <a:pt x="184" y="146"/>
                  </a:cubicBezTo>
                  <a:cubicBezTo>
                    <a:pt x="186" y="143"/>
                    <a:pt x="187" y="140"/>
                    <a:pt x="188" y="137"/>
                  </a:cubicBezTo>
                  <a:cubicBezTo>
                    <a:pt x="209" y="133"/>
                    <a:pt x="209" y="133"/>
                    <a:pt x="209" y="133"/>
                  </a:cubicBezTo>
                  <a:cubicBezTo>
                    <a:pt x="215" y="132"/>
                    <a:pt x="220" y="126"/>
                    <a:pt x="220" y="119"/>
                  </a:cubicBezTo>
                  <a:cubicBezTo>
                    <a:pt x="220" y="101"/>
                    <a:pt x="220" y="101"/>
                    <a:pt x="220" y="101"/>
                  </a:cubicBezTo>
                  <a:cubicBezTo>
                    <a:pt x="220" y="94"/>
                    <a:pt x="215" y="88"/>
                    <a:pt x="209" y="87"/>
                  </a:cubicBezTo>
                  <a:close/>
                  <a:moveTo>
                    <a:pt x="185" y="124"/>
                  </a:moveTo>
                  <a:cubicBezTo>
                    <a:pt x="180" y="125"/>
                    <a:pt x="176" y="128"/>
                    <a:pt x="175" y="133"/>
                  </a:cubicBezTo>
                  <a:cubicBezTo>
                    <a:pt x="174" y="135"/>
                    <a:pt x="173" y="138"/>
                    <a:pt x="172" y="140"/>
                  </a:cubicBezTo>
                  <a:cubicBezTo>
                    <a:pt x="170" y="144"/>
                    <a:pt x="170" y="149"/>
                    <a:pt x="173" y="154"/>
                  </a:cubicBezTo>
                  <a:cubicBezTo>
                    <a:pt x="185" y="171"/>
                    <a:pt x="185" y="171"/>
                    <a:pt x="185" y="171"/>
                  </a:cubicBezTo>
                  <a:cubicBezTo>
                    <a:pt x="171" y="185"/>
                    <a:pt x="171" y="185"/>
                    <a:pt x="171" y="185"/>
                  </a:cubicBezTo>
                  <a:cubicBezTo>
                    <a:pt x="154" y="173"/>
                    <a:pt x="154" y="173"/>
                    <a:pt x="154" y="173"/>
                  </a:cubicBezTo>
                  <a:cubicBezTo>
                    <a:pt x="151" y="171"/>
                    <a:pt x="149" y="170"/>
                    <a:pt x="146" y="170"/>
                  </a:cubicBezTo>
                  <a:cubicBezTo>
                    <a:pt x="144" y="170"/>
                    <a:pt x="142" y="171"/>
                    <a:pt x="140" y="172"/>
                  </a:cubicBezTo>
                  <a:cubicBezTo>
                    <a:pt x="138" y="173"/>
                    <a:pt x="135" y="174"/>
                    <a:pt x="133" y="175"/>
                  </a:cubicBezTo>
                  <a:cubicBezTo>
                    <a:pt x="128" y="176"/>
                    <a:pt x="125" y="180"/>
                    <a:pt x="124" y="185"/>
                  </a:cubicBezTo>
                  <a:cubicBezTo>
                    <a:pt x="119" y="206"/>
                    <a:pt x="119" y="206"/>
                    <a:pt x="119" y="206"/>
                  </a:cubicBezTo>
                  <a:cubicBezTo>
                    <a:pt x="101" y="206"/>
                    <a:pt x="101" y="206"/>
                    <a:pt x="101" y="206"/>
                  </a:cubicBezTo>
                  <a:cubicBezTo>
                    <a:pt x="96" y="185"/>
                    <a:pt x="96" y="185"/>
                    <a:pt x="96" y="185"/>
                  </a:cubicBezTo>
                  <a:cubicBezTo>
                    <a:pt x="95" y="180"/>
                    <a:pt x="92" y="176"/>
                    <a:pt x="87" y="175"/>
                  </a:cubicBezTo>
                  <a:cubicBezTo>
                    <a:pt x="85" y="174"/>
                    <a:pt x="82" y="173"/>
                    <a:pt x="80" y="172"/>
                  </a:cubicBezTo>
                  <a:cubicBezTo>
                    <a:pt x="78" y="171"/>
                    <a:pt x="76" y="170"/>
                    <a:pt x="74" y="170"/>
                  </a:cubicBezTo>
                  <a:cubicBezTo>
                    <a:pt x="71" y="170"/>
                    <a:pt x="69" y="171"/>
                    <a:pt x="66" y="173"/>
                  </a:cubicBezTo>
                  <a:cubicBezTo>
                    <a:pt x="49" y="185"/>
                    <a:pt x="49" y="185"/>
                    <a:pt x="49" y="185"/>
                  </a:cubicBezTo>
                  <a:cubicBezTo>
                    <a:pt x="35" y="171"/>
                    <a:pt x="35" y="171"/>
                    <a:pt x="35" y="171"/>
                  </a:cubicBezTo>
                  <a:cubicBezTo>
                    <a:pt x="47" y="154"/>
                    <a:pt x="47" y="154"/>
                    <a:pt x="47" y="154"/>
                  </a:cubicBezTo>
                  <a:cubicBezTo>
                    <a:pt x="50" y="149"/>
                    <a:pt x="50" y="144"/>
                    <a:pt x="48" y="140"/>
                  </a:cubicBezTo>
                  <a:cubicBezTo>
                    <a:pt x="47" y="138"/>
                    <a:pt x="46" y="135"/>
                    <a:pt x="45" y="133"/>
                  </a:cubicBezTo>
                  <a:cubicBezTo>
                    <a:pt x="44" y="128"/>
                    <a:pt x="40" y="125"/>
                    <a:pt x="35" y="124"/>
                  </a:cubicBezTo>
                  <a:cubicBezTo>
                    <a:pt x="14" y="119"/>
                    <a:pt x="14" y="119"/>
                    <a:pt x="14" y="119"/>
                  </a:cubicBezTo>
                  <a:cubicBezTo>
                    <a:pt x="14" y="101"/>
                    <a:pt x="14" y="101"/>
                    <a:pt x="14" y="101"/>
                  </a:cubicBezTo>
                  <a:cubicBezTo>
                    <a:pt x="35" y="96"/>
                    <a:pt x="35" y="96"/>
                    <a:pt x="35" y="96"/>
                  </a:cubicBezTo>
                  <a:cubicBezTo>
                    <a:pt x="40" y="95"/>
                    <a:pt x="44" y="92"/>
                    <a:pt x="45" y="87"/>
                  </a:cubicBezTo>
                  <a:cubicBezTo>
                    <a:pt x="46" y="85"/>
                    <a:pt x="47" y="82"/>
                    <a:pt x="48" y="80"/>
                  </a:cubicBezTo>
                  <a:cubicBezTo>
                    <a:pt x="50" y="76"/>
                    <a:pt x="50" y="71"/>
                    <a:pt x="47" y="66"/>
                  </a:cubicBezTo>
                  <a:cubicBezTo>
                    <a:pt x="35" y="49"/>
                    <a:pt x="35" y="49"/>
                    <a:pt x="35" y="49"/>
                  </a:cubicBezTo>
                  <a:cubicBezTo>
                    <a:pt x="49" y="35"/>
                    <a:pt x="49" y="35"/>
                    <a:pt x="49" y="35"/>
                  </a:cubicBezTo>
                  <a:cubicBezTo>
                    <a:pt x="66" y="47"/>
                    <a:pt x="66" y="47"/>
                    <a:pt x="66" y="47"/>
                  </a:cubicBezTo>
                  <a:cubicBezTo>
                    <a:pt x="69" y="49"/>
                    <a:pt x="71" y="50"/>
                    <a:pt x="74" y="50"/>
                  </a:cubicBezTo>
                  <a:cubicBezTo>
                    <a:pt x="76" y="50"/>
                    <a:pt x="78" y="49"/>
                    <a:pt x="80" y="48"/>
                  </a:cubicBezTo>
                  <a:cubicBezTo>
                    <a:pt x="82" y="47"/>
                    <a:pt x="85" y="46"/>
                    <a:pt x="87" y="45"/>
                  </a:cubicBezTo>
                  <a:cubicBezTo>
                    <a:pt x="92" y="44"/>
                    <a:pt x="95" y="40"/>
                    <a:pt x="96" y="35"/>
                  </a:cubicBezTo>
                  <a:cubicBezTo>
                    <a:pt x="101" y="14"/>
                    <a:pt x="101" y="14"/>
                    <a:pt x="101" y="14"/>
                  </a:cubicBezTo>
                  <a:cubicBezTo>
                    <a:pt x="119" y="14"/>
                    <a:pt x="119" y="14"/>
                    <a:pt x="119" y="14"/>
                  </a:cubicBezTo>
                  <a:cubicBezTo>
                    <a:pt x="124" y="35"/>
                    <a:pt x="124" y="35"/>
                    <a:pt x="124" y="35"/>
                  </a:cubicBezTo>
                  <a:cubicBezTo>
                    <a:pt x="125" y="40"/>
                    <a:pt x="128" y="44"/>
                    <a:pt x="133" y="45"/>
                  </a:cubicBezTo>
                  <a:cubicBezTo>
                    <a:pt x="135" y="46"/>
                    <a:pt x="138" y="47"/>
                    <a:pt x="140" y="48"/>
                  </a:cubicBezTo>
                  <a:cubicBezTo>
                    <a:pt x="142" y="49"/>
                    <a:pt x="144" y="50"/>
                    <a:pt x="146" y="50"/>
                  </a:cubicBezTo>
                  <a:cubicBezTo>
                    <a:pt x="149" y="50"/>
                    <a:pt x="151" y="49"/>
                    <a:pt x="154" y="47"/>
                  </a:cubicBezTo>
                  <a:cubicBezTo>
                    <a:pt x="171" y="35"/>
                    <a:pt x="171" y="35"/>
                    <a:pt x="171" y="35"/>
                  </a:cubicBezTo>
                  <a:cubicBezTo>
                    <a:pt x="185" y="49"/>
                    <a:pt x="185" y="49"/>
                    <a:pt x="185" y="49"/>
                  </a:cubicBezTo>
                  <a:cubicBezTo>
                    <a:pt x="173" y="66"/>
                    <a:pt x="173" y="66"/>
                    <a:pt x="173" y="66"/>
                  </a:cubicBezTo>
                  <a:cubicBezTo>
                    <a:pt x="170" y="71"/>
                    <a:pt x="170" y="76"/>
                    <a:pt x="172" y="80"/>
                  </a:cubicBezTo>
                  <a:cubicBezTo>
                    <a:pt x="173" y="82"/>
                    <a:pt x="174" y="85"/>
                    <a:pt x="175" y="87"/>
                  </a:cubicBezTo>
                  <a:cubicBezTo>
                    <a:pt x="176" y="92"/>
                    <a:pt x="180" y="95"/>
                    <a:pt x="185" y="96"/>
                  </a:cubicBezTo>
                  <a:cubicBezTo>
                    <a:pt x="206" y="101"/>
                    <a:pt x="206" y="101"/>
                    <a:pt x="206" y="101"/>
                  </a:cubicBezTo>
                  <a:cubicBezTo>
                    <a:pt x="206" y="119"/>
                    <a:pt x="206" y="119"/>
                    <a:pt x="206" y="119"/>
                  </a:cubicBezTo>
                  <a:lnTo>
                    <a:pt x="185" y="124"/>
                  </a:lnTo>
                  <a:close/>
                </a:path>
              </a:pathLst>
            </a:custGeom>
            <a:grpFill/>
            <a:ln>
              <a:noFill/>
            </a:ln>
          </p:spPr>
          <p:txBody>
            <a:bodyPr vert="horz" wrap="square" lIns="91606" tIns="45802" rIns="91606" bIns="45802" numCol="1" anchor="t" anchorCtr="0" compatLnSpc="1"/>
            <a:lstStyle/>
            <a:p>
              <a:pPr algn="just">
                <a:lnSpc>
                  <a:spcPct val="120000"/>
                </a:lnSpc>
              </a:pPr>
              <a:endParaRPr lang="id-ID" sz="78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1" name="Freeform 20"/>
            <p:cNvSpPr>
              <a:spLocks noEditPoints="1"/>
            </p:cNvSpPr>
            <p:nvPr/>
          </p:nvSpPr>
          <p:spPr bwMode="auto">
            <a:xfrm>
              <a:off x="-2538413" y="300038"/>
              <a:ext cx="360362" cy="360363"/>
            </a:xfrm>
            <a:custGeom>
              <a:avLst/>
              <a:gdLst>
                <a:gd name="T0" fmla="*/ 48 w 96"/>
                <a:gd name="T1" fmla="*/ 0 h 96"/>
                <a:gd name="T2" fmla="*/ 0 w 96"/>
                <a:gd name="T3" fmla="*/ 48 h 96"/>
                <a:gd name="T4" fmla="*/ 48 w 96"/>
                <a:gd name="T5" fmla="*/ 96 h 96"/>
                <a:gd name="T6" fmla="*/ 96 w 96"/>
                <a:gd name="T7" fmla="*/ 48 h 96"/>
                <a:gd name="T8" fmla="*/ 48 w 96"/>
                <a:gd name="T9" fmla="*/ 0 h 96"/>
                <a:gd name="T10" fmla="*/ 48 w 96"/>
                <a:gd name="T11" fmla="*/ 90 h 96"/>
                <a:gd name="T12" fmla="*/ 6 w 96"/>
                <a:gd name="T13" fmla="*/ 48 h 96"/>
                <a:gd name="T14" fmla="*/ 48 w 96"/>
                <a:gd name="T15" fmla="*/ 6 h 96"/>
                <a:gd name="T16" fmla="*/ 90 w 96"/>
                <a:gd name="T17" fmla="*/ 48 h 96"/>
                <a:gd name="T18" fmla="*/ 48 w 96"/>
                <a:gd name="T19" fmla="*/ 9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6" h="96">
                  <a:moveTo>
                    <a:pt x="48" y="0"/>
                  </a:moveTo>
                  <a:cubicBezTo>
                    <a:pt x="21" y="0"/>
                    <a:pt x="0" y="21"/>
                    <a:pt x="0" y="48"/>
                  </a:cubicBezTo>
                  <a:cubicBezTo>
                    <a:pt x="0" y="75"/>
                    <a:pt x="21" y="96"/>
                    <a:pt x="48" y="96"/>
                  </a:cubicBezTo>
                  <a:cubicBezTo>
                    <a:pt x="75" y="96"/>
                    <a:pt x="96" y="75"/>
                    <a:pt x="96" y="48"/>
                  </a:cubicBezTo>
                  <a:cubicBezTo>
                    <a:pt x="96" y="21"/>
                    <a:pt x="75" y="0"/>
                    <a:pt x="48" y="0"/>
                  </a:cubicBezTo>
                  <a:close/>
                  <a:moveTo>
                    <a:pt x="48" y="90"/>
                  </a:moveTo>
                  <a:cubicBezTo>
                    <a:pt x="25" y="90"/>
                    <a:pt x="6" y="71"/>
                    <a:pt x="6" y="48"/>
                  </a:cubicBezTo>
                  <a:cubicBezTo>
                    <a:pt x="6" y="25"/>
                    <a:pt x="25" y="6"/>
                    <a:pt x="48" y="6"/>
                  </a:cubicBezTo>
                  <a:cubicBezTo>
                    <a:pt x="71" y="6"/>
                    <a:pt x="90" y="25"/>
                    <a:pt x="90" y="48"/>
                  </a:cubicBezTo>
                  <a:cubicBezTo>
                    <a:pt x="90" y="71"/>
                    <a:pt x="71" y="90"/>
                    <a:pt x="48" y="90"/>
                  </a:cubicBezTo>
                  <a:close/>
                </a:path>
              </a:pathLst>
            </a:custGeom>
            <a:grpFill/>
            <a:ln>
              <a:noFill/>
            </a:ln>
          </p:spPr>
          <p:txBody>
            <a:bodyPr vert="horz" wrap="square" lIns="91606" tIns="45802" rIns="91606" bIns="45802" numCol="1" anchor="t" anchorCtr="0" compatLnSpc="1"/>
            <a:lstStyle/>
            <a:p>
              <a:pPr algn="just">
                <a:lnSpc>
                  <a:spcPct val="120000"/>
                </a:lnSpc>
              </a:pPr>
              <a:endParaRPr lang="id-ID" sz="78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2" name="Freeform 21"/>
            <p:cNvSpPr>
              <a:spLocks noEditPoints="1"/>
            </p:cNvSpPr>
            <p:nvPr/>
          </p:nvSpPr>
          <p:spPr bwMode="auto">
            <a:xfrm>
              <a:off x="-2460625" y="374650"/>
              <a:ext cx="207962" cy="206375"/>
            </a:xfrm>
            <a:custGeom>
              <a:avLst/>
              <a:gdLst>
                <a:gd name="T0" fmla="*/ 27 w 55"/>
                <a:gd name="T1" fmla="*/ 0 h 55"/>
                <a:gd name="T2" fmla="*/ 0 w 55"/>
                <a:gd name="T3" fmla="*/ 28 h 55"/>
                <a:gd name="T4" fmla="*/ 27 w 55"/>
                <a:gd name="T5" fmla="*/ 55 h 55"/>
                <a:gd name="T6" fmla="*/ 55 w 55"/>
                <a:gd name="T7" fmla="*/ 28 h 55"/>
                <a:gd name="T8" fmla="*/ 27 w 55"/>
                <a:gd name="T9" fmla="*/ 0 h 55"/>
                <a:gd name="T10" fmla="*/ 27 w 55"/>
                <a:gd name="T11" fmla="*/ 49 h 55"/>
                <a:gd name="T12" fmla="*/ 6 w 55"/>
                <a:gd name="T13" fmla="*/ 28 h 55"/>
                <a:gd name="T14" fmla="*/ 27 w 55"/>
                <a:gd name="T15" fmla="*/ 7 h 55"/>
                <a:gd name="T16" fmla="*/ 48 w 55"/>
                <a:gd name="T17" fmla="*/ 28 h 55"/>
                <a:gd name="T18" fmla="*/ 27 w 55"/>
                <a:gd name="T19" fmla="*/ 49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5" h="55">
                  <a:moveTo>
                    <a:pt x="27" y="0"/>
                  </a:moveTo>
                  <a:cubicBezTo>
                    <a:pt x="12" y="0"/>
                    <a:pt x="0" y="13"/>
                    <a:pt x="0" y="28"/>
                  </a:cubicBezTo>
                  <a:cubicBezTo>
                    <a:pt x="0" y="43"/>
                    <a:pt x="12" y="55"/>
                    <a:pt x="27" y="55"/>
                  </a:cubicBezTo>
                  <a:cubicBezTo>
                    <a:pt x="42" y="55"/>
                    <a:pt x="55" y="43"/>
                    <a:pt x="55" y="28"/>
                  </a:cubicBezTo>
                  <a:cubicBezTo>
                    <a:pt x="55" y="13"/>
                    <a:pt x="42" y="0"/>
                    <a:pt x="27" y="0"/>
                  </a:cubicBezTo>
                  <a:close/>
                  <a:moveTo>
                    <a:pt x="27" y="49"/>
                  </a:moveTo>
                  <a:cubicBezTo>
                    <a:pt x="16" y="49"/>
                    <a:pt x="6" y="39"/>
                    <a:pt x="6" y="28"/>
                  </a:cubicBezTo>
                  <a:cubicBezTo>
                    <a:pt x="6" y="17"/>
                    <a:pt x="16" y="7"/>
                    <a:pt x="27" y="7"/>
                  </a:cubicBezTo>
                  <a:cubicBezTo>
                    <a:pt x="38" y="7"/>
                    <a:pt x="48" y="17"/>
                    <a:pt x="48" y="28"/>
                  </a:cubicBezTo>
                  <a:cubicBezTo>
                    <a:pt x="48" y="39"/>
                    <a:pt x="38" y="49"/>
                    <a:pt x="27" y="49"/>
                  </a:cubicBezTo>
                  <a:close/>
                </a:path>
              </a:pathLst>
            </a:custGeom>
            <a:grpFill/>
            <a:ln>
              <a:noFill/>
            </a:ln>
          </p:spPr>
          <p:txBody>
            <a:bodyPr vert="horz" wrap="square" lIns="91606" tIns="45802" rIns="91606" bIns="45802" numCol="1" anchor="t" anchorCtr="0" compatLnSpc="1"/>
            <a:lstStyle/>
            <a:p>
              <a:pPr algn="just">
                <a:lnSpc>
                  <a:spcPct val="120000"/>
                </a:lnSpc>
              </a:pPr>
              <a:endParaRPr lang="id-ID" sz="78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3" name="Group 42"/>
          <p:cNvGrpSpPr/>
          <p:nvPr/>
        </p:nvGrpSpPr>
        <p:grpSpPr>
          <a:xfrm>
            <a:off x="6165185" y="4900249"/>
            <a:ext cx="433144" cy="331053"/>
            <a:chOff x="5516563" y="84138"/>
            <a:chExt cx="1414463" cy="1081087"/>
          </a:xfrm>
          <a:solidFill>
            <a:schemeClr val="bg1"/>
          </a:solidFill>
        </p:grpSpPr>
        <p:sp>
          <p:nvSpPr>
            <p:cNvPr id="44" name="Freeform 13"/>
            <p:cNvSpPr>
              <a:spLocks noEditPoints="1"/>
            </p:cNvSpPr>
            <p:nvPr/>
          </p:nvSpPr>
          <p:spPr bwMode="auto">
            <a:xfrm>
              <a:off x="5688013" y="249238"/>
              <a:ext cx="896938" cy="698500"/>
            </a:xfrm>
            <a:custGeom>
              <a:avLst/>
              <a:gdLst>
                <a:gd name="T0" fmla="*/ 214 w 239"/>
                <a:gd name="T1" fmla="*/ 9 h 186"/>
                <a:gd name="T2" fmla="*/ 120 w 239"/>
                <a:gd name="T3" fmla="*/ 0 h 186"/>
                <a:gd name="T4" fmla="*/ 26 w 239"/>
                <a:gd name="T5" fmla="*/ 9 h 186"/>
                <a:gd name="T6" fmla="*/ 17 w 239"/>
                <a:gd name="T7" fmla="*/ 17 h 186"/>
                <a:gd name="T8" fmla="*/ 17 w 239"/>
                <a:gd name="T9" fmla="*/ 169 h 186"/>
                <a:gd name="T10" fmla="*/ 26 w 239"/>
                <a:gd name="T11" fmla="*/ 177 h 186"/>
                <a:gd name="T12" fmla="*/ 120 w 239"/>
                <a:gd name="T13" fmla="*/ 186 h 186"/>
                <a:gd name="T14" fmla="*/ 214 w 239"/>
                <a:gd name="T15" fmla="*/ 177 h 186"/>
                <a:gd name="T16" fmla="*/ 222 w 239"/>
                <a:gd name="T17" fmla="*/ 169 h 186"/>
                <a:gd name="T18" fmla="*/ 222 w 239"/>
                <a:gd name="T19" fmla="*/ 17 h 186"/>
                <a:gd name="T20" fmla="*/ 214 w 239"/>
                <a:gd name="T21" fmla="*/ 9 h 186"/>
                <a:gd name="T22" fmla="*/ 211 w 239"/>
                <a:gd name="T23" fmla="*/ 165 h 186"/>
                <a:gd name="T24" fmla="*/ 28 w 239"/>
                <a:gd name="T25" fmla="*/ 165 h 186"/>
                <a:gd name="T26" fmla="*/ 28 w 239"/>
                <a:gd name="T27" fmla="*/ 21 h 186"/>
                <a:gd name="T28" fmla="*/ 211 w 239"/>
                <a:gd name="T29" fmla="*/ 21 h 186"/>
                <a:gd name="T30" fmla="*/ 211 w 239"/>
                <a:gd name="T31" fmla="*/ 165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39" h="186">
                  <a:moveTo>
                    <a:pt x="214" y="9"/>
                  </a:moveTo>
                  <a:cubicBezTo>
                    <a:pt x="182" y="3"/>
                    <a:pt x="151" y="0"/>
                    <a:pt x="120" y="0"/>
                  </a:cubicBezTo>
                  <a:cubicBezTo>
                    <a:pt x="88" y="0"/>
                    <a:pt x="57" y="3"/>
                    <a:pt x="26" y="9"/>
                  </a:cubicBezTo>
                  <a:cubicBezTo>
                    <a:pt x="22" y="10"/>
                    <a:pt x="18" y="13"/>
                    <a:pt x="17" y="17"/>
                  </a:cubicBezTo>
                  <a:cubicBezTo>
                    <a:pt x="0" y="67"/>
                    <a:pt x="0" y="118"/>
                    <a:pt x="17" y="169"/>
                  </a:cubicBezTo>
                  <a:cubicBezTo>
                    <a:pt x="18" y="173"/>
                    <a:pt x="22" y="176"/>
                    <a:pt x="26" y="177"/>
                  </a:cubicBezTo>
                  <a:cubicBezTo>
                    <a:pt x="57" y="183"/>
                    <a:pt x="88" y="186"/>
                    <a:pt x="120" y="186"/>
                  </a:cubicBezTo>
                  <a:cubicBezTo>
                    <a:pt x="151" y="186"/>
                    <a:pt x="182" y="183"/>
                    <a:pt x="214" y="177"/>
                  </a:cubicBezTo>
                  <a:cubicBezTo>
                    <a:pt x="218" y="176"/>
                    <a:pt x="221" y="173"/>
                    <a:pt x="222" y="169"/>
                  </a:cubicBezTo>
                  <a:cubicBezTo>
                    <a:pt x="239" y="118"/>
                    <a:pt x="239" y="67"/>
                    <a:pt x="222" y="17"/>
                  </a:cubicBezTo>
                  <a:cubicBezTo>
                    <a:pt x="221" y="13"/>
                    <a:pt x="218" y="10"/>
                    <a:pt x="214" y="9"/>
                  </a:cubicBezTo>
                  <a:close/>
                  <a:moveTo>
                    <a:pt x="211" y="165"/>
                  </a:moveTo>
                  <a:cubicBezTo>
                    <a:pt x="150" y="178"/>
                    <a:pt x="89" y="178"/>
                    <a:pt x="28" y="165"/>
                  </a:cubicBezTo>
                  <a:cubicBezTo>
                    <a:pt x="12" y="117"/>
                    <a:pt x="12" y="69"/>
                    <a:pt x="28" y="21"/>
                  </a:cubicBezTo>
                  <a:cubicBezTo>
                    <a:pt x="89" y="8"/>
                    <a:pt x="150" y="8"/>
                    <a:pt x="211" y="21"/>
                  </a:cubicBezTo>
                  <a:cubicBezTo>
                    <a:pt x="227" y="69"/>
                    <a:pt x="227" y="117"/>
                    <a:pt x="211" y="165"/>
                  </a:cubicBezTo>
                  <a:close/>
                </a:path>
              </a:pathLst>
            </a:custGeom>
            <a:grpFill/>
            <a:ln>
              <a:noFill/>
            </a:ln>
          </p:spPr>
          <p:txBody>
            <a:bodyPr vert="horz" wrap="square" lIns="91606" tIns="45802" rIns="91606" bIns="45802" numCol="1" anchor="t" anchorCtr="0" compatLnSpc="1"/>
            <a:lstStyle/>
            <a:p>
              <a:pPr algn="just">
                <a:lnSpc>
                  <a:spcPct val="120000"/>
                </a:lnSpc>
              </a:pPr>
              <a:endParaRPr lang="id-ID" sz="78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5" name="Freeform 14"/>
            <p:cNvSpPr>
              <a:spLocks noEditPoints="1"/>
            </p:cNvSpPr>
            <p:nvPr/>
          </p:nvSpPr>
          <p:spPr bwMode="auto">
            <a:xfrm>
              <a:off x="5516563" y="84138"/>
              <a:ext cx="1414463" cy="1081087"/>
            </a:xfrm>
            <a:custGeom>
              <a:avLst/>
              <a:gdLst>
                <a:gd name="T0" fmla="*/ 359 w 377"/>
                <a:gd name="T1" fmla="*/ 27 h 288"/>
                <a:gd name="T2" fmla="*/ 340 w 377"/>
                <a:gd name="T3" fmla="*/ 9 h 288"/>
                <a:gd name="T4" fmla="*/ 189 w 377"/>
                <a:gd name="T5" fmla="*/ 0 h 288"/>
                <a:gd name="T6" fmla="*/ 37 w 377"/>
                <a:gd name="T7" fmla="*/ 9 h 288"/>
                <a:gd name="T8" fmla="*/ 18 w 377"/>
                <a:gd name="T9" fmla="*/ 27 h 288"/>
                <a:gd name="T10" fmla="*/ 18 w 377"/>
                <a:gd name="T11" fmla="*/ 250 h 288"/>
                <a:gd name="T12" fmla="*/ 37 w 377"/>
                <a:gd name="T13" fmla="*/ 267 h 288"/>
                <a:gd name="T14" fmla="*/ 110 w 377"/>
                <a:gd name="T15" fmla="*/ 274 h 288"/>
                <a:gd name="T16" fmla="*/ 108 w 377"/>
                <a:gd name="T17" fmla="*/ 276 h 288"/>
                <a:gd name="T18" fmla="*/ 189 w 377"/>
                <a:gd name="T19" fmla="*/ 288 h 288"/>
                <a:gd name="T20" fmla="*/ 269 w 377"/>
                <a:gd name="T21" fmla="*/ 276 h 288"/>
                <a:gd name="T22" fmla="*/ 267 w 377"/>
                <a:gd name="T23" fmla="*/ 274 h 288"/>
                <a:gd name="T24" fmla="*/ 340 w 377"/>
                <a:gd name="T25" fmla="*/ 267 h 288"/>
                <a:gd name="T26" fmla="*/ 359 w 377"/>
                <a:gd name="T27" fmla="*/ 250 h 288"/>
                <a:gd name="T28" fmla="*/ 359 w 377"/>
                <a:gd name="T29" fmla="*/ 27 h 288"/>
                <a:gd name="T30" fmla="*/ 337 w 377"/>
                <a:gd name="T31" fmla="*/ 244 h 288"/>
                <a:gd name="T32" fmla="*/ 40 w 377"/>
                <a:gd name="T33" fmla="*/ 244 h 288"/>
                <a:gd name="T34" fmla="*/ 40 w 377"/>
                <a:gd name="T35" fmla="*/ 32 h 288"/>
                <a:gd name="T36" fmla="*/ 337 w 377"/>
                <a:gd name="T37" fmla="*/ 32 h 288"/>
                <a:gd name="T38" fmla="*/ 337 w 377"/>
                <a:gd name="T39" fmla="*/ 244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77" h="288">
                  <a:moveTo>
                    <a:pt x="359" y="27"/>
                  </a:moveTo>
                  <a:cubicBezTo>
                    <a:pt x="357" y="17"/>
                    <a:pt x="349" y="10"/>
                    <a:pt x="340" y="9"/>
                  </a:cubicBezTo>
                  <a:cubicBezTo>
                    <a:pt x="290" y="3"/>
                    <a:pt x="239" y="0"/>
                    <a:pt x="189" y="0"/>
                  </a:cubicBezTo>
                  <a:cubicBezTo>
                    <a:pt x="138" y="0"/>
                    <a:pt x="87" y="3"/>
                    <a:pt x="37" y="9"/>
                  </a:cubicBezTo>
                  <a:cubicBezTo>
                    <a:pt x="28" y="10"/>
                    <a:pt x="20" y="17"/>
                    <a:pt x="18" y="27"/>
                  </a:cubicBezTo>
                  <a:cubicBezTo>
                    <a:pt x="0" y="101"/>
                    <a:pt x="0" y="176"/>
                    <a:pt x="18" y="250"/>
                  </a:cubicBezTo>
                  <a:cubicBezTo>
                    <a:pt x="20" y="259"/>
                    <a:pt x="28" y="266"/>
                    <a:pt x="37" y="267"/>
                  </a:cubicBezTo>
                  <a:cubicBezTo>
                    <a:pt x="61" y="270"/>
                    <a:pt x="86" y="272"/>
                    <a:pt x="110" y="274"/>
                  </a:cubicBezTo>
                  <a:cubicBezTo>
                    <a:pt x="109" y="275"/>
                    <a:pt x="108" y="275"/>
                    <a:pt x="108" y="276"/>
                  </a:cubicBezTo>
                  <a:cubicBezTo>
                    <a:pt x="108" y="283"/>
                    <a:pt x="144" y="288"/>
                    <a:pt x="189" y="288"/>
                  </a:cubicBezTo>
                  <a:cubicBezTo>
                    <a:pt x="233" y="288"/>
                    <a:pt x="269" y="283"/>
                    <a:pt x="269" y="276"/>
                  </a:cubicBezTo>
                  <a:cubicBezTo>
                    <a:pt x="269" y="275"/>
                    <a:pt x="268" y="275"/>
                    <a:pt x="267" y="274"/>
                  </a:cubicBezTo>
                  <a:cubicBezTo>
                    <a:pt x="291" y="272"/>
                    <a:pt x="316" y="270"/>
                    <a:pt x="340" y="267"/>
                  </a:cubicBezTo>
                  <a:cubicBezTo>
                    <a:pt x="349" y="266"/>
                    <a:pt x="357" y="259"/>
                    <a:pt x="359" y="250"/>
                  </a:cubicBezTo>
                  <a:cubicBezTo>
                    <a:pt x="377" y="176"/>
                    <a:pt x="377" y="101"/>
                    <a:pt x="359" y="27"/>
                  </a:cubicBezTo>
                  <a:close/>
                  <a:moveTo>
                    <a:pt x="337" y="244"/>
                  </a:moveTo>
                  <a:cubicBezTo>
                    <a:pt x="238" y="256"/>
                    <a:pt x="139" y="256"/>
                    <a:pt x="40" y="244"/>
                  </a:cubicBezTo>
                  <a:cubicBezTo>
                    <a:pt x="23" y="174"/>
                    <a:pt x="23" y="103"/>
                    <a:pt x="40" y="32"/>
                  </a:cubicBezTo>
                  <a:cubicBezTo>
                    <a:pt x="139" y="20"/>
                    <a:pt x="238" y="20"/>
                    <a:pt x="337" y="32"/>
                  </a:cubicBezTo>
                  <a:cubicBezTo>
                    <a:pt x="354" y="103"/>
                    <a:pt x="354" y="174"/>
                    <a:pt x="337" y="244"/>
                  </a:cubicBezTo>
                  <a:close/>
                </a:path>
              </a:pathLst>
            </a:custGeom>
            <a:grpFill/>
            <a:ln>
              <a:noFill/>
            </a:ln>
          </p:spPr>
          <p:txBody>
            <a:bodyPr vert="horz" wrap="square" lIns="91606" tIns="45802" rIns="91606" bIns="45802" numCol="1" anchor="t" anchorCtr="0" compatLnSpc="1"/>
            <a:lstStyle/>
            <a:p>
              <a:pPr algn="just">
                <a:lnSpc>
                  <a:spcPct val="120000"/>
                </a:lnSpc>
              </a:pPr>
              <a:endParaRPr lang="id-ID" sz="78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6" name="Freeform 15"/>
            <p:cNvSpPr>
              <a:spLocks noEditPoints="1"/>
            </p:cNvSpPr>
            <p:nvPr/>
          </p:nvSpPr>
          <p:spPr bwMode="auto">
            <a:xfrm>
              <a:off x="6611938" y="301625"/>
              <a:ext cx="131763" cy="128587"/>
            </a:xfrm>
            <a:custGeom>
              <a:avLst/>
              <a:gdLst>
                <a:gd name="T0" fmla="*/ 17 w 35"/>
                <a:gd name="T1" fmla="*/ 34 h 34"/>
                <a:gd name="T2" fmla="*/ 35 w 35"/>
                <a:gd name="T3" fmla="*/ 17 h 34"/>
                <a:gd name="T4" fmla="*/ 17 w 35"/>
                <a:gd name="T5" fmla="*/ 0 h 34"/>
                <a:gd name="T6" fmla="*/ 0 w 35"/>
                <a:gd name="T7" fmla="*/ 17 h 34"/>
                <a:gd name="T8" fmla="*/ 17 w 35"/>
                <a:gd name="T9" fmla="*/ 34 h 34"/>
                <a:gd name="T10" fmla="*/ 17 w 35"/>
                <a:gd name="T11" fmla="*/ 11 h 34"/>
                <a:gd name="T12" fmla="*/ 23 w 35"/>
                <a:gd name="T13" fmla="*/ 17 h 34"/>
                <a:gd name="T14" fmla="*/ 17 w 35"/>
                <a:gd name="T15" fmla="*/ 23 h 34"/>
                <a:gd name="T16" fmla="*/ 12 w 35"/>
                <a:gd name="T17" fmla="*/ 17 h 34"/>
                <a:gd name="T18" fmla="*/ 17 w 35"/>
                <a:gd name="T19" fmla="*/ 11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 h="34">
                  <a:moveTo>
                    <a:pt x="17" y="34"/>
                  </a:moveTo>
                  <a:cubicBezTo>
                    <a:pt x="27" y="34"/>
                    <a:pt x="35" y="26"/>
                    <a:pt x="35" y="17"/>
                  </a:cubicBezTo>
                  <a:cubicBezTo>
                    <a:pt x="35" y="7"/>
                    <a:pt x="27" y="0"/>
                    <a:pt x="17" y="0"/>
                  </a:cubicBezTo>
                  <a:cubicBezTo>
                    <a:pt x="8" y="0"/>
                    <a:pt x="0" y="7"/>
                    <a:pt x="0" y="17"/>
                  </a:cubicBezTo>
                  <a:cubicBezTo>
                    <a:pt x="0" y="26"/>
                    <a:pt x="8" y="34"/>
                    <a:pt x="17" y="34"/>
                  </a:cubicBezTo>
                  <a:close/>
                  <a:moveTo>
                    <a:pt x="17" y="11"/>
                  </a:moveTo>
                  <a:cubicBezTo>
                    <a:pt x="21" y="11"/>
                    <a:pt x="23" y="14"/>
                    <a:pt x="23" y="17"/>
                  </a:cubicBezTo>
                  <a:cubicBezTo>
                    <a:pt x="23" y="20"/>
                    <a:pt x="21" y="23"/>
                    <a:pt x="17" y="23"/>
                  </a:cubicBezTo>
                  <a:cubicBezTo>
                    <a:pt x="14" y="23"/>
                    <a:pt x="12" y="20"/>
                    <a:pt x="12" y="17"/>
                  </a:cubicBezTo>
                  <a:cubicBezTo>
                    <a:pt x="12" y="14"/>
                    <a:pt x="14" y="11"/>
                    <a:pt x="17" y="11"/>
                  </a:cubicBezTo>
                  <a:close/>
                </a:path>
              </a:pathLst>
            </a:custGeom>
            <a:grpFill/>
            <a:ln>
              <a:noFill/>
            </a:ln>
          </p:spPr>
          <p:txBody>
            <a:bodyPr vert="horz" wrap="square" lIns="91606" tIns="45802" rIns="91606" bIns="45802" numCol="1" anchor="t" anchorCtr="0" compatLnSpc="1"/>
            <a:lstStyle/>
            <a:p>
              <a:pPr algn="just">
                <a:lnSpc>
                  <a:spcPct val="120000"/>
                </a:lnSpc>
              </a:pPr>
              <a:endParaRPr lang="id-ID" sz="78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7" name="Freeform 16"/>
            <p:cNvSpPr/>
            <p:nvPr/>
          </p:nvSpPr>
          <p:spPr bwMode="auto">
            <a:xfrm>
              <a:off x="6570663" y="860425"/>
              <a:ext cx="173038" cy="46037"/>
            </a:xfrm>
            <a:custGeom>
              <a:avLst/>
              <a:gdLst>
                <a:gd name="T0" fmla="*/ 40 w 46"/>
                <a:gd name="T1" fmla="*/ 0 h 12"/>
                <a:gd name="T2" fmla="*/ 5 w 46"/>
                <a:gd name="T3" fmla="*/ 0 h 12"/>
                <a:gd name="T4" fmla="*/ 0 w 46"/>
                <a:gd name="T5" fmla="*/ 6 h 12"/>
                <a:gd name="T6" fmla="*/ 5 w 46"/>
                <a:gd name="T7" fmla="*/ 12 h 12"/>
                <a:gd name="T8" fmla="*/ 40 w 46"/>
                <a:gd name="T9" fmla="*/ 12 h 12"/>
                <a:gd name="T10" fmla="*/ 46 w 46"/>
                <a:gd name="T11" fmla="*/ 6 h 12"/>
                <a:gd name="T12" fmla="*/ 40 w 46"/>
                <a:gd name="T13" fmla="*/ 0 h 12"/>
              </a:gdLst>
              <a:ahLst/>
              <a:cxnLst>
                <a:cxn ang="0">
                  <a:pos x="T0" y="T1"/>
                </a:cxn>
                <a:cxn ang="0">
                  <a:pos x="T2" y="T3"/>
                </a:cxn>
                <a:cxn ang="0">
                  <a:pos x="T4" y="T5"/>
                </a:cxn>
                <a:cxn ang="0">
                  <a:pos x="T6" y="T7"/>
                </a:cxn>
                <a:cxn ang="0">
                  <a:pos x="T8" y="T9"/>
                </a:cxn>
                <a:cxn ang="0">
                  <a:pos x="T10" y="T11"/>
                </a:cxn>
                <a:cxn ang="0">
                  <a:pos x="T12" y="T13"/>
                </a:cxn>
              </a:cxnLst>
              <a:rect l="0" t="0" r="r" b="b"/>
              <a:pathLst>
                <a:path w="46" h="12">
                  <a:moveTo>
                    <a:pt x="40" y="0"/>
                  </a:moveTo>
                  <a:cubicBezTo>
                    <a:pt x="5" y="0"/>
                    <a:pt x="5" y="0"/>
                    <a:pt x="5" y="0"/>
                  </a:cubicBezTo>
                  <a:cubicBezTo>
                    <a:pt x="2" y="0"/>
                    <a:pt x="0" y="3"/>
                    <a:pt x="0" y="6"/>
                  </a:cubicBezTo>
                  <a:cubicBezTo>
                    <a:pt x="0" y="9"/>
                    <a:pt x="2" y="12"/>
                    <a:pt x="5" y="12"/>
                  </a:cubicBezTo>
                  <a:cubicBezTo>
                    <a:pt x="40" y="12"/>
                    <a:pt x="40" y="12"/>
                    <a:pt x="40" y="12"/>
                  </a:cubicBezTo>
                  <a:cubicBezTo>
                    <a:pt x="43" y="12"/>
                    <a:pt x="46" y="9"/>
                    <a:pt x="46" y="6"/>
                  </a:cubicBezTo>
                  <a:cubicBezTo>
                    <a:pt x="46" y="3"/>
                    <a:pt x="43" y="0"/>
                    <a:pt x="40" y="0"/>
                  </a:cubicBezTo>
                  <a:close/>
                </a:path>
              </a:pathLst>
            </a:custGeom>
            <a:grpFill/>
            <a:ln>
              <a:noFill/>
            </a:ln>
          </p:spPr>
          <p:txBody>
            <a:bodyPr vert="horz" wrap="square" lIns="91606" tIns="45802" rIns="91606" bIns="45802" numCol="1" anchor="t" anchorCtr="0" compatLnSpc="1"/>
            <a:lstStyle/>
            <a:p>
              <a:pPr algn="just">
                <a:lnSpc>
                  <a:spcPct val="120000"/>
                </a:lnSpc>
              </a:pPr>
              <a:endParaRPr lang="id-ID" sz="78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8" name="Freeform 17"/>
            <p:cNvSpPr/>
            <p:nvPr/>
          </p:nvSpPr>
          <p:spPr bwMode="auto">
            <a:xfrm>
              <a:off x="6611938" y="733425"/>
              <a:ext cx="173038" cy="41275"/>
            </a:xfrm>
            <a:custGeom>
              <a:avLst/>
              <a:gdLst>
                <a:gd name="T0" fmla="*/ 40 w 46"/>
                <a:gd name="T1" fmla="*/ 0 h 11"/>
                <a:gd name="T2" fmla="*/ 6 w 46"/>
                <a:gd name="T3" fmla="*/ 0 h 11"/>
                <a:gd name="T4" fmla="*/ 0 w 46"/>
                <a:gd name="T5" fmla="*/ 5 h 11"/>
                <a:gd name="T6" fmla="*/ 6 w 46"/>
                <a:gd name="T7" fmla="*/ 11 h 11"/>
                <a:gd name="T8" fmla="*/ 40 w 46"/>
                <a:gd name="T9" fmla="*/ 11 h 11"/>
                <a:gd name="T10" fmla="*/ 46 w 46"/>
                <a:gd name="T11" fmla="*/ 5 h 11"/>
                <a:gd name="T12" fmla="*/ 40 w 46"/>
                <a:gd name="T13" fmla="*/ 0 h 11"/>
              </a:gdLst>
              <a:ahLst/>
              <a:cxnLst>
                <a:cxn ang="0">
                  <a:pos x="T0" y="T1"/>
                </a:cxn>
                <a:cxn ang="0">
                  <a:pos x="T2" y="T3"/>
                </a:cxn>
                <a:cxn ang="0">
                  <a:pos x="T4" y="T5"/>
                </a:cxn>
                <a:cxn ang="0">
                  <a:pos x="T6" y="T7"/>
                </a:cxn>
                <a:cxn ang="0">
                  <a:pos x="T8" y="T9"/>
                </a:cxn>
                <a:cxn ang="0">
                  <a:pos x="T10" y="T11"/>
                </a:cxn>
                <a:cxn ang="0">
                  <a:pos x="T12" y="T13"/>
                </a:cxn>
              </a:cxnLst>
              <a:rect l="0" t="0" r="r" b="b"/>
              <a:pathLst>
                <a:path w="46" h="11">
                  <a:moveTo>
                    <a:pt x="40" y="0"/>
                  </a:moveTo>
                  <a:cubicBezTo>
                    <a:pt x="6" y="0"/>
                    <a:pt x="6" y="0"/>
                    <a:pt x="6" y="0"/>
                  </a:cubicBezTo>
                  <a:cubicBezTo>
                    <a:pt x="3" y="0"/>
                    <a:pt x="0" y="2"/>
                    <a:pt x="0" y="5"/>
                  </a:cubicBezTo>
                  <a:cubicBezTo>
                    <a:pt x="0" y="9"/>
                    <a:pt x="3" y="11"/>
                    <a:pt x="6" y="11"/>
                  </a:cubicBezTo>
                  <a:cubicBezTo>
                    <a:pt x="40" y="11"/>
                    <a:pt x="40" y="11"/>
                    <a:pt x="40" y="11"/>
                  </a:cubicBezTo>
                  <a:cubicBezTo>
                    <a:pt x="44" y="11"/>
                    <a:pt x="46" y="9"/>
                    <a:pt x="46" y="5"/>
                  </a:cubicBezTo>
                  <a:cubicBezTo>
                    <a:pt x="46" y="2"/>
                    <a:pt x="44" y="0"/>
                    <a:pt x="40" y="0"/>
                  </a:cubicBezTo>
                  <a:close/>
                </a:path>
              </a:pathLst>
            </a:custGeom>
            <a:grpFill/>
            <a:ln>
              <a:noFill/>
            </a:ln>
          </p:spPr>
          <p:txBody>
            <a:bodyPr vert="horz" wrap="square" lIns="91606" tIns="45802" rIns="91606" bIns="45802" numCol="1" anchor="t" anchorCtr="0" compatLnSpc="1"/>
            <a:lstStyle/>
            <a:p>
              <a:pPr algn="just">
                <a:lnSpc>
                  <a:spcPct val="120000"/>
                </a:lnSpc>
              </a:pPr>
              <a:endParaRPr lang="id-ID" sz="78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9" name="Freeform 18"/>
            <p:cNvSpPr/>
            <p:nvPr/>
          </p:nvSpPr>
          <p:spPr bwMode="auto">
            <a:xfrm>
              <a:off x="6611938" y="601663"/>
              <a:ext cx="173038" cy="46037"/>
            </a:xfrm>
            <a:custGeom>
              <a:avLst/>
              <a:gdLst>
                <a:gd name="T0" fmla="*/ 40 w 46"/>
                <a:gd name="T1" fmla="*/ 0 h 12"/>
                <a:gd name="T2" fmla="*/ 6 w 46"/>
                <a:gd name="T3" fmla="*/ 0 h 12"/>
                <a:gd name="T4" fmla="*/ 0 w 46"/>
                <a:gd name="T5" fmla="*/ 6 h 12"/>
                <a:gd name="T6" fmla="*/ 6 w 46"/>
                <a:gd name="T7" fmla="*/ 12 h 12"/>
                <a:gd name="T8" fmla="*/ 40 w 46"/>
                <a:gd name="T9" fmla="*/ 12 h 12"/>
                <a:gd name="T10" fmla="*/ 46 w 46"/>
                <a:gd name="T11" fmla="*/ 6 h 12"/>
                <a:gd name="T12" fmla="*/ 40 w 46"/>
                <a:gd name="T13" fmla="*/ 0 h 12"/>
              </a:gdLst>
              <a:ahLst/>
              <a:cxnLst>
                <a:cxn ang="0">
                  <a:pos x="T0" y="T1"/>
                </a:cxn>
                <a:cxn ang="0">
                  <a:pos x="T2" y="T3"/>
                </a:cxn>
                <a:cxn ang="0">
                  <a:pos x="T4" y="T5"/>
                </a:cxn>
                <a:cxn ang="0">
                  <a:pos x="T6" y="T7"/>
                </a:cxn>
                <a:cxn ang="0">
                  <a:pos x="T8" y="T9"/>
                </a:cxn>
                <a:cxn ang="0">
                  <a:pos x="T10" y="T11"/>
                </a:cxn>
                <a:cxn ang="0">
                  <a:pos x="T12" y="T13"/>
                </a:cxn>
              </a:cxnLst>
              <a:rect l="0" t="0" r="r" b="b"/>
              <a:pathLst>
                <a:path w="46" h="12">
                  <a:moveTo>
                    <a:pt x="40" y="0"/>
                  </a:moveTo>
                  <a:cubicBezTo>
                    <a:pt x="6" y="0"/>
                    <a:pt x="6" y="0"/>
                    <a:pt x="6" y="0"/>
                  </a:cubicBezTo>
                  <a:cubicBezTo>
                    <a:pt x="3" y="0"/>
                    <a:pt x="0" y="3"/>
                    <a:pt x="0" y="6"/>
                  </a:cubicBezTo>
                  <a:cubicBezTo>
                    <a:pt x="0" y="9"/>
                    <a:pt x="3" y="12"/>
                    <a:pt x="6" y="12"/>
                  </a:cubicBezTo>
                  <a:cubicBezTo>
                    <a:pt x="40" y="12"/>
                    <a:pt x="40" y="12"/>
                    <a:pt x="40" y="12"/>
                  </a:cubicBezTo>
                  <a:cubicBezTo>
                    <a:pt x="44" y="12"/>
                    <a:pt x="46" y="9"/>
                    <a:pt x="46" y="6"/>
                  </a:cubicBezTo>
                  <a:cubicBezTo>
                    <a:pt x="46" y="3"/>
                    <a:pt x="44" y="0"/>
                    <a:pt x="40" y="0"/>
                  </a:cubicBezTo>
                  <a:close/>
                </a:path>
              </a:pathLst>
            </a:custGeom>
            <a:grpFill/>
            <a:ln>
              <a:noFill/>
            </a:ln>
          </p:spPr>
          <p:txBody>
            <a:bodyPr vert="horz" wrap="square" lIns="91606" tIns="45802" rIns="91606" bIns="45802" numCol="1" anchor="t" anchorCtr="0" compatLnSpc="1"/>
            <a:lstStyle/>
            <a:p>
              <a:pPr algn="just">
                <a:lnSpc>
                  <a:spcPct val="120000"/>
                </a:lnSpc>
              </a:pPr>
              <a:endParaRPr lang="id-ID" sz="78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0" name="Freeform 19"/>
            <p:cNvSpPr/>
            <p:nvPr/>
          </p:nvSpPr>
          <p:spPr bwMode="auto">
            <a:xfrm>
              <a:off x="5880100" y="422275"/>
              <a:ext cx="258763" cy="179387"/>
            </a:xfrm>
            <a:custGeom>
              <a:avLst/>
              <a:gdLst>
                <a:gd name="T0" fmla="*/ 63 w 69"/>
                <a:gd name="T1" fmla="*/ 0 h 48"/>
                <a:gd name="T2" fmla="*/ 10 w 69"/>
                <a:gd name="T3" fmla="*/ 4 h 48"/>
                <a:gd name="T4" fmla="*/ 3 w 69"/>
                <a:gd name="T5" fmla="*/ 10 h 48"/>
                <a:gd name="T6" fmla="*/ 0 w 69"/>
                <a:gd name="T7" fmla="*/ 42 h 48"/>
                <a:gd name="T8" fmla="*/ 5 w 69"/>
                <a:gd name="T9" fmla="*/ 48 h 48"/>
                <a:gd name="T10" fmla="*/ 11 w 69"/>
                <a:gd name="T11" fmla="*/ 42 h 48"/>
                <a:gd name="T12" fmla="*/ 13 w 69"/>
                <a:gd name="T13" fmla="*/ 21 h 48"/>
                <a:gd name="T14" fmla="*/ 20 w 69"/>
                <a:gd name="T15" fmla="*/ 14 h 48"/>
                <a:gd name="T16" fmla="*/ 63 w 69"/>
                <a:gd name="T17" fmla="*/ 11 h 48"/>
                <a:gd name="T18" fmla="*/ 69 w 69"/>
                <a:gd name="T19" fmla="*/ 5 h 48"/>
                <a:gd name="T20" fmla="*/ 63 w 69"/>
                <a:gd name="T21"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9" h="48">
                  <a:moveTo>
                    <a:pt x="63" y="0"/>
                  </a:moveTo>
                  <a:cubicBezTo>
                    <a:pt x="10" y="4"/>
                    <a:pt x="10" y="4"/>
                    <a:pt x="10" y="4"/>
                  </a:cubicBezTo>
                  <a:cubicBezTo>
                    <a:pt x="7" y="4"/>
                    <a:pt x="4" y="7"/>
                    <a:pt x="3" y="10"/>
                  </a:cubicBezTo>
                  <a:cubicBezTo>
                    <a:pt x="0" y="42"/>
                    <a:pt x="0" y="42"/>
                    <a:pt x="0" y="42"/>
                  </a:cubicBezTo>
                  <a:cubicBezTo>
                    <a:pt x="0" y="46"/>
                    <a:pt x="2" y="48"/>
                    <a:pt x="5" y="48"/>
                  </a:cubicBezTo>
                  <a:cubicBezTo>
                    <a:pt x="8" y="48"/>
                    <a:pt x="11" y="46"/>
                    <a:pt x="11" y="42"/>
                  </a:cubicBezTo>
                  <a:cubicBezTo>
                    <a:pt x="13" y="21"/>
                    <a:pt x="13" y="21"/>
                    <a:pt x="13" y="21"/>
                  </a:cubicBezTo>
                  <a:cubicBezTo>
                    <a:pt x="14" y="17"/>
                    <a:pt x="16" y="15"/>
                    <a:pt x="20" y="14"/>
                  </a:cubicBezTo>
                  <a:cubicBezTo>
                    <a:pt x="63" y="11"/>
                    <a:pt x="63" y="11"/>
                    <a:pt x="63" y="11"/>
                  </a:cubicBezTo>
                  <a:cubicBezTo>
                    <a:pt x="66" y="11"/>
                    <a:pt x="69" y="9"/>
                    <a:pt x="69" y="5"/>
                  </a:cubicBezTo>
                  <a:cubicBezTo>
                    <a:pt x="69" y="2"/>
                    <a:pt x="66" y="0"/>
                    <a:pt x="63" y="0"/>
                  </a:cubicBezTo>
                  <a:close/>
                </a:path>
              </a:pathLst>
            </a:custGeom>
            <a:grpFill/>
            <a:ln>
              <a:noFill/>
            </a:ln>
          </p:spPr>
          <p:txBody>
            <a:bodyPr vert="horz" wrap="square" lIns="91606" tIns="45802" rIns="91606" bIns="45802" numCol="1" anchor="t" anchorCtr="0" compatLnSpc="1"/>
            <a:lstStyle/>
            <a:p>
              <a:pPr algn="just">
                <a:lnSpc>
                  <a:spcPct val="120000"/>
                </a:lnSpc>
              </a:pPr>
              <a:endParaRPr lang="id-ID" sz="78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1" name="Group 50"/>
          <p:cNvGrpSpPr/>
          <p:nvPr/>
        </p:nvGrpSpPr>
        <p:grpSpPr>
          <a:xfrm>
            <a:off x="7052885" y="3771051"/>
            <a:ext cx="448210" cy="385986"/>
            <a:chOff x="2727325" y="-39687"/>
            <a:chExt cx="1463675" cy="1260475"/>
          </a:xfrm>
          <a:solidFill>
            <a:schemeClr val="bg1"/>
          </a:solidFill>
        </p:grpSpPr>
        <p:sp>
          <p:nvSpPr>
            <p:cNvPr id="52" name="Freeform 20"/>
            <p:cNvSpPr>
              <a:spLocks noEditPoints="1"/>
            </p:cNvSpPr>
            <p:nvPr/>
          </p:nvSpPr>
          <p:spPr bwMode="auto">
            <a:xfrm>
              <a:off x="2727325" y="-39687"/>
              <a:ext cx="1463675" cy="1260475"/>
            </a:xfrm>
            <a:custGeom>
              <a:avLst/>
              <a:gdLst>
                <a:gd name="T0" fmla="*/ 347 w 390"/>
                <a:gd name="T1" fmla="*/ 42 h 336"/>
                <a:gd name="T2" fmla="*/ 195 w 390"/>
                <a:gd name="T3" fmla="*/ 38 h 336"/>
                <a:gd name="T4" fmla="*/ 43 w 390"/>
                <a:gd name="T5" fmla="*/ 42 h 336"/>
                <a:gd name="T6" fmla="*/ 43 w 390"/>
                <a:gd name="T7" fmla="*/ 196 h 336"/>
                <a:gd name="T8" fmla="*/ 170 w 390"/>
                <a:gd name="T9" fmla="*/ 322 h 336"/>
                <a:gd name="T10" fmla="*/ 220 w 390"/>
                <a:gd name="T11" fmla="*/ 322 h 336"/>
                <a:gd name="T12" fmla="*/ 347 w 390"/>
                <a:gd name="T13" fmla="*/ 196 h 336"/>
                <a:gd name="T14" fmla="*/ 347 w 390"/>
                <a:gd name="T15" fmla="*/ 42 h 336"/>
                <a:gd name="T16" fmla="*/ 330 w 390"/>
                <a:gd name="T17" fmla="*/ 180 h 336"/>
                <a:gd name="T18" fmla="*/ 203 w 390"/>
                <a:gd name="T19" fmla="*/ 306 h 336"/>
                <a:gd name="T20" fmla="*/ 187 w 390"/>
                <a:gd name="T21" fmla="*/ 306 h 336"/>
                <a:gd name="T22" fmla="*/ 59 w 390"/>
                <a:gd name="T23" fmla="*/ 180 h 336"/>
                <a:gd name="T24" fmla="*/ 59 w 390"/>
                <a:gd name="T25" fmla="*/ 58 h 336"/>
                <a:gd name="T26" fmla="*/ 179 w 390"/>
                <a:gd name="T27" fmla="*/ 55 h 336"/>
                <a:gd name="T28" fmla="*/ 195 w 390"/>
                <a:gd name="T29" fmla="*/ 70 h 336"/>
                <a:gd name="T30" fmla="*/ 210 w 390"/>
                <a:gd name="T31" fmla="*/ 55 h 336"/>
                <a:gd name="T32" fmla="*/ 330 w 390"/>
                <a:gd name="T33" fmla="*/ 58 h 336"/>
                <a:gd name="T34" fmla="*/ 330 w 390"/>
                <a:gd name="T35" fmla="*/ 180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90" h="336">
                  <a:moveTo>
                    <a:pt x="347" y="42"/>
                  </a:moveTo>
                  <a:cubicBezTo>
                    <a:pt x="305" y="0"/>
                    <a:pt x="238" y="0"/>
                    <a:pt x="195" y="38"/>
                  </a:cubicBezTo>
                  <a:cubicBezTo>
                    <a:pt x="152" y="0"/>
                    <a:pt x="85" y="0"/>
                    <a:pt x="43" y="42"/>
                  </a:cubicBezTo>
                  <a:cubicBezTo>
                    <a:pt x="0" y="84"/>
                    <a:pt x="0" y="154"/>
                    <a:pt x="43" y="196"/>
                  </a:cubicBezTo>
                  <a:cubicBezTo>
                    <a:pt x="55" y="208"/>
                    <a:pt x="170" y="322"/>
                    <a:pt x="170" y="322"/>
                  </a:cubicBezTo>
                  <a:cubicBezTo>
                    <a:pt x="184" y="336"/>
                    <a:pt x="206" y="336"/>
                    <a:pt x="220" y="322"/>
                  </a:cubicBezTo>
                  <a:cubicBezTo>
                    <a:pt x="220" y="322"/>
                    <a:pt x="345" y="198"/>
                    <a:pt x="347" y="196"/>
                  </a:cubicBezTo>
                  <a:cubicBezTo>
                    <a:pt x="390" y="154"/>
                    <a:pt x="390" y="84"/>
                    <a:pt x="347" y="42"/>
                  </a:cubicBezTo>
                  <a:close/>
                  <a:moveTo>
                    <a:pt x="330" y="180"/>
                  </a:moveTo>
                  <a:cubicBezTo>
                    <a:pt x="203" y="306"/>
                    <a:pt x="203" y="306"/>
                    <a:pt x="203" y="306"/>
                  </a:cubicBezTo>
                  <a:cubicBezTo>
                    <a:pt x="199" y="310"/>
                    <a:pt x="191" y="310"/>
                    <a:pt x="187" y="306"/>
                  </a:cubicBezTo>
                  <a:cubicBezTo>
                    <a:pt x="59" y="180"/>
                    <a:pt x="59" y="180"/>
                    <a:pt x="59" y="180"/>
                  </a:cubicBezTo>
                  <a:cubicBezTo>
                    <a:pt x="25" y="146"/>
                    <a:pt x="25" y="92"/>
                    <a:pt x="59" y="58"/>
                  </a:cubicBezTo>
                  <a:cubicBezTo>
                    <a:pt x="92" y="26"/>
                    <a:pt x="145" y="25"/>
                    <a:pt x="179" y="55"/>
                  </a:cubicBezTo>
                  <a:cubicBezTo>
                    <a:pt x="195" y="70"/>
                    <a:pt x="195" y="70"/>
                    <a:pt x="195" y="70"/>
                  </a:cubicBezTo>
                  <a:cubicBezTo>
                    <a:pt x="210" y="55"/>
                    <a:pt x="210" y="55"/>
                    <a:pt x="210" y="55"/>
                  </a:cubicBezTo>
                  <a:cubicBezTo>
                    <a:pt x="245" y="25"/>
                    <a:pt x="298" y="26"/>
                    <a:pt x="330" y="58"/>
                  </a:cubicBezTo>
                  <a:cubicBezTo>
                    <a:pt x="364" y="92"/>
                    <a:pt x="364" y="146"/>
                    <a:pt x="330" y="180"/>
                  </a:cubicBezTo>
                  <a:close/>
                </a:path>
              </a:pathLst>
            </a:custGeom>
            <a:grpFill/>
            <a:ln>
              <a:noFill/>
            </a:ln>
          </p:spPr>
          <p:txBody>
            <a:bodyPr vert="horz" wrap="square" lIns="91606" tIns="45802" rIns="91606" bIns="45802" numCol="1" anchor="t" anchorCtr="0" compatLnSpc="1"/>
            <a:lstStyle/>
            <a:p>
              <a:pPr algn="just">
                <a:lnSpc>
                  <a:spcPct val="120000"/>
                </a:lnSpc>
              </a:pPr>
              <a:endParaRPr lang="id-ID" sz="78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3" name="Freeform 21"/>
            <p:cNvSpPr/>
            <p:nvPr/>
          </p:nvSpPr>
          <p:spPr bwMode="auto">
            <a:xfrm>
              <a:off x="2982913" y="215900"/>
              <a:ext cx="206375" cy="201612"/>
            </a:xfrm>
            <a:custGeom>
              <a:avLst/>
              <a:gdLst>
                <a:gd name="T0" fmla="*/ 49 w 55"/>
                <a:gd name="T1" fmla="*/ 0 h 54"/>
                <a:gd name="T2" fmla="*/ 49 w 55"/>
                <a:gd name="T3" fmla="*/ 0 h 54"/>
                <a:gd name="T4" fmla="*/ 0 w 55"/>
                <a:gd name="T5" fmla="*/ 48 h 54"/>
                <a:gd name="T6" fmla="*/ 0 w 55"/>
                <a:gd name="T7" fmla="*/ 48 h 54"/>
                <a:gd name="T8" fmla="*/ 6 w 55"/>
                <a:gd name="T9" fmla="*/ 54 h 54"/>
                <a:gd name="T10" fmla="*/ 12 w 55"/>
                <a:gd name="T11" fmla="*/ 48 h 54"/>
                <a:gd name="T12" fmla="*/ 12 w 55"/>
                <a:gd name="T13" fmla="*/ 48 h 54"/>
                <a:gd name="T14" fmla="*/ 49 w 55"/>
                <a:gd name="T15" fmla="*/ 11 h 54"/>
                <a:gd name="T16" fmla="*/ 49 w 55"/>
                <a:gd name="T17" fmla="*/ 11 h 54"/>
                <a:gd name="T18" fmla="*/ 55 w 55"/>
                <a:gd name="T19" fmla="*/ 5 h 54"/>
                <a:gd name="T20" fmla="*/ 49 w 55"/>
                <a:gd name="T21" fmla="*/ 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5" h="54">
                  <a:moveTo>
                    <a:pt x="49" y="0"/>
                  </a:moveTo>
                  <a:cubicBezTo>
                    <a:pt x="49" y="0"/>
                    <a:pt x="49" y="0"/>
                    <a:pt x="49" y="0"/>
                  </a:cubicBezTo>
                  <a:cubicBezTo>
                    <a:pt x="22" y="0"/>
                    <a:pt x="0" y="21"/>
                    <a:pt x="0" y="48"/>
                  </a:cubicBezTo>
                  <a:cubicBezTo>
                    <a:pt x="0" y="48"/>
                    <a:pt x="0" y="48"/>
                    <a:pt x="0" y="48"/>
                  </a:cubicBezTo>
                  <a:cubicBezTo>
                    <a:pt x="0" y="52"/>
                    <a:pt x="3" y="54"/>
                    <a:pt x="6" y="54"/>
                  </a:cubicBezTo>
                  <a:cubicBezTo>
                    <a:pt x="9" y="54"/>
                    <a:pt x="12" y="52"/>
                    <a:pt x="12" y="48"/>
                  </a:cubicBezTo>
                  <a:cubicBezTo>
                    <a:pt x="12" y="48"/>
                    <a:pt x="12" y="48"/>
                    <a:pt x="12" y="48"/>
                  </a:cubicBezTo>
                  <a:cubicBezTo>
                    <a:pt x="12" y="28"/>
                    <a:pt x="29" y="11"/>
                    <a:pt x="49" y="11"/>
                  </a:cubicBezTo>
                  <a:cubicBezTo>
                    <a:pt x="49" y="11"/>
                    <a:pt x="49" y="11"/>
                    <a:pt x="49" y="11"/>
                  </a:cubicBezTo>
                  <a:cubicBezTo>
                    <a:pt x="52" y="11"/>
                    <a:pt x="55" y="8"/>
                    <a:pt x="55" y="5"/>
                  </a:cubicBezTo>
                  <a:cubicBezTo>
                    <a:pt x="55" y="2"/>
                    <a:pt x="52" y="0"/>
                    <a:pt x="49" y="0"/>
                  </a:cubicBezTo>
                  <a:close/>
                </a:path>
              </a:pathLst>
            </a:custGeom>
            <a:grpFill/>
            <a:ln>
              <a:noFill/>
            </a:ln>
          </p:spPr>
          <p:txBody>
            <a:bodyPr vert="horz" wrap="square" lIns="91606" tIns="45802" rIns="91606" bIns="45802" numCol="1" anchor="t" anchorCtr="0" compatLnSpc="1"/>
            <a:lstStyle/>
            <a:p>
              <a:pPr algn="just">
                <a:lnSpc>
                  <a:spcPct val="120000"/>
                </a:lnSpc>
              </a:pPr>
              <a:endParaRPr lang="id-ID" sz="78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54" name="Freeform 13"/>
          <p:cNvSpPr>
            <a:spLocks noChangeAspect="1" noEditPoints="1"/>
          </p:cNvSpPr>
          <p:nvPr/>
        </p:nvSpPr>
        <p:spPr bwMode="auto">
          <a:xfrm>
            <a:off x="6002952" y="2576573"/>
            <a:ext cx="424142" cy="413042"/>
          </a:xfrm>
          <a:custGeom>
            <a:avLst/>
            <a:gdLst>
              <a:gd name="T0" fmla="*/ 161 w 226"/>
              <a:gd name="T1" fmla="*/ 0 h 220"/>
              <a:gd name="T2" fmla="*/ 96 w 226"/>
              <a:gd name="T3" fmla="*/ 47 h 220"/>
              <a:gd name="T4" fmla="*/ 95 w 226"/>
              <a:gd name="T5" fmla="*/ 47 h 220"/>
              <a:gd name="T6" fmla="*/ 24 w 226"/>
              <a:gd name="T7" fmla="*/ 119 h 220"/>
              <a:gd name="T8" fmla="*/ 1 w 226"/>
              <a:gd name="T9" fmla="*/ 189 h 220"/>
              <a:gd name="T10" fmla="*/ 24 w 226"/>
              <a:gd name="T11" fmla="*/ 220 h 220"/>
              <a:gd name="T12" fmla="*/ 90 w 226"/>
              <a:gd name="T13" fmla="*/ 203 h 220"/>
              <a:gd name="T14" fmla="*/ 207 w 226"/>
              <a:gd name="T15" fmla="*/ 91 h 220"/>
              <a:gd name="T16" fmla="*/ 110 w 226"/>
              <a:gd name="T17" fmla="*/ 164 h 220"/>
              <a:gd name="T18" fmla="*/ 170 w 226"/>
              <a:gd name="T19" fmla="*/ 81 h 220"/>
              <a:gd name="T20" fmla="*/ 163 w 226"/>
              <a:gd name="T21" fmla="*/ 115 h 220"/>
              <a:gd name="T22" fmla="*/ 110 w 226"/>
              <a:gd name="T23" fmla="*/ 169 h 220"/>
              <a:gd name="T24" fmla="*/ 102 w 226"/>
              <a:gd name="T25" fmla="*/ 139 h 220"/>
              <a:gd name="T26" fmla="*/ 79 w 226"/>
              <a:gd name="T27" fmla="*/ 117 h 220"/>
              <a:gd name="T28" fmla="*/ 159 w 226"/>
              <a:gd name="T29" fmla="*/ 61 h 220"/>
              <a:gd name="T30" fmla="*/ 102 w 226"/>
              <a:gd name="T31" fmla="*/ 139 h 220"/>
              <a:gd name="T32" fmla="*/ 52 w 226"/>
              <a:gd name="T33" fmla="*/ 110 h 220"/>
              <a:gd name="T34" fmla="*/ 137 w 226"/>
              <a:gd name="T35" fmla="*/ 49 h 220"/>
              <a:gd name="T36" fmla="*/ 29 w 226"/>
              <a:gd name="T37" fmla="*/ 205 h 220"/>
              <a:gd name="T38" fmla="*/ 14 w 226"/>
              <a:gd name="T39" fmla="*/ 196 h 220"/>
              <a:gd name="T40" fmla="*/ 22 w 226"/>
              <a:gd name="T41" fmla="*/ 166 h 220"/>
              <a:gd name="T42" fmla="*/ 54 w 226"/>
              <a:gd name="T43" fmla="*/ 199 h 220"/>
              <a:gd name="T44" fmla="*/ 61 w 226"/>
              <a:gd name="T45" fmla="*/ 197 h 220"/>
              <a:gd name="T46" fmla="*/ 24 w 226"/>
              <a:gd name="T47" fmla="*/ 159 h 220"/>
              <a:gd name="T48" fmla="*/ 33 w 226"/>
              <a:gd name="T49" fmla="*/ 129 h 220"/>
              <a:gd name="T50" fmla="*/ 89 w 226"/>
              <a:gd name="T51" fmla="*/ 189 h 220"/>
              <a:gd name="T52" fmla="*/ 61 w 226"/>
              <a:gd name="T53" fmla="*/ 197 h 220"/>
              <a:gd name="T54" fmla="*/ 186 w 226"/>
              <a:gd name="T55" fmla="*/ 93 h 220"/>
              <a:gd name="T56" fmla="*/ 168 w 226"/>
              <a:gd name="T57" fmla="*/ 52 h 220"/>
              <a:gd name="T58" fmla="*/ 139 w 226"/>
              <a:gd name="T59" fmla="*/ 23 h 220"/>
              <a:gd name="T60" fmla="*/ 192 w 226"/>
              <a:gd name="T61" fmla="*/ 27 h 220"/>
              <a:gd name="T62" fmla="*/ 197 w 226"/>
              <a:gd name="T63" fmla="*/ 81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6" h="220">
                <a:moveTo>
                  <a:pt x="202" y="18"/>
                </a:moveTo>
                <a:cubicBezTo>
                  <a:pt x="191" y="6"/>
                  <a:pt x="176" y="0"/>
                  <a:pt x="161" y="0"/>
                </a:cubicBezTo>
                <a:cubicBezTo>
                  <a:pt x="149" y="0"/>
                  <a:pt x="137" y="5"/>
                  <a:pt x="129" y="13"/>
                </a:cubicBezTo>
                <a:cubicBezTo>
                  <a:pt x="96" y="47"/>
                  <a:pt x="96" y="47"/>
                  <a:pt x="96" y="47"/>
                </a:cubicBezTo>
                <a:cubicBezTo>
                  <a:pt x="96" y="47"/>
                  <a:pt x="95" y="47"/>
                  <a:pt x="95" y="47"/>
                </a:cubicBezTo>
                <a:cubicBezTo>
                  <a:pt x="95" y="47"/>
                  <a:pt x="95" y="47"/>
                  <a:pt x="95" y="47"/>
                </a:cubicBezTo>
                <a:cubicBezTo>
                  <a:pt x="95" y="47"/>
                  <a:pt x="95" y="47"/>
                  <a:pt x="95" y="47"/>
                </a:cubicBezTo>
                <a:cubicBezTo>
                  <a:pt x="24" y="119"/>
                  <a:pt x="24" y="119"/>
                  <a:pt x="24" y="119"/>
                </a:cubicBezTo>
                <a:cubicBezTo>
                  <a:pt x="21" y="122"/>
                  <a:pt x="19" y="126"/>
                  <a:pt x="17" y="130"/>
                </a:cubicBezTo>
                <a:cubicBezTo>
                  <a:pt x="1" y="189"/>
                  <a:pt x="1" y="189"/>
                  <a:pt x="1" y="189"/>
                </a:cubicBezTo>
                <a:cubicBezTo>
                  <a:pt x="1" y="189"/>
                  <a:pt x="0" y="194"/>
                  <a:pt x="0" y="196"/>
                </a:cubicBezTo>
                <a:cubicBezTo>
                  <a:pt x="0" y="209"/>
                  <a:pt x="11" y="220"/>
                  <a:pt x="24" y="220"/>
                </a:cubicBezTo>
                <a:cubicBezTo>
                  <a:pt x="27" y="220"/>
                  <a:pt x="32" y="219"/>
                  <a:pt x="32" y="219"/>
                </a:cubicBezTo>
                <a:cubicBezTo>
                  <a:pt x="90" y="203"/>
                  <a:pt x="90" y="203"/>
                  <a:pt x="90" y="203"/>
                </a:cubicBezTo>
                <a:cubicBezTo>
                  <a:pt x="95" y="202"/>
                  <a:pt x="99" y="200"/>
                  <a:pt x="102" y="196"/>
                </a:cubicBezTo>
                <a:cubicBezTo>
                  <a:pt x="207" y="91"/>
                  <a:pt x="207" y="91"/>
                  <a:pt x="207" y="91"/>
                </a:cubicBezTo>
                <a:cubicBezTo>
                  <a:pt x="226" y="72"/>
                  <a:pt x="224" y="40"/>
                  <a:pt x="202" y="18"/>
                </a:cubicBezTo>
                <a:close/>
                <a:moveTo>
                  <a:pt x="110" y="164"/>
                </a:moveTo>
                <a:cubicBezTo>
                  <a:pt x="110" y="157"/>
                  <a:pt x="108" y="151"/>
                  <a:pt x="105" y="146"/>
                </a:cubicBezTo>
                <a:cubicBezTo>
                  <a:pt x="170" y="81"/>
                  <a:pt x="170" y="81"/>
                  <a:pt x="170" y="81"/>
                </a:cubicBezTo>
                <a:cubicBezTo>
                  <a:pt x="174" y="93"/>
                  <a:pt x="172" y="106"/>
                  <a:pt x="163" y="115"/>
                </a:cubicBezTo>
                <a:cubicBezTo>
                  <a:pt x="163" y="115"/>
                  <a:pt x="163" y="115"/>
                  <a:pt x="163" y="115"/>
                </a:cubicBezTo>
                <a:cubicBezTo>
                  <a:pt x="163" y="115"/>
                  <a:pt x="163" y="115"/>
                  <a:pt x="163" y="115"/>
                </a:cubicBezTo>
                <a:cubicBezTo>
                  <a:pt x="110" y="169"/>
                  <a:pt x="110" y="169"/>
                  <a:pt x="110" y="169"/>
                </a:cubicBezTo>
                <a:cubicBezTo>
                  <a:pt x="110" y="167"/>
                  <a:pt x="110" y="165"/>
                  <a:pt x="110" y="164"/>
                </a:cubicBezTo>
                <a:close/>
                <a:moveTo>
                  <a:pt x="102" y="139"/>
                </a:moveTo>
                <a:cubicBezTo>
                  <a:pt x="99" y="135"/>
                  <a:pt x="96" y="131"/>
                  <a:pt x="93" y="127"/>
                </a:cubicBezTo>
                <a:cubicBezTo>
                  <a:pt x="88" y="123"/>
                  <a:pt x="84" y="120"/>
                  <a:pt x="79" y="117"/>
                </a:cubicBezTo>
                <a:cubicBezTo>
                  <a:pt x="144" y="52"/>
                  <a:pt x="144" y="52"/>
                  <a:pt x="144" y="52"/>
                </a:cubicBezTo>
                <a:cubicBezTo>
                  <a:pt x="149" y="54"/>
                  <a:pt x="154" y="57"/>
                  <a:pt x="159" y="61"/>
                </a:cubicBezTo>
                <a:cubicBezTo>
                  <a:pt x="162" y="65"/>
                  <a:pt x="165" y="69"/>
                  <a:pt x="167" y="74"/>
                </a:cubicBezTo>
                <a:lnTo>
                  <a:pt x="102" y="139"/>
                </a:lnTo>
                <a:close/>
                <a:moveTo>
                  <a:pt x="72" y="114"/>
                </a:moveTo>
                <a:cubicBezTo>
                  <a:pt x="66" y="111"/>
                  <a:pt x="59" y="110"/>
                  <a:pt x="52" y="110"/>
                </a:cubicBezTo>
                <a:cubicBezTo>
                  <a:pt x="105" y="56"/>
                  <a:pt x="105" y="56"/>
                  <a:pt x="105" y="56"/>
                </a:cubicBezTo>
                <a:cubicBezTo>
                  <a:pt x="113" y="48"/>
                  <a:pt x="125" y="46"/>
                  <a:pt x="137" y="49"/>
                </a:cubicBezTo>
                <a:lnTo>
                  <a:pt x="72" y="114"/>
                </a:lnTo>
                <a:close/>
                <a:moveTo>
                  <a:pt x="29" y="205"/>
                </a:moveTo>
                <a:cubicBezTo>
                  <a:pt x="28" y="206"/>
                  <a:pt x="26" y="206"/>
                  <a:pt x="24" y="206"/>
                </a:cubicBezTo>
                <a:cubicBezTo>
                  <a:pt x="18" y="206"/>
                  <a:pt x="14" y="202"/>
                  <a:pt x="14" y="196"/>
                </a:cubicBezTo>
                <a:cubicBezTo>
                  <a:pt x="14" y="195"/>
                  <a:pt x="14" y="193"/>
                  <a:pt x="14" y="192"/>
                </a:cubicBezTo>
                <a:cubicBezTo>
                  <a:pt x="22" y="166"/>
                  <a:pt x="22" y="166"/>
                  <a:pt x="22" y="166"/>
                </a:cubicBezTo>
                <a:cubicBezTo>
                  <a:pt x="30" y="166"/>
                  <a:pt x="38" y="169"/>
                  <a:pt x="45" y="175"/>
                </a:cubicBezTo>
                <a:cubicBezTo>
                  <a:pt x="51" y="182"/>
                  <a:pt x="55" y="191"/>
                  <a:pt x="54" y="199"/>
                </a:cubicBezTo>
                <a:lnTo>
                  <a:pt x="29" y="205"/>
                </a:lnTo>
                <a:close/>
                <a:moveTo>
                  <a:pt x="61" y="197"/>
                </a:moveTo>
                <a:cubicBezTo>
                  <a:pt x="61" y="188"/>
                  <a:pt x="57" y="178"/>
                  <a:pt x="50" y="170"/>
                </a:cubicBezTo>
                <a:cubicBezTo>
                  <a:pt x="42" y="163"/>
                  <a:pt x="33" y="159"/>
                  <a:pt x="24" y="159"/>
                </a:cubicBezTo>
                <a:cubicBezTo>
                  <a:pt x="30" y="134"/>
                  <a:pt x="30" y="134"/>
                  <a:pt x="30" y="134"/>
                </a:cubicBezTo>
                <a:cubicBezTo>
                  <a:pt x="31" y="132"/>
                  <a:pt x="32" y="131"/>
                  <a:pt x="33" y="129"/>
                </a:cubicBezTo>
                <a:cubicBezTo>
                  <a:pt x="47" y="119"/>
                  <a:pt x="68" y="122"/>
                  <a:pt x="83" y="137"/>
                </a:cubicBezTo>
                <a:cubicBezTo>
                  <a:pt x="98" y="153"/>
                  <a:pt x="101" y="175"/>
                  <a:pt x="89" y="189"/>
                </a:cubicBezTo>
                <a:cubicBezTo>
                  <a:pt x="88" y="190"/>
                  <a:pt x="87" y="190"/>
                  <a:pt x="86" y="190"/>
                </a:cubicBezTo>
                <a:lnTo>
                  <a:pt x="61" y="197"/>
                </a:lnTo>
                <a:close/>
                <a:moveTo>
                  <a:pt x="197" y="81"/>
                </a:moveTo>
                <a:cubicBezTo>
                  <a:pt x="186" y="93"/>
                  <a:pt x="186" y="93"/>
                  <a:pt x="186" y="93"/>
                </a:cubicBezTo>
                <a:cubicBezTo>
                  <a:pt x="186" y="91"/>
                  <a:pt x="186" y="90"/>
                  <a:pt x="186" y="88"/>
                </a:cubicBezTo>
                <a:cubicBezTo>
                  <a:pt x="185" y="75"/>
                  <a:pt x="178" y="62"/>
                  <a:pt x="168" y="52"/>
                </a:cubicBezTo>
                <a:cubicBezTo>
                  <a:pt x="157" y="41"/>
                  <a:pt x="142" y="34"/>
                  <a:pt x="127" y="34"/>
                </a:cubicBezTo>
                <a:cubicBezTo>
                  <a:pt x="139" y="23"/>
                  <a:pt x="139" y="23"/>
                  <a:pt x="139" y="23"/>
                </a:cubicBezTo>
                <a:cubicBezTo>
                  <a:pt x="145" y="17"/>
                  <a:pt x="153" y="14"/>
                  <a:pt x="161" y="14"/>
                </a:cubicBezTo>
                <a:cubicBezTo>
                  <a:pt x="172" y="14"/>
                  <a:pt x="184" y="19"/>
                  <a:pt x="192" y="27"/>
                </a:cubicBezTo>
                <a:cubicBezTo>
                  <a:pt x="201" y="36"/>
                  <a:pt x="205" y="46"/>
                  <a:pt x="206" y="56"/>
                </a:cubicBezTo>
                <a:cubicBezTo>
                  <a:pt x="207" y="66"/>
                  <a:pt x="204" y="75"/>
                  <a:pt x="197" y="81"/>
                </a:cubicBezTo>
                <a:close/>
              </a:path>
            </a:pathLst>
          </a:custGeom>
          <a:solidFill>
            <a:schemeClr val="bg1"/>
          </a:solidFill>
          <a:ln>
            <a:noFill/>
          </a:ln>
        </p:spPr>
        <p:txBody>
          <a:bodyPr vert="horz" wrap="square" lIns="91606" tIns="45802" rIns="91606" bIns="45802" numCol="1" anchor="t" anchorCtr="0" compatLnSpc="1"/>
          <a:lstStyle/>
          <a:p>
            <a:pPr algn="just">
              <a:lnSpc>
                <a:spcPct val="120000"/>
              </a:lnSpc>
            </a:pPr>
            <a:endParaRPr lang="id-ID" sz="78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5" name="TextBox 54"/>
          <p:cNvSpPr txBox="1"/>
          <p:nvPr/>
        </p:nvSpPr>
        <p:spPr>
          <a:xfrm>
            <a:off x="6952786" y="4547750"/>
            <a:ext cx="1768573" cy="224357"/>
          </a:xfrm>
          <a:prstGeom prst="rect">
            <a:avLst/>
          </a:prstGeom>
          <a:noFill/>
        </p:spPr>
        <p:txBody>
          <a:bodyPr wrap="square" lIns="0" tIns="0" rIns="0" bIns="0" rtlCol="0">
            <a:spAutoFit/>
          </a:bodyPr>
          <a:lstStyle/>
          <a:p>
            <a:pPr algn="just">
              <a:lnSpc>
                <a:spcPct val="120000"/>
              </a:lnSpc>
            </a:pPr>
            <a:r>
              <a:rPr lang="zh-CN" altLang="en-US" sz="1215">
                <a:solidFill>
                  <a:schemeClr val="accent4"/>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id-ID" sz="1215" dirty="0">
              <a:solidFill>
                <a:schemeClr val="accent4"/>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6" name="TextBox 55"/>
          <p:cNvSpPr txBox="1"/>
          <p:nvPr/>
        </p:nvSpPr>
        <p:spPr>
          <a:xfrm>
            <a:off x="7840139" y="3506731"/>
            <a:ext cx="1768573" cy="224357"/>
          </a:xfrm>
          <a:prstGeom prst="rect">
            <a:avLst/>
          </a:prstGeom>
          <a:noFill/>
        </p:spPr>
        <p:txBody>
          <a:bodyPr wrap="square" lIns="0" tIns="0" rIns="0" bIns="0" rtlCol="0">
            <a:spAutoFit/>
          </a:bodyPr>
          <a:lstStyle/>
          <a:p>
            <a:pPr algn="just">
              <a:lnSpc>
                <a:spcPct val="120000"/>
              </a:lnSpc>
            </a:pPr>
            <a:r>
              <a:rPr lang="zh-CN" altLang="en-US" sz="1215">
                <a:solidFill>
                  <a:schemeClr val="accent3"/>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id-ID" sz="1215" dirty="0">
              <a:solidFill>
                <a:schemeClr val="accent3"/>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7" name="TextBox 56"/>
          <p:cNvSpPr txBox="1"/>
          <p:nvPr/>
        </p:nvSpPr>
        <p:spPr>
          <a:xfrm>
            <a:off x="6769167" y="2293856"/>
            <a:ext cx="1768573" cy="224357"/>
          </a:xfrm>
          <a:prstGeom prst="rect">
            <a:avLst/>
          </a:prstGeom>
          <a:noFill/>
        </p:spPr>
        <p:txBody>
          <a:bodyPr wrap="square" lIns="0" tIns="0" rIns="0" bIns="0" rtlCol="0">
            <a:spAutoFit/>
          </a:bodyPr>
          <a:lstStyle/>
          <a:p>
            <a:pPr algn="just">
              <a:lnSpc>
                <a:spcPct val="120000"/>
              </a:lnSpc>
            </a:pPr>
            <a:r>
              <a:rPr lang="zh-CN" altLang="en-US" sz="1215">
                <a:solidFill>
                  <a:srgbClr val="FF9298"/>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zh-CN" altLang="en-US" sz="1215" dirty="0">
              <a:solidFill>
                <a:srgbClr val="FF9298"/>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8" name="TextBox 57"/>
          <p:cNvSpPr txBox="1"/>
          <p:nvPr/>
        </p:nvSpPr>
        <p:spPr>
          <a:xfrm>
            <a:off x="5968245" y="1182340"/>
            <a:ext cx="1768573" cy="224357"/>
          </a:xfrm>
          <a:prstGeom prst="rect">
            <a:avLst/>
          </a:prstGeom>
          <a:noFill/>
        </p:spPr>
        <p:txBody>
          <a:bodyPr wrap="square" lIns="0" tIns="0" rIns="0" bIns="0" rtlCol="0">
            <a:spAutoFit/>
          </a:bodyPr>
          <a:lstStyle/>
          <a:p>
            <a:pPr algn="just">
              <a:lnSpc>
                <a:spcPct val="120000"/>
              </a:lnSpc>
            </a:pPr>
            <a:r>
              <a:rPr lang="zh-CN" altLang="en-US" sz="1215">
                <a:solidFill>
                  <a:srgbClr val="4188CE"/>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zh-CN" altLang="en-US" sz="1215" dirty="0">
              <a:solidFill>
                <a:srgbClr val="4188CE"/>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9" name="TextBox 58"/>
          <p:cNvSpPr txBox="1"/>
          <p:nvPr/>
        </p:nvSpPr>
        <p:spPr>
          <a:xfrm>
            <a:off x="6013387" y="1414671"/>
            <a:ext cx="2707974" cy="245708"/>
          </a:xfrm>
          <a:prstGeom prst="rect">
            <a:avLst/>
          </a:prstGeom>
          <a:noFill/>
        </p:spPr>
        <p:txBody>
          <a:bodyPr wrap="square" lIns="0" tIns="0" rIns="0" bIns="0" numCol="1" spcCol="360000">
            <a:spAutoFit/>
          </a:bodyPr>
          <a:lstStyle/>
          <a:p>
            <a:pPr algn="just">
              <a:lnSpc>
                <a:spcPct val="120000"/>
              </a:lnSpc>
              <a:defRPr/>
            </a:pPr>
            <a:r>
              <a:rPr lang="en-US" altLang="zh-CN" sz="695"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zh-CN" altLang="en-US" sz="695"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en-US" altLang="zh-CN" sz="695"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0" name="TextBox 59"/>
          <p:cNvSpPr txBox="1"/>
          <p:nvPr/>
        </p:nvSpPr>
        <p:spPr>
          <a:xfrm>
            <a:off x="6792416" y="2512979"/>
            <a:ext cx="2707974" cy="245708"/>
          </a:xfrm>
          <a:prstGeom prst="rect">
            <a:avLst/>
          </a:prstGeom>
          <a:noFill/>
        </p:spPr>
        <p:txBody>
          <a:bodyPr wrap="square" lIns="0" tIns="0" rIns="0" bIns="0" numCol="1" spcCol="360000">
            <a:spAutoFit/>
          </a:bodyPr>
          <a:lstStyle/>
          <a:p>
            <a:pPr algn="just">
              <a:lnSpc>
                <a:spcPct val="120000"/>
              </a:lnSpc>
              <a:defRPr/>
            </a:pPr>
            <a:r>
              <a:rPr lang="en-US" altLang="zh-CN" sz="695"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zh-CN" altLang="en-US" sz="695"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en-US" altLang="zh-CN" sz="695"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1" name="TextBox 60"/>
          <p:cNvSpPr txBox="1"/>
          <p:nvPr/>
        </p:nvSpPr>
        <p:spPr>
          <a:xfrm>
            <a:off x="7840157" y="3731764"/>
            <a:ext cx="2644174" cy="245708"/>
          </a:xfrm>
          <a:prstGeom prst="rect">
            <a:avLst/>
          </a:prstGeom>
          <a:noFill/>
        </p:spPr>
        <p:txBody>
          <a:bodyPr wrap="square" lIns="0" tIns="0" rIns="0" bIns="0" numCol="1" spcCol="360000">
            <a:spAutoFit/>
          </a:bodyPr>
          <a:lstStyle/>
          <a:p>
            <a:pPr algn="just">
              <a:lnSpc>
                <a:spcPct val="120000"/>
              </a:lnSpc>
              <a:defRPr/>
            </a:pPr>
            <a:r>
              <a:rPr lang="en-US" altLang="zh-CN" sz="695"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zh-CN" altLang="en-US" sz="695"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en-US" altLang="zh-CN" sz="695"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2" name="TextBox 61"/>
          <p:cNvSpPr txBox="1"/>
          <p:nvPr/>
        </p:nvSpPr>
        <p:spPr>
          <a:xfrm>
            <a:off x="6949887" y="4781905"/>
            <a:ext cx="2707974" cy="245708"/>
          </a:xfrm>
          <a:prstGeom prst="rect">
            <a:avLst/>
          </a:prstGeom>
          <a:noFill/>
        </p:spPr>
        <p:txBody>
          <a:bodyPr wrap="square" lIns="0" tIns="0" rIns="0" bIns="0" numCol="1" spcCol="360000">
            <a:spAutoFit/>
          </a:bodyPr>
          <a:lstStyle/>
          <a:p>
            <a:pPr algn="just">
              <a:lnSpc>
                <a:spcPct val="120000"/>
              </a:lnSpc>
              <a:defRPr/>
            </a:pPr>
            <a:r>
              <a:rPr lang="en-US" altLang="zh-CN" sz="695"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zh-CN" altLang="en-US" sz="695"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en-US" altLang="zh-CN" sz="695"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1" fill="hold" nodeType="after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500" fill="hold"/>
                                        <p:tgtEl>
                                          <p:spTgt spid="8"/>
                                        </p:tgtEl>
                                        <p:attrNameLst>
                                          <p:attrName>ppt_x</p:attrName>
                                        </p:attrNameLst>
                                      </p:cBhvr>
                                      <p:tavLst>
                                        <p:tav tm="0">
                                          <p:val>
                                            <p:strVal val="#ppt_x"/>
                                          </p:val>
                                        </p:tav>
                                        <p:tav tm="100000">
                                          <p:val>
                                            <p:strVal val="#ppt_x"/>
                                          </p:val>
                                        </p:tav>
                                      </p:tavLst>
                                    </p:anim>
                                    <p:anim calcmode="lin" valueType="num">
                                      <p:cBhvr additive="base">
                                        <p:cTn id="13" dur="500" fill="hold"/>
                                        <p:tgtEl>
                                          <p:spTgt spid="8"/>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 presetClass="entr" presetSubtype="1" fill="hold" nodeType="after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additive="base">
                                        <p:cTn id="17" dur="500" fill="hold"/>
                                        <p:tgtEl>
                                          <p:spTgt spid="11"/>
                                        </p:tgtEl>
                                        <p:attrNameLst>
                                          <p:attrName>ppt_x</p:attrName>
                                        </p:attrNameLst>
                                      </p:cBhvr>
                                      <p:tavLst>
                                        <p:tav tm="0">
                                          <p:val>
                                            <p:strVal val="#ppt_x"/>
                                          </p:val>
                                        </p:tav>
                                        <p:tav tm="100000">
                                          <p:val>
                                            <p:strVal val="#ppt_x"/>
                                          </p:val>
                                        </p:tav>
                                      </p:tavLst>
                                    </p:anim>
                                    <p:anim calcmode="lin" valueType="num">
                                      <p:cBhvr additive="base">
                                        <p:cTn id="18" dur="500" fill="hold"/>
                                        <p:tgtEl>
                                          <p:spTgt spid="11"/>
                                        </p:tgtEl>
                                        <p:attrNameLst>
                                          <p:attrName>ppt_y</p:attrName>
                                        </p:attrNameLst>
                                      </p:cBhvr>
                                      <p:tavLst>
                                        <p:tav tm="0">
                                          <p:val>
                                            <p:strVal val="0-#ppt_h/2"/>
                                          </p:val>
                                        </p:tav>
                                        <p:tav tm="100000">
                                          <p:val>
                                            <p:strVal val="#ppt_y"/>
                                          </p:val>
                                        </p:tav>
                                      </p:tavLst>
                                    </p:anim>
                                  </p:childTnLst>
                                </p:cTn>
                              </p:par>
                            </p:childTnLst>
                          </p:cTn>
                        </p:par>
                        <p:par>
                          <p:cTn id="19" fill="hold">
                            <p:stCondLst>
                              <p:cond delay="1500"/>
                            </p:stCondLst>
                            <p:childTnLst>
                              <p:par>
                                <p:cTn id="20" presetID="2" presetClass="entr" presetSubtype="1" fill="hold" nodeType="afterEffect">
                                  <p:stCondLst>
                                    <p:cond delay="0"/>
                                  </p:stCondLst>
                                  <p:childTnLst>
                                    <p:set>
                                      <p:cBhvr>
                                        <p:cTn id="21" dur="1" fill="hold">
                                          <p:stCondLst>
                                            <p:cond delay="0"/>
                                          </p:stCondLst>
                                        </p:cTn>
                                        <p:tgtEl>
                                          <p:spTgt spid="14"/>
                                        </p:tgtEl>
                                        <p:attrNameLst>
                                          <p:attrName>style.visibility</p:attrName>
                                        </p:attrNameLst>
                                      </p:cBhvr>
                                      <p:to>
                                        <p:strVal val="visible"/>
                                      </p:to>
                                    </p:set>
                                    <p:anim calcmode="lin" valueType="num">
                                      <p:cBhvr additive="base">
                                        <p:cTn id="22" dur="500" fill="hold"/>
                                        <p:tgtEl>
                                          <p:spTgt spid="14"/>
                                        </p:tgtEl>
                                        <p:attrNameLst>
                                          <p:attrName>ppt_x</p:attrName>
                                        </p:attrNameLst>
                                      </p:cBhvr>
                                      <p:tavLst>
                                        <p:tav tm="0">
                                          <p:val>
                                            <p:strVal val="#ppt_x"/>
                                          </p:val>
                                        </p:tav>
                                        <p:tav tm="100000">
                                          <p:val>
                                            <p:strVal val="#ppt_x"/>
                                          </p:val>
                                        </p:tav>
                                      </p:tavLst>
                                    </p:anim>
                                    <p:anim calcmode="lin" valueType="num">
                                      <p:cBhvr additive="base">
                                        <p:cTn id="23" dur="500" fill="hold"/>
                                        <p:tgtEl>
                                          <p:spTgt spid="14"/>
                                        </p:tgtEl>
                                        <p:attrNameLst>
                                          <p:attrName>ppt_y</p:attrName>
                                        </p:attrNameLst>
                                      </p:cBhvr>
                                      <p:tavLst>
                                        <p:tav tm="0">
                                          <p:val>
                                            <p:strVal val="0-#ppt_h/2"/>
                                          </p:val>
                                        </p:tav>
                                        <p:tav tm="100000">
                                          <p:val>
                                            <p:strVal val="#ppt_y"/>
                                          </p:val>
                                        </p:tav>
                                      </p:tavLst>
                                    </p:anim>
                                  </p:childTnLst>
                                </p:cTn>
                              </p:par>
                            </p:childTnLst>
                          </p:cTn>
                        </p:par>
                        <p:par>
                          <p:cTn id="24" fill="hold">
                            <p:stCondLst>
                              <p:cond delay="2000"/>
                            </p:stCondLst>
                            <p:childTnLst>
                              <p:par>
                                <p:cTn id="25" presetID="16" presetClass="entr" presetSubtype="37" fill="hold" nodeType="afterEffect">
                                  <p:stCondLst>
                                    <p:cond delay="0"/>
                                  </p:stCondLst>
                                  <p:childTnLst>
                                    <p:set>
                                      <p:cBhvr>
                                        <p:cTn id="26" dur="1" fill="hold">
                                          <p:stCondLst>
                                            <p:cond delay="0"/>
                                          </p:stCondLst>
                                        </p:cTn>
                                        <p:tgtEl>
                                          <p:spTgt spid="27"/>
                                        </p:tgtEl>
                                        <p:attrNameLst>
                                          <p:attrName>style.visibility</p:attrName>
                                        </p:attrNameLst>
                                      </p:cBhvr>
                                      <p:to>
                                        <p:strVal val="visible"/>
                                      </p:to>
                                    </p:set>
                                    <p:animEffect transition="in" filter="barn(outVertical)">
                                      <p:cBhvr>
                                        <p:cTn id="27" dur="1000"/>
                                        <p:tgtEl>
                                          <p:spTgt spid="27"/>
                                        </p:tgtEl>
                                      </p:cBhvr>
                                    </p:animEffect>
                                  </p:childTnLst>
                                </p:cTn>
                              </p:par>
                            </p:childTnLst>
                          </p:cTn>
                        </p:par>
                        <p:par>
                          <p:cTn id="28" fill="hold">
                            <p:stCondLst>
                              <p:cond delay="3000"/>
                            </p:stCondLst>
                            <p:childTnLst>
                              <p:par>
                                <p:cTn id="29" presetID="16" presetClass="entr" presetSubtype="37" fill="hold" nodeType="afterEffect">
                                  <p:stCondLst>
                                    <p:cond delay="0"/>
                                  </p:stCondLst>
                                  <p:childTnLst>
                                    <p:set>
                                      <p:cBhvr>
                                        <p:cTn id="30" dur="1" fill="hold">
                                          <p:stCondLst>
                                            <p:cond delay="0"/>
                                          </p:stCondLst>
                                        </p:cTn>
                                        <p:tgtEl>
                                          <p:spTgt spid="30"/>
                                        </p:tgtEl>
                                        <p:attrNameLst>
                                          <p:attrName>style.visibility</p:attrName>
                                        </p:attrNameLst>
                                      </p:cBhvr>
                                      <p:to>
                                        <p:strVal val="visible"/>
                                      </p:to>
                                    </p:set>
                                    <p:animEffect transition="in" filter="barn(outVertical)">
                                      <p:cBhvr>
                                        <p:cTn id="31" dur="1000"/>
                                        <p:tgtEl>
                                          <p:spTgt spid="30"/>
                                        </p:tgtEl>
                                      </p:cBhvr>
                                    </p:animEffect>
                                  </p:childTnLst>
                                </p:cTn>
                              </p:par>
                            </p:childTnLst>
                          </p:cTn>
                        </p:par>
                        <p:par>
                          <p:cTn id="32" fill="hold">
                            <p:stCondLst>
                              <p:cond delay="4000"/>
                            </p:stCondLst>
                            <p:childTnLst>
                              <p:par>
                                <p:cTn id="33" presetID="16" presetClass="entr" presetSubtype="37" fill="hold" nodeType="afterEffect">
                                  <p:stCondLst>
                                    <p:cond delay="0"/>
                                  </p:stCondLst>
                                  <p:childTnLst>
                                    <p:set>
                                      <p:cBhvr>
                                        <p:cTn id="34" dur="1" fill="hold">
                                          <p:stCondLst>
                                            <p:cond delay="0"/>
                                          </p:stCondLst>
                                        </p:cTn>
                                        <p:tgtEl>
                                          <p:spTgt spid="33"/>
                                        </p:tgtEl>
                                        <p:attrNameLst>
                                          <p:attrName>style.visibility</p:attrName>
                                        </p:attrNameLst>
                                      </p:cBhvr>
                                      <p:to>
                                        <p:strVal val="visible"/>
                                      </p:to>
                                    </p:set>
                                    <p:animEffect transition="in" filter="barn(outVertical)">
                                      <p:cBhvr>
                                        <p:cTn id="35" dur="1000"/>
                                        <p:tgtEl>
                                          <p:spTgt spid="33"/>
                                        </p:tgtEl>
                                      </p:cBhvr>
                                    </p:animEffect>
                                  </p:childTnLst>
                                </p:cTn>
                              </p:par>
                            </p:childTnLst>
                          </p:cTn>
                        </p:par>
                        <p:par>
                          <p:cTn id="36" fill="hold">
                            <p:stCondLst>
                              <p:cond delay="5000"/>
                            </p:stCondLst>
                            <p:childTnLst>
                              <p:par>
                                <p:cTn id="37" presetID="16" presetClass="entr" presetSubtype="37" fill="hold" nodeType="afterEffect">
                                  <p:stCondLst>
                                    <p:cond delay="0"/>
                                  </p:stCondLst>
                                  <p:childTnLst>
                                    <p:set>
                                      <p:cBhvr>
                                        <p:cTn id="38" dur="1" fill="hold">
                                          <p:stCondLst>
                                            <p:cond delay="0"/>
                                          </p:stCondLst>
                                        </p:cTn>
                                        <p:tgtEl>
                                          <p:spTgt spid="36"/>
                                        </p:tgtEl>
                                        <p:attrNameLst>
                                          <p:attrName>style.visibility</p:attrName>
                                        </p:attrNameLst>
                                      </p:cBhvr>
                                      <p:to>
                                        <p:strVal val="visible"/>
                                      </p:to>
                                    </p:set>
                                    <p:animEffect transition="in" filter="barn(outVertical)">
                                      <p:cBhvr>
                                        <p:cTn id="39" dur="1000"/>
                                        <p:tgtEl>
                                          <p:spTgt spid="36"/>
                                        </p:tgtEl>
                                      </p:cBhvr>
                                    </p:animEffect>
                                  </p:childTnLst>
                                </p:cTn>
                              </p:par>
                            </p:childTnLst>
                          </p:cTn>
                        </p:par>
                        <p:par>
                          <p:cTn id="40" fill="hold">
                            <p:stCondLst>
                              <p:cond delay="6000"/>
                            </p:stCondLst>
                            <p:childTnLst>
                              <p:par>
                                <p:cTn id="41" presetID="53" presetClass="entr" presetSubtype="16" fill="hold" nodeType="afterEffect">
                                  <p:stCondLst>
                                    <p:cond delay="0"/>
                                  </p:stCondLst>
                                  <p:childTnLst>
                                    <p:set>
                                      <p:cBhvr>
                                        <p:cTn id="42" dur="1" fill="hold">
                                          <p:stCondLst>
                                            <p:cond delay="0"/>
                                          </p:stCondLst>
                                        </p:cTn>
                                        <p:tgtEl>
                                          <p:spTgt spid="39"/>
                                        </p:tgtEl>
                                        <p:attrNameLst>
                                          <p:attrName>style.visibility</p:attrName>
                                        </p:attrNameLst>
                                      </p:cBhvr>
                                      <p:to>
                                        <p:strVal val="visible"/>
                                      </p:to>
                                    </p:set>
                                    <p:anim calcmode="lin" valueType="num">
                                      <p:cBhvr>
                                        <p:cTn id="43" dur="500" fill="hold"/>
                                        <p:tgtEl>
                                          <p:spTgt spid="39"/>
                                        </p:tgtEl>
                                        <p:attrNameLst>
                                          <p:attrName>ppt_w</p:attrName>
                                        </p:attrNameLst>
                                      </p:cBhvr>
                                      <p:tavLst>
                                        <p:tav tm="0">
                                          <p:val>
                                            <p:fltVal val="0"/>
                                          </p:val>
                                        </p:tav>
                                        <p:tav tm="100000">
                                          <p:val>
                                            <p:strVal val="#ppt_w"/>
                                          </p:val>
                                        </p:tav>
                                      </p:tavLst>
                                    </p:anim>
                                    <p:anim calcmode="lin" valueType="num">
                                      <p:cBhvr>
                                        <p:cTn id="44" dur="500" fill="hold"/>
                                        <p:tgtEl>
                                          <p:spTgt spid="39"/>
                                        </p:tgtEl>
                                        <p:attrNameLst>
                                          <p:attrName>ppt_h</p:attrName>
                                        </p:attrNameLst>
                                      </p:cBhvr>
                                      <p:tavLst>
                                        <p:tav tm="0">
                                          <p:val>
                                            <p:fltVal val="0"/>
                                          </p:val>
                                        </p:tav>
                                        <p:tav tm="100000">
                                          <p:val>
                                            <p:strVal val="#ppt_h"/>
                                          </p:val>
                                        </p:tav>
                                      </p:tavLst>
                                    </p:anim>
                                    <p:animEffect transition="in" filter="fade">
                                      <p:cBhvr>
                                        <p:cTn id="45" dur="500"/>
                                        <p:tgtEl>
                                          <p:spTgt spid="39"/>
                                        </p:tgtEl>
                                      </p:cBhvr>
                                    </p:animEffect>
                                  </p:childTnLst>
                                </p:cTn>
                              </p:par>
                            </p:childTnLst>
                          </p:cTn>
                        </p:par>
                        <p:par>
                          <p:cTn id="46" fill="hold">
                            <p:stCondLst>
                              <p:cond delay="6500"/>
                            </p:stCondLst>
                            <p:childTnLst>
                              <p:par>
                                <p:cTn id="47" presetID="53" presetClass="entr" presetSubtype="16" fill="hold" nodeType="afterEffect">
                                  <p:stCondLst>
                                    <p:cond delay="0"/>
                                  </p:stCondLst>
                                  <p:childTnLst>
                                    <p:set>
                                      <p:cBhvr>
                                        <p:cTn id="48" dur="1" fill="hold">
                                          <p:stCondLst>
                                            <p:cond delay="0"/>
                                          </p:stCondLst>
                                        </p:cTn>
                                        <p:tgtEl>
                                          <p:spTgt spid="43"/>
                                        </p:tgtEl>
                                        <p:attrNameLst>
                                          <p:attrName>style.visibility</p:attrName>
                                        </p:attrNameLst>
                                      </p:cBhvr>
                                      <p:to>
                                        <p:strVal val="visible"/>
                                      </p:to>
                                    </p:set>
                                    <p:anim calcmode="lin" valueType="num">
                                      <p:cBhvr>
                                        <p:cTn id="49" dur="500" fill="hold"/>
                                        <p:tgtEl>
                                          <p:spTgt spid="43"/>
                                        </p:tgtEl>
                                        <p:attrNameLst>
                                          <p:attrName>ppt_w</p:attrName>
                                        </p:attrNameLst>
                                      </p:cBhvr>
                                      <p:tavLst>
                                        <p:tav tm="0">
                                          <p:val>
                                            <p:fltVal val="0"/>
                                          </p:val>
                                        </p:tav>
                                        <p:tav tm="100000">
                                          <p:val>
                                            <p:strVal val="#ppt_w"/>
                                          </p:val>
                                        </p:tav>
                                      </p:tavLst>
                                    </p:anim>
                                    <p:anim calcmode="lin" valueType="num">
                                      <p:cBhvr>
                                        <p:cTn id="50" dur="500" fill="hold"/>
                                        <p:tgtEl>
                                          <p:spTgt spid="43"/>
                                        </p:tgtEl>
                                        <p:attrNameLst>
                                          <p:attrName>ppt_h</p:attrName>
                                        </p:attrNameLst>
                                      </p:cBhvr>
                                      <p:tavLst>
                                        <p:tav tm="0">
                                          <p:val>
                                            <p:fltVal val="0"/>
                                          </p:val>
                                        </p:tav>
                                        <p:tav tm="100000">
                                          <p:val>
                                            <p:strVal val="#ppt_h"/>
                                          </p:val>
                                        </p:tav>
                                      </p:tavLst>
                                    </p:anim>
                                    <p:animEffect transition="in" filter="fade">
                                      <p:cBhvr>
                                        <p:cTn id="51" dur="500"/>
                                        <p:tgtEl>
                                          <p:spTgt spid="43"/>
                                        </p:tgtEl>
                                      </p:cBhvr>
                                    </p:animEffect>
                                  </p:childTnLst>
                                </p:cTn>
                              </p:par>
                            </p:childTnLst>
                          </p:cTn>
                        </p:par>
                        <p:par>
                          <p:cTn id="52" fill="hold">
                            <p:stCondLst>
                              <p:cond delay="7000"/>
                            </p:stCondLst>
                            <p:childTnLst>
                              <p:par>
                                <p:cTn id="53" presetID="53" presetClass="entr" presetSubtype="16" fill="hold" nodeType="afterEffect">
                                  <p:stCondLst>
                                    <p:cond delay="0"/>
                                  </p:stCondLst>
                                  <p:childTnLst>
                                    <p:set>
                                      <p:cBhvr>
                                        <p:cTn id="54" dur="1" fill="hold">
                                          <p:stCondLst>
                                            <p:cond delay="0"/>
                                          </p:stCondLst>
                                        </p:cTn>
                                        <p:tgtEl>
                                          <p:spTgt spid="51"/>
                                        </p:tgtEl>
                                        <p:attrNameLst>
                                          <p:attrName>style.visibility</p:attrName>
                                        </p:attrNameLst>
                                      </p:cBhvr>
                                      <p:to>
                                        <p:strVal val="visible"/>
                                      </p:to>
                                    </p:set>
                                    <p:anim calcmode="lin" valueType="num">
                                      <p:cBhvr>
                                        <p:cTn id="55" dur="500" fill="hold"/>
                                        <p:tgtEl>
                                          <p:spTgt spid="51"/>
                                        </p:tgtEl>
                                        <p:attrNameLst>
                                          <p:attrName>ppt_w</p:attrName>
                                        </p:attrNameLst>
                                      </p:cBhvr>
                                      <p:tavLst>
                                        <p:tav tm="0">
                                          <p:val>
                                            <p:fltVal val="0"/>
                                          </p:val>
                                        </p:tav>
                                        <p:tav tm="100000">
                                          <p:val>
                                            <p:strVal val="#ppt_w"/>
                                          </p:val>
                                        </p:tav>
                                      </p:tavLst>
                                    </p:anim>
                                    <p:anim calcmode="lin" valueType="num">
                                      <p:cBhvr>
                                        <p:cTn id="56" dur="500" fill="hold"/>
                                        <p:tgtEl>
                                          <p:spTgt spid="51"/>
                                        </p:tgtEl>
                                        <p:attrNameLst>
                                          <p:attrName>ppt_h</p:attrName>
                                        </p:attrNameLst>
                                      </p:cBhvr>
                                      <p:tavLst>
                                        <p:tav tm="0">
                                          <p:val>
                                            <p:fltVal val="0"/>
                                          </p:val>
                                        </p:tav>
                                        <p:tav tm="100000">
                                          <p:val>
                                            <p:strVal val="#ppt_h"/>
                                          </p:val>
                                        </p:tav>
                                      </p:tavLst>
                                    </p:anim>
                                    <p:animEffect transition="in" filter="fade">
                                      <p:cBhvr>
                                        <p:cTn id="57" dur="500"/>
                                        <p:tgtEl>
                                          <p:spTgt spid="51"/>
                                        </p:tgtEl>
                                      </p:cBhvr>
                                    </p:animEffect>
                                  </p:childTnLst>
                                </p:cTn>
                              </p:par>
                            </p:childTnLst>
                          </p:cTn>
                        </p:par>
                        <p:par>
                          <p:cTn id="58" fill="hold">
                            <p:stCondLst>
                              <p:cond delay="7500"/>
                            </p:stCondLst>
                            <p:childTnLst>
                              <p:par>
                                <p:cTn id="59" presetID="53" presetClass="entr" presetSubtype="16" fill="hold" grpId="0" nodeType="afterEffect">
                                  <p:stCondLst>
                                    <p:cond delay="0"/>
                                  </p:stCondLst>
                                  <p:childTnLst>
                                    <p:set>
                                      <p:cBhvr>
                                        <p:cTn id="60" dur="1" fill="hold">
                                          <p:stCondLst>
                                            <p:cond delay="0"/>
                                          </p:stCondLst>
                                        </p:cTn>
                                        <p:tgtEl>
                                          <p:spTgt spid="54"/>
                                        </p:tgtEl>
                                        <p:attrNameLst>
                                          <p:attrName>style.visibility</p:attrName>
                                        </p:attrNameLst>
                                      </p:cBhvr>
                                      <p:to>
                                        <p:strVal val="visible"/>
                                      </p:to>
                                    </p:set>
                                    <p:anim calcmode="lin" valueType="num">
                                      <p:cBhvr>
                                        <p:cTn id="61" dur="500" fill="hold"/>
                                        <p:tgtEl>
                                          <p:spTgt spid="54"/>
                                        </p:tgtEl>
                                        <p:attrNameLst>
                                          <p:attrName>ppt_w</p:attrName>
                                        </p:attrNameLst>
                                      </p:cBhvr>
                                      <p:tavLst>
                                        <p:tav tm="0">
                                          <p:val>
                                            <p:fltVal val="0"/>
                                          </p:val>
                                        </p:tav>
                                        <p:tav tm="100000">
                                          <p:val>
                                            <p:strVal val="#ppt_w"/>
                                          </p:val>
                                        </p:tav>
                                      </p:tavLst>
                                    </p:anim>
                                    <p:anim calcmode="lin" valueType="num">
                                      <p:cBhvr>
                                        <p:cTn id="62" dur="500" fill="hold"/>
                                        <p:tgtEl>
                                          <p:spTgt spid="54"/>
                                        </p:tgtEl>
                                        <p:attrNameLst>
                                          <p:attrName>ppt_h</p:attrName>
                                        </p:attrNameLst>
                                      </p:cBhvr>
                                      <p:tavLst>
                                        <p:tav tm="0">
                                          <p:val>
                                            <p:fltVal val="0"/>
                                          </p:val>
                                        </p:tav>
                                        <p:tav tm="100000">
                                          <p:val>
                                            <p:strVal val="#ppt_h"/>
                                          </p:val>
                                        </p:tav>
                                      </p:tavLst>
                                    </p:anim>
                                    <p:animEffect transition="in" filter="fade">
                                      <p:cBhvr>
                                        <p:cTn id="63" dur="500"/>
                                        <p:tgtEl>
                                          <p:spTgt spid="54"/>
                                        </p:tgtEl>
                                      </p:cBhvr>
                                    </p:animEffect>
                                  </p:childTnLst>
                                </p:cTn>
                              </p:par>
                            </p:childTnLst>
                          </p:cTn>
                        </p:par>
                        <p:par>
                          <p:cTn id="64" fill="hold">
                            <p:stCondLst>
                              <p:cond delay="8000"/>
                            </p:stCondLst>
                            <p:childTnLst>
                              <p:par>
                                <p:cTn id="65" presetID="22" presetClass="entr" presetSubtype="8" fill="hold" grpId="0" nodeType="afterEffect">
                                  <p:stCondLst>
                                    <p:cond delay="0"/>
                                  </p:stCondLst>
                                  <p:childTnLst>
                                    <p:set>
                                      <p:cBhvr>
                                        <p:cTn id="66" dur="1" fill="hold">
                                          <p:stCondLst>
                                            <p:cond delay="0"/>
                                          </p:stCondLst>
                                        </p:cTn>
                                        <p:tgtEl>
                                          <p:spTgt spid="55"/>
                                        </p:tgtEl>
                                        <p:attrNameLst>
                                          <p:attrName>style.visibility</p:attrName>
                                        </p:attrNameLst>
                                      </p:cBhvr>
                                      <p:to>
                                        <p:strVal val="visible"/>
                                      </p:to>
                                    </p:set>
                                    <p:animEffect transition="in" filter="wipe(left)">
                                      <p:cBhvr>
                                        <p:cTn id="67" dur="500"/>
                                        <p:tgtEl>
                                          <p:spTgt spid="55"/>
                                        </p:tgtEl>
                                      </p:cBhvr>
                                    </p:animEffect>
                                  </p:childTnLst>
                                </p:cTn>
                              </p:par>
                            </p:childTnLst>
                          </p:cTn>
                        </p:par>
                        <p:par>
                          <p:cTn id="68" fill="hold">
                            <p:stCondLst>
                              <p:cond delay="8500"/>
                            </p:stCondLst>
                            <p:childTnLst>
                              <p:par>
                                <p:cTn id="69" presetID="22" presetClass="entr" presetSubtype="8" fill="hold" grpId="0" nodeType="afterEffect">
                                  <p:stCondLst>
                                    <p:cond delay="0"/>
                                  </p:stCondLst>
                                  <p:childTnLst>
                                    <p:set>
                                      <p:cBhvr>
                                        <p:cTn id="70" dur="1" fill="hold">
                                          <p:stCondLst>
                                            <p:cond delay="0"/>
                                          </p:stCondLst>
                                        </p:cTn>
                                        <p:tgtEl>
                                          <p:spTgt spid="56"/>
                                        </p:tgtEl>
                                        <p:attrNameLst>
                                          <p:attrName>style.visibility</p:attrName>
                                        </p:attrNameLst>
                                      </p:cBhvr>
                                      <p:to>
                                        <p:strVal val="visible"/>
                                      </p:to>
                                    </p:set>
                                    <p:animEffect transition="in" filter="wipe(left)">
                                      <p:cBhvr>
                                        <p:cTn id="71" dur="500"/>
                                        <p:tgtEl>
                                          <p:spTgt spid="56"/>
                                        </p:tgtEl>
                                      </p:cBhvr>
                                    </p:animEffect>
                                  </p:childTnLst>
                                </p:cTn>
                              </p:par>
                            </p:childTnLst>
                          </p:cTn>
                        </p:par>
                        <p:par>
                          <p:cTn id="72" fill="hold">
                            <p:stCondLst>
                              <p:cond delay="9000"/>
                            </p:stCondLst>
                            <p:childTnLst>
                              <p:par>
                                <p:cTn id="73" presetID="22" presetClass="entr" presetSubtype="8" fill="hold" grpId="0" nodeType="afterEffect">
                                  <p:stCondLst>
                                    <p:cond delay="0"/>
                                  </p:stCondLst>
                                  <p:childTnLst>
                                    <p:set>
                                      <p:cBhvr>
                                        <p:cTn id="74" dur="1" fill="hold">
                                          <p:stCondLst>
                                            <p:cond delay="0"/>
                                          </p:stCondLst>
                                        </p:cTn>
                                        <p:tgtEl>
                                          <p:spTgt spid="57"/>
                                        </p:tgtEl>
                                        <p:attrNameLst>
                                          <p:attrName>style.visibility</p:attrName>
                                        </p:attrNameLst>
                                      </p:cBhvr>
                                      <p:to>
                                        <p:strVal val="visible"/>
                                      </p:to>
                                    </p:set>
                                    <p:animEffect transition="in" filter="wipe(left)">
                                      <p:cBhvr>
                                        <p:cTn id="75" dur="500"/>
                                        <p:tgtEl>
                                          <p:spTgt spid="57"/>
                                        </p:tgtEl>
                                      </p:cBhvr>
                                    </p:animEffect>
                                  </p:childTnLst>
                                </p:cTn>
                              </p:par>
                            </p:childTnLst>
                          </p:cTn>
                        </p:par>
                        <p:par>
                          <p:cTn id="76" fill="hold">
                            <p:stCondLst>
                              <p:cond delay="9500"/>
                            </p:stCondLst>
                            <p:childTnLst>
                              <p:par>
                                <p:cTn id="77" presetID="22" presetClass="entr" presetSubtype="8" fill="hold" grpId="0" nodeType="afterEffect">
                                  <p:stCondLst>
                                    <p:cond delay="0"/>
                                  </p:stCondLst>
                                  <p:childTnLst>
                                    <p:set>
                                      <p:cBhvr>
                                        <p:cTn id="78" dur="1" fill="hold">
                                          <p:stCondLst>
                                            <p:cond delay="0"/>
                                          </p:stCondLst>
                                        </p:cTn>
                                        <p:tgtEl>
                                          <p:spTgt spid="58"/>
                                        </p:tgtEl>
                                        <p:attrNameLst>
                                          <p:attrName>style.visibility</p:attrName>
                                        </p:attrNameLst>
                                      </p:cBhvr>
                                      <p:to>
                                        <p:strVal val="visible"/>
                                      </p:to>
                                    </p:set>
                                    <p:animEffect transition="in" filter="wipe(left)">
                                      <p:cBhvr>
                                        <p:cTn id="79" dur="500"/>
                                        <p:tgtEl>
                                          <p:spTgt spid="58"/>
                                        </p:tgtEl>
                                      </p:cBhvr>
                                    </p:animEffect>
                                  </p:childTnLst>
                                </p:cTn>
                              </p:par>
                            </p:childTnLst>
                          </p:cTn>
                        </p:par>
                        <p:par>
                          <p:cTn id="80" fill="hold">
                            <p:stCondLst>
                              <p:cond delay="10000"/>
                            </p:stCondLst>
                            <p:childTnLst>
                              <p:par>
                                <p:cTn id="81" presetID="2" presetClass="entr" presetSubtype="2" fill="hold" grpId="0" nodeType="afterEffect">
                                  <p:stCondLst>
                                    <p:cond delay="0"/>
                                  </p:stCondLst>
                                  <p:childTnLst>
                                    <p:set>
                                      <p:cBhvr>
                                        <p:cTn id="82" dur="1" fill="hold">
                                          <p:stCondLst>
                                            <p:cond delay="0"/>
                                          </p:stCondLst>
                                        </p:cTn>
                                        <p:tgtEl>
                                          <p:spTgt spid="59"/>
                                        </p:tgtEl>
                                        <p:attrNameLst>
                                          <p:attrName>style.visibility</p:attrName>
                                        </p:attrNameLst>
                                      </p:cBhvr>
                                      <p:to>
                                        <p:strVal val="visible"/>
                                      </p:to>
                                    </p:set>
                                    <p:anim calcmode="lin" valueType="num">
                                      <p:cBhvr additive="base">
                                        <p:cTn id="83" dur="500" fill="hold"/>
                                        <p:tgtEl>
                                          <p:spTgt spid="59"/>
                                        </p:tgtEl>
                                        <p:attrNameLst>
                                          <p:attrName>ppt_x</p:attrName>
                                        </p:attrNameLst>
                                      </p:cBhvr>
                                      <p:tavLst>
                                        <p:tav tm="0">
                                          <p:val>
                                            <p:strVal val="1+#ppt_w/2"/>
                                          </p:val>
                                        </p:tav>
                                        <p:tav tm="100000">
                                          <p:val>
                                            <p:strVal val="#ppt_x"/>
                                          </p:val>
                                        </p:tav>
                                      </p:tavLst>
                                    </p:anim>
                                    <p:anim calcmode="lin" valueType="num">
                                      <p:cBhvr additive="base">
                                        <p:cTn id="84" dur="500" fill="hold"/>
                                        <p:tgtEl>
                                          <p:spTgt spid="59"/>
                                        </p:tgtEl>
                                        <p:attrNameLst>
                                          <p:attrName>ppt_y</p:attrName>
                                        </p:attrNameLst>
                                      </p:cBhvr>
                                      <p:tavLst>
                                        <p:tav tm="0">
                                          <p:val>
                                            <p:strVal val="#ppt_y"/>
                                          </p:val>
                                        </p:tav>
                                        <p:tav tm="100000">
                                          <p:val>
                                            <p:strVal val="#ppt_y"/>
                                          </p:val>
                                        </p:tav>
                                      </p:tavLst>
                                    </p:anim>
                                  </p:childTnLst>
                                </p:cTn>
                              </p:par>
                            </p:childTnLst>
                          </p:cTn>
                        </p:par>
                        <p:par>
                          <p:cTn id="85" fill="hold">
                            <p:stCondLst>
                              <p:cond delay="10500"/>
                            </p:stCondLst>
                            <p:childTnLst>
                              <p:par>
                                <p:cTn id="86" presetID="2" presetClass="entr" presetSubtype="2" fill="hold" grpId="0" nodeType="afterEffect">
                                  <p:stCondLst>
                                    <p:cond delay="0"/>
                                  </p:stCondLst>
                                  <p:childTnLst>
                                    <p:set>
                                      <p:cBhvr>
                                        <p:cTn id="87" dur="1" fill="hold">
                                          <p:stCondLst>
                                            <p:cond delay="0"/>
                                          </p:stCondLst>
                                        </p:cTn>
                                        <p:tgtEl>
                                          <p:spTgt spid="60"/>
                                        </p:tgtEl>
                                        <p:attrNameLst>
                                          <p:attrName>style.visibility</p:attrName>
                                        </p:attrNameLst>
                                      </p:cBhvr>
                                      <p:to>
                                        <p:strVal val="visible"/>
                                      </p:to>
                                    </p:set>
                                    <p:anim calcmode="lin" valueType="num">
                                      <p:cBhvr additive="base">
                                        <p:cTn id="88" dur="500" fill="hold"/>
                                        <p:tgtEl>
                                          <p:spTgt spid="60"/>
                                        </p:tgtEl>
                                        <p:attrNameLst>
                                          <p:attrName>ppt_x</p:attrName>
                                        </p:attrNameLst>
                                      </p:cBhvr>
                                      <p:tavLst>
                                        <p:tav tm="0">
                                          <p:val>
                                            <p:strVal val="1+#ppt_w/2"/>
                                          </p:val>
                                        </p:tav>
                                        <p:tav tm="100000">
                                          <p:val>
                                            <p:strVal val="#ppt_x"/>
                                          </p:val>
                                        </p:tav>
                                      </p:tavLst>
                                    </p:anim>
                                    <p:anim calcmode="lin" valueType="num">
                                      <p:cBhvr additive="base">
                                        <p:cTn id="89" dur="500" fill="hold"/>
                                        <p:tgtEl>
                                          <p:spTgt spid="60"/>
                                        </p:tgtEl>
                                        <p:attrNameLst>
                                          <p:attrName>ppt_y</p:attrName>
                                        </p:attrNameLst>
                                      </p:cBhvr>
                                      <p:tavLst>
                                        <p:tav tm="0">
                                          <p:val>
                                            <p:strVal val="#ppt_y"/>
                                          </p:val>
                                        </p:tav>
                                        <p:tav tm="100000">
                                          <p:val>
                                            <p:strVal val="#ppt_y"/>
                                          </p:val>
                                        </p:tav>
                                      </p:tavLst>
                                    </p:anim>
                                  </p:childTnLst>
                                </p:cTn>
                              </p:par>
                            </p:childTnLst>
                          </p:cTn>
                        </p:par>
                        <p:par>
                          <p:cTn id="90" fill="hold">
                            <p:stCondLst>
                              <p:cond delay="11000"/>
                            </p:stCondLst>
                            <p:childTnLst>
                              <p:par>
                                <p:cTn id="91" presetID="2" presetClass="entr" presetSubtype="2" fill="hold" grpId="0" nodeType="afterEffect">
                                  <p:stCondLst>
                                    <p:cond delay="0"/>
                                  </p:stCondLst>
                                  <p:childTnLst>
                                    <p:set>
                                      <p:cBhvr>
                                        <p:cTn id="92" dur="1" fill="hold">
                                          <p:stCondLst>
                                            <p:cond delay="0"/>
                                          </p:stCondLst>
                                        </p:cTn>
                                        <p:tgtEl>
                                          <p:spTgt spid="61"/>
                                        </p:tgtEl>
                                        <p:attrNameLst>
                                          <p:attrName>style.visibility</p:attrName>
                                        </p:attrNameLst>
                                      </p:cBhvr>
                                      <p:to>
                                        <p:strVal val="visible"/>
                                      </p:to>
                                    </p:set>
                                    <p:anim calcmode="lin" valueType="num">
                                      <p:cBhvr additive="base">
                                        <p:cTn id="93" dur="500" fill="hold"/>
                                        <p:tgtEl>
                                          <p:spTgt spid="61"/>
                                        </p:tgtEl>
                                        <p:attrNameLst>
                                          <p:attrName>ppt_x</p:attrName>
                                        </p:attrNameLst>
                                      </p:cBhvr>
                                      <p:tavLst>
                                        <p:tav tm="0">
                                          <p:val>
                                            <p:strVal val="1+#ppt_w/2"/>
                                          </p:val>
                                        </p:tav>
                                        <p:tav tm="100000">
                                          <p:val>
                                            <p:strVal val="#ppt_x"/>
                                          </p:val>
                                        </p:tav>
                                      </p:tavLst>
                                    </p:anim>
                                    <p:anim calcmode="lin" valueType="num">
                                      <p:cBhvr additive="base">
                                        <p:cTn id="94" dur="500" fill="hold"/>
                                        <p:tgtEl>
                                          <p:spTgt spid="61"/>
                                        </p:tgtEl>
                                        <p:attrNameLst>
                                          <p:attrName>ppt_y</p:attrName>
                                        </p:attrNameLst>
                                      </p:cBhvr>
                                      <p:tavLst>
                                        <p:tav tm="0">
                                          <p:val>
                                            <p:strVal val="#ppt_y"/>
                                          </p:val>
                                        </p:tav>
                                        <p:tav tm="100000">
                                          <p:val>
                                            <p:strVal val="#ppt_y"/>
                                          </p:val>
                                        </p:tav>
                                      </p:tavLst>
                                    </p:anim>
                                  </p:childTnLst>
                                </p:cTn>
                              </p:par>
                            </p:childTnLst>
                          </p:cTn>
                        </p:par>
                        <p:par>
                          <p:cTn id="95" fill="hold">
                            <p:stCondLst>
                              <p:cond delay="11500"/>
                            </p:stCondLst>
                            <p:childTnLst>
                              <p:par>
                                <p:cTn id="96" presetID="2" presetClass="entr" presetSubtype="2" fill="hold" grpId="0" nodeType="afterEffect">
                                  <p:stCondLst>
                                    <p:cond delay="0"/>
                                  </p:stCondLst>
                                  <p:childTnLst>
                                    <p:set>
                                      <p:cBhvr>
                                        <p:cTn id="97" dur="1" fill="hold">
                                          <p:stCondLst>
                                            <p:cond delay="0"/>
                                          </p:stCondLst>
                                        </p:cTn>
                                        <p:tgtEl>
                                          <p:spTgt spid="62"/>
                                        </p:tgtEl>
                                        <p:attrNameLst>
                                          <p:attrName>style.visibility</p:attrName>
                                        </p:attrNameLst>
                                      </p:cBhvr>
                                      <p:to>
                                        <p:strVal val="visible"/>
                                      </p:to>
                                    </p:set>
                                    <p:anim calcmode="lin" valueType="num">
                                      <p:cBhvr additive="base">
                                        <p:cTn id="98" dur="500" fill="hold"/>
                                        <p:tgtEl>
                                          <p:spTgt spid="62"/>
                                        </p:tgtEl>
                                        <p:attrNameLst>
                                          <p:attrName>ppt_x</p:attrName>
                                        </p:attrNameLst>
                                      </p:cBhvr>
                                      <p:tavLst>
                                        <p:tav tm="0">
                                          <p:val>
                                            <p:strVal val="1+#ppt_w/2"/>
                                          </p:val>
                                        </p:tav>
                                        <p:tav tm="100000">
                                          <p:val>
                                            <p:strVal val="#ppt_x"/>
                                          </p:val>
                                        </p:tav>
                                      </p:tavLst>
                                    </p:anim>
                                    <p:anim calcmode="lin" valueType="num">
                                      <p:cBhvr additive="base">
                                        <p:cTn id="99" dur="500" fill="hold"/>
                                        <p:tgtEl>
                                          <p:spTgt spid="62"/>
                                        </p:tgtEl>
                                        <p:attrNameLst>
                                          <p:attrName>ppt_y</p:attrName>
                                        </p:attrNameLst>
                                      </p:cBhvr>
                                      <p:tavLst>
                                        <p:tav tm="0">
                                          <p:val>
                                            <p:strVal val="#ppt_y"/>
                                          </p:val>
                                        </p:tav>
                                        <p:tav tm="100000">
                                          <p:val>
                                            <p:strVal val="#ppt_y"/>
                                          </p:val>
                                        </p:tav>
                                      </p:tavLst>
                                    </p:anim>
                                  </p:childTnLst>
                                </p:cTn>
                              </p:par>
                              <p:par>
                                <p:cTn id="100" presetID="31" presetClass="entr" presetSubtype="0" fill="hold" nodeType="withEffect">
                                  <p:stCondLst>
                                    <p:cond delay="1000"/>
                                  </p:stCondLst>
                                  <p:childTnLst>
                                    <p:set>
                                      <p:cBhvr>
                                        <p:cTn id="101" dur="1" fill="hold">
                                          <p:stCondLst>
                                            <p:cond delay="0"/>
                                          </p:stCondLst>
                                        </p:cTn>
                                        <p:tgtEl>
                                          <p:spTgt spid="63"/>
                                        </p:tgtEl>
                                        <p:attrNameLst>
                                          <p:attrName>style.visibility</p:attrName>
                                        </p:attrNameLst>
                                      </p:cBhvr>
                                      <p:to>
                                        <p:strVal val="visible"/>
                                      </p:to>
                                    </p:set>
                                    <p:anim calcmode="lin" valueType="num">
                                      <p:cBhvr>
                                        <p:cTn id="102" dur="1000" fill="hold"/>
                                        <p:tgtEl>
                                          <p:spTgt spid="63"/>
                                        </p:tgtEl>
                                        <p:attrNameLst>
                                          <p:attrName>ppt_w</p:attrName>
                                        </p:attrNameLst>
                                      </p:cBhvr>
                                      <p:tavLst>
                                        <p:tav tm="0">
                                          <p:val>
                                            <p:fltVal val="0"/>
                                          </p:val>
                                        </p:tav>
                                        <p:tav tm="100000">
                                          <p:val>
                                            <p:strVal val="#ppt_w"/>
                                          </p:val>
                                        </p:tav>
                                      </p:tavLst>
                                    </p:anim>
                                    <p:anim calcmode="lin" valueType="num">
                                      <p:cBhvr>
                                        <p:cTn id="103" dur="1000" fill="hold"/>
                                        <p:tgtEl>
                                          <p:spTgt spid="63"/>
                                        </p:tgtEl>
                                        <p:attrNameLst>
                                          <p:attrName>ppt_h</p:attrName>
                                        </p:attrNameLst>
                                      </p:cBhvr>
                                      <p:tavLst>
                                        <p:tav tm="0">
                                          <p:val>
                                            <p:fltVal val="0"/>
                                          </p:val>
                                        </p:tav>
                                        <p:tav tm="100000">
                                          <p:val>
                                            <p:strVal val="#ppt_h"/>
                                          </p:val>
                                        </p:tav>
                                      </p:tavLst>
                                    </p:anim>
                                    <p:anim calcmode="lin" valueType="num">
                                      <p:cBhvr>
                                        <p:cTn id="104" dur="1000" fill="hold"/>
                                        <p:tgtEl>
                                          <p:spTgt spid="63"/>
                                        </p:tgtEl>
                                        <p:attrNameLst>
                                          <p:attrName>style.rotation</p:attrName>
                                        </p:attrNameLst>
                                      </p:cBhvr>
                                      <p:tavLst>
                                        <p:tav tm="0">
                                          <p:val>
                                            <p:fltVal val="90"/>
                                          </p:val>
                                        </p:tav>
                                        <p:tav tm="100000">
                                          <p:val>
                                            <p:fltVal val="0"/>
                                          </p:val>
                                        </p:tav>
                                      </p:tavLst>
                                    </p:anim>
                                    <p:animEffect transition="in" filter="fade">
                                      <p:cBhvr>
                                        <p:cTn id="105" dur="1000"/>
                                        <p:tgtEl>
                                          <p:spTgt spid="63"/>
                                        </p:tgtEl>
                                      </p:cBhvr>
                                    </p:animEffect>
                                  </p:childTnLst>
                                </p:cTn>
                              </p:par>
                              <p:par>
                                <p:cTn id="106" presetID="31" presetClass="entr" presetSubtype="0" fill="hold" nodeType="withEffect">
                                  <p:stCondLst>
                                    <p:cond delay="1000"/>
                                  </p:stCondLst>
                                  <p:childTnLst>
                                    <p:set>
                                      <p:cBhvr>
                                        <p:cTn id="107" dur="1" fill="hold">
                                          <p:stCondLst>
                                            <p:cond delay="0"/>
                                          </p:stCondLst>
                                        </p:cTn>
                                        <p:tgtEl>
                                          <p:spTgt spid="64"/>
                                        </p:tgtEl>
                                        <p:attrNameLst>
                                          <p:attrName>style.visibility</p:attrName>
                                        </p:attrNameLst>
                                      </p:cBhvr>
                                      <p:to>
                                        <p:strVal val="visible"/>
                                      </p:to>
                                    </p:set>
                                    <p:anim calcmode="lin" valueType="num">
                                      <p:cBhvr>
                                        <p:cTn id="108" dur="1000" fill="hold"/>
                                        <p:tgtEl>
                                          <p:spTgt spid="64"/>
                                        </p:tgtEl>
                                        <p:attrNameLst>
                                          <p:attrName>ppt_w</p:attrName>
                                        </p:attrNameLst>
                                      </p:cBhvr>
                                      <p:tavLst>
                                        <p:tav tm="0">
                                          <p:val>
                                            <p:fltVal val="0"/>
                                          </p:val>
                                        </p:tav>
                                        <p:tav tm="100000">
                                          <p:val>
                                            <p:strVal val="#ppt_w"/>
                                          </p:val>
                                        </p:tav>
                                      </p:tavLst>
                                    </p:anim>
                                    <p:anim calcmode="lin" valueType="num">
                                      <p:cBhvr>
                                        <p:cTn id="109" dur="1000" fill="hold"/>
                                        <p:tgtEl>
                                          <p:spTgt spid="64"/>
                                        </p:tgtEl>
                                        <p:attrNameLst>
                                          <p:attrName>ppt_h</p:attrName>
                                        </p:attrNameLst>
                                      </p:cBhvr>
                                      <p:tavLst>
                                        <p:tav tm="0">
                                          <p:val>
                                            <p:fltVal val="0"/>
                                          </p:val>
                                        </p:tav>
                                        <p:tav tm="100000">
                                          <p:val>
                                            <p:strVal val="#ppt_h"/>
                                          </p:val>
                                        </p:tav>
                                      </p:tavLst>
                                    </p:anim>
                                    <p:anim calcmode="lin" valueType="num">
                                      <p:cBhvr>
                                        <p:cTn id="110" dur="1000" fill="hold"/>
                                        <p:tgtEl>
                                          <p:spTgt spid="64"/>
                                        </p:tgtEl>
                                        <p:attrNameLst>
                                          <p:attrName>style.rotation</p:attrName>
                                        </p:attrNameLst>
                                      </p:cBhvr>
                                      <p:tavLst>
                                        <p:tav tm="0">
                                          <p:val>
                                            <p:fltVal val="90"/>
                                          </p:val>
                                        </p:tav>
                                        <p:tav tm="100000">
                                          <p:val>
                                            <p:fltVal val="0"/>
                                          </p:val>
                                        </p:tav>
                                      </p:tavLst>
                                    </p:anim>
                                    <p:animEffect transition="in" filter="fade">
                                      <p:cBhvr>
                                        <p:cTn id="111" dur="1000"/>
                                        <p:tgtEl>
                                          <p:spTgt spid="64"/>
                                        </p:tgtEl>
                                      </p:cBhvr>
                                    </p:animEffect>
                                  </p:childTnLst>
                                </p:cTn>
                              </p:par>
                              <p:par>
                                <p:cTn id="112" presetID="31" presetClass="entr" presetSubtype="0" fill="hold" nodeType="withEffect">
                                  <p:stCondLst>
                                    <p:cond delay="1000"/>
                                  </p:stCondLst>
                                  <p:childTnLst>
                                    <p:set>
                                      <p:cBhvr>
                                        <p:cTn id="113" dur="1" fill="hold">
                                          <p:stCondLst>
                                            <p:cond delay="0"/>
                                          </p:stCondLst>
                                        </p:cTn>
                                        <p:tgtEl>
                                          <p:spTgt spid="65"/>
                                        </p:tgtEl>
                                        <p:attrNameLst>
                                          <p:attrName>style.visibility</p:attrName>
                                        </p:attrNameLst>
                                      </p:cBhvr>
                                      <p:to>
                                        <p:strVal val="visible"/>
                                      </p:to>
                                    </p:set>
                                    <p:anim calcmode="lin" valueType="num">
                                      <p:cBhvr>
                                        <p:cTn id="114" dur="1000" fill="hold"/>
                                        <p:tgtEl>
                                          <p:spTgt spid="65"/>
                                        </p:tgtEl>
                                        <p:attrNameLst>
                                          <p:attrName>ppt_w</p:attrName>
                                        </p:attrNameLst>
                                      </p:cBhvr>
                                      <p:tavLst>
                                        <p:tav tm="0">
                                          <p:val>
                                            <p:fltVal val="0"/>
                                          </p:val>
                                        </p:tav>
                                        <p:tav tm="100000">
                                          <p:val>
                                            <p:strVal val="#ppt_w"/>
                                          </p:val>
                                        </p:tav>
                                      </p:tavLst>
                                    </p:anim>
                                    <p:anim calcmode="lin" valueType="num">
                                      <p:cBhvr>
                                        <p:cTn id="115" dur="1000" fill="hold"/>
                                        <p:tgtEl>
                                          <p:spTgt spid="65"/>
                                        </p:tgtEl>
                                        <p:attrNameLst>
                                          <p:attrName>ppt_h</p:attrName>
                                        </p:attrNameLst>
                                      </p:cBhvr>
                                      <p:tavLst>
                                        <p:tav tm="0">
                                          <p:val>
                                            <p:fltVal val="0"/>
                                          </p:val>
                                        </p:tav>
                                        <p:tav tm="100000">
                                          <p:val>
                                            <p:strVal val="#ppt_h"/>
                                          </p:val>
                                        </p:tav>
                                      </p:tavLst>
                                    </p:anim>
                                    <p:anim calcmode="lin" valueType="num">
                                      <p:cBhvr>
                                        <p:cTn id="116" dur="1000" fill="hold"/>
                                        <p:tgtEl>
                                          <p:spTgt spid="65"/>
                                        </p:tgtEl>
                                        <p:attrNameLst>
                                          <p:attrName>style.rotation</p:attrName>
                                        </p:attrNameLst>
                                      </p:cBhvr>
                                      <p:tavLst>
                                        <p:tav tm="0">
                                          <p:val>
                                            <p:fltVal val="90"/>
                                          </p:val>
                                        </p:tav>
                                        <p:tav tm="100000">
                                          <p:val>
                                            <p:fltVal val="0"/>
                                          </p:val>
                                        </p:tav>
                                      </p:tavLst>
                                    </p:anim>
                                    <p:animEffect transition="in" filter="fade">
                                      <p:cBhvr>
                                        <p:cTn id="117" dur="1000"/>
                                        <p:tgtEl>
                                          <p:spTgt spid="65"/>
                                        </p:tgtEl>
                                      </p:cBhvr>
                                    </p:animEffect>
                                  </p:childTnLst>
                                </p:cTn>
                              </p:par>
                              <p:par>
                                <p:cTn id="118" presetID="31" presetClass="entr" presetSubtype="0" fill="hold" nodeType="withEffect">
                                  <p:stCondLst>
                                    <p:cond delay="1000"/>
                                  </p:stCondLst>
                                  <p:childTnLst>
                                    <p:set>
                                      <p:cBhvr>
                                        <p:cTn id="119" dur="1" fill="hold">
                                          <p:stCondLst>
                                            <p:cond delay="0"/>
                                          </p:stCondLst>
                                        </p:cTn>
                                        <p:tgtEl>
                                          <p:spTgt spid="2"/>
                                        </p:tgtEl>
                                        <p:attrNameLst>
                                          <p:attrName>style.visibility</p:attrName>
                                        </p:attrNameLst>
                                      </p:cBhvr>
                                      <p:to>
                                        <p:strVal val="visible"/>
                                      </p:to>
                                    </p:set>
                                    <p:anim calcmode="lin" valueType="num">
                                      <p:cBhvr>
                                        <p:cTn id="120" dur="1000" fill="hold"/>
                                        <p:tgtEl>
                                          <p:spTgt spid="2"/>
                                        </p:tgtEl>
                                        <p:attrNameLst>
                                          <p:attrName>ppt_w</p:attrName>
                                        </p:attrNameLst>
                                      </p:cBhvr>
                                      <p:tavLst>
                                        <p:tav tm="0">
                                          <p:val>
                                            <p:fltVal val="0"/>
                                          </p:val>
                                        </p:tav>
                                        <p:tav tm="100000">
                                          <p:val>
                                            <p:strVal val="#ppt_w"/>
                                          </p:val>
                                        </p:tav>
                                      </p:tavLst>
                                    </p:anim>
                                    <p:anim calcmode="lin" valueType="num">
                                      <p:cBhvr>
                                        <p:cTn id="121" dur="1000" fill="hold"/>
                                        <p:tgtEl>
                                          <p:spTgt spid="2"/>
                                        </p:tgtEl>
                                        <p:attrNameLst>
                                          <p:attrName>ppt_h</p:attrName>
                                        </p:attrNameLst>
                                      </p:cBhvr>
                                      <p:tavLst>
                                        <p:tav tm="0">
                                          <p:val>
                                            <p:fltVal val="0"/>
                                          </p:val>
                                        </p:tav>
                                        <p:tav tm="100000">
                                          <p:val>
                                            <p:strVal val="#ppt_h"/>
                                          </p:val>
                                        </p:tav>
                                      </p:tavLst>
                                    </p:anim>
                                    <p:anim calcmode="lin" valueType="num">
                                      <p:cBhvr>
                                        <p:cTn id="122" dur="1000" fill="hold"/>
                                        <p:tgtEl>
                                          <p:spTgt spid="2"/>
                                        </p:tgtEl>
                                        <p:attrNameLst>
                                          <p:attrName>style.rotation</p:attrName>
                                        </p:attrNameLst>
                                      </p:cBhvr>
                                      <p:tavLst>
                                        <p:tav tm="0">
                                          <p:val>
                                            <p:fltVal val="90"/>
                                          </p:val>
                                        </p:tav>
                                        <p:tav tm="100000">
                                          <p:val>
                                            <p:fltVal val="0"/>
                                          </p:val>
                                        </p:tav>
                                      </p:tavLst>
                                    </p:anim>
                                    <p:animEffect transition="in" filter="fade">
                                      <p:cBhvr>
                                        <p:cTn id="123"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bldLvl="0" animBg="1"/>
      <p:bldP spid="55" grpId="0"/>
      <p:bldP spid="56" grpId="0"/>
      <p:bldP spid="57" grpId="0"/>
      <p:bldP spid="58" grpId="0"/>
      <p:bldP spid="59" grpId="0"/>
      <p:bldP spid="60" grpId="0"/>
      <p:bldP spid="61" grpId="0"/>
      <p:bldP spid="6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矩形 27"/>
          <p:cNvSpPr/>
          <p:nvPr/>
        </p:nvSpPr>
        <p:spPr>
          <a:xfrm>
            <a:off x="490220" y="542290"/>
            <a:ext cx="11172825" cy="5774055"/>
          </a:xfrm>
          <a:prstGeom prst="rect">
            <a:avLst/>
          </a:prstGeom>
          <a:solidFill>
            <a:schemeClr val="bg1"/>
          </a:solidFill>
          <a:ln w="254000">
            <a:solidFill>
              <a:srgbClr val="F8B6D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p:cNvSpPr txBox="1"/>
          <p:nvPr/>
        </p:nvSpPr>
        <p:spPr>
          <a:xfrm>
            <a:off x="4221480" y="334010"/>
            <a:ext cx="3418205" cy="583565"/>
          </a:xfrm>
          <a:prstGeom prst="rect">
            <a:avLst/>
          </a:prstGeom>
          <a:solidFill>
            <a:schemeClr val="bg1"/>
          </a:solidFill>
        </p:spPr>
        <p:txBody>
          <a:bodyPr wrap="square" rtlCol="0">
            <a:spAutoFit/>
          </a:bodyPr>
          <a:lstStyle/>
          <a:p>
            <a:r>
              <a:rPr lang="en-US" altLang="zh-CN" sz="3200">
                <a:latin typeface="微软雅黑" panose="020B0503020204020204" pitchFamily="34" charset="-122"/>
                <a:ea typeface="微软雅黑" panose="020B0503020204020204" pitchFamily="34" charset="-122"/>
              </a:rPr>
              <a:t>  </a:t>
            </a:r>
            <a:r>
              <a:rPr lang="zh-CN" altLang="en-US" sz="3200">
                <a:latin typeface="微软雅黑" panose="020B0503020204020204" pitchFamily="34" charset="-122"/>
                <a:ea typeface="微软雅黑" panose="020B0503020204020204" pitchFamily="34" charset="-122"/>
              </a:rPr>
              <a:t>请输入你的题目</a:t>
            </a:r>
          </a:p>
        </p:txBody>
      </p:sp>
      <p:pic>
        <p:nvPicPr>
          <p:cNvPr id="10" name="图片 9"/>
          <p:cNvPicPr>
            <a:picLocks noChangeAspect="1"/>
          </p:cNvPicPr>
          <p:nvPr/>
        </p:nvPicPr>
        <p:blipFill>
          <a:blip r:embed="rId3"/>
          <a:stretch>
            <a:fillRect/>
          </a:stretch>
        </p:blipFill>
        <p:spPr>
          <a:xfrm>
            <a:off x="10448925" y="-1971040"/>
            <a:ext cx="3568700" cy="3359150"/>
          </a:xfrm>
          <a:prstGeom prst="rect">
            <a:avLst/>
          </a:prstGeom>
        </p:spPr>
      </p:pic>
      <p:pic>
        <p:nvPicPr>
          <p:cNvPr id="11" name="图片 10"/>
          <p:cNvPicPr>
            <a:picLocks noChangeAspect="1"/>
          </p:cNvPicPr>
          <p:nvPr/>
        </p:nvPicPr>
        <p:blipFill>
          <a:blip r:embed="rId4"/>
          <a:stretch>
            <a:fillRect/>
          </a:stretch>
        </p:blipFill>
        <p:spPr>
          <a:xfrm>
            <a:off x="9572625" y="-680085"/>
            <a:ext cx="1981200" cy="1597660"/>
          </a:xfrm>
          <a:prstGeom prst="rect">
            <a:avLst/>
          </a:prstGeom>
        </p:spPr>
      </p:pic>
      <p:pic>
        <p:nvPicPr>
          <p:cNvPr id="22" name="图片 21"/>
          <p:cNvPicPr>
            <a:picLocks noChangeAspect="1"/>
          </p:cNvPicPr>
          <p:nvPr/>
        </p:nvPicPr>
        <p:blipFill>
          <a:blip r:embed="rId5"/>
          <a:stretch>
            <a:fillRect/>
          </a:stretch>
        </p:blipFill>
        <p:spPr>
          <a:xfrm>
            <a:off x="-942340" y="4718050"/>
            <a:ext cx="2829560" cy="2901950"/>
          </a:xfrm>
          <a:prstGeom prst="rect">
            <a:avLst/>
          </a:prstGeom>
        </p:spPr>
      </p:pic>
      <p:pic>
        <p:nvPicPr>
          <p:cNvPr id="23" name="图片 22"/>
          <p:cNvPicPr>
            <a:picLocks noChangeAspect="1"/>
          </p:cNvPicPr>
          <p:nvPr/>
        </p:nvPicPr>
        <p:blipFill>
          <a:blip r:embed="rId6"/>
          <a:stretch>
            <a:fillRect/>
          </a:stretch>
        </p:blipFill>
        <p:spPr>
          <a:xfrm>
            <a:off x="490220" y="5680075"/>
            <a:ext cx="2313305" cy="1762125"/>
          </a:xfrm>
          <a:prstGeom prst="rect">
            <a:avLst/>
          </a:prstGeom>
        </p:spPr>
      </p:pic>
      <p:grpSp>
        <p:nvGrpSpPr>
          <p:cNvPr id="2" name="Group 337"/>
          <p:cNvGrpSpPr/>
          <p:nvPr/>
        </p:nvGrpSpPr>
        <p:grpSpPr>
          <a:xfrm>
            <a:off x="893859" y="2332241"/>
            <a:ext cx="2316294" cy="1514496"/>
            <a:chOff x="1" y="0"/>
            <a:chExt cx="4392858" cy="2872248"/>
          </a:xfrm>
          <a:solidFill>
            <a:srgbClr val="4188CE"/>
          </a:solidFill>
        </p:grpSpPr>
        <p:sp>
          <p:nvSpPr>
            <p:cNvPr id="3" name="Shape 333"/>
            <p:cNvSpPr/>
            <p:nvPr/>
          </p:nvSpPr>
          <p:spPr>
            <a:xfrm>
              <a:off x="1" y="0"/>
              <a:ext cx="4392858" cy="2872248"/>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5030" y="10904"/>
                  </a:lnTo>
                  <a:lnTo>
                    <a:pt x="0" y="21600"/>
                  </a:lnTo>
                  <a:lnTo>
                    <a:pt x="16497" y="21600"/>
                  </a:lnTo>
                  <a:lnTo>
                    <a:pt x="21600" y="10886"/>
                  </a:lnTo>
                  <a:lnTo>
                    <a:pt x="16483" y="28"/>
                  </a:lnTo>
                  <a:lnTo>
                    <a:pt x="0" y="0"/>
                  </a:lnTo>
                  <a:close/>
                </a:path>
              </a:pathLst>
            </a:custGeom>
            <a:grpFill/>
            <a:ln w="12700" cap="flat">
              <a:noFill/>
              <a:miter lim="400000"/>
            </a:ln>
            <a:effectLst/>
          </p:spPr>
          <p:txBody>
            <a:bodyPr wrap="square" lIns="0" tIns="0" rIns="0" bIns="0" numCol="1" anchor="ctr">
              <a:noAutofit/>
            </a:bodyPr>
            <a:lstStyle/>
            <a:p>
              <a:pPr lvl="0" algn="ctr">
                <a:lnSpc>
                  <a:spcPct val="120000"/>
                </a:lnSpc>
                <a:defRPr sz="11200"/>
              </a:pPr>
              <a:endParaRPr sz="1400" b="1">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 name="Shape 335"/>
            <p:cNvSpPr/>
            <p:nvPr/>
          </p:nvSpPr>
          <p:spPr>
            <a:xfrm>
              <a:off x="1498551" y="1229870"/>
              <a:ext cx="2042947" cy="447990"/>
            </a:xfrm>
            <a:prstGeom prst="rect">
              <a:avLst/>
            </a:prstGeom>
            <a:grpFill/>
            <a:ln w="12700" cap="flat">
              <a:noFill/>
              <a:miter lim="400000"/>
            </a:ln>
            <a:effectLst/>
          </p:spPr>
          <p:txBody>
            <a:bodyPr wrap="none" lIns="0" tIns="0" rIns="0" bIns="0" numCol="1" anchor="ctr">
              <a:spAutoFit/>
            </a:bodyPr>
            <a:lstStyle>
              <a:lvl1pPr>
                <a:defRPr sz="2000">
                  <a:solidFill>
                    <a:srgbClr val="FAF9FC"/>
                  </a:solidFill>
                  <a:latin typeface="STIXGeneral-Bold"/>
                  <a:ea typeface="STIXGeneral-Bold"/>
                  <a:cs typeface="STIXGeneral-Bold"/>
                  <a:sym typeface="STIXGeneral-Bold"/>
                </a:defRPr>
              </a:lvl1pPr>
            </a:lstStyle>
            <a:p>
              <a:pPr algn="ctr">
                <a:lnSpc>
                  <a:spcPct val="120000"/>
                </a:lnSpc>
              </a:pPr>
              <a:r>
                <a:rPr lang="zh-CN" altLang="en-US" sz="14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输入文本内容</a:t>
              </a:r>
              <a:endParaRPr lang="id-ID" altLang="zh-CN" sz="14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7" name="Group 342"/>
          <p:cNvGrpSpPr/>
          <p:nvPr/>
        </p:nvGrpSpPr>
        <p:grpSpPr>
          <a:xfrm>
            <a:off x="2911233" y="2311921"/>
            <a:ext cx="2316294" cy="1514496"/>
            <a:chOff x="0" y="0"/>
            <a:chExt cx="4392859" cy="2872248"/>
          </a:xfrm>
          <a:solidFill>
            <a:srgbClr val="E60000"/>
          </a:solidFill>
        </p:grpSpPr>
        <p:sp>
          <p:nvSpPr>
            <p:cNvPr id="8" name="Shape 338"/>
            <p:cNvSpPr/>
            <p:nvPr/>
          </p:nvSpPr>
          <p:spPr>
            <a:xfrm>
              <a:off x="0" y="0"/>
              <a:ext cx="4392859" cy="2872248"/>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5030" y="10904"/>
                  </a:lnTo>
                  <a:lnTo>
                    <a:pt x="0" y="21600"/>
                  </a:lnTo>
                  <a:lnTo>
                    <a:pt x="16497" y="21600"/>
                  </a:lnTo>
                  <a:lnTo>
                    <a:pt x="21600" y="10886"/>
                  </a:lnTo>
                  <a:lnTo>
                    <a:pt x="16483" y="28"/>
                  </a:lnTo>
                  <a:lnTo>
                    <a:pt x="0" y="0"/>
                  </a:lnTo>
                  <a:close/>
                </a:path>
              </a:pathLst>
            </a:custGeom>
            <a:solidFill>
              <a:srgbClr val="FF9298"/>
            </a:solidFill>
            <a:ln w="12700" cap="flat">
              <a:noFill/>
              <a:miter lim="400000"/>
            </a:ln>
            <a:effectLst/>
          </p:spPr>
          <p:txBody>
            <a:bodyPr wrap="square" lIns="0" tIns="0" rIns="0" bIns="0" numCol="1" anchor="ctr">
              <a:noAutofit/>
            </a:bodyPr>
            <a:lstStyle/>
            <a:p>
              <a:pPr lvl="0" algn="ctr">
                <a:lnSpc>
                  <a:spcPct val="120000"/>
                </a:lnSpc>
                <a:defRPr sz="11200"/>
              </a:pPr>
              <a:endParaRPr sz="1400" b="1">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 name="Shape 340"/>
            <p:cNvSpPr/>
            <p:nvPr/>
          </p:nvSpPr>
          <p:spPr>
            <a:xfrm>
              <a:off x="1194479" y="1289712"/>
              <a:ext cx="2852436" cy="431800"/>
            </a:xfrm>
            <a:prstGeom prst="rect">
              <a:avLst/>
            </a:prstGeom>
            <a:noFill/>
            <a:ln w="12700" cap="flat">
              <a:noFill/>
              <a:miter lim="400000"/>
            </a:ln>
            <a:effectLst/>
          </p:spPr>
          <p:txBody>
            <a:bodyPr wrap="square" lIns="0" tIns="0" rIns="0" bIns="0" numCol="1" anchor="ctr">
              <a:noAutofit/>
            </a:bodyPr>
            <a:lstStyle>
              <a:lvl1pPr>
                <a:defRPr sz="2000">
                  <a:solidFill>
                    <a:srgbClr val="FAF9FC"/>
                  </a:solidFill>
                  <a:latin typeface="STIXGeneral-Bold"/>
                  <a:ea typeface="STIXGeneral-Bold"/>
                  <a:cs typeface="STIXGeneral-Bold"/>
                  <a:sym typeface="STIXGeneral-Bold"/>
                </a:defRPr>
              </a:lvl1pPr>
            </a:lstStyle>
            <a:p>
              <a:pPr algn="ctr">
                <a:lnSpc>
                  <a:spcPct val="120000"/>
                </a:lnSpc>
              </a:pPr>
              <a:r>
                <a:rPr lang="zh-CN" altLang="en-US" sz="14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输入文本内容</a:t>
              </a:r>
              <a:endParaRPr lang="id-ID" altLang="zh-CN" sz="14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2" name="Group 347"/>
          <p:cNvGrpSpPr/>
          <p:nvPr/>
        </p:nvGrpSpPr>
        <p:grpSpPr>
          <a:xfrm>
            <a:off x="4988607" y="2348751"/>
            <a:ext cx="2316294" cy="1514496"/>
            <a:chOff x="0" y="31311"/>
            <a:chExt cx="4392859" cy="2872248"/>
          </a:xfrm>
        </p:grpSpPr>
        <p:sp>
          <p:nvSpPr>
            <p:cNvPr id="13" name="Shape 343"/>
            <p:cNvSpPr/>
            <p:nvPr/>
          </p:nvSpPr>
          <p:spPr>
            <a:xfrm>
              <a:off x="0" y="31311"/>
              <a:ext cx="4392859" cy="2872248"/>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5030" y="10904"/>
                  </a:lnTo>
                  <a:lnTo>
                    <a:pt x="0" y="21600"/>
                  </a:lnTo>
                  <a:lnTo>
                    <a:pt x="16497" y="21600"/>
                  </a:lnTo>
                  <a:lnTo>
                    <a:pt x="21600" y="10886"/>
                  </a:lnTo>
                  <a:lnTo>
                    <a:pt x="16483" y="28"/>
                  </a:lnTo>
                  <a:lnTo>
                    <a:pt x="0" y="0"/>
                  </a:lnTo>
                  <a:close/>
                </a:path>
              </a:pathLst>
            </a:custGeom>
            <a:solidFill>
              <a:srgbClr val="9EDAE4"/>
            </a:solidFill>
            <a:ln w="12700" cap="flat">
              <a:noFill/>
              <a:miter lim="400000"/>
            </a:ln>
            <a:effectLst/>
          </p:spPr>
          <p:txBody>
            <a:bodyPr wrap="square" lIns="0" tIns="0" rIns="0" bIns="0" numCol="1" anchor="ctr">
              <a:noAutofit/>
            </a:bodyPr>
            <a:lstStyle/>
            <a:p>
              <a:pPr lvl="0" algn="ctr">
                <a:lnSpc>
                  <a:spcPct val="120000"/>
                </a:lnSpc>
                <a:defRPr sz="11200"/>
              </a:pPr>
              <a:endParaRPr sz="1400" b="1">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Shape 345"/>
            <p:cNvSpPr/>
            <p:nvPr/>
          </p:nvSpPr>
          <p:spPr>
            <a:xfrm>
              <a:off x="1086541" y="1289712"/>
              <a:ext cx="2972476" cy="431800"/>
            </a:xfrm>
            <a:prstGeom prst="rect">
              <a:avLst/>
            </a:prstGeom>
            <a:noFill/>
            <a:ln w="12700" cap="flat">
              <a:noFill/>
              <a:miter lim="400000"/>
            </a:ln>
            <a:effectLst/>
          </p:spPr>
          <p:txBody>
            <a:bodyPr wrap="square" lIns="0" tIns="0" rIns="0" bIns="0" numCol="1" anchor="ctr">
              <a:noAutofit/>
            </a:bodyPr>
            <a:lstStyle>
              <a:lvl1pPr>
                <a:defRPr sz="2000">
                  <a:solidFill>
                    <a:srgbClr val="FAF9FC"/>
                  </a:solidFill>
                  <a:latin typeface="STIXGeneral-Bold"/>
                  <a:ea typeface="STIXGeneral-Bold"/>
                  <a:cs typeface="STIXGeneral-Bold"/>
                  <a:sym typeface="STIXGeneral-Bold"/>
                </a:defRPr>
              </a:lvl1pPr>
            </a:lstStyle>
            <a:p>
              <a:pPr algn="ctr">
                <a:lnSpc>
                  <a:spcPct val="120000"/>
                </a:lnSpc>
              </a:pPr>
              <a:r>
                <a:rPr lang="zh-CN" altLang="en-US" sz="14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输入文本内容</a:t>
              </a:r>
              <a:endParaRPr lang="id-ID" altLang="zh-CN" sz="14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7" name="Group 352"/>
          <p:cNvGrpSpPr/>
          <p:nvPr/>
        </p:nvGrpSpPr>
        <p:grpSpPr>
          <a:xfrm>
            <a:off x="7028633" y="2311921"/>
            <a:ext cx="2316291" cy="1514496"/>
            <a:chOff x="0" y="0"/>
            <a:chExt cx="4392859" cy="2872248"/>
          </a:xfrm>
          <a:solidFill>
            <a:srgbClr val="E60000"/>
          </a:solidFill>
        </p:grpSpPr>
        <p:sp>
          <p:nvSpPr>
            <p:cNvPr id="18" name="Shape 348"/>
            <p:cNvSpPr/>
            <p:nvPr/>
          </p:nvSpPr>
          <p:spPr>
            <a:xfrm>
              <a:off x="0" y="0"/>
              <a:ext cx="4392859" cy="2872248"/>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5030" y="10904"/>
                  </a:lnTo>
                  <a:lnTo>
                    <a:pt x="0" y="21600"/>
                  </a:lnTo>
                  <a:lnTo>
                    <a:pt x="16497" y="21600"/>
                  </a:lnTo>
                  <a:lnTo>
                    <a:pt x="21600" y="10886"/>
                  </a:lnTo>
                  <a:lnTo>
                    <a:pt x="16483" y="28"/>
                  </a:lnTo>
                  <a:lnTo>
                    <a:pt x="0" y="0"/>
                  </a:lnTo>
                  <a:close/>
                </a:path>
              </a:pathLst>
            </a:custGeom>
            <a:solidFill>
              <a:srgbClr val="FCEC2D"/>
            </a:solidFill>
            <a:ln w="12700" cap="flat">
              <a:noFill/>
              <a:miter lim="400000"/>
            </a:ln>
            <a:effectLst/>
          </p:spPr>
          <p:txBody>
            <a:bodyPr wrap="square" lIns="0" tIns="0" rIns="0" bIns="0" numCol="1" anchor="ctr">
              <a:noAutofit/>
            </a:bodyPr>
            <a:lstStyle/>
            <a:p>
              <a:pPr lvl="0" algn="ctr">
                <a:lnSpc>
                  <a:spcPct val="120000"/>
                </a:lnSpc>
                <a:defRPr sz="11200"/>
              </a:pPr>
              <a:endParaRPr sz="1400" b="1">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Shape 350"/>
            <p:cNvSpPr/>
            <p:nvPr/>
          </p:nvSpPr>
          <p:spPr>
            <a:xfrm>
              <a:off x="1186403" y="1289712"/>
              <a:ext cx="2924718" cy="431800"/>
            </a:xfrm>
            <a:prstGeom prst="rect">
              <a:avLst/>
            </a:prstGeom>
            <a:noFill/>
            <a:ln w="12700" cap="flat">
              <a:noFill/>
              <a:miter lim="400000"/>
            </a:ln>
            <a:effectLst/>
          </p:spPr>
          <p:txBody>
            <a:bodyPr wrap="square" lIns="0" tIns="0" rIns="0" bIns="0" numCol="1" anchor="ctr">
              <a:noAutofit/>
            </a:bodyPr>
            <a:lstStyle>
              <a:lvl1pPr>
                <a:defRPr sz="2000">
                  <a:solidFill>
                    <a:srgbClr val="FAF9FC"/>
                  </a:solidFill>
                  <a:latin typeface="STIXGeneral-Bold"/>
                  <a:ea typeface="STIXGeneral-Bold"/>
                  <a:cs typeface="STIXGeneral-Bold"/>
                  <a:sym typeface="STIXGeneral-Bold"/>
                </a:defRPr>
              </a:lvl1pPr>
            </a:lstStyle>
            <a:p>
              <a:pPr algn="ctr">
                <a:lnSpc>
                  <a:spcPct val="120000"/>
                </a:lnSpc>
              </a:pPr>
              <a:r>
                <a:rPr lang="zh-CN" altLang="en-US" sz="14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输入文本内容</a:t>
              </a:r>
              <a:endParaRPr lang="id-ID" altLang="zh-CN" sz="14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 name="Group 357"/>
          <p:cNvGrpSpPr/>
          <p:nvPr/>
        </p:nvGrpSpPr>
        <p:grpSpPr>
          <a:xfrm>
            <a:off x="9107581" y="2311921"/>
            <a:ext cx="2316291" cy="1514496"/>
            <a:chOff x="0" y="0"/>
            <a:chExt cx="4392859" cy="2872248"/>
          </a:xfrm>
          <a:solidFill>
            <a:srgbClr val="4188CE"/>
          </a:solidFill>
        </p:grpSpPr>
        <p:sp>
          <p:nvSpPr>
            <p:cNvPr id="14" name="Shape 353"/>
            <p:cNvSpPr/>
            <p:nvPr/>
          </p:nvSpPr>
          <p:spPr>
            <a:xfrm>
              <a:off x="0" y="0"/>
              <a:ext cx="4392859" cy="2872248"/>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5030" y="10904"/>
                  </a:lnTo>
                  <a:lnTo>
                    <a:pt x="0" y="21600"/>
                  </a:lnTo>
                  <a:lnTo>
                    <a:pt x="16497" y="21600"/>
                  </a:lnTo>
                  <a:lnTo>
                    <a:pt x="21600" y="10886"/>
                  </a:lnTo>
                  <a:lnTo>
                    <a:pt x="16483" y="28"/>
                  </a:lnTo>
                  <a:lnTo>
                    <a:pt x="0" y="0"/>
                  </a:lnTo>
                  <a:close/>
                </a:path>
              </a:pathLst>
            </a:custGeom>
            <a:grpFill/>
            <a:ln w="12700" cap="flat">
              <a:noFill/>
              <a:miter lim="400000"/>
            </a:ln>
            <a:effectLst/>
          </p:spPr>
          <p:txBody>
            <a:bodyPr wrap="square" lIns="0" tIns="0" rIns="0" bIns="0" numCol="1" anchor="ctr">
              <a:noAutofit/>
            </a:bodyPr>
            <a:lstStyle/>
            <a:p>
              <a:pPr lvl="0" algn="ctr">
                <a:lnSpc>
                  <a:spcPct val="120000"/>
                </a:lnSpc>
                <a:defRPr sz="11200"/>
              </a:pPr>
              <a:endParaRPr sz="1400" b="1">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Shape 355"/>
            <p:cNvSpPr/>
            <p:nvPr/>
          </p:nvSpPr>
          <p:spPr>
            <a:xfrm>
              <a:off x="1186405" y="1289715"/>
              <a:ext cx="3014432" cy="369333"/>
            </a:xfrm>
            <a:prstGeom prst="rect">
              <a:avLst/>
            </a:prstGeom>
            <a:grpFill/>
            <a:ln w="12700" cap="flat">
              <a:noFill/>
              <a:miter lim="400000"/>
            </a:ln>
            <a:effectLst/>
          </p:spPr>
          <p:txBody>
            <a:bodyPr wrap="square" lIns="0" tIns="0" rIns="0" bIns="0" numCol="1" anchor="ctr">
              <a:noAutofit/>
            </a:bodyPr>
            <a:lstStyle>
              <a:lvl1pPr>
                <a:defRPr sz="2000">
                  <a:solidFill>
                    <a:srgbClr val="FAF9FC"/>
                  </a:solidFill>
                  <a:latin typeface="STIXGeneral-Bold"/>
                  <a:ea typeface="STIXGeneral-Bold"/>
                  <a:cs typeface="STIXGeneral-Bold"/>
                  <a:sym typeface="STIXGeneral-Bold"/>
                </a:defRPr>
              </a:lvl1pPr>
            </a:lstStyle>
            <a:p>
              <a:pPr algn="ctr">
                <a:lnSpc>
                  <a:spcPct val="120000"/>
                </a:lnSpc>
              </a:pPr>
              <a:r>
                <a:rPr lang="zh-CN" altLang="en-US" sz="14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输入文本内容</a:t>
              </a:r>
              <a:endParaRPr lang="id-ID" altLang="zh-CN" sz="14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7" name="Group 360"/>
          <p:cNvGrpSpPr/>
          <p:nvPr/>
        </p:nvGrpSpPr>
        <p:grpSpPr>
          <a:xfrm>
            <a:off x="1827753" y="3609331"/>
            <a:ext cx="448507" cy="448507"/>
            <a:chOff x="0" y="0"/>
            <a:chExt cx="850594" cy="850594"/>
          </a:xfrm>
        </p:grpSpPr>
        <p:sp>
          <p:nvSpPr>
            <p:cNvPr id="15" name="Shape 358"/>
            <p:cNvSpPr/>
            <p:nvPr/>
          </p:nvSpPr>
          <p:spPr>
            <a:xfrm>
              <a:off x="0" y="0"/>
              <a:ext cx="850594" cy="85059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4188CE"/>
            </a:solidFill>
            <a:ln w="50800" cap="flat">
              <a:solidFill>
                <a:srgbClr val="FBF9FC"/>
              </a:solidFill>
              <a:prstDash val="solid"/>
              <a:miter lim="400000"/>
            </a:ln>
            <a:effectLst/>
          </p:spPr>
          <p:txBody>
            <a:bodyPr wrap="square" lIns="0" tIns="0" rIns="0" bIns="0" numCol="1" anchor="ctr">
              <a:noAutofit/>
            </a:bodyPr>
            <a:lstStyle/>
            <a:p>
              <a:pPr lvl="0" algn="ctr">
                <a:lnSpc>
                  <a:spcPct val="120000"/>
                </a:lnSpc>
                <a:defRPr sz="11200"/>
              </a:pPr>
              <a:endParaRPr sz="10900" b="1">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Shape 359"/>
            <p:cNvSpPr/>
            <p:nvPr/>
          </p:nvSpPr>
          <p:spPr>
            <a:xfrm>
              <a:off x="300082" y="114147"/>
              <a:ext cx="250430" cy="622301"/>
            </a:xfrm>
            <a:prstGeom prst="rect">
              <a:avLst/>
            </a:prstGeom>
            <a:noFill/>
            <a:ln w="12700" cap="flat">
              <a:noFill/>
              <a:miter lim="400000"/>
            </a:ln>
            <a:effectLst/>
          </p:spPr>
          <p:txBody>
            <a:bodyPr wrap="square" lIns="0" tIns="0" rIns="0" bIns="0" numCol="1" anchor="ctr">
              <a:noAutofit/>
            </a:bodyPr>
            <a:lstStyle>
              <a:lvl1pPr>
                <a:defRPr sz="3200" b="1">
                  <a:solidFill>
                    <a:srgbClr val="FAF9FC"/>
                  </a:solidFill>
                  <a:latin typeface="Oxygen"/>
                  <a:ea typeface="Oxygen"/>
                  <a:cs typeface="Oxygen"/>
                  <a:sym typeface="Oxygen"/>
                </a:defRPr>
              </a:lvl1pPr>
            </a:lstStyle>
            <a:p>
              <a:pPr lvl="0" algn="ctr">
                <a:lnSpc>
                  <a:spcPct val="120000"/>
                </a:lnSpc>
                <a:defRPr sz="1800" b="0">
                  <a:solidFill>
                    <a:srgbClr val="000000"/>
                  </a:solidFill>
                </a:defRPr>
              </a:pPr>
              <a:r>
                <a:rPr sz="140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1</a:t>
              </a:r>
            </a:p>
          </p:txBody>
        </p:sp>
      </p:grpSp>
      <p:grpSp>
        <p:nvGrpSpPr>
          <p:cNvPr id="30" name="Group 363"/>
          <p:cNvGrpSpPr/>
          <p:nvPr/>
        </p:nvGrpSpPr>
        <p:grpSpPr>
          <a:xfrm>
            <a:off x="3849383" y="3609966"/>
            <a:ext cx="448507" cy="448507"/>
            <a:chOff x="0" y="0"/>
            <a:chExt cx="850594" cy="850594"/>
          </a:xfrm>
          <a:solidFill>
            <a:srgbClr val="E60000"/>
          </a:solidFill>
        </p:grpSpPr>
        <p:sp>
          <p:nvSpPr>
            <p:cNvPr id="31" name="Shape 361"/>
            <p:cNvSpPr/>
            <p:nvPr/>
          </p:nvSpPr>
          <p:spPr>
            <a:xfrm>
              <a:off x="0" y="0"/>
              <a:ext cx="850594" cy="85059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9298"/>
            </a:solidFill>
            <a:ln w="50800" cap="flat">
              <a:solidFill>
                <a:srgbClr val="FBF9FC"/>
              </a:solidFill>
              <a:prstDash val="solid"/>
              <a:miter lim="400000"/>
            </a:ln>
            <a:effectLst/>
          </p:spPr>
          <p:txBody>
            <a:bodyPr wrap="square" lIns="0" tIns="0" rIns="0" bIns="0" numCol="1" anchor="ctr">
              <a:noAutofit/>
            </a:bodyPr>
            <a:lstStyle/>
            <a:p>
              <a:pPr lvl="0" algn="ctr">
                <a:lnSpc>
                  <a:spcPct val="120000"/>
                </a:lnSpc>
                <a:defRPr sz="11200"/>
              </a:pPr>
              <a:endParaRPr sz="10900" b="1">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2" name="Shape 362"/>
            <p:cNvSpPr/>
            <p:nvPr/>
          </p:nvSpPr>
          <p:spPr>
            <a:xfrm>
              <a:off x="331243" y="202702"/>
              <a:ext cx="188486" cy="445192"/>
            </a:xfrm>
            <a:prstGeom prst="rect">
              <a:avLst/>
            </a:prstGeom>
            <a:noFill/>
            <a:ln w="12700" cap="flat">
              <a:noFill/>
              <a:miter lim="400000"/>
            </a:ln>
            <a:effectLst/>
          </p:spPr>
          <p:txBody>
            <a:bodyPr wrap="none" lIns="0" tIns="0" rIns="0" bIns="0" numCol="1" anchor="ctr">
              <a:spAutoFit/>
            </a:bodyPr>
            <a:lstStyle>
              <a:lvl1pPr>
                <a:defRPr sz="3200" b="1">
                  <a:solidFill>
                    <a:srgbClr val="FAF9FC"/>
                  </a:solidFill>
                  <a:latin typeface="Oxygen"/>
                  <a:ea typeface="Oxygen"/>
                  <a:cs typeface="Oxygen"/>
                  <a:sym typeface="Oxygen"/>
                </a:defRPr>
              </a:lvl1pPr>
            </a:lstStyle>
            <a:p>
              <a:pPr lvl="0" algn="ctr">
                <a:lnSpc>
                  <a:spcPct val="120000"/>
                </a:lnSpc>
                <a:defRPr sz="1800" b="0">
                  <a:solidFill>
                    <a:srgbClr val="000000"/>
                  </a:solidFill>
                </a:defRPr>
              </a:pPr>
              <a:r>
                <a:rPr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2</a:t>
              </a:r>
            </a:p>
          </p:txBody>
        </p:sp>
      </p:grpSp>
      <p:grpSp>
        <p:nvGrpSpPr>
          <p:cNvPr id="33" name="Group 366"/>
          <p:cNvGrpSpPr/>
          <p:nvPr/>
        </p:nvGrpSpPr>
        <p:grpSpPr>
          <a:xfrm>
            <a:off x="5912341" y="3609966"/>
            <a:ext cx="448507" cy="448507"/>
            <a:chOff x="0" y="0"/>
            <a:chExt cx="850594" cy="850594"/>
          </a:xfrm>
          <a:solidFill>
            <a:srgbClr val="9EDAE4"/>
          </a:solidFill>
        </p:grpSpPr>
        <p:sp>
          <p:nvSpPr>
            <p:cNvPr id="34" name="Shape 364"/>
            <p:cNvSpPr/>
            <p:nvPr/>
          </p:nvSpPr>
          <p:spPr>
            <a:xfrm>
              <a:off x="0" y="0"/>
              <a:ext cx="850594" cy="85059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grpFill/>
            <a:ln w="50800" cap="flat">
              <a:solidFill>
                <a:srgbClr val="FBF9FC"/>
              </a:solidFill>
              <a:prstDash val="solid"/>
              <a:miter lim="400000"/>
            </a:ln>
            <a:effectLst/>
          </p:spPr>
          <p:txBody>
            <a:bodyPr wrap="square" lIns="0" tIns="0" rIns="0" bIns="0" numCol="1" anchor="ctr">
              <a:noAutofit/>
            </a:bodyPr>
            <a:lstStyle/>
            <a:p>
              <a:pPr lvl="0" algn="ctr">
                <a:lnSpc>
                  <a:spcPct val="120000"/>
                </a:lnSpc>
                <a:defRPr sz="11200"/>
              </a:pPr>
              <a:endParaRPr sz="10900" b="1">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5" name="Shape 365"/>
            <p:cNvSpPr/>
            <p:nvPr/>
          </p:nvSpPr>
          <p:spPr>
            <a:xfrm>
              <a:off x="331243" y="202702"/>
              <a:ext cx="188486" cy="445192"/>
            </a:xfrm>
            <a:prstGeom prst="rect">
              <a:avLst/>
            </a:prstGeom>
            <a:grpFill/>
            <a:ln w="12700" cap="flat">
              <a:noFill/>
              <a:miter lim="400000"/>
            </a:ln>
            <a:effectLst/>
          </p:spPr>
          <p:txBody>
            <a:bodyPr wrap="none" lIns="0" tIns="0" rIns="0" bIns="0" numCol="1" anchor="ctr">
              <a:spAutoFit/>
            </a:bodyPr>
            <a:lstStyle>
              <a:lvl1pPr>
                <a:defRPr sz="3200" b="1">
                  <a:solidFill>
                    <a:srgbClr val="FAF9FC"/>
                  </a:solidFill>
                  <a:latin typeface="Oxygen"/>
                  <a:ea typeface="Oxygen"/>
                  <a:cs typeface="Oxygen"/>
                  <a:sym typeface="Oxygen"/>
                </a:defRPr>
              </a:lvl1pPr>
            </a:lstStyle>
            <a:p>
              <a:pPr lvl="0" algn="ctr">
                <a:lnSpc>
                  <a:spcPct val="120000"/>
                </a:lnSpc>
                <a:defRPr sz="1800" b="0">
                  <a:solidFill>
                    <a:srgbClr val="000000"/>
                  </a:solidFill>
                </a:defRPr>
              </a:pPr>
              <a:r>
                <a:rPr sz="140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3</a:t>
              </a:r>
            </a:p>
          </p:txBody>
        </p:sp>
      </p:grpSp>
      <p:grpSp>
        <p:nvGrpSpPr>
          <p:cNvPr id="36" name="Group 369"/>
          <p:cNvGrpSpPr/>
          <p:nvPr/>
        </p:nvGrpSpPr>
        <p:grpSpPr>
          <a:xfrm>
            <a:off x="7962525" y="3609966"/>
            <a:ext cx="448507" cy="448507"/>
            <a:chOff x="0" y="0"/>
            <a:chExt cx="850594" cy="850594"/>
          </a:xfrm>
          <a:solidFill>
            <a:srgbClr val="FCEC2D"/>
          </a:solidFill>
        </p:grpSpPr>
        <p:sp>
          <p:nvSpPr>
            <p:cNvPr id="37" name="Shape 367"/>
            <p:cNvSpPr/>
            <p:nvPr/>
          </p:nvSpPr>
          <p:spPr>
            <a:xfrm>
              <a:off x="0" y="0"/>
              <a:ext cx="850594" cy="85059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grpFill/>
            <a:ln w="50800" cap="flat">
              <a:solidFill>
                <a:srgbClr val="FBF9FC"/>
              </a:solidFill>
              <a:prstDash val="solid"/>
              <a:miter lim="400000"/>
            </a:ln>
            <a:effectLst/>
          </p:spPr>
          <p:txBody>
            <a:bodyPr wrap="square" lIns="0" tIns="0" rIns="0" bIns="0" numCol="1" anchor="ctr">
              <a:noAutofit/>
            </a:bodyPr>
            <a:lstStyle/>
            <a:p>
              <a:pPr lvl="0" algn="ctr">
                <a:lnSpc>
                  <a:spcPct val="120000"/>
                </a:lnSpc>
                <a:defRPr sz="11200"/>
              </a:pPr>
              <a:endParaRPr sz="10900" b="1">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8" name="Shape 368"/>
            <p:cNvSpPr/>
            <p:nvPr/>
          </p:nvSpPr>
          <p:spPr>
            <a:xfrm>
              <a:off x="243825" y="114147"/>
              <a:ext cx="362944" cy="622301"/>
            </a:xfrm>
            <a:prstGeom prst="rect">
              <a:avLst/>
            </a:prstGeom>
            <a:grpFill/>
            <a:ln w="12700" cap="flat">
              <a:noFill/>
              <a:miter lim="400000"/>
            </a:ln>
            <a:effectLst/>
          </p:spPr>
          <p:txBody>
            <a:bodyPr wrap="square" lIns="0" tIns="0" rIns="0" bIns="0" numCol="1" anchor="ctr">
              <a:noAutofit/>
            </a:bodyPr>
            <a:lstStyle>
              <a:lvl1pPr>
                <a:defRPr sz="3200" b="1">
                  <a:solidFill>
                    <a:srgbClr val="FAF9FC"/>
                  </a:solidFill>
                  <a:latin typeface="Oxygen"/>
                  <a:ea typeface="Oxygen"/>
                  <a:cs typeface="Oxygen"/>
                  <a:sym typeface="Oxygen"/>
                </a:defRPr>
              </a:lvl1pPr>
            </a:lstStyle>
            <a:p>
              <a:pPr lvl="0" algn="ctr">
                <a:lnSpc>
                  <a:spcPct val="120000"/>
                </a:lnSpc>
                <a:defRPr sz="1800" b="0">
                  <a:solidFill>
                    <a:srgbClr val="000000"/>
                  </a:solidFill>
                </a:defRPr>
              </a:pPr>
              <a:r>
                <a:rPr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4</a:t>
              </a:r>
            </a:p>
          </p:txBody>
        </p:sp>
      </p:grpSp>
      <p:grpSp>
        <p:nvGrpSpPr>
          <p:cNvPr id="39" name="Group 372"/>
          <p:cNvGrpSpPr/>
          <p:nvPr/>
        </p:nvGrpSpPr>
        <p:grpSpPr>
          <a:xfrm>
            <a:off x="10041474" y="3609966"/>
            <a:ext cx="448507" cy="448507"/>
            <a:chOff x="0" y="0"/>
            <a:chExt cx="850594" cy="850594"/>
          </a:xfrm>
          <a:solidFill>
            <a:srgbClr val="4188CE"/>
          </a:solidFill>
        </p:grpSpPr>
        <p:sp>
          <p:nvSpPr>
            <p:cNvPr id="40" name="Shape 370"/>
            <p:cNvSpPr/>
            <p:nvPr/>
          </p:nvSpPr>
          <p:spPr>
            <a:xfrm>
              <a:off x="0" y="0"/>
              <a:ext cx="850594" cy="85059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grpFill/>
            <a:ln w="50800" cap="flat">
              <a:solidFill>
                <a:srgbClr val="FBF9FC"/>
              </a:solidFill>
              <a:prstDash val="solid"/>
              <a:miter lim="400000"/>
            </a:ln>
            <a:effectLst/>
          </p:spPr>
          <p:txBody>
            <a:bodyPr wrap="square" lIns="0" tIns="0" rIns="0" bIns="0" numCol="1" anchor="ctr">
              <a:noAutofit/>
            </a:bodyPr>
            <a:lstStyle/>
            <a:p>
              <a:pPr lvl="0" algn="ctr">
                <a:lnSpc>
                  <a:spcPct val="120000"/>
                </a:lnSpc>
                <a:defRPr sz="11200"/>
              </a:pPr>
              <a:endParaRPr sz="10900" b="1">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1" name="Shape 371"/>
            <p:cNvSpPr/>
            <p:nvPr/>
          </p:nvSpPr>
          <p:spPr>
            <a:xfrm>
              <a:off x="331243" y="202702"/>
              <a:ext cx="188486" cy="445192"/>
            </a:xfrm>
            <a:prstGeom prst="rect">
              <a:avLst/>
            </a:prstGeom>
            <a:grpFill/>
            <a:ln w="12700" cap="flat">
              <a:noFill/>
              <a:miter lim="400000"/>
            </a:ln>
            <a:effectLst/>
          </p:spPr>
          <p:txBody>
            <a:bodyPr wrap="none" lIns="0" tIns="0" rIns="0" bIns="0" numCol="1" anchor="ctr">
              <a:spAutoFit/>
            </a:bodyPr>
            <a:lstStyle>
              <a:lvl1pPr>
                <a:defRPr sz="3200" b="1">
                  <a:solidFill>
                    <a:srgbClr val="FAF9FC"/>
                  </a:solidFill>
                  <a:latin typeface="Oxygen"/>
                  <a:ea typeface="Oxygen"/>
                  <a:cs typeface="Oxygen"/>
                  <a:sym typeface="Oxygen"/>
                </a:defRPr>
              </a:lvl1pPr>
            </a:lstStyle>
            <a:p>
              <a:pPr lvl="0" algn="ctr">
                <a:lnSpc>
                  <a:spcPct val="120000"/>
                </a:lnSpc>
                <a:defRPr sz="1800" b="0">
                  <a:solidFill>
                    <a:srgbClr val="000000"/>
                  </a:solidFill>
                </a:defRPr>
              </a:pPr>
              <a:r>
                <a:rPr sz="140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5</a:t>
              </a:r>
            </a:p>
          </p:txBody>
        </p:sp>
      </p:grpSp>
      <p:sp>
        <p:nvSpPr>
          <p:cNvPr id="43" name="Shape 373"/>
          <p:cNvSpPr/>
          <p:nvPr/>
        </p:nvSpPr>
        <p:spPr>
          <a:xfrm>
            <a:off x="1123138" y="4425702"/>
            <a:ext cx="1804918" cy="429605"/>
          </a:xfrm>
          <a:prstGeom prst="rect">
            <a:avLst/>
          </a:prstGeom>
          <a:noFill/>
          <a:ln w="12700" cap="flat">
            <a:noFill/>
            <a:miter lim="400000"/>
          </a:ln>
          <a:effectLst/>
        </p:spPr>
        <p:txBody>
          <a:bodyPr wrap="square" lIns="0" tIns="0" rIns="0" bIns="0" numCol="1" anchor="t">
            <a:spAutoFit/>
          </a:bodyPr>
          <a:lstStyle>
            <a:lvl1pPr>
              <a:defRPr sz="2000">
                <a:solidFill>
                  <a:srgbClr val="828589"/>
                </a:solidFill>
                <a:latin typeface="STIXGeneral-Bold"/>
                <a:ea typeface="STIXGeneral-Bold"/>
                <a:cs typeface="STIXGeneral-Bold"/>
                <a:sym typeface="STIXGeneral-Bold"/>
              </a:defRPr>
            </a:lvl1pPr>
          </a:lstStyle>
          <a:p>
            <a:pPr algn="just">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6" name="Shape 376"/>
          <p:cNvSpPr/>
          <p:nvPr/>
        </p:nvSpPr>
        <p:spPr>
          <a:xfrm>
            <a:off x="3184118" y="4425702"/>
            <a:ext cx="1804918" cy="429605"/>
          </a:xfrm>
          <a:prstGeom prst="rect">
            <a:avLst/>
          </a:prstGeom>
          <a:noFill/>
          <a:ln w="12700" cap="flat">
            <a:noFill/>
            <a:miter lim="400000"/>
          </a:ln>
          <a:effectLst/>
        </p:spPr>
        <p:txBody>
          <a:bodyPr wrap="square" lIns="0" tIns="0" rIns="0" bIns="0" numCol="1" anchor="t">
            <a:spAutoFit/>
          </a:bodyPr>
          <a:lstStyle>
            <a:lvl1pPr>
              <a:defRPr sz="2000">
                <a:solidFill>
                  <a:srgbClr val="828589"/>
                </a:solidFill>
                <a:latin typeface="STIXGeneral-Bold"/>
                <a:ea typeface="STIXGeneral-Bold"/>
                <a:cs typeface="STIXGeneral-Bold"/>
                <a:sym typeface="STIXGeneral-Bold"/>
              </a:defRPr>
            </a:lvl1pPr>
          </a:lstStyle>
          <a:p>
            <a:pPr algn="just">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9" name="Shape 379"/>
          <p:cNvSpPr/>
          <p:nvPr/>
        </p:nvSpPr>
        <p:spPr>
          <a:xfrm>
            <a:off x="5209121" y="4425702"/>
            <a:ext cx="1804918" cy="429605"/>
          </a:xfrm>
          <a:prstGeom prst="rect">
            <a:avLst/>
          </a:prstGeom>
          <a:noFill/>
          <a:ln w="12700" cap="flat">
            <a:noFill/>
            <a:miter lim="400000"/>
          </a:ln>
          <a:effectLst/>
        </p:spPr>
        <p:txBody>
          <a:bodyPr wrap="square" lIns="0" tIns="0" rIns="0" bIns="0" numCol="1" anchor="t">
            <a:spAutoFit/>
          </a:bodyPr>
          <a:lstStyle>
            <a:lvl1pPr>
              <a:defRPr sz="2000">
                <a:solidFill>
                  <a:srgbClr val="828589"/>
                </a:solidFill>
                <a:latin typeface="STIXGeneral-Bold"/>
                <a:ea typeface="STIXGeneral-Bold"/>
                <a:cs typeface="STIXGeneral-Bold"/>
                <a:sym typeface="STIXGeneral-Bold"/>
              </a:defRPr>
            </a:lvl1pPr>
          </a:lstStyle>
          <a:p>
            <a:pPr algn="just">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2" name="Shape 382"/>
          <p:cNvSpPr/>
          <p:nvPr/>
        </p:nvSpPr>
        <p:spPr>
          <a:xfrm>
            <a:off x="7299398" y="4425702"/>
            <a:ext cx="1804918" cy="429605"/>
          </a:xfrm>
          <a:prstGeom prst="rect">
            <a:avLst/>
          </a:prstGeom>
          <a:noFill/>
          <a:ln w="12700" cap="flat">
            <a:noFill/>
            <a:miter lim="400000"/>
          </a:ln>
          <a:effectLst/>
        </p:spPr>
        <p:txBody>
          <a:bodyPr wrap="square" lIns="0" tIns="0" rIns="0" bIns="0" numCol="1" anchor="t">
            <a:spAutoFit/>
          </a:bodyPr>
          <a:lstStyle>
            <a:lvl1pPr>
              <a:defRPr sz="2000">
                <a:solidFill>
                  <a:srgbClr val="606B83"/>
                </a:solidFill>
                <a:latin typeface="STIXGeneral-Bold"/>
                <a:ea typeface="STIXGeneral-Bold"/>
                <a:cs typeface="STIXGeneral-Bold"/>
                <a:sym typeface="STIXGeneral-Bold"/>
              </a:defRPr>
            </a:lvl1pPr>
          </a:lstStyle>
          <a:p>
            <a:pPr algn="just">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5" name="Shape 385"/>
          <p:cNvSpPr/>
          <p:nvPr/>
        </p:nvSpPr>
        <p:spPr>
          <a:xfrm>
            <a:off x="9360376" y="4425702"/>
            <a:ext cx="1804918" cy="429605"/>
          </a:xfrm>
          <a:prstGeom prst="rect">
            <a:avLst/>
          </a:prstGeom>
          <a:noFill/>
          <a:ln w="12700" cap="flat">
            <a:noFill/>
            <a:miter lim="400000"/>
          </a:ln>
          <a:effectLst/>
        </p:spPr>
        <p:txBody>
          <a:bodyPr wrap="square" lIns="0" tIns="0" rIns="0" bIns="0" numCol="1" anchor="t">
            <a:spAutoFit/>
          </a:bodyPr>
          <a:lstStyle>
            <a:lvl1pPr>
              <a:defRPr sz="2000">
                <a:solidFill>
                  <a:srgbClr val="828589"/>
                </a:solidFill>
                <a:latin typeface="STIXGeneral-Bold"/>
                <a:ea typeface="STIXGeneral-Bold"/>
                <a:cs typeface="STIXGeneral-Bold"/>
                <a:sym typeface="STIXGeneral-Bold"/>
              </a:defRPr>
            </a:lvl1pPr>
          </a:lstStyle>
          <a:p>
            <a:pPr algn="just">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indefinite" fill="hold"/>
                                        <p:tgtEl>
                                          <p:spTgt spid="5"/>
                                        </p:tgtEl>
                                        <p:attrNameLst>
                                          <p:attrName>style.visibility</p:attrName>
                                        </p:attrNameLst>
                                      </p:cBhvr>
                                      <p:to>
                                        <p:strVal val="visible"/>
                                      </p:to>
                                    </p:set>
                                    <p:anim calcmode="lin" valueType="num">
                                      <p:cBhvr>
                                        <p:cTn id="7" dur="800" fill="hold"/>
                                        <p:tgtEl>
                                          <p:spTgt spid="5"/>
                                        </p:tgtEl>
                                        <p:attrNameLst>
                                          <p:attrName>ppt_x</p:attrName>
                                        </p:attrNameLst>
                                      </p:cBhvr>
                                      <p:tavLst>
                                        <p:tav tm="0">
                                          <p:val>
                                            <p:strVal val="0-#ppt_w/2"/>
                                          </p:val>
                                        </p:tav>
                                        <p:tav tm="100000">
                                          <p:val>
                                            <p:strVal val="#ppt_x"/>
                                          </p:val>
                                        </p:tav>
                                      </p:tavLst>
                                    </p:anim>
                                    <p:anim calcmode="lin" valueType="num">
                                      <p:cBhvr>
                                        <p:cTn id="8" dur="800" fill="hold"/>
                                        <p:tgtEl>
                                          <p:spTgt spid="5"/>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400"/>
                                  </p:stCondLst>
                                  <p:childTnLst>
                                    <p:set>
                                      <p:cBhvr>
                                        <p:cTn id="10" dur="indefinite" fill="hold"/>
                                        <p:tgtEl>
                                          <p:spTgt spid="17"/>
                                        </p:tgtEl>
                                        <p:attrNameLst>
                                          <p:attrName>style.visibility</p:attrName>
                                        </p:attrNameLst>
                                      </p:cBhvr>
                                      <p:to>
                                        <p:strVal val="visible"/>
                                      </p:to>
                                    </p:set>
                                    <p:anim calcmode="lin" valueType="num">
                                      <p:cBhvr>
                                        <p:cTn id="11" dur="800" fill="hold"/>
                                        <p:tgtEl>
                                          <p:spTgt spid="17"/>
                                        </p:tgtEl>
                                        <p:attrNameLst>
                                          <p:attrName>ppt_x</p:attrName>
                                        </p:attrNameLst>
                                      </p:cBhvr>
                                      <p:tavLst>
                                        <p:tav tm="0">
                                          <p:val>
                                            <p:strVal val="0-#ppt_w/2"/>
                                          </p:val>
                                        </p:tav>
                                        <p:tav tm="100000">
                                          <p:val>
                                            <p:strVal val="#ppt_x"/>
                                          </p:val>
                                        </p:tav>
                                      </p:tavLst>
                                    </p:anim>
                                    <p:anim calcmode="lin" valueType="num">
                                      <p:cBhvr>
                                        <p:cTn id="12" dur="800" fill="hold"/>
                                        <p:tgtEl>
                                          <p:spTgt spid="17"/>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800"/>
                                  </p:stCondLst>
                                  <p:childTnLst>
                                    <p:set>
                                      <p:cBhvr>
                                        <p:cTn id="14" dur="indefinite" fill="hold"/>
                                        <p:tgtEl>
                                          <p:spTgt spid="12"/>
                                        </p:tgtEl>
                                        <p:attrNameLst>
                                          <p:attrName>style.visibility</p:attrName>
                                        </p:attrNameLst>
                                      </p:cBhvr>
                                      <p:to>
                                        <p:strVal val="visible"/>
                                      </p:to>
                                    </p:set>
                                    <p:anim calcmode="lin" valueType="num">
                                      <p:cBhvr>
                                        <p:cTn id="15" dur="800" fill="hold"/>
                                        <p:tgtEl>
                                          <p:spTgt spid="12"/>
                                        </p:tgtEl>
                                        <p:attrNameLst>
                                          <p:attrName>ppt_x</p:attrName>
                                        </p:attrNameLst>
                                      </p:cBhvr>
                                      <p:tavLst>
                                        <p:tav tm="0">
                                          <p:val>
                                            <p:strVal val="0-#ppt_w/2"/>
                                          </p:val>
                                        </p:tav>
                                        <p:tav tm="100000">
                                          <p:val>
                                            <p:strVal val="#ppt_x"/>
                                          </p:val>
                                        </p:tav>
                                      </p:tavLst>
                                    </p:anim>
                                    <p:anim calcmode="lin" valueType="num">
                                      <p:cBhvr>
                                        <p:cTn id="16" dur="800" fill="hold"/>
                                        <p:tgtEl>
                                          <p:spTgt spid="12"/>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1200"/>
                                  </p:stCondLst>
                                  <p:childTnLst>
                                    <p:set>
                                      <p:cBhvr>
                                        <p:cTn id="18" dur="indefinite" fill="hold"/>
                                        <p:tgtEl>
                                          <p:spTgt spid="7"/>
                                        </p:tgtEl>
                                        <p:attrNameLst>
                                          <p:attrName>style.visibility</p:attrName>
                                        </p:attrNameLst>
                                      </p:cBhvr>
                                      <p:to>
                                        <p:strVal val="visible"/>
                                      </p:to>
                                    </p:set>
                                    <p:anim calcmode="lin" valueType="num">
                                      <p:cBhvr>
                                        <p:cTn id="19" dur="800" fill="hold"/>
                                        <p:tgtEl>
                                          <p:spTgt spid="7"/>
                                        </p:tgtEl>
                                        <p:attrNameLst>
                                          <p:attrName>ppt_x</p:attrName>
                                        </p:attrNameLst>
                                      </p:cBhvr>
                                      <p:tavLst>
                                        <p:tav tm="0">
                                          <p:val>
                                            <p:strVal val="0-#ppt_w/2"/>
                                          </p:val>
                                        </p:tav>
                                        <p:tav tm="100000">
                                          <p:val>
                                            <p:strVal val="#ppt_x"/>
                                          </p:val>
                                        </p:tav>
                                      </p:tavLst>
                                    </p:anim>
                                    <p:anim calcmode="lin" valueType="num">
                                      <p:cBhvr>
                                        <p:cTn id="20" dur="800" fill="hold"/>
                                        <p:tgtEl>
                                          <p:spTgt spid="7"/>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1600"/>
                                  </p:stCondLst>
                                  <p:childTnLst>
                                    <p:set>
                                      <p:cBhvr>
                                        <p:cTn id="22" dur="indefinite" fill="hold"/>
                                        <p:tgtEl>
                                          <p:spTgt spid="2"/>
                                        </p:tgtEl>
                                        <p:attrNameLst>
                                          <p:attrName>style.visibility</p:attrName>
                                        </p:attrNameLst>
                                      </p:cBhvr>
                                      <p:to>
                                        <p:strVal val="visible"/>
                                      </p:to>
                                    </p:set>
                                    <p:anim calcmode="lin" valueType="num">
                                      <p:cBhvr>
                                        <p:cTn id="23" dur="800" fill="hold"/>
                                        <p:tgtEl>
                                          <p:spTgt spid="2"/>
                                        </p:tgtEl>
                                        <p:attrNameLst>
                                          <p:attrName>ppt_x</p:attrName>
                                        </p:attrNameLst>
                                      </p:cBhvr>
                                      <p:tavLst>
                                        <p:tav tm="0">
                                          <p:val>
                                            <p:strVal val="0-#ppt_w/2"/>
                                          </p:val>
                                        </p:tav>
                                        <p:tav tm="100000">
                                          <p:val>
                                            <p:strVal val="#ppt_x"/>
                                          </p:val>
                                        </p:tav>
                                      </p:tavLst>
                                    </p:anim>
                                    <p:anim calcmode="lin" valueType="num">
                                      <p:cBhvr>
                                        <p:cTn id="24" dur="800" fill="hold"/>
                                        <p:tgtEl>
                                          <p:spTgt spid="2"/>
                                        </p:tgtEl>
                                        <p:attrNameLst>
                                          <p:attrName>ppt_y</p:attrName>
                                        </p:attrNameLst>
                                      </p:cBhvr>
                                      <p:tavLst>
                                        <p:tav tm="0">
                                          <p:val>
                                            <p:strVal val="#ppt_y"/>
                                          </p:val>
                                        </p:tav>
                                        <p:tav tm="100000">
                                          <p:val>
                                            <p:strVal val="#ppt_y"/>
                                          </p:val>
                                        </p:tav>
                                      </p:tavLst>
                                    </p:anim>
                                  </p:childTnLst>
                                </p:cTn>
                              </p:par>
                            </p:childTnLst>
                          </p:cTn>
                        </p:par>
                        <p:par>
                          <p:cTn id="25" fill="hold">
                            <p:stCondLst>
                              <p:cond delay="1000"/>
                            </p:stCondLst>
                            <p:childTnLst>
                              <p:par>
                                <p:cTn id="26" presetID="2" presetClass="entr" presetSubtype="4" fill="hold" grpId="0" nodeType="afterEffect">
                                  <p:stCondLst>
                                    <p:cond delay="0"/>
                                  </p:stCondLst>
                                  <p:childTnLst>
                                    <p:set>
                                      <p:cBhvr>
                                        <p:cTn id="27" dur="indefinite" fill="hold"/>
                                        <p:tgtEl>
                                          <p:spTgt spid="27"/>
                                        </p:tgtEl>
                                        <p:attrNameLst>
                                          <p:attrName>style.visibility</p:attrName>
                                        </p:attrNameLst>
                                      </p:cBhvr>
                                      <p:to>
                                        <p:strVal val="visible"/>
                                      </p:to>
                                    </p:set>
                                    <p:anim calcmode="lin" valueType="num">
                                      <p:cBhvr>
                                        <p:cTn id="28" dur="600" fill="hold"/>
                                        <p:tgtEl>
                                          <p:spTgt spid="27"/>
                                        </p:tgtEl>
                                        <p:attrNameLst>
                                          <p:attrName>ppt_x</p:attrName>
                                        </p:attrNameLst>
                                      </p:cBhvr>
                                      <p:tavLst>
                                        <p:tav tm="0">
                                          <p:val>
                                            <p:strVal val="#ppt_x"/>
                                          </p:val>
                                        </p:tav>
                                        <p:tav tm="100000">
                                          <p:val>
                                            <p:strVal val="#ppt_x"/>
                                          </p:val>
                                        </p:tav>
                                      </p:tavLst>
                                    </p:anim>
                                    <p:anim calcmode="lin" valueType="num">
                                      <p:cBhvr>
                                        <p:cTn id="29" dur="600" fill="hold"/>
                                        <p:tgtEl>
                                          <p:spTgt spid="27"/>
                                        </p:tgtEl>
                                        <p:attrNameLst>
                                          <p:attrName>ppt_y</p:attrName>
                                        </p:attrNameLst>
                                      </p:cBhvr>
                                      <p:tavLst>
                                        <p:tav tm="0">
                                          <p:val>
                                            <p:strVal val="1+#ppt_h/2"/>
                                          </p:val>
                                        </p:tav>
                                        <p:tav tm="100000">
                                          <p:val>
                                            <p:strVal val="#ppt_y"/>
                                          </p:val>
                                        </p:tav>
                                      </p:tavLst>
                                    </p:anim>
                                  </p:childTnLst>
                                </p:cTn>
                              </p:par>
                              <p:par>
                                <p:cTn id="30" presetID="2" presetClass="entr" presetSubtype="4" fill="hold" grpId="0" nodeType="withEffect">
                                  <p:stCondLst>
                                    <p:cond delay="200"/>
                                  </p:stCondLst>
                                  <p:childTnLst>
                                    <p:set>
                                      <p:cBhvr>
                                        <p:cTn id="31" dur="indefinite" fill="hold"/>
                                        <p:tgtEl>
                                          <p:spTgt spid="30"/>
                                        </p:tgtEl>
                                        <p:attrNameLst>
                                          <p:attrName>style.visibility</p:attrName>
                                        </p:attrNameLst>
                                      </p:cBhvr>
                                      <p:to>
                                        <p:strVal val="visible"/>
                                      </p:to>
                                    </p:set>
                                    <p:anim calcmode="lin" valueType="num">
                                      <p:cBhvr>
                                        <p:cTn id="32" dur="600" fill="hold"/>
                                        <p:tgtEl>
                                          <p:spTgt spid="30"/>
                                        </p:tgtEl>
                                        <p:attrNameLst>
                                          <p:attrName>ppt_x</p:attrName>
                                        </p:attrNameLst>
                                      </p:cBhvr>
                                      <p:tavLst>
                                        <p:tav tm="0">
                                          <p:val>
                                            <p:strVal val="#ppt_x"/>
                                          </p:val>
                                        </p:tav>
                                        <p:tav tm="100000">
                                          <p:val>
                                            <p:strVal val="#ppt_x"/>
                                          </p:val>
                                        </p:tav>
                                      </p:tavLst>
                                    </p:anim>
                                    <p:anim calcmode="lin" valueType="num">
                                      <p:cBhvr>
                                        <p:cTn id="33" dur="600" fill="hold"/>
                                        <p:tgtEl>
                                          <p:spTgt spid="30"/>
                                        </p:tgtEl>
                                        <p:attrNameLst>
                                          <p:attrName>ppt_y</p:attrName>
                                        </p:attrNameLst>
                                      </p:cBhvr>
                                      <p:tavLst>
                                        <p:tav tm="0">
                                          <p:val>
                                            <p:strVal val="1+#ppt_h/2"/>
                                          </p:val>
                                        </p:tav>
                                        <p:tav tm="100000">
                                          <p:val>
                                            <p:strVal val="#ppt_y"/>
                                          </p:val>
                                        </p:tav>
                                      </p:tavLst>
                                    </p:anim>
                                  </p:childTnLst>
                                </p:cTn>
                              </p:par>
                              <p:par>
                                <p:cTn id="34" presetID="2" presetClass="entr" presetSubtype="4" fill="hold" grpId="0" nodeType="withEffect">
                                  <p:stCondLst>
                                    <p:cond delay="400"/>
                                  </p:stCondLst>
                                  <p:childTnLst>
                                    <p:set>
                                      <p:cBhvr>
                                        <p:cTn id="35" dur="indefinite" fill="hold"/>
                                        <p:tgtEl>
                                          <p:spTgt spid="33"/>
                                        </p:tgtEl>
                                        <p:attrNameLst>
                                          <p:attrName>style.visibility</p:attrName>
                                        </p:attrNameLst>
                                      </p:cBhvr>
                                      <p:to>
                                        <p:strVal val="visible"/>
                                      </p:to>
                                    </p:set>
                                    <p:anim calcmode="lin" valueType="num">
                                      <p:cBhvr>
                                        <p:cTn id="36" dur="600" fill="hold"/>
                                        <p:tgtEl>
                                          <p:spTgt spid="33"/>
                                        </p:tgtEl>
                                        <p:attrNameLst>
                                          <p:attrName>ppt_x</p:attrName>
                                        </p:attrNameLst>
                                      </p:cBhvr>
                                      <p:tavLst>
                                        <p:tav tm="0">
                                          <p:val>
                                            <p:strVal val="#ppt_x"/>
                                          </p:val>
                                        </p:tav>
                                        <p:tav tm="100000">
                                          <p:val>
                                            <p:strVal val="#ppt_x"/>
                                          </p:val>
                                        </p:tav>
                                      </p:tavLst>
                                    </p:anim>
                                    <p:anim calcmode="lin" valueType="num">
                                      <p:cBhvr>
                                        <p:cTn id="37" dur="600" fill="hold"/>
                                        <p:tgtEl>
                                          <p:spTgt spid="33"/>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600"/>
                                  </p:stCondLst>
                                  <p:childTnLst>
                                    <p:set>
                                      <p:cBhvr>
                                        <p:cTn id="39" dur="indefinite" fill="hold"/>
                                        <p:tgtEl>
                                          <p:spTgt spid="36"/>
                                        </p:tgtEl>
                                        <p:attrNameLst>
                                          <p:attrName>style.visibility</p:attrName>
                                        </p:attrNameLst>
                                      </p:cBhvr>
                                      <p:to>
                                        <p:strVal val="visible"/>
                                      </p:to>
                                    </p:set>
                                    <p:anim calcmode="lin" valueType="num">
                                      <p:cBhvr>
                                        <p:cTn id="40" dur="600" fill="hold"/>
                                        <p:tgtEl>
                                          <p:spTgt spid="36"/>
                                        </p:tgtEl>
                                        <p:attrNameLst>
                                          <p:attrName>ppt_x</p:attrName>
                                        </p:attrNameLst>
                                      </p:cBhvr>
                                      <p:tavLst>
                                        <p:tav tm="0">
                                          <p:val>
                                            <p:strVal val="#ppt_x"/>
                                          </p:val>
                                        </p:tav>
                                        <p:tav tm="100000">
                                          <p:val>
                                            <p:strVal val="#ppt_x"/>
                                          </p:val>
                                        </p:tav>
                                      </p:tavLst>
                                    </p:anim>
                                    <p:anim calcmode="lin" valueType="num">
                                      <p:cBhvr>
                                        <p:cTn id="41" dur="600" fill="hold"/>
                                        <p:tgtEl>
                                          <p:spTgt spid="36"/>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800"/>
                                  </p:stCondLst>
                                  <p:childTnLst>
                                    <p:set>
                                      <p:cBhvr>
                                        <p:cTn id="43" dur="indefinite" fill="hold"/>
                                        <p:tgtEl>
                                          <p:spTgt spid="39"/>
                                        </p:tgtEl>
                                        <p:attrNameLst>
                                          <p:attrName>style.visibility</p:attrName>
                                        </p:attrNameLst>
                                      </p:cBhvr>
                                      <p:to>
                                        <p:strVal val="visible"/>
                                      </p:to>
                                    </p:set>
                                    <p:anim calcmode="lin" valueType="num">
                                      <p:cBhvr>
                                        <p:cTn id="44" dur="600" fill="hold"/>
                                        <p:tgtEl>
                                          <p:spTgt spid="39"/>
                                        </p:tgtEl>
                                        <p:attrNameLst>
                                          <p:attrName>ppt_x</p:attrName>
                                        </p:attrNameLst>
                                      </p:cBhvr>
                                      <p:tavLst>
                                        <p:tav tm="0">
                                          <p:val>
                                            <p:strVal val="#ppt_x"/>
                                          </p:val>
                                        </p:tav>
                                        <p:tav tm="100000">
                                          <p:val>
                                            <p:strVal val="#ppt_x"/>
                                          </p:val>
                                        </p:tav>
                                      </p:tavLst>
                                    </p:anim>
                                    <p:anim calcmode="lin" valueType="num">
                                      <p:cBhvr>
                                        <p:cTn id="45" dur="600" fill="hold"/>
                                        <p:tgtEl>
                                          <p:spTgt spid="39"/>
                                        </p:tgtEl>
                                        <p:attrNameLst>
                                          <p:attrName>ppt_y</p:attrName>
                                        </p:attrNameLst>
                                      </p:cBhvr>
                                      <p:tavLst>
                                        <p:tav tm="0">
                                          <p:val>
                                            <p:strVal val="1+#ppt_h/2"/>
                                          </p:val>
                                        </p:tav>
                                        <p:tav tm="100000">
                                          <p:val>
                                            <p:strVal val="#ppt_y"/>
                                          </p:val>
                                        </p:tav>
                                      </p:tavLst>
                                    </p:anim>
                                  </p:childTnLst>
                                </p:cTn>
                              </p:par>
                            </p:childTnLst>
                          </p:cTn>
                        </p:par>
                        <p:par>
                          <p:cTn id="46" fill="hold">
                            <p:stCondLst>
                              <p:cond delay="2000"/>
                            </p:stCondLst>
                            <p:childTnLst>
                              <p:par>
                                <p:cTn id="47" presetID="10" presetClass="entr" presetSubtype="0" fill="hold" grpId="0" nodeType="afterEffect">
                                  <p:stCondLst>
                                    <p:cond delay="0"/>
                                  </p:stCondLst>
                                  <p:childTnLst>
                                    <p:set>
                                      <p:cBhvr>
                                        <p:cTn id="48" dur="1" fill="hold">
                                          <p:stCondLst>
                                            <p:cond delay="0"/>
                                          </p:stCondLst>
                                        </p:cTn>
                                        <p:tgtEl>
                                          <p:spTgt spid="43"/>
                                        </p:tgtEl>
                                        <p:attrNameLst>
                                          <p:attrName>style.visibility</p:attrName>
                                        </p:attrNameLst>
                                      </p:cBhvr>
                                      <p:to>
                                        <p:strVal val="visible"/>
                                      </p:to>
                                    </p:set>
                                    <p:animEffect transition="in" filter="fade">
                                      <p:cBhvr>
                                        <p:cTn id="49" dur="500"/>
                                        <p:tgtEl>
                                          <p:spTgt spid="43"/>
                                        </p:tgtEl>
                                      </p:cBhvr>
                                    </p:animEffect>
                                  </p:childTnLst>
                                </p:cTn>
                              </p:par>
                            </p:childTnLst>
                          </p:cTn>
                        </p:par>
                        <p:par>
                          <p:cTn id="50" fill="hold">
                            <p:stCondLst>
                              <p:cond delay="2500"/>
                            </p:stCondLst>
                            <p:childTnLst>
                              <p:par>
                                <p:cTn id="51" presetID="10" presetClass="entr" presetSubtype="0" fill="hold" grpId="0" nodeType="afterEffect">
                                  <p:stCondLst>
                                    <p:cond delay="0"/>
                                  </p:stCondLst>
                                  <p:childTnLst>
                                    <p:set>
                                      <p:cBhvr>
                                        <p:cTn id="52" dur="1" fill="hold">
                                          <p:stCondLst>
                                            <p:cond delay="0"/>
                                          </p:stCondLst>
                                        </p:cTn>
                                        <p:tgtEl>
                                          <p:spTgt spid="46"/>
                                        </p:tgtEl>
                                        <p:attrNameLst>
                                          <p:attrName>style.visibility</p:attrName>
                                        </p:attrNameLst>
                                      </p:cBhvr>
                                      <p:to>
                                        <p:strVal val="visible"/>
                                      </p:to>
                                    </p:set>
                                    <p:animEffect transition="in" filter="fade">
                                      <p:cBhvr>
                                        <p:cTn id="53" dur="500"/>
                                        <p:tgtEl>
                                          <p:spTgt spid="46"/>
                                        </p:tgtEl>
                                      </p:cBhvr>
                                    </p:animEffect>
                                  </p:childTnLst>
                                </p:cTn>
                              </p:par>
                            </p:childTnLst>
                          </p:cTn>
                        </p:par>
                        <p:par>
                          <p:cTn id="54" fill="hold">
                            <p:stCondLst>
                              <p:cond delay="3000"/>
                            </p:stCondLst>
                            <p:childTnLst>
                              <p:par>
                                <p:cTn id="55" presetID="10" presetClass="entr" presetSubtype="0" fill="hold" grpId="0" nodeType="afterEffect">
                                  <p:stCondLst>
                                    <p:cond delay="0"/>
                                  </p:stCondLst>
                                  <p:childTnLst>
                                    <p:set>
                                      <p:cBhvr>
                                        <p:cTn id="56" dur="1" fill="hold">
                                          <p:stCondLst>
                                            <p:cond delay="0"/>
                                          </p:stCondLst>
                                        </p:cTn>
                                        <p:tgtEl>
                                          <p:spTgt spid="49"/>
                                        </p:tgtEl>
                                        <p:attrNameLst>
                                          <p:attrName>style.visibility</p:attrName>
                                        </p:attrNameLst>
                                      </p:cBhvr>
                                      <p:to>
                                        <p:strVal val="visible"/>
                                      </p:to>
                                    </p:set>
                                    <p:animEffect transition="in" filter="fade">
                                      <p:cBhvr>
                                        <p:cTn id="57" dur="500"/>
                                        <p:tgtEl>
                                          <p:spTgt spid="49"/>
                                        </p:tgtEl>
                                      </p:cBhvr>
                                    </p:animEffect>
                                  </p:childTnLst>
                                </p:cTn>
                              </p:par>
                            </p:childTnLst>
                          </p:cTn>
                        </p:par>
                        <p:par>
                          <p:cTn id="58" fill="hold">
                            <p:stCondLst>
                              <p:cond delay="3500"/>
                            </p:stCondLst>
                            <p:childTnLst>
                              <p:par>
                                <p:cTn id="59" presetID="10" presetClass="entr" presetSubtype="0" fill="hold" grpId="0" nodeType="afterEffect">
                                  <p:stCondLst>
                                    <p:cond delay="0"/>
                                  </p:stCondLst>
                                  <p:childTnLst>
                                    <p:set>
                                      <p:cBhvr>
                                        <p:cTn id="60" dur="1" fill="hold">
                                          <p:stCondLst>
                                            <p:cond delay="0"/>
                                          </p:stCondLst>
                                        </p:cTn>
                                        <p:tgtEl>
                                          <p:spTgt spid="52"/>
                                        </p:tgtEl>
                                        <p:attrNameLst>
                                          <p:attrName>style.visibility</p:attrName>
                                        </p:attrNameLst>
                                      </p:cBhvr>
                                      <p:to>
                                        <p:strVal val="visible"/>
                                      </p:to>
                                    </p:set>
                                    <p:animEffect transition="in" filter="fade">
                                      <p:cBhvr>
                                        <p:cTn id="61" dur="500"/>
                                        <p:tgtEl>
                                          <p:spTgt spid="52"/>
                                        </p:tgtEl>
                                      </p:cBhvr>
                                    </p:animEffect>
                                  </p:childTnLst>
                                </p:cTn>
                              </p:par>
                            </p:childTnLst>
                          </p:cTn>
                        </p:par>
                        <p:par>
                          <p:cTn id="62" fill="hold">
                            <p:stCondLst>
                              <p:cond delay="4000"/>
                            </p:stCondLst>
                            <p:childTnLst>
                              <p:par>
                                <p:cTn id="63" presetID="10" presetClass="entr" presetSubtype="0" fill="hold" grpId="0" nodeType="afterEffect">
                                  <p:stCondLst>
                                    <p:cond delay="0"/>
                                  </p:stCondLst>
                                  <p:childTnLst>
                                    <p:set>
                                      <p:cBhvr>
                                        <p:cTn id="64" dur="1" fill="hold">
                                          <p:stCondLst>
                                            <p:cond delay="0"/>
                                          </p:stCondLst>
                                        </p:cTn>
                                        <p:tgtEl>
                                          <p:spTgt spid="55"/>
                                        </p:tgtEl>
                                        <p:attrNameLst>
                                          <p:attrName>style.visibility</p:attrName>
                                        </p:attrNameLst>
                                      </p:cBhvr>
                                      <p:to>
                                        <p:strVal val="visible"/>
                                      </p:to>
                                    </p:set>
                                    <p:animEffect transition="in" filter="fade">
                                      <p:cBhvr>
                                        <p:cTn id="65"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advAuto="0"/>
      <p:bldP spid="7" grpId="0" bldLvl="0" animBg="1" advAuto="0"/>
      <p:bldP spid="12" grpId="0" bldLvl="0" animBg="1" advAuto="0"/>
      <p:bldP spid="17" grpId="0" bldLvl="0" animBg="1" advAuto="0"/>
      <p:bldP spid="5" grpId="0" bldLvl="0" animBg="1" advAuto="0"/>
      <p:bldP spid="27" grpId="0" bldLvl="0" animBg="1" advAuto="0"/>
      <p:bldP spid="30" grpId="0" bldLvl="0" animBg="1" advAuto="0"/>
      <p:bldP spid="33" grpId="0" bldLvl="0" animBg="1" advAuto="0"/>
      <p:bldP spid="36" grpId="0" bldLvl="0" animBg="1" advAuto="0"/>
      <p:bldP spid="39" grpId="0" bldLvl="0" animBg="1" advAuto="0"/>
      <p:bldP spid="43" grpId="0" bldLvl="0" animBg="1"/>
      <p:bldP spid="46" grpId="0" bldLvl="0" animBg="1"/>
      <p:bldP spid="49" grpId="0" bldLvl="0" animBg="1"/>
      <p:bldP spid="52" grpId="0" bldLvl="0" animBg="1"/>
      <p:bldP spid="55" grpId="0" bldLvl="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p:cNvPicPr>
            <a:picLocks noChangeAspect="1"/>
          </p:cNvPicPr>
          <p:nvPr/>
        </p:nvPicPr>
        <p:blipFill>
          <a:blip r:embed="rId3"/>
          <a:stretch>
            <a:fillRect/>
          </a:stretch>
        </p:blipFill>
        <p:spPr>
          <a:xfrm>
            <a:off x="5713537" y="-898513"/>
            <a:ext cx="4044228" cy="4148277"/>
          </a:xfrm>
          <a:prstGeom prst="rect">
            <a:avLst/>
          </a:prstGeom>
        </p:spPr>
      </p:pic>
      <p:pic>
        <p:nvPicPr>
          <p:cNvPr id="10" name="图片 9"/>
          <p:cNvPicPr>
            <a:picLocks noChangeAspect="1"/>
          </p:cNvPicPr>
          <p:nvPr/>
        </p:nvPicPr>
        <p:blipFill>
          <a:blip r:embed="rId4"/>
          <a:stretch>
            <a:fillRect/>
          </a:stretch>
        </p:blipFill>
        <p:spPr>
          <a:xfrm>
            <a:off x="1743366" y="3355701"/>
            <a:ext cx="3408247" cy="3494976"/>
          </a:xfrm>
          <a:prstGeom prst="rect">
            <a:avLst/>
          </a:prstGeom>
        </p:spPr>
      </p:pic>
      <p:sp>
        <p:nvSpPr>
          <p:cNvPr id="7" name="椭圆 6"/>
          <p:cNvSpPr/>
          <p:nvPr/>
        </p:nvSpPr>
        <p:spPr>
          <a:xfrm>
            <a:off x="3871595" y="1173480"/>
            <a:ext cx="3886200" cy="3733800"/>
          </a:xfrm>
          <a:prstGeom prst="ellipse">
            <a:avLst/>
          </a:prstGeom>
          <a:solidFill>
            <a:schemeClr val="bg1"/>
          </a:solidFill>
          <a:ln w="38100">
            <a:solidFill>
              <a:srgbClr val="FF9298"/>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1" name="图片 10"/>
          <p:cNvPicPr>
            <a:picLocks noChangeAspect="1"/>
          </p:cNvPicPr>
          <p:nvPr/>
        </p:nvPicPr>
        <p:blipFill>
          <a:blip r:embed="rId5"/>
          <a:stretch>
            <a:fillRect/>
          </a:stretch>
        </p:blipFill>
        <p:spPr>
          <a:xfrm>
            <a:off x="3059973" y="4714739"/>
            <a:ext cx="2653564" cy="2143261"/>
          </a:xfrm>
          <a:prstGeom prst="rect">
            <a:avLst/>
          </a:prstGeom>
        </p:spPr>
      </p:pic>
      <p:pic>
        <p:nvPicPr>
          <p:cNvPr id="12" name="图片 11"/>
          <p:cNvPicPr>
            <a:picLocks noChangeAspect="1"/>
          </p:cNvPicPr>
          <p:nvPr/>
        </p:nvPicPr>
        <p:blipFill>
          <a:blip r:embed="rId6"/>
          <a:stretch>
            <a:fillRect/>
          </a:stretch>
        </p:blipFill>
        <p:spPr>
          <a:xfrm>
            <a:off x="5104443" y="-709451"/>
            <a:ext cx="3399799" cy="2740601"/>
          </a:xfrm>
          <a:prstGeom prst="rect">
            <a:avLst/>
          </a:prstGeom>
        </p:spPr>
      </p:pic>
      <p:grpSp>
        <p:nvGrpSpPr>
          <p:cNvPr id="2" name="组合 1"/>
          <p:cNvGrpSpPr/>
          <p:nvPr/>
        </p:nvGrpSpPr>
        <p:grpSpPr>
          <a:xfrm>
            <a:off x="4343060" y="1733862"/>
            <a:ext cx="3156178" cy="1095351"/>
            <a:chOff x="3730795" y="612743"/>
            <a:chExt cx="1480324" cy="513746"/>
          </a:xfrm>
        </p:grpSpPr>
        <p:sp>
          <p:nvSpPr>
            <p:cNvPr id="4" name="文本框 3"/>
            <p:cNvSpPr txBox="1"/>
            <p:nvPr/>
          </p:nvSpPr>
          <p:spPr>
            <a:xfrm>
              <a:off x="3730795" y="909957"/>
              <a:ext cx="1480324" cy="216532"/>
            </a:xfrm>
            <a:prstGeom prst="rect">
              <a:avLst/>
            </a:prstGeom>
            <a:noFill/>
          </p:spPr>
          <p:txBody>
            <a:bodyPr wrap="square" rtlCol="0">
              <a:spAutoFit/>
            </a:bodyPr>
            <a:lstStyle/>
            <a:p>
              <a:pPr algn="ctr"/>
              <a:r>
                <a:rPr lang="zh-CN" altLang="en-US" sz="2400" b="1" dirty="0">
                  <a:solidFill>
                    <a:schemeClr val="tx1">
                      <a:lumMod val="65000"/>
                      <a:lumOff val="35000"/>
                    </a:schemeClr>
                  </a:solidFill>
                  <a:latin typeface="微软雅黑" panose="020B0503020204020204" pitchFamily="34" charset="-122"/>
                  <a:ea typeface="微软雅黑" panose="020B0503020204020204" pitchFamily="34" charset="-122"/>
                </a:rPr>
                <a:t>请输入你的题目</a:t>
              </a:r>
            </a:p>
          </p:txBody>
        </p:sp>
        <p:sp>
          <p:nvSpPr>
            <p:cNvPr id="5" name="文本框 4"/>
            <p:cNvSpPr txBox="1"/>
            <p:nvPr/>
          </p:nvSpPr>
          <p:spPr>
            <a:xfrm>
              <a:off x="4094132" y="612743"/>
              <a:ext cx="795928" cy="274274"/>
            </a:xfrm>
            <a:prstGeom prst="rect">
              <a:avLst/>
            </a:prstGeom>
            <a:noFill/>
          </p:spPr>
          <p:txBody>
            <a:bodyPr wrap="square" rtlCol="0">
              <a:spAutoFit/>
            </a:bodyPr>
            <a:lstStyle>
              <a:defPPr>
                <a:defRPr lang="zh-CN"/>
              </a:defPPr>
              <a:lvl1pPr algn="ctr">
                <a:defRPr sz="2400" b="1">
                  <a:solidFill>
                    <a:srgbClr val="D25B6E"/>
                  </a:solidFill>
                  <a:latin typeface="微软雅黑" panose="020B0503020204020204" pitchFamily="34" charset="-122"/>
                  <a:ea typeface="微软雅黑" panose="020B0503020204020204" pitchFamily="34" charset="-122"/>
                </a:defRPr>
              </a:lvl1pPr>
            </a:lstStyle>
            <a:p>
              <a:r>
                <a:rPr lang="en-US" altLang="zh-CN" sz="3200" dirty="0">
                  <a:solidFill>
                    <a:schemeClr val="tx1">
                      <a:lumMod val="65000"/>
                      <a:lumOff val="35000"/>
                    </a:schemeClr>
                  </a:solidFill>
                </a:rPr>
                <a:t>03</a:t>
              </a:r>
            </a:p>
          </p:txBody>
        </p:sp>
      </p:grpSp>
      <p:pic>
        <p:nvPicPr>
          <p:cNvPr id="14" name="图片 13"/>
          <p:cNvPicPr>
            <a:picLocks noChangeAspect="1"/>
          </p:cNvPicPr>
          <p:nvPr/>
        </p:nvPicPr>
        <p:blipFill>
          <a:blip r:embed="rId7"/>
          <a:stretch>
            <a:fillRect/>
          </a:stretch>
        </p:blipFill>
        <p:spPr>
          <a:xfrm>
            <a:off x="7027867" y="4182229"/>
            <a:ext cx="879750" cy="880133"/>
          </a:xfrm>
          <a:prstGeom prst="rect">
            <a:avLst/>
          </a:prstGeom>
        </p:spPr>
      </p:pic>
      <p:pic>
        <p:nvPicPr>
          <p:cNvPr id="15" name="图片 14"/>
          <p:cNvPicPr>
            <a:picLocks noChangeAspect="1"/>
          </p:cNvPicPr>
          <p:nvPr/>
        </p:nvPicPr>
        <p:blipFill>
          <a:blip r:embed="rId8"/>
          <a:stretch>
            <a:fillRect/>
          </a:stretch>
        </p:blipFill>
        <p:spPr>
          <a:xfrm rot="2920028">
            <a:off x="5861811" y="5241026"/>
            <a:ext cx="884623" cy="745270"/>
          </a:xfrm>
          <a:prstGeom prst="rect">
            <a:avLst/>
          </a:prstGeom>
        </p:spPr>
      </p:pic>
      <p:pic>
        <p:nvPicPr>
          <p:cNvPr id="16" name="图片 15"/>
          <p:cNvPicPr>
            <a:picLocks noChangeAspect="1"/>
          </p:cNvPicPr>
          <p:nvPr/>
        </p:nvPicPr>
        <p:blipFill>
          <a:blip r:embed="rId9"/>
          <a:stretch>
            <a:fillRect/>
          </a:stretch>
        </p:blipFill>
        <p:spPr>
          <a:xfrm>
            <a:off x="3492106" y="649219"/>
            <a:ext cx="913658" cy="751557"/>
          </a:xfrm>
          <a:prstGeom prst="rect">
            <a:avLst/>
          </a:prstGeom>
        </p:spPr>
      </p:pic>
      <p:pic>
        <p:nvPicPr>
          <p:cNvPr id="17" name="图片 16"/>
          <p:cNvPicPr>
            <a:picLocks noChangeAspect="1"/>
          </p:cNvPicPr>
          <p:nvPr/>
        </p:nvPicPr>
        <p:blipFill>
          <a:blip r:embed="rId10"/>
          <a:stretch>
            <a:fillRect/>
          </a:stretch>
        </p:blipFill>
        <p:spPr>
          <a:xfrm>
            <a:off x="2857845" y="2129280"/>
            <a:ext cx="1013625" cy="1014067"/>
          </a:xfrm>
          <a:prstGeom prst="rect">
            <a:avLst/>
          </a:prstGeom>
        </p:spPr>
      </p:pic>
      <p:sp>
        <p:nvSpPr>
          <p:cNvPr id="18" name="矩形 17"/>
          <p:cNvSpPr/>
          <p:nvPr/>
        </p:nvSpPr>
        <p:spPr>
          <a:xfrm>
            <a:off x="4633452" y="2930994"/>
            <a:ext cx="2665537" cy="1015663"/>
          </a:xfrm>
          <a:prstGeom prst="rect">
            <a:avLst/>
          </a:prstGeom>
        </p:spPr>
        <p:txBody>
          <a:bodyPr wrap="square">
            <a:spAutoFit/>
          </a:bodyPr>
          <a:lstStyle/>
          <a:p>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请在此处添加详细描述文本，尽量与标题文本语言风格相符合，语言描述尽量简洁生动。请在此处添加详细描述文本，尽量与标题文本语言风格相符合，语言描述尽量简洁生动</a:t>
            </a:r>
            <a:r>
              <a:rPr lang="zh-CN" altLang="en-US" sz="1200" dirty="0">
                <a:solidFill>
                  <a:schemeClr val="bg1">
                    <a:lumMod val="65000"/>
                  </a:schemeClr>
                </a:solidFill>
                <a:latin typeface="微软雅黑" panose="020B0503020204020204" pitchFamily="34" charset="-122"/>
                <a:ea typeface="微软雅黑" panose="020B0503020204020204" pitchFamily="34" charset="-122"/>
              </a:rPr>
              <a:t>。</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3"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1+#ppt_w/2"/>
                                              </p:val>
                                            </p:tav>
                                            <p:tav tm="100000">
                                              <p:val>
                                                <p:strVal val="#ppt_x"/>
                                              </p:val>
                                            </p:tav>
                                          </p:tavLst>
                                        </p:anim>
                                        <p:anim calcmode="lin" valueType="num">
                                          <p:cBhvr additive="base">
                                            <p:cTn id="8" dur="500" fill="hold"/>
                                            <p:tgtEl>
                                              <p:spTgt spid="12"/>
                                            </p:tgtEl>
                                            <p:attrNameLst>
                                              <p:attrName>ppt_y</p:attrName>
                                            </p:attrNameLst>
                                          </p:cBhvr>
                                          <p:tavLst>
                                            <p:tav tm="0">
                                              <p:val>
                                                <p:strVal val="0-#ppt_h/2"/>
                                              </p:val>
                                            </p:tav>
                                            <p:tav tm="100000">
                                              <p:val>
                                                <p:strVal val="#ppt_y"/>
                                              </p:val>
                                            </p:tav>
                                          </p:tavLst>
                                        </p:anim>
                                      </p:childTnLst>
                                    </p:cTn>
                                  </p:par>
                                  <p:par>
                                    <p:cTn id="9" presetID="2" presetClass="entr" presetSubtype="3" fill="hold" nodeType="with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500" fill="hold"/>
                                            <p:tgtEl>
                                              <p:spTgt spid="13"/>
                                            </p:tgtEl>
                                            <p:attrNameLst>
                                              <p:attrName>ppt_x</p:attrName>
                                            </p:attrNameLst>
                                          </p:cBhvr>
                                          <p:tavLst>
                                            <p:tav tm="0">
                                              <p:val>
                                                <p:strVal val="1+#ppt_w/2"/>
                                              </p:val>
                                            </p:tav>
                                            <p:tav tm="100000">
                                              <p:val>
                                                <p:strVal val="#ppt_x"/>
                                              </p:val>
                                            </p:tav>
                                          </p:tavLst>
                                        </p:anim>
                                        <p:anim calcmode="lin" valueType="num">
                                          <p:cBhvr additive="base">
                                            <p:cTn id="12" dur="500" fill="hold"/>
                                            <p:tgtEl>
                                              <p:spTgt spid="13"/>
                                            </p:tgtEl>
                                            <p:attrNameLst>
                                              <p:attrName>ppt_y</p:attrName>
                                            </p:attrNameLst>
                                          </p:cBhvr>
                                          <p:tavLst>
                                            <p:tav tm="0">
                                              <p:val>
                                                <p:strVal val="0-#ppt_h/2"/>
                                              </p:val>
                                            </p:tav>
                                            <p:tav tm="100000">
                                              <p:val>
                                                <p:strVal val="#ppt_y"/>
                                              </p:val>
                                            </p:tav>
                                          </p:tavLst>
                                        </p:anim>
                                      </p:childTnLst>
                                    </p:cTn>
                                  </p:par>
                                  <p:par>
                                    <p:cTn id="13" presetID="2" presetClass="entr" presetSubtype="12" fill="hold" nodeType="with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500" fill="hold"/>
                                            <p:tgtEl>
                                              <p:spTgt spid="10"/>
                                            </p:tgtEl>
                                            <p:attrNameLst>
                                              <p:attrName>ppt_x</p:attrName>
                                            </p:attrNameLst>
                                          </p:cBhvr>
                                          <p:tavLst>
                                            <p:tav tm="0">
                                              <p:val>
                                                <p:strVal val="0-#ppt_w/2"/>
                                              </p:val>
                                            </p:tav>
                                            <p:tav tm="100000">
                                              <p:val>
                                                <p:strVal val="#ppt_x"/>
                                              </p:val>
                                            </p:tav>
                                          </p:tavLst>
                                        </p:anim>
                                        <p:anim calcmode="lin" valueType="num">
                                          <p:cBhvr additive="base">
                                            <p:cTn id="16" dur="500" fill="hold"/>
                                            <p:tgtEl>
                                              <p:spTgt spid="10"/>
                                            </p:tgtEl>
                                            <p:attrNameLst>
                                              <p:attrName>ppt_y</p:attrName>
                                            </p:attrNameLst>
                                          </p:cBhvr>
                                          <p:tavLst>
                                            <p:tav tm="0">
                                              <p:val>
                                                <p:strVal val="1+#ppt_h/2"/>
                                              </p:val>
                                            </p:tav>
                                            <p:tav tm="100000">
                                              <p:val>
                                                <p:strVal val="#ppt_y"/>
                                              </p:val>
                                            </p:tav>
                                          </p:tavLst>
                                        </p:anim>
                                      </p:childTnLst>
                                    </p:cTn>
                                  </p:par>
                                  <p:par>
                                    <p:cTn id="17" presetID="2" presetClass="entr" presetSubtype="12" fill="hold" nodeType="with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500" fill="hold"/>
                                            <p:tgtEl>
                                              <p:spTgt spid="11"/>
                                            </p:tgtEl>
                                            <p:attrNameLst>
                                              <p:attrName>ppt_x</p:attrName>
                                            </p:attrNameLst>
                                          </p:cBhvr>
                                          <p:tavLst>
                                            <p:tav tm="0">
                                              <p:val>
                                                <p:strVal val="0-#ppt_w/2"/>
                                              </p:val>
                                            </p:tav>
                                            <p:tav tm="100000">
                                              <p:val>
                                                <p:strVal val="#ppt_x"/>
                                              </p:val>
                                            </p:tav>
                                          </p:tavLst>
                                        </p:anim>
                                        <p:anim calcmode="lin" valueType="num">
                                          <p:cBhvr additive="base">
                                            <p:cTn id="20"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9" fill="hold" nodeType="clickEffect" p14:presetBounceEnd="79000">
                                      <p:stCondLst>
                                        <p:cond delay="0"/>
                                      </p:stCondLst>
                                      <p:childTnLst>
                                        <p:set>
                                          <p:cBhvr>
                                            <p:cTn id="24" dur="1" fill="hold">
                                              <p:stCondLst>
                                                <p:cond delay="0"/>
                                              </p:stCondLst>
                                            </p:cTn>
                                            <p:tgtEl>
                                              <p:spTgt spid="2"/>
                                            </p:tgtEl>
                                            <p:attrNameLst>
                                              <p:attrName>style.visibility</p:attrName>
                                            </p:attrNameLst>
                                          </p:cBhvr>
                                          <p:to>
                                            <p:strVal val="visible"/>
                                          </p:to>
                                        </p:set>
                                        <p:anim calcmode="lin" valueType="num" p14:bounceEnd="79000">
                                          <p:cBhvr additive="base">
                                            <p:cTn id="25" dur="1000" fill="hold"/>
                                            <p:tgtEl>
                                              <p:spTgt spid="2"/>
                                            </p:tgtEl>
                                            <p:attrNameLst>
                                              <p:attrName>ppt_x</p:attrName>
                                            </p:attrNameLst>
                                          </p:cBhvr>
                                          <p:tavLst>
                                            <p:tav tm="0">
                                              <p:val>
                                                <p:strVal val="0-#ppt_w/2"/>
                                              </p:val>
                                            </p:tav>
                                            <p:tav tm="100000">
                                              <p:val>
                                                <p:strVal val="#ppt_x"/>
                                              </p:val>
                                            </p:tav>
                                          </p:tavLst>
                                        </p:anim>
                                        <p:anim calcmode="lin" valueType="num" p14:bounceEnd="79000">
                                          <p:cBhvr additive="base">
                                            <p:cTn id="26" dur="1000" fill="hold"/>
                                            <p:tgtEl>
                                              <p:spTgt spid="2"/>
                                            </p:tgtEl>
                                            <p:attrNameLst>
                                              <p:attrName>ppt_y</p:attrName>
                                            </p:attrNameLst>
                                          </p:cBhvr>
                                          <p:tavLst>
                                            <p:tav tm="0">
                                              <p:val>
                                                <p:strVal val="0-#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53" presetClass="entr" presetSubtype="16" fill="hold" grpId="0" nodeType="clickEffect">
                                      <p:stCondLst>
                                        <p:cond delay="0"/>
                                      </p:stCondLst>
                                      <p:childTnLst>
                                        <p:set>
                                          <p:cBhvr>
                                            <p:cTn id="30" dur="1" fill="hold">
                                              <p:stCondLst>
                                                <p:cond delay="0"/>
                                              </p:stCondLst>
                                            </p:cTn>
                                            <p:tgtEl>
                                              <p:spTgt spid="18"/>
                                            </p:tgtEl>
                                            <p:attrNameLst>
                                              <p:attrName>style.visibility</p:attrName>
                                            </p:attrNameLst>
                                          </p:cBhvr>
                                          <p:to>
                                            <p:strVal val="visible"/>
                                          </p:to>
                                        </p:set>
                                        <p:anim calcmode="lin" valueType="num">
                                          <p:cBhvr>
                                            <p:cTn id="31" dur="500" fill="hold"/>
                                            <p:tgtEl>
                                              <p:spTgt spid="18"/>
                                            </p:tgtEl>
                                            <p:attrNameLst>
                                              <p:attrName>ppt_w</p:attrName>
                                            </p:attrNameLst>
                                          </p:cBhvr>
                                          <p:tavLst>
                                            <p:tav tm="0">
                                              <p:val>
                                                <p:fltVal val="0"/>
                                              </p:val>
                                            </p:tav>
                                            <p:tav tm="100000">
                                              <p:val>
                                                <p:strVal val="#ppt_w"/>
                                              </p:val>
                                            </p:tav>
                                          </p:tavLst>
                                        </p:anim>
                                        <p:anim calcmode="lin" valueType="num">
                                          <p:cBhvr>
                                            <p:cTn id="32" dur="500" fill="hold"/>
                                            <p:tgtEl>
                                              <p:spTgt spid="18"/>
                                            </p:tgtEl>
                                            <p:attrNameLst>
                                              <p:attrName>ppt_h</p:attrName>
                                            </p:attrNameLst>
                                          </p:cBhvr>
                                          <p:tavLst>
                                            <p:tav tm="0">
                                              <p:val>
                                                <p:fltVal val="0"/>
                                              </p:val>
                                            </p:tav>
                                            <p:tav tm="100000">
                                              <p:val>
                                                <p:strVal val="#ppt_h"/>
                                              </p:val>
                                            </p:tav>
                                          </p:tavLst>
                                        </p:anim>
                                        <p:animEffect transition="in" filter="fade">
                                          <p:cBhvr>
                                            <p:cTn id="33" dur="500"/>
                                            <p:tgtEl>
                                              <p:spTgt spid="18"/>
                                            </p:tgtEl>
                                          </p:cBhvr>
                                        </p:animEffect>
                                      </p:childTnLst>
                                    </p:cTn>
                                  </p:par>
                                </p:childTnLst>
                              </p:cTn>
                            </p:par>
                          </p:childTnLst>
                        </p:cTn>
                      </p:par>
                      <p:par>
                        <p:cTn id="34" fill="hold">
                          <p:stCondLst>
                            <p:cond delay="indefinite"/>
                          </p:stCondLst>
                          <p:childTnLst>
                            <p:par>
                              <p:cTn id="35" fill="hold">
                                <p:stCondLst>
                                  <p:cond delay="0"/>
                                </p:stCondLst>
                                <p:childTnLst>
                                  <p:par>
                                    <p:cTn id="36" presetID="31" presetClass="entr" presetSubtype="0" fill="hold" nodeType="clickEffect">
                                      <p:stCondLst>
                                        <p:cond delay="0"/>
                                      </p:stCondLst>
                                      <p:childTnLst>
                                        <p:set>
                                          <p:cBhvr>
                                            <p:cTn id="37" dur="1" fill="hold">
                                              <p:stCondLst>
                                                <p:cond delay="0"/>
                                              </p:stCondLst>
                                            </p:cTn>
                                            <p:tgtEl>
                                              <p:spTgt spid="16"/>
                                            </p:tgtEl>
                                            <p:attrNameLst>
                                              <p:attrName>style.visibility</p:attrName>
                                            </p:attrNameLst>
                                          </p:cBhvr>
                                          <p:to>
                                            <p:strVal val="visible"/>
                                          </p:to>
                                        </p:set>
                                        <p:anim calcmode="lin" valueType="num">
                                          <p:cBhvr>
                                            <p:cTn id="38" dur="1000" fill="hold"/>
                                            <p:tgtEl>
                                              <p:spTgt spid="16"/>
                                            </p:tgtEl>
                                            <p:attrNameLst>
                                              <p:attrName>ppt_w</p:attrName>
                                            </p:attrNameLst>
                                          </p:cBhvr>
                                          <p:tavLst>
                                            <p:tav tm="0">
                                              <p:val>
                                                <p:fltVal val="0"/>
                                              </p:val>
                                            </p:tav>
                                            <p:tav tm="100000">
                                              <p:val>
                                                <p:strVal val="#ppt_w"/>
                                              </p:val>
                                            </p:tav>
                                          </p:tavLst>
                                        </p:anim>
                                        <p:anim calcmode="lin" valueType="num">
                                          <p:cBhvr>
                                            <p:cTn id="39" dur="1000" fill="hold"/>
                                            <p:tgtEl>
                                              <p:spTgt spid="16"/>
                                            </p:tgtEl>
                                            <p:attrNameLst>
                                              <p:attrName>ppt_h</p:attrName>
                                            </p:attrNameLst>
                                          </p:cBhvr>
                                          <p:tavLst>
                                            <p:tav tm="0">
                                              <p:val>
                                                <p:fltVal val="0"/>
                                              </p:val>
                                            </p:tav>
                                            <p:tav tm="100000">
                                              <p:val>
                                                <p:strVal val="#ppt_h"/>
                                              </p:val>
                                            </p:tav>
                                          </p:tavLst>
                                        </p:anim>
                                        <p:anim calcmode="lin" valueType="num">
                                          <p:cBhvr>
                                            <p:cTn id="40" dur="1000" fill="hold"/>
                                            <p:tgtEl>
                                              <p:spTgt spid="16"/>
                                            </p:tgtEl>
                                            <p:attrNameLst>
                                              <p:attrName>style.rotation</p:attrName>
                                            </p:attrNameLst>
                                          </p:cBhvr>
                                          <p:tavLst>
                                            <p:tav tm="0">
                                              <p:val>
                                                <p:fltVal val="90"/>
                                              </p:val>
                                            </p:tav>
                                            <p:tav tm="100000">
                                              <p:val>
                                                <p:fltVal val="0"/>
                                              </p:val>
                                            </p:tav>
                                          </p:tavLst>
                                        </p:anim>
                                        <p:animEffect transition="in" filter="fade">
                                          <p:cBhvr>
                                            <p:cTn id="41" dur="1000"/>
                                            <p:tgtEl>
                                              <p:spTgt spid="16"/>
                                            </p:tgtEl>
                                          </p:cBhvr>
                                        </p:animEffect>
                                      </p:childTnLst>
                                    </p:cTn>
                                  </p:par>
                                  <p:par>
                                    <p:cTn id="42" presetID="31" presetClass="entr" presetSubtype="0" fill="hold" nodeType="withEffect">
                                      <p:stCondLst>
                                        <p:cond delay="0"/>
                                      </p:stCondLst>
                                      <p:childTnLst>
                                        <p:set>
                                          <p:cBhvr>
                                            <p:cTn id="43" dur="1" fill="hold">
                                              <p:stCondLst>
                                                <p:cond delay="0"/>
                                              </p:stCondLst>
                                            </p:cTn>
                                            <p:tgtEl>
                                              <p:spTgt spid="15"/>
                                            </p:tgtEl>
                                            <p:attrNameLst>
                                              <p:attrName>style.visibility</p:attrName>
                                            </p:attrNameLst>
                                          </p:cBhvr>
                                          <p:to>
                                            <p:strVal val="visible"/>
                                          </p:to>
                                        </p:set>
                                        <p:anim calcmode="lin" valueType="num">
                                          <p:cBhvr>
                                            <p:cTn id="44" dur="1000" fill="hold"/>
                                            <p:tgtEl>
                                              <p:spTgt spid="15"/>
                                            </p:tgtEl>
                                            <p:attrNameLst>
                                              <p:attrName>ppt_w</p:attrName>
                                            </p:attrNameLst>
                                          </p:cBhvr>
                                          <p:tavLst>
                                            <p:tav tm="0">
                                              <p:val>
                                                <p:fltVal val="0"/>
                                              </p:val>
                                            </p:tav>
                                            <p:tav tm="100000">
                                              <p:val>
                                                <p:strVal val="#ppt_w"/>
                                              </p:val>
                                            </p:tav>
                                          </p:tavLst>
                                        </p:anim>
                                        <p:anim calcmode="lin" valueType="num">
                                          <p:cBhvr>
                                            <p:cTn id="45" dur="1000" fill="hold"/>
                                            <p:tgtEl>
                                              <p:spTgt spid="15"/>
                                            </p:tgtEl>
                                            <p:attrNameLst>
                                              <p:attrName>ppt_h</p:attrName>
                                            </p:attrNameLst>
                                          </p:cBhvr>
                                          <p:tavLst>
                                            <p:tav tm="0">
                                              <p:val>
                                                <p:fltVal val="0"/>
                                              </p:val>
                                            </p:tav>
                                            <p:tav tm="100000">
                                              <p:val>
                                                <p:strVal val="#ppt_h"/>
                                              </p:val>
                                            </p:tav>
                                          </p:tavLst>
                                        </p:anim>
                                        <p:anim calcmode="lin" valueType="num">
                                          <p:cBhvr>
                                            <p:cTn id="46" dur="1000" fill="hold"/>
                                            <p:tgtEl>
                                              <p:spTgt spid="15"/>
                                            </p:tgtEl>
                                            <p:attrNameLst>
                                              <p:attrName>style.rotation</p:attrName>
                                            </p:attrNameLst>
                                          </p:cBhvr>
                                          <p:tavLst>
                                            <p:tav tm="0">
                                              <p:val>
                                                <p:fltVal val="90"/>
                                              </p:val>
                                            </p:tav>
                                            <p:tav tm="100000">
                                              <p:val>
                                                <p:fltVal val="0"/>
                                              </p:val>
                                            </p:tav>
                                          </p:tavLst>
                                        </p:anim>
                                        <p:animEffect transition="in" filter="fade">
                                          <p:cBhvr>
                                            <p:cTn id="47" dur="1000"/>
                                            <p:tgtEl>
                                              <p:spTgt spid="15"/>
                                            </p:tgtEl>
                                          </p:cBhvr>
                                        </p:animEffect>
                                      </p:childTnLst>
                                    </p:cTn>
                                  </p:par>
                                </p:childTnLst>
                              </p:cTn>
                            </p:par>
                          </p:childTnLst>
                        </p:cTn>
                      </p:par>
                      <p:par>
                        <p:cTn id="48" fill="hold">
                          <p:stCondLst>
                            <p:cond delay="indefinite"/>
                          </p:stCondLst>
                          <p:childTnLst>
                            <p:par>
                              <p:cTn id="49" fill="hold">
                                <p:stCondLst>
                                  <p:cond delay="0"/>
                                </p:stCondLst>
                                <p:childTnLst>
                                  <p:par>
                                    <p:cTn id="50" presetID="53" presetClass="entr" presetSubtype="16" fill="hold" nodeType="clickEffect">
                                      <p:stCondLst>
                                        <p:cond delay="0"/>
                                      </p:stCondLst>
                                      <p:childTnLst>
                                        <p:set>
                                          <p:cBhvr>
                                            <p:cTn id="51" dur="1" fill="hold">
                                              <p:stCondLst>
                                                <p:cond delay="0"/>
                                              </p:stCondLst>
                                            </p:cTn>
                                            <p:tgtEl>
                                              <p:spTgt spid="14"/>
                                            </p:tgtEl>
                                            <p:attrNameLst>
                                              <p:attrName>style.visibility</p:attrName>
                                            </p:attrNameLst>
                                          </p:cBhvr>
                                          <p:to>
                                            <p:strVal val="visible"/>
                                          </p:to>
                                        </p:set>
                                        <p:anim calcmode="lin" valueType="num">
                                          <p:cBhvr>
                                            <p:cTn id="52" dur="500" fill="hold"/>
                                            <p:tgtEl>
                                              <p:spTgt spid="14"/>
                                            </p:tgtEl>
                                            <p:attrNameLst>
                                              <p:attrName>ppt_w</p:attrName>
                                            </p:attrNameLst>
                                          </p:cBhvr>
                                          <p:tavLst>
                                            <p:tav tm="0">
                                              <p:val>
                                                <p:fltVal val="0"/>
                                              </p:val>
                                            </p:tav>
                                            <p:tav tm="100000">
                                              <p:val>
                                                <p:strVal val="#ppt_w"/>
                                              </p:val>
                                            </p:tav>
                                          </p:tavLst>
                                        </p:anim>
                                        <p:anim calcmode="lin" valueType="num">
                                          <p:cBhvr>
                                            <p:cTn id="53" dur="500" fill="hold"/>
                                            <p:tgtEl>
                                              <p:spTgt spid="14"/>
                                            </p:tgtEl>
                                            <p:attrNameLst>
                                              <p:attrName>ppt_h</p:attrName>
                                            </p:attrNameLst>
                                          </p:cBhvr>
                                          <p:tavLst>
                                            <p:tav tm="0">
                                              <p:val>
                                                <p:fltVal val="0"/>
                                              </p:val>
                                            </p:tav>
                                            <p:tav tm="100000">
                                              <p:val>
                                                <p:strVal val="#ppt_h"/>
                                              </p:val>
                                            </p:tav>
                                          </p:tavLst>
                                        </p:anim>
                                        <p:animEffect transition="in" filter="fade">
                                          <p:cBhvr>
                                            <p:cTn id="54" dur="500"/>
                                            <p:tgtEl>
                                              <p:spTgt spid="14"/>
                                            </p:tgtEl>
                                          </p:cBhvr>
                                        </p:animEffect>
                                      </p:childTnLst>
                                    </p:cTn>
                                  </p:par>
                                  <p:par>
                                    <p:cTn id="55" presetID="53" presetClass="entr" presetSubtype="16" fill="hold" nodeType="withEffect">
                                      <p:stCondLst>
                                        <p:cond delay="0"/>
                                      </p:stCondLst>
                                      <p:childTnLst>
                                        <p:set>
                                          <p:cBhvr>
                                            <p:cTn id="56" dur="1" fill="hold">
                                              <p:stCondLst>
                                                <p:cond delay="0"/>
                                              </p:stCondLst>
                                            </p:cTn>
                                            <p:tgtEl>
                                              <p:spTgt spid="17"/>
                                            </p:tgtEl>
                                            <p:attrNameLst>
                                              <p:attrName>style.visibility</p:attrName>
                                            </p:attrNameLst>
                                          </p:cBhvr>
                                          <p:to>
                                            <p:strVal val="visible"/>
                                          </p:to>
                                        </p:set>
                                        <p:anim calcmode="lin" valueType="num">
                                          <p:cBhvr>
                                            <p:cTn id="57" dur="500" fill="hold"/>
                                            <p:tgtEl>
                                              <p:spTgt spid="17"/>
                                            </p:tgtEl>
                                            <p:attrNameLst>
                                              <p:attrName>ppt_w</p:attrName>
                                            </p:attrNameLst>
                                          </p:cBhvr>
                                          <p:tavLst>
                                            <p:tav tm="0">
                                              <p:val>
                                                <p:fltVal val="0"/>
                                              </p:val>
                                            </p:tav>
                                            <p:tav tm="100000">
                                              <p:val>
                                                <p:strVal val="#ppt_w"/>
                                              </p:val>
                                            </p:tav>
                                          </p:tavLst>
                                        </p:anim>
                                        <p:anim calcmode="lin" valueType="num">
                                          <p:cBhvr>
                                            <p:cTn id="58" dur="500" fill="hold"/>
                                            <p:tgtEl>
                                              <p:spTgt spid="17"/>
                                            </p:tgtEl>
                                            <p:attrNameLst>
                                              <p:attrName>ppt_h</p:attrName>
                                            </p:attrNameLst>
                                          </p:cBhvr>
                                          <p:tavLst>
                                            <p:tav tm="0">
                                              <p:val>
                                                <p:fltVal val="0"/>
                                              </p:val>
                                            </p:tav>
                                            <p:tav tm="100000">
                                              <p:val>
                                                <p:strVal val="#ppt_h"/>
                                              </p:val>
                                            </p:tav>
                                          </p:tavLst>
                                        </p:anim>
                                        <p:animEffect transition="in" filter="fade">
                                          <p:cBhvr>
                                            <p:cTn id="59"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3"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1+#ppt_w/2"/>
                                              </p:val>
                                            </p:tav>
                                            <p:tav tm="100000">
                                              <p:val>
                                                <p:strVal val="#ppt_x"/>
                                              </p:val>
                                            </p:tav>
                                          </p:tavLst>
                                        </p:anim>
                                        <p:anim calcmode="lin" valueType="num">
                                          <p:cBhvr additive="base">
                                            <p:cTn id="8" dur="500" fill="hold"/>
                                            <p:tgtEl>
                                              <p:spTgt spid="12"/>
                                            </p:tgtEl>
                                            <p:attrNameLst>
                                              <p:attrName>ppt_y</p:attrName>
                                            </p:attrNameLst>
                                          </p:cBhvr>
                                          <p:tavLst>
                                            <p:tav tm="0">
                                              <p:val>
                                                <p:strVal val="0-#ppt_h/2"/>
                                              </p:val>
                                            </p:tav>
                                            <p:tav tm="100000">
                                              <p:val>
                                                <p:strVal val="#ppt_y"/>
                                              </p:val>
                                            </p:tav>
                                          </p:tavLst>
                                        </p:anim>
                                      </p:childTnLst>
                                    </p:cTn>
                                  </p:par>
                                  <p:par>
                                    <p:cTn id="9" presetID="2" presetClass="entr" presetSubtype="3" fill="hold" nodeType="with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500" fill="hold"/>
                                            <p:tgtEl>
                                              <p:spTgt spid="13"/>
                                            </p:tgtEl>
                                            <p:attrNameLst>
                                              <p:attrName>ppt_x</p:attrName>
                                            </p:attrNameLst>
                                          </p:cBhvr>
                                          <p:tavLst>
                                            <p:tav tm="0">
                                              <p:val>
                                                <p:strVal val="1+#ppt_w/2"/>
                                              </p:val>
                                            </p:tav>
                                            <p:tav tm="100000">
                                              <p:val>
                                                <p:strVal val="#ppt_x"/>
                                              </p:val>
                                            </p:tav>
                                          </p:tavLst>
                                        </p:anim>
                                        <p:anim calcmode="lin" valueType="num">
                                          <p:cBhvr additive="base">
                                            <p:cTn id="12" dur="500" fill="hold"/>
                                            <p:tgtEl>
                                              <p:spTgt spid="13"/>
                                            </p:tgtEl>
                                            <p:attrNameLst>
                                              <p:attrName>ppt_y</p:attrName>
                                            </p:attrNameLst>
                                          </p:cBhvr>
                                          <p:tavLst>
                                            <p:tav tm="0">
                                              <p:val>
                                                <p:strVal val="0-#ppt_h/2"/>
                                              </p:val>
                                            </p:tav>
                                            <p:tav tm="100000">
                                              <p:val>
                                                <p:strVal val="#ppt_y"/>
                                              </p:val>
                                            </p:tav>
                                          </p:tavLst>
                                        </p:anim>
                                      </p:childTnLst>
                                    </p:cTn>
                                  </p:par>
                                  <p:par>
                                    <p:cTn id="13" presetID="2" presetClass="entr" presetSubtype="12" fill="hold" nodeType="with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500" fill="hold"/>
                                            <p:tgtEl>
                                              <p:spTgt spid="10"/>
                                            </p:tgtEl>
                                            <p:attrNameLst>
                                              <p:attrName>ppt_x</p:attrName>
                                            </p:attrNameLst>
                                          </p:cBhvr>
                                          <p:tavLst>
                                            <p:tav tm="0">
                                              <p:val>
                                                <p:strVal val="0-#ppt_w/2"/>
                                              </p:val>
                                            </p:tav>
                                            <p:tav tm="100000">
                                              <p:val>
                                                <p:strVal val="#ppt_x"/>
                                              </p:val>
                                            </p:tav>
                                          </p:tavLst>
                                        </p:anim>
                                        <p:anim calcmode="lin" valueType="num">
                                          <p:cBhvr additive="base">
                                            <p:cTn id="16" dur="500" fill="hold"/>
                                            <p:tgtEl>
                                              <p:spTgt spid="10"/>
                                            </p:tgtEl>
                                            <p:attrNameLst>
                                              <p:attrName>ppt_y</p:attrName>
                                            </p:attrNameLst>
                                          </p:cBhvr>
                                          <p:tavLst>
                                            <p:tav tm="0">
                                              <p:val>
                                                <p:strVal val="1+#ppt_h/2"/>
                                              </p:val>
                                            </p:tav>
                                            <p:tav tm="100000">
                                              <p:val>
                                                <p:strVal val="#ppt_y"/>
                                              </p:val>
                                            </p:tav>
                                          </p:tavLst>
                                        </p:anim>
                                      </p:childTnLst>
                                    </p:cTn>
                                  </p:par>
                                  <p:par>
                                    <p:cTn id="17" presetID="2" presetClass="entr" presetSubtype="12" fill="hold" nodeType="with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500" fill="hold"/>
                                            <p:tgtEl>
                                              <p:spTgt spid="11"/>
                                            </p:tgtEl>
                                            <p:attrNameLst>
                                              <p:attrName>ppt_x</p:attrName>
                                            </p:attrNameLst>
                                          </p:cBhvr>
                                          <p:tavLst>
                                            <p:tav tm="0">
                                              <p:val>
                                                <p:strVal val="0-#ppt_w/2"/>
                                              </p:val>
                                            </p:tav>
                                            <p:tav tm="100000">
                                              <p:val>
                                                <p:strVal val="#ppt_x"/>
                                              </p:val>
                                            </p:tav>
                                          </p:tavLst>
                                        </p:anim>
                                        <p:anim calcmode="lin" valueType="num">
                                          <p:cBhvr additive="base">
                                            <p:cTn id="20"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9" fill="hold" nodeType="clickEffect">
                                      <p:stCondLst>
                                        <p:cond delay="0"/>
                                      </p:stCondLst>
                                      <p:childTnLst>
                                        <p:set>
                                          <p:cBhvr>
                                            <p:cTn id="24" dur="1" fill="hold">
                                              <p:stCondLst>
                                                <p:cond delay="0"/>
                                              </p:stCondLst>
                                            </p:cTn>
                                            <p:tgtEl>
                                              <p:spTgt spid="2"/>
                                            </p:tgtEl>
                                            <p:attrNameLst>
                                              <p:attrName>style.visibility</p:attrName>
                                            </p:attrNameLst>
                                          </p:cBhvr>
                                          <p:to>
                                            <p:strVal val="visible"/>
                                          </p:to>
                                        </p:set>
                                        <p:anim calcmode="lin" valueType="num">
                                          <p:cBhvr additive="base">
                                            <p:cTn id="25" dur="1000" fill="hold"/>
                                            <p:tgtEl>
                                              <p:spTgt spid="2"/>
                                            </p:tgtEl>
                                            <p:attrNameLst>
                                              <p:attrName>ppt_x</p:attrName>
                                            </p:attrNameLst>
                                          </p:cBhvr>
                                          <p:tavLst>
                                            <p:tav tm="0">
                                              <p:val>
                                                <p:strVal val="0-#ppt_w/2"/>
                                              </p:val>
                                            </p:tav>
                                            <p:tav tm="100000">
                                              <p:val>
                                                <p:strVal val="#ppt_x"/>
                                              </p:val>
                                            </p:tav>
                                          </p:tavLst>
                                        </p:anim>
                                        <p:anim calcmode="lin" valueType="num">
                                          <p:cBhvr additive="base">
                                            <p:cTn id="26" dur="1000" fill="hold"/>
                                            <p:tgtEl>
                                              <p:spTgt spid="2"/>
                                            </p:tgtEl>
                                            <p:attrNameLst>
                                              <p:attrName>ppt_y</p:attrName>
                                            </p:attrNameLst>
                                          </p:cBhvr>
                                          <p:tavLst>
                                            <p:tav tm="0">
                                              <p:val>
                                                <p:strVal val="0-#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53" presetClass="entr" presetSubtype="16" fill="hold" grpId="0" nodeType="clickEffect">
                                      <p:stCondLst>
                                        <p:cond delay="0"/>
                                      </p:stCondLst>
                                      <p:childTnLst>
                                        <p:set>
                                          <p:cBhvr>
                                            <p:cTn id="30" dur="1" fill="hold">
                                              <p:stCondLst>
                                                <p:cond delay="0"/>
                                              </p:stCondLst>
                                            </p:cTn>
                                            <p:tgtEl>
                                              <p:spTgt spid="18"/>
                                            </p:tgtEl>
                                            <p:attrNameLst>
                                              <p:attrName>style.visibility</p:attrName>
                                            </p:attrNameLst>
                                          </p:cBhvr>
                                          <p:to>
                                            <p:strVal val="visible"/>
                                          </p:to>
                                        </p:set>
                                        <p:anim calcmode="lin" valueType="num">
                                          <p:cBhvr>
                                            <p:cTn id="31" dur="500" fill="hold"/>
                                            <p:tgtEl>
                                              <p:spTgt spid="18"/>
                                            </p:tgtEl>
                                            <p:attrNameLst>
                                              <p:attrName>ppt_w</p:attrName>
                                            </p:attrNameLst>
                                          </p:cBhvr>
                                          <p:tavLst>
                                            <p:tav tm="0">
                                              <p:val>
                                                <p:fltVal val="0"/>
                                              </p:val>
                                            </p:tav>
                                            <p:tav tm="100000">
                                              <p:val>
                                                <p:strVal val="#ppt_w"/>
                                              </p:val>
                                            </p:tav>
                                          </p:tavLst>
                                        </p:anim>
                                        <p:anim calcmode="lin" valueType="num">
                                          <p:cBhvr>
                                            <p:cTn id="32" dur="500" fill="hold"/>
                                            <p:tgtEl>
                                              <p:spTgt spid="18"/>
                                            </p:tgtEl>
                                            <p:attrNameLst>
                                              <p:attrName>ppt_h</p:attrName>
                                            </p:attrNameLst>
                                          </p:cBhvr>
                                          <p:tavLst>
                                            <p:tav tm="0">
                                              <p:val>
                                                <p:fltVal val="0"/>
                                              </p:val>
                                            </p:tav>
                                            <p:tav tm="100000">
                                              <p:val>
                                                <p:strVal val="#ppt_h"/>
                                              </p:val>
                                            </p:tav>
                                          </p:tavLst>
                                        </p:anim>
                                        <p:animEffect transition="in" filter="fade">
                                          <p:cBhvr>
                                            <p:cTn id="33" dur="500"/>
                                            <p:tgtEl>
                                              <p:spTgt spid="18"/>
                                            </p:tgtEl>
                                          </p:cBhvr>
                                        </p:animEffect>
                                      </p:childTnLst>
                                    </p:cTn>
                                  </p:par>
                                </p:childTnLst>
                              </p:cTn>
                            </p:par>
                          </p:childTnLst>
                        </p:cTn>
                      </p:par>
                      <p:par>
                        <p:cTn id="34" fill="hold">
                          <p:stCondLst>
                            <p:cond delay="indefinite"/>
                          </p:stCondLst>
                          <p:childTnLst>
                            <p:par>
                              <p:cTn id="35" fill="hold">
                                <p:stCondLst>
                                  <p:cond delay="0"/>
                                </p:stCondLst>
                                <p:childTnLst>
                                  <p:par>
                                    <p:cTn id="36" presetID="31" presetClass="entr" presetSubtype="0" fill="hold" nodeType="clickEffect">
                                      <p:stCondLst>
                                        <p:cond delay="0"/>
                                      </p:stCondLst>
                                      <p:childTnLst>
                                        <p:set>
                                          <p:cBhvr>
                                            <p:cTn id="37" dur="1" fill="hold">
                                              <p:stCondLst>
                                                <p:cond delay="0"/>
                                              </p:stCondLst>
                                            </p:cTn>
                                            <p:tgtEl>
                                              <p:spTgt spid="16"/>
                                            </p:tgtEl>
                                            <p:attrNameLst>
                                              <p:attrName>style.visibility</p:attrName>
                                            </p:attrNameLst>
                                          </p:cBhvr>
                                          <p:to>
                                            <p:strVal val="visible"/>
                                          </p:to>
                                        </p:set>
                                        <p:anim calcmode="lin" valueType="num">
                                          <p:cBhvr>
                                            <p:cTn id="38" dur="1000" fill="hold"/>
                                            <p:tgtEl>
                                              <p:spTgt spid="16"/>
                                            </p:tgtEl>
                                            <p:attrNameLst>
                                              <p:attrName>ppt_w</p:attrName>
                                            </p:attrNameLst>
                                          </p:cBhvr>
                                          <p:tavLst>
                                            <p:tav tm="0">
                                              <p:val>
                                                <p:fltVal val="0"/>
                                              </p:val>
                                            </p:tav>
                                            <p:tav tm="100000">
                                              <p:val>
                                                <p:strVal val="#ppt_w"/>
                                              </p:val>
                                            </p:tav>
                                          </p:tavLst>
                                        </p:anim>
                                        <p:anim calcmode="lin" valueType="num">
                                          <p:cBhvr>
                                            <p:cTn id="39" dur="1000" fill="hold"/>
                                            <p:tgtEl>
                                              <p:spTgt spid="16"/>
                                            </p:tgtEl>
                                            <p:attrNameLst>
                                              <p:attrName>ppt_h</p:attrName>
                                            </p:attrNameLst>
                                          </p:cBhvr>
                                          <p:tavLst>
                                            <p:tav tm="0">
                                              <p:val>
                                                <p:fltVal val="0"/>
                                              </p:val>
                                            </p:tav>
                                            <p:tav tm="100000">
                                              <p:val>
                                                <p:strVal val="#ppt_h"/>
                                              </p:val>
                                            </p:tav>
                                          </p:tavLst>
                                        </p:anim>
                                        <p:anim calcmode="lin" valueType="num">
                                          <p:cBhvr>
                                            <p:cTn id="40" dur="1000" fill="hold"/>
                                            <p:tgtEl>
                                              <p:spTgt spid="16"/>
                                            </p:tgtEl>
                                            <p:attrNameLst>
                                              <p:attrName>style.rotation</p:attrName>
                                            </p:attrNameLst>
                                          </p:cBhvr>
                                          <p:tavLst>
                                            <p:tav tm="0">
                                              <p:val>
                                                <p:fltVal val="90"/>
                                              </p:val>
                                            </p:tav>
                                            <p:tav tm="100000">
                                              <p:val>
                                                <p:fltVal val="0"/>
                                              </p:val>
                                            </p:tav>
                                          </p:tavLst>
                                        </p:anim>
                                        <p:animEffect transition="in" filter="fade">
                                          <p:cBhvr>
                                            <p:cTn id="41" dur="1000"/>
                                            <p:tgtEl>
                                              <p:spTgt spid="16"/>
                                            </p:tgtEl>
                                          </p:cBhvr>
                                        </p:animEffect>
                                      </p:childTnLst>
                                    </p:cTn>
                                  </p:par>
                                  <p:par>
                                    <p:cTn id="42" presetID="31" presetClass="entr" presetSubtype="0" fill="hold" nodeType="withEffect">
                                      <p:stCondLst>
                                        <p:cond delay="0"/>
                                      </p:stCondLst>
                                      <p:childTnLst>
                                        <p:set>
                                          <p:cBhvr>
                                            <p:cTn id="43" dur="1" fill="hold">
                                              <p:stCondLst>
                                                <p:cond delay="0"/>
                                              </p:stCondLst>
                                            </p:cTn>
                                            <p:tgtEl>
                                              <p:spTgt spid="15"/>
                                            </p:tgtEl>
                                            <p:attrNameLst>
                                              <p:attrName>style.visibility</p:attrName>
                                            </p:attrNameLst>
                                          </p:cBhvr>
                                          <p:to>
                                            <p:strVal val="visible"/>
                                          </p:to>
                                        </p:set>
                                        <p:anim calcmode="lin" valueType="num">
                                          <p:cBhvr>
                                            <p:cTn id="44" dur="1000" fill="hold"/>
                                            <p:tgtEl>
                                              <p:spTgt spid="15"/>
                                            </p:tgtEl>
                                            <p:attrNameLst>
                                              <p:attrName>ppt_w</p:attrName>
                                            </p:attrNameLst>
                                          </p:cBhvr>
                                          <p:tavLst>
                                            <p:tav tm="0">
                                              <p:val>
                                                <p:fltVal val="0"/>
                                              </p:val>
                                            </p:tav>
                                            <p:tav tm="100000">
                                              <p:val>
                                                <p:strVal val="#ppt_w"/>
                                              </p:val>
                                            </p:tav>
                                          </p:tavLst>
                                        </p:anim>
                                        <p:anim calcmode="lin" valueType="num">
                                          <p:cBhvr>
                                            <p:cTn id="45" dur="1000" fill="hold"/>
                                            <p:tgtEl>
                                              <p:spTgt spid="15"/>
                                            </p:tgtEl>
                                            <p:attrNameLst>
                                              <p:attrName>ppt_h</p:attrName>
                                            </p:attrNameLst>
                                          </p:cBhvr>
                                          <p:tavLst>
                                            <p:tav tm="0">
                                              <p:val>
                                                <p:fltVal val="0"/>
                                              </p:val>
                                            </p:tav>
                                            <p:tav tm="100000">
                                              <p:val>
                                                <p:strVal val="#ppt_h"/>
                                              </p:val>
                                            </p:tav>
                                          </p:tavLst>
                                        </p:anim>
                                        <p:anim calcmode="lin" valueType="num">
                                          <p:cBhvr>
                                            <p:cTn id="46" dur="1000" fill="hold"/>
                                            <p:tgtEl>
                                              <p:spTgt spid="15"/>
                                            </p:tgtEl>
                                            <p:attrNameLst>
                                              <p:attrName>style.rotation</p:attrName>
                                            </p:attrNameLst>
                                          </p:cBhvr>
                                          <p:tavLst>
                                            <p:tav tm="0">
                                              <p:val>
                                                <p:fltVal val="90"/>
                                              </p:val>
                                            </p:tav>
                                            <p:tav tm="100000">
                                              <p:val>
                                                <p:fltVal val="0"/>
                                              </p:val>
                                            </p:tav>
                                          </p:tavLst>
                                        </p:anim>
                                        <p:animEffect transition="in" filter="fade">
                                          <p:cBhvr>
                                            <p:cTn id="47" dur="1000"/>
                                            <p:tgtEl>
                                              <p:spTgt spid="15"/>
                                            </p:tgtEl>
                                          </p:cBhvr>
                                        </p:animEffect>
                                      </p:childTnLst>
                                    </p:cTn>
                                  </p:par>
                                </p:childTnLst>
                              </p:cTn>
                            </p:par>
                          </p:childTnLst>
                        </p:cTn>
                      </p:par>
                      <p:par>
                        <p:cTn id="48" fill="hold">
                          <p:stCondLst>
                            <p:cond delay="indefinite"/>
                          </p:stCondLst>
                          <p:childTnLst>
                            <p:par>
                              <p:cTn id="49" fill="hold">
                                <p:stCondLst>
                                  <p:cond delay="0"/>
                                </p:stCondLst>
                                <p:childTnLst>
                                  <p:par>
                                    <p:cTn id="50" presetID="53" presetClass="entr" presetSubtype="16" fill="hold" nodeType="clickEffect">
                                      <p:stCondLst>
                                        <p:cond delay="0"/>
                                      </p:stCondLst>
                                      <p:childTnLst>
                                        <p:set>
                                          <p:cBhvr>
                                            <p:cTn id="51" dur="1" fill="hold">
                                              <p:stCondLst>
                                                <p:cond delay="0"/>
                                              </p:stCondLst>
                                            </p:cTn>
                                            <p:tgtEl>
                                              <p:spTgt spid="14"/>
                                            </p:tgtEl>
                                            <p:attrNameLst>
                                              <p:attrName>style.visibility</p:attrName>
                                            </p:attrNameLst>
                                          </p:cBhvr>
                                          <p:to>
                                            <p:strVal val="visible"/>
                                          </p:to>
                                        </p:set>
                                        <p:anim calcmode="lin" valueType="num">
                                          <p:cBhvr>
                                            <p:cTn id="52" dur="500" fill="hold"/>
                                            <p:tgtEl>
                                              <p:spTgt spid="14"/>
                                            </p:tgtEl>
                                            <p:attrNameLst>
                                              <p:attrName>ppt_w</p:attrName>
                                            </p:attrNameLst>
                                          </p:cBhvr>
                                          <p:tavLst>
                                            <p:tav tm="0">
                                              <p:val>
                                                <p:fltVal val="0"/>
                                              </p:val>
                                            </p:tav>
                                            <p:tav tm="100000">
                                              <p:val>
                                                <p:strVal val="#ppt_w"/>
                                              </p:val>
                                            </p:tav>
                                          </p:tavLst>
                                        </p:anim>
                                        <p:anim calcmode="lin" valueType="num">
                                          <p:cBhvr>
                                            <p:cTn id="53" dur="500" fill="hold"/>
                                            <p:tgtEl>
                                              <p:spTgt spid="14"/>
                                            </p:tgtEl>
                                            <p:attrNameLst>
                                              <p:attrName>ppt_h</p:attrName>
                                            </p:attrNameLst>
                                          </p:cBhvr>
                                          <p:tavLst>
                                            <p:tav tm="0">
                                              <p:val>
                                                <p:fltVal val="0"/>
                                              </p:val>
                                            </p:tav>
                                            <p:tav tm="100000">
                                              <p:val>
                                                <p:strVal val="#ppt_h"/>
                                              </p:val>
                                            </p:tav>
                                          </p:tavLst>
                                        </p:anim>
                                        <p:animEffect transition="in" filter="fade">
                                          <p:cBhvr>
                                            <p:cTn id="54" dur="500"/>
                                            <p:tgtEl>
                                              <p:spTgt spid="14"/>
                                            </p:tgtEl>
                                          </p:cBhvr>
                                        </p:animEffect>
                                      </p:childTnLst>
                                    </p:cTn>
                                  </p:par>
                                  <p:par>
                                    <p:cTn id="55" presetID="53" presetClass="entr" presetSubtype="16" fill="hold" nodeType="withEffect">
                                      <p:stCondLst>
                                        <p:cond delay="0"/>
                                      </p:stCondLst>
                                      <p:childTnLst>
                                        <p:set>
                                          <p:cBhvr>
                                            <p:cTn id="56" dur="1" fill="hold">
                                              <p:stCondLst>
                                                <p:cond delay="0"/>
                                              </p:stCondLst>
                                            </p:cTn>
                                            <p:tgtEl>
                                              <p:spTgt spid="17"/>
                                            </p:tgtEl>
                                            <p:attrNameLst>
                                              <p:attrName>style.visibility</p:attrName>
                                            </p:attrNameLst>
                                          </p:cBhvr>
                                          <p:to>
                                            <p:strVal val="visible"/>
                                          </p:to>
                                        </p:set>
                                        <p:anim calcmode="lin" valueType="num">
                                          <p:cBhvr>
                                            <p:cTn id="57" dur="500" fill="hold"/>
                                            <p:tgtEl>
                                              <p:spTgt spid="17"/>
                                            </p:tgtEl>
                                            <p:attrNameLst>
                                              <p:attrName>ppt_w</p:attrName>
                                            </p:attrNameLst>
                                          </p:cBhvr>
                                          <p:tavLst>
                                            <p:tav tm="0">
                                              <p:val>
                                                <p:fltVal val="0"/>
                                              </p:val>
                                            </p:tav>
                                            <p:tav tm="100000">
                                              <p:val>
                                                <p:strVal val="#ppt_w"/>
                                              </p:val>
                                            </p:tav>
                                          </p:tavLst>
                                        </p:anim>
                                        <p:anim calcmode="lin" valueType="num">
                                          <p:cBhvr>
                                            <p:cTn id="58" dur="500" fill="hold"/>
                                            <p:tgtEl>
                                              <p:spTgt spid="17"/>
                                            </p:tgtEl>
                                            <p:attrNameLst>
                                              <p:attrName>ppt_h</p:attrName>
                                            </p:attrNameLst>
                                          </p:cBhvr>
                                          <p:tavLst>
                                            <p:tav tm="0">
                                              <p:val>
                                                <p:fltVal val="0"/>
                                              </p:val>
                                            </p:tav>
                                            <p:tav tm="100000">
                                              <p:val>
                                                <p:strVal val="#ppt_h"/>
                                              </p:val>
                                            </p:tav>
                                          </p:tavLst>
                                        </p:anim>
                                        <p:animEffect transition="in" filter="fade">
                                          <p:cBhvr>
                                            <p:cTn id="59"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矩形 29"/>
          <p:cNvSpPr/>
          <p:nvPr/>
        </p:nvSpPr>
        <p:spPr>
          <a:xfrm>
            <a:off x="490220" y="633730"/>
            <a:ext cx="11172825" cy="5774055"/>
          </a:xfrm>
          <a:prstGeom prst="rect">
            <a:avLst/>
          </a:prstGeom>
          <a:solidFill>
            <a:schemeClr val="bg1"/>
          </a:solidFill>
          <a:ln w="254000">
            <a:solidFill>
              <a:srgbClr val="F8B6D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文本框 30"/>
          <p:cNvSpPr txBox="1"/>
          <p:nvPr/>
        </p:nvSpPr>
        <p:spPr>
          <a:xfrm>
            <a:off x="4221480" y="334010"/>
            <a:ext cx="3418205" cy="583565"/>
          </a:xfrm>
          <a:prstGeom prst="rect">
            <a:avLst/>
          </a:prstGeom>
          <a:solidFill>
            <a:schemeClr val="bg1"/>
          </a:solidFill>
        </p:spPr>
        <p:txBody>
          <a:bodyPr wrap="square" rtlCol="0">
            <a:spAutoFit/>
          </a:bodyPr>
          <a:lstStyle/>
          <a:p>
            <a:r>
              <a:rPr lang="en-US" altLang="zh-CN" sz="3200">
                <a:latin typeface="微软雅黑" panose="020B0503020204020204" pitchFamily="34" charset="-122"/>
                <a:ea typeface="微软雅黑" panose="020B0503020204020204" pitchFamily="34" charset="-122"/>
              </a:rPr>
              <a:t>  </a:t>
            </a:r>
            <a:r>
              <a:rPr lang="zh-CN" altLang="en-US" sz="3200">
                <a:latin typeface="微软雅黑" panose="020B0503020204020204" pitchFamily="34" charset="-122"/>
                <a:ea typeface="微软雅黑" panose="020B0503020204020204" pitchFamily="34" charset="-122"/>
              </a:rPr>
              <a:t>请输入你的题目</a:t>
            </a:r>
          </a:p>
        </p:txBody>
      </p:sp>
      <p:pic>
        <p:nvPicPr>
          <p:cNvPr id="32" name="图片 31"/>
          <p:cNvPicPr>
            <a:picLocks noChangeAspect="1"/>
          </p:cNvPicPr>
          <p:nvPr/>
        </p:nvPicPr>
        <p:blipFill>
          <a:blip r:embed="rId3"/>
          <a:stretch>
            <a:fillRect/>
          </a:stretch>
        </p:blipFill>
        <p:spPr>
          <a:xfrm>
            <a:off x="10448925" y="-1971040"/>
            <a:ext cx="3568700" cy="3359150"/>
          </a:xfrm>
          <a:prstGeom prst="rect">
            <a:avLst/>
          </a:prstGeom>
        </p:spPr>
      </p:pic>
      <p:pic>
        <p:nvPicPr>
          <p:cNvPr id="33" name="图片 32"/>
          <p:cNvPicPr>
            <a:picLocks noChangeAspect="1"/>
          </p:cNvPicPr>
          <p:nvPr/>
        </p:nvPicPr>
        <p:blipFill>
          <a:blip r:embed="rId4"/>
          <a:stretch>
            <a:fillRect/>
          </a:stretch>
        </p:blipFill>
        <p:spPr>
          <a:xfrm>
            <a:off x="9572625" y="-680085"/>
            <a:ext cx="1981200" cy="1597660"/>
          </a:xfrm>
          <a:prstGeom prst="rect">
            <a:avLst/>
          </a:prstGeom>
        </p:spPr>
      </p:pic>
      <p:pic>
        <p:nvPicPr>
          <p:cNvPr id="34" name="图片 33"/>
          <p:cNvPicPr>
            <a:picLocks noChangeAspect="1"/>
          </p:cNvPicPr>
          <p:nvPr/>
        </p:nvPicPr>
        <p:blipFill>
          <a:blip r:embed="rId5"/>
          <a:stretch>
            <a:fillRect/>
          </a:stretch>
        </p:blipFill>
        <p:spPr>
          <a:xfrm>
            <a:off x="-942340" y="4718050"/>
            <a:ext cx="2829560" cy="2901950"/>
          </a:xfrm>
          <a:prstGeom prst="rect">
            <a:avLst/>
          </a:prstGeom>
        </p:spPr>
      </p:pic>
      <p:pic>
        <p:nvPicPr>
          <p:cNvPr id="35" name="图片 34"/>
          <p:cNvPicPr>
            <a:picLocks noChangeAspect="1"/>
          </p:cNvPicPr>
          <p:nvPr/>
        </p:nvPicPr>
        <p:blipFill>
          <a:blip r:embed="rId6"/>
          <a:stretch>
            <a:fillRect/>
          </a:stretch>
        </p:blipFill>
        <p:spPr>
          <a:xfrm>
            <a:off x="490220" y="5680075"/>
            <a:ext cx="2313305" cy="1762125"/>
          </a:xfrm>
          <a:prstGeom prst="rect">
            <a:avLst/>
          </a:prstGeom>
        </p:spPr>
      </p:pic>
      <p:grpSp>
        <p:nvGrpSpPr>
          <p:cNvPr id="5" name="Group 4"/>
          <p:cNvGrpSpPr>
            <a:grpSpLocks noChangeAspect="1"/>
          </p:cNvGrpSpPr>
          <p:nvPr/>
        </p:nvGrpSpPr>
        <p:grpSpPr>
          <a:xfrm rot="4351113">
            <a:off x="5223518" y="1661594"/>
            <a:ext cx="4702878" cy="3245462"/>
            <a:chOff x="940378" y="1114347"/>
            <a:chExt cx="7050082" cy="4865272"/>
          </a:xfrm>
        </p:grpSpPr>
        <p:sp>
          <p:nvSpPr>
            <p:cNvPr id="6" name="Arc 682"/>
            <p:cNvSpPr/>
            <p:nvPr/>
          </p:nvSpPr>
          <p:spPr bwMode="auto">
            <a:xfrm rot="18746405">
              <a:off x="3554196" y="1119903"/>
              <a:ext cx="1014413" cy="1003300"/>
            </a:xfrm>
            <a:custGeom>
              <a:avLst/>
              <a:gdLst>
                <a:gd name="T0" fmla="*/ 2147483647 w 21600"/>
                <a:gd name="T1" fmla="*/ 0 h 21356"/>
                <a:gd name="T2" fmla="*/ 2147483647 w 21600"/>
                <a:gd name="T3" fmla="*/ 2147483647 h 21356"/>
                <a:gd name="T4" fmla="*/ 0 w 21600"/>
                <a:gd name="T5" fmla="*/ 2147483647 h 21356"/>
                <a:gd name="T6" fmla="*/ 0 60000 65536"/>
                <a:gd name="T7" fmla="*/ 0 60000 65536"/>
                <a:gd name="T8" fmla="*/ 0 60000 65536"/>
                <a:gd name="T9" fmla="*/ 0 w 21600"/>
                <a:gd name="T10" fmla="*/ 0 h 21356"/>
                <a:gd name="T11" fmla="*/ 21600 w 21600"/>
                <a:gd name="T12" fmla="*/ 21356 h 21356"/>
              </a:gdLst>
              <a:ahLst/>
              <a:cxnLst>
                <a:cxn ang="T6">
                  <a:pos x="T0" y="T1"/>
                </a:cxn>
                <a:cxn ang="T7">
                  <a:pos x="T2" y="T3"/>
                </a:cxn>
                <a:cxn ang="T8">
                  <a:pos x="T4" y="T5"/>
                </a:cxn>
              </a:cxnLst>
              <a:rect l="T9" t="T10" r="T11" b="T12"/>
              <a:pathLst>
                <a:path w="21600" h="21356" fill="none" extrusionOk="0">
                  <a:moveTo>
                    <a:pt x="3237" y="-1"/>
                  </a:moveTo>
                  <a:cubicBezTo>
                    <a:pt x="13795" y="1600"/>
                    <a:pt x="21600" y="10676"/>
                    <a:pt x="21600" y="21356"/>
                  </a:cubicBezTo>
                </a:path>
                <a:path w="21600" h="21356" stroke="0" extrusionOk="0">
                  <a:moveTo>
                    <a:pt x="3237" y="-1"/>
                  </a:moveTo>
                  <a:cubicBezTo>
                    <a:pt x="13795" y="1600"/>
                    <a:pt x="21600" y="10676"/>
                    <a:pt x="21600" y="21356"/>
                  </a:cubicBezTo>
                  <a:lnTo>
                    <a:pt x="0" y="21356"/>
                  </a:lnTo>
                  <a:lnTo>
                    <a:pt x="3237" y="-1"/>
                  </a:lnTo>
                  <a:close/>
                </a:path>
              </a:pathLst>
            </a:custGeom>
            <a:noFill/>
            <a:ln w="9525">
              <a:solidFill>
                <a:schemeClr val="bg1">
                  <a:lumMod val="50000"/>
                </a:schemeClr>
              </a:solidFill>
              <a:prstDash val="sysDot"/>
              <a:round/>
              <a:tailEnd type="triangle" w="med" len="med"/>
            </a:ln>
            <a:extLst>
              <a:ext uri="{909E8E84-426E-40DD-AFC4-6F175D3DCCD1}">
                <a14:hiddenFill xmlns:a14="http://schemas.microsoft.com/office/drawing/2010/main">
                  <a:solidFill>
                    <a:srgbClr val="FFFFFF"/>
                  </a:solidFill>
                </a14:hiddenFill>
              </a:ext>
            </a:extLst>
          </p:spPr>
          <p:txBody>
            <a:bodyPr wrap="none" anchor="ctr"/>
            <a:lstStyle/>
            <a:p>
              <a:pPr algn="just" defTabSz="1054735" latinLnBrk="1">
                <a:lnSpc>
                  <a:spcPct val="120000"/>
                </a:lnSpc>
                <a:spcBef>
                  <a:spcPts val="0"/>
                </a:spcBef>
                <a:spcAft>
                  <a:spcPts val="0"/>
                </a:spcAft>
                <a:defRPr/>
              </a:pPr>
              <a:endParaRPr kumimoji="1" lang="zh-CN" altLang="en-US" sz="900" ker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 name="Freeform 673"/>
            <p:cNvSpPr>
              <a:spLocks noEditPoints="1"/>
            </p:cNvSpPr>
            <p:nvPr/>
          </p:nvSpPr>
          <p:spPr bwMode="auto">
            <a:xfrm rot="21275257">
              <a:off x="4204278" y="1579484"/>
              <a:ext cx="2628900" cy="2630487"/>
            </a:xfrm>
            <a:custGeom>
              <a:avLst/>
              <a:gdLst>
                <a:gd name="T0" fmla="*/ 2147483647 w 1816"/>
                <a:gd name="T1" fmla="*/ 2147483647 h 1816"/>
                <a:gd name="T2" fmla="*/ 2147483647 w 1816"/>
                <a:gd name="T3" fmla="*/ 2147483647 h 1816"/>
                <a:gd name="T4" fmla="*/ 2147483647 w 1816"/>
                <a:gd name="T5" fmla="*/ 2147483647 h 1816"/>
                <a:gd name="T6" fmla="*/ 2147483647 w 1816"/>
                <a:gd name="T7" fmla="*/ 2147483647 h 1816"/>
                <a:gd name="T8" fmla="*/ 2147483647 w 1816"/>
                <a:gd name="T9" fmla="*/ 2147483647 h 1816"/>
                <a:gd name="T10" fmla="*/ 2147483647 w 1816"/>
                <a:gd name="T11" fmla="*/ 2147483647 h 1816"/>
                <a:gd name="T12" fmla="*/ 2147483647 w 1816"/>
                <a:gd name="T13" fmla="*/ 2147483647 h 1816"/>
                <a:gd name="T14" fmla="*/ 2147483647 w 1816"/>
                <a:gd name="T15" fmla="*/ 2147483647 h 1816"/>
                <a:gd name="T16" fmla="*/ 2147483647 w 1816"/>
                <a:gd name="T17" fmla="*/ 2147483647 h 1816"/>
                <a:gd name="T18" fmla="*/ 2147483647 w 1816"/>
                <a:gd name="T19" fmla="*/ 2147483647 h 1816"/>
                <a:gd name="T20" fmla="*/ 2147483647 w 1816"/>
                <a:gd name="T21" fmla="*/ 2147483647 h 1816"/>
                <a:gd name="T22" fmla="*/ 2147483647 w 1816"/>
                <a:gd name="T23" fmla="*/ 2147483647 h 1816"/>
                <a:gd name="T24" fmla="*/ 0 w 1816"/>
                <a:gd name="T25" fmla="*/ 2147483647 h 1816"/>
                <a:gd name="T26" fmla="*/ 2147483647 w 1816"/>
                <a:gd name="T27" fmla="*/ 2147483647 h 1816"/>
                <a:gd name="T28" fmla="*/ 2147483647 w 1816"/>
                <a:gd name="T29" fmla="*/ 2147483647 h 1816"/>
                <a:gd name="T30" fmla="*/ 2147483647 w 1816"/>
                <a:gd name="T31" fmla="*/ 2147483647 h 1816"/>
                <a:gd name="T32" fmla="*/ 2147483647 w 1816"/>
                <a:gd name="T33" fmla="*/ 2147483647 h 1816"/>
                <a:gd name="T34" fmla="*/ 2147483647 w 1816"/>
                <a:gd name="T35" fmla="*/ 2147483647 h 1816"/>
                <a:gd name="T36" fmla="*/ 2147483647 w 1816"/>
                <a:gd name="T37" fmla="*/ 2147483647 h 1816"/>
                <a:gd name="T38" fmla="*/ 2147483647 w 1816"/>
                <a:gd name="T39" fmla="*/ 2147483647 h 1816"/>
                <a:gd name="T40" fmla="*/ 2147483647 w 1816"/>
                <a:gd name="T41" fmla="*/ 2147483647 h 1816"/>
                <a:gd name="T42" fmla="*/ 2147483647 w 1816"/>
                <a:gd name="T43" fmla="*/ 2147483647 h 1816"/>
                <a:gd name="T44" fmla="*/ 2147483647 w 1816"/>
                <a:gd name="T45" fmla="*/ 2147483647 h 1816"/>
                <a:gd name="T46" fmla="*/ 2147483647 w 1816"/>
                <a:gd name="T47" fmla="*/ 2147483647 h 1816"/>
                <a:gd name="T48" fmla="*/ 2147483647 w 1816"/>
                <a:gd name="T49" fmla="*/ 2147483647 h 1816"/>
                <a:gd name="T50" fmla="*/ 2147483647 w 1816"/>
                <a:gd name="T51" fmla="*/ 2147483647 h 1816"/>
                <a:gd name="T52" fmla="*/ 2147483647 w 1816"/>
                <a:gd name="T53" fmla="*/ 2147483647 h 1816"/>
                <a:gd name="T54" fmla="*/ 2147483647 w 1816"/>
                <a:gd name="T55" fmla="*/ 2147483647 h 1816"/>
                <a:gd name="T56" fmla="*/ 2147483647 w 1816"/>
                <a:gd name="T57" fmla="*/ 2147483647 h 1816"/>
                <a:gd name="T58" fmla="*/ 2147483647 w 1816"/>
                <a:gd name="T59" fmla="*/ 2147483647 h 1816"/>
                <a:gd name="T60" fmla="*/ 2147483647 w 1816"/>
                <a:gd name="T61" fmla="*/ 2147483647 h 1816"/>
                <a:gd name="T62" fmla="*/ 2147483647 w 1816"/>
                <a:gd name="T63" fmla="*/ 2147483647 h 1816"/>
                <a:gd name="T64" fmla="*/ 2147483647 w 1816"/>
                <a:gd name="T65" fmla="*/ 2147483647 h 1816"/>
                <a:gd name="T66" fmla="*/ 2147483647 w 1816"/>
                <a:gd name="T67" fmla="*/ 2147483647 h 1816"/>
                <a:gd name="T68" fmla="*/ 2147483647 w 1816"/>
                <a:gd name="T69" fmla="*/ 2147483647 h 1816"/>
                <a:gd name="T70" fmla="*/ 2147483647 w 1816"/>
                <a:gd name="T71" fmla="*/ 2147483647 h 1816"/>
                <a:gd name="T72" fmla="*/ 2147483647 w 1816"/>
                <a:gd name="T73" fmla="*/ 2147483647 h 1816"/>
                <a:gd name="T74" fmla="*/ 2147483647 w 1816"/>
                <a:gd name="T75" fmla="*/ 2147483647 h 1816"/>
                <a:gd name="T76" fmla="*/ 2147483647 w 1816"/>
                <a:gd name="T77" fmla="*/ 2147483647 h 1816"/>
                <a:gd name="T78" fmla="*/ 2147483647 w 1816"/>
                <a:gd name="T79" fmla="*/ 2147483647 h 1816"/>
                <a:gd name="T80" fmla="*/ 2147483647 w 1816"/>
                <a:gd name="T81" fmla="*/ 2147483647 h 1816"/>
                <a:gd name="T82" fmla="*/ 2147483647 w 1816"/>
                <a:gd name="T83" fmla="*/ 2147483647 h 1816"/>
                <a:gd name="T84" fmla="*/ 2147483647 w 1816"/>
                <a:gd name="T85" fmla="*/ 2147483647 h 1816"/>
                <a:gd name="T86" fmla="*/ 2147483647 w 1816"/>
                <a:gd name="T87" fmla="*/ 2147483647 h 1816"/>
                <a:gd name="T88" fmla="*/ 2147483647 w 1816"/>
                <a:gd name="T89" fmla="*/ 2147483647 h 1816"/>
                <a:gd name="T90" fmla="*/ 2147483647 w 1816"/>
                <a:gd name="T91" fmla="*/ 2147483647 h 1816"/>
                <a:gd name="T92" fmla="*/ 2147483647 w 1816"/>
                <a:gd name="T93" fmla="*/ 2147483647 h 1816"/>
                <a:gd name="T94" fmla="*/ 2147483647 w 1816"/>
                <a:gd name="T95" fmla="*/ 2147483647 h 1816"/>
                <a:gd name="T96" fmla="*/ 2147483647 w 1816"/>
                <a:gd name="T97" fmla="*/ 2147483647 h 1816"/>
                <a:gd name="T98" fmla="*/ 2147483647 w 1816"/>
                <a:gd name="T99" fmla="*/ 2147483647 h 1816"/>
                <a:gd name="T100" fmla="*/ 2147483647 w 1816"/>
                <a:gd name="T101" fmla="*/ 2147483647 h 1816"/>
                <a:gd name="T102" fmla="*/ 2147483647 w 1816"/>
                <a:gd name="T103" fmla="*/ 2147483647 h 181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816"/>
                <a:gd name="T157" fmla="*/ 0 h 1816"/>
                <a:gd name="T158" fmla="*/ 1816 w 1816"/>
                <a:gd name="T159" fmla="*/ 1816 h 181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816" h="1816">
                  <a:moveTo>
                    <a:pt x="1816" y="978"/>
                  </a:moveTo>
                  <a:lnTo>
                    <a:pt x="1816" y="836"/>
                  </a:lnTo>
                  <a:lnTo>
                    <a:pt x="1710" y="836"/>
                  </a:lnTo>
                  <a:lnTo>
                    <a:pt x="1706" y="792"/>
                  </a:lnTo>
                  <a:lnTo>
                    <a:pt x="1698" y="750"/>
                  </a:lnTo>
                  <a:lnTo>
                    <a:pt x="1688" y="708"/>
                  </a:lnTo>
                  <a:lnTo>
                    <a:pt x="1678" y="666"/>
                  </a:lnTo>
                  <a:lnTo>
                    <a:pt x="1774" y="626"/>
                  </a:lnTo>
                  <a:lnTo>
                    <a:pt x="1718" y="494"/>
                  </a:lnTo>
                  <a:lnTo>
                    <a:pt x="1622" y="534"/>
                  </a:lnTo>
                  <a:lnTo>
                    <a:pt x="1602" y="496"/>
                  </a:lnTo>
                  <a:lnTo>
                    <a:pt x="1578" y="460"/>
                  </a:lnTo>
                  <a:lnTo>
                    <a:pt x="1552" y="424"/>
                  </a:lnTo>
                  <a:lnTo>
                    <a:pt x="1526" y="390"/>
                  </a:lnTo>
                  <a:lnTo>
                    <a:pt x="1600" y="316"/>
                  </a:lnTo>
                  <a:lnTo>
                    <a:pt x="1498" y="216"/>
                  </a:lnTo>
                  <a:lnTo>
                    <a:pt x="1426" y="290"/>
                  </a:lnTo>
                  <a:lnTo>
                    <a:pt x="1392" y="262"/>
                  </a:lnTo>
                  <a:lnTo>
                    <a:pt x="1356" y="236"/>
                  </a:lnTo>
                  <a:lnTo>
                    <a:pt x="1318" y="214"/>
                  </a:lnTo>
                  <a:lnTo>
                    <a:pt x="1280" y="192"/>
                  </a:lnTo>
                  <a:lnTo>
                    <a:pt x="1320" y="96"/>
                  </a:lnTo>
                  <a:lnTo>
                    <a:pt x="1188" y="42"/>
                  </a:lnTo>
                  <a:lnTo>
                    <a:pt x="1150" y="138"/>
                  </a:lnTo>
                  <a:lnTo>
                    <a:pt x="1108" y="126"/>
                  </a:lnTo>
                  <a:lnTo>
                    <a:pt x="1066" y="116"/>
                  </a:lnTo>
                  <a:lnTo>
                    <a:pt x="1022" y="110"/>
                  </a:lnTo>
                  <a:lnTo>
                    <a:pt x="978" y="104"/>
                  </a:lnTo>
                  <a:lnTo>
                    <a:pt x="978" y="0"/>
                  </a:lnTo>
                  <a:lnTo>
                    <a:pt x="836" y="0"/>
                  </a:lnTo>
                  <a:lnTo>
                    <a:pt x="836" y="104"/>
                  </a:lnTo>
                  <a:lnTo>
                    <a:pt x="792" y="110"/>
                  </a:lnTo>
                  <a:lnTo>
                    <a:pt x="750" y="116"/>
                  </a:lnTo>
                  <a:lnTo>
                    <a:pt x="706" y="126"/>
                  </a:lnTo>
                  <a:lnTo>
                    <a:pt x="666" y="138"/>
                  </a:lnTo>
                  <a:lnTo>
                    <a:pt x="626" y="42"/>
                  </a:lnTo>
                  <a:lnTo>
                    <a:pt x="494" y="96"/>
                  </a:lnTo>
                  <a:lnTo>
                    <a:pt x="534" y="192"/>
                  </a:lnTo>
                  <a:lnTo>
                    <a:pt x="496" y="214"/>
                  </a:lnTo>
                  <a:lnTo>
                    <a:pt x="460" y="236"/>
                  </a:lnTo>
                  <a:lnTo>
                    <a:pt x="424" y="262"/>
                  </a:lnTo>
                  <a:lnTo>
                    <a:pt x="390" y="290"/>
                  </a:lnTo>
                  <a:lnTo>
                    <a:pt x="316" y="216"/>
                  </a:lnTo>
                  <a:lnTo>
                    <a:pt x="216" y="316"/>
                  </a:lnTo>
                  <a:lnTo>
                    <a:pt x="288" y="390"/>
                  </a:lnTo>
                  <a:lnTo>
                    <a:pt x="262" y="424"/>
                  </a:lnTo>
                  <a:lnTo>
                    <a:pt x="236" y="460"/>
                  </a:lnTo>
                  <a:lnTo>
                    <a:pt x="214" y="496"/>
                  </a:lnTo>
                  <a:lnTo>
                    <a:pt x="192" y="534"/>
                  </a:lnTo>
                  <a:lnTo>
                    <a:pt x="96" y="494"/>
                  </a:lnTo>
                  <a:lnTo>
                    <a:pt x="42" y="626"/>
                  </a:lnTo>
                  <a:lnTo>
                    <a:pt x="138" y="666"/>
                  </a:lnTo>
                  <a:lnTo>
                    <a:pt x="126" y="708"/>
                  </a:lnTo>
                  <a:lnTo>
                    <a:pt x="116" y="750"/>
                  </a:lnTo>
                  <a:lnTo>
                    <a:pt x="108" y="792"/>
                  </a:lnTo>
                  <a:lnTo>
                    <a:pt x="104" y="836"/>
                  </a:lnTo>
                  <a:lnTo>
                    <a:pt x="0" y="836"/>
                  </a:lnTo>
                  <a:lnTo>
                    <a:pt x="0" y="978"/>
                  </a:lnTo>
                  <a:lnTo>
                    <a:pt x="104" y="978"/>
                  </a:lnTo>
                  <a:lnTo>
                    <a:pt x="108" y="1022"/>
                  </a:lnTo>
                  <a:lnTo>
                    <a:pt x="116" y="1066"/>
                  </a:lnTo>
                  <a:lnTo>
                    <a:pt x="126" y="1108"/>
                  </a:lnTo>
                  <a:lnTo>
                    <a:pt x="138" y="1150"/>
                  </a:lnTo>
                  <a:lnTo>
                    <a:pt x="42" y="1190"/>
                  </a:lnTo>
                  <a:lnTo>
                    <a:pt x="96" y="1320"/>
                  </a:lnTo>
                  <a:lnTo>
                    <a:pt x="192" y="1280"/>
                  </a:lnTo>
                  <a:lnTo>
                    <a:pt x="214" y="1320"/>
                  </a:lnTo>
                  <a:lnTo>
                    <a:pt x="236" y="1356"/>
                  </a:lnTo>
                  <a:lnTo>
                    <a:pt x="262" y="1392"/>
                  </a:lnTo>
                  <a:lnTo>
                    <a:pt x="288" y="1426"/>
                  </a:lnTo>
                  <a:lnTo>
                    <a:pt x="216" y="1500"/>
                  </a:lnTo>
                  <a:lnTo>
                    <a:pt x="316" y="1600"/>
                  </a:lnTo>
                  <a:lnTo>
                    <a:pt x="390" y="1526"/>
                  </a:lnTo>
                  <a:lnTo>
                    <a:pt x="424" y="1554"/>
                  </a:lnTo>
                  <a:lnTo>
                    <a:pt x="460" y="1578"/>
                  </a:lnTo>
                  <a:lnTo>
                    <a:pt x="496" y="1602"/>
                  </a:lnTo>
                  <a:lnTo>
                    <a:pt x="534" y="1622"/>
                  </a:lnTo>
                  <a:lnTo>
                    <a:pt x="494" y="1718"/>
                  </a:lnTo>
                  <a:lnTo>
                    <a:pt x="626" y="1774"/>
                  </a:lnTo>
                  <a:lnTo>
                    <a:pt x="666" y="1678"/>
                  </a:lnTo>
                  <a:lnTo>
                    <a:pt x="706" y="1690"/>
                  </a:lnTo>
                  <a:lnTo>
                    <a:pt x="750" y="1698"/>
                  </a:lnTo>
                  <a:lnTo>
                    <a:pt x="792" y="1706"/>
                  </a:lnTo>
                  <a:lnTo>
                    <a:pt x="836" y="1712"/>
                  </a:lnTo>
                  <a:lnTo>
                    <a:pt x="836" y="1816"/>
                  </a:lnTo>
                  <a:lnTo>
                    <a:pt x="978" y="1816"/>
                  </a:lnTo>
                  <a:lnTo>
                    <a:pt x="978" y="1712"/>
                  </a:lnTo>
                  <a:lnTo>
                    <a:pt x="1022" y="1706"/>
                  </a:lnTo>
                  <a:lnTo>
                    <a:pt x="1066" y="1698"/>
                  </a:lnTo>
                  <a:lnTo>
                    <a:pt x="1108" y="1690"/>
                  </a:lnTo>
                  <a:lnTo>
                    <a:pt x="1150" y="1678"/>
                  </a:lnTo>
                  <a:lnTo>
                    <a:pt x="1188" y="1774"/>
                  </a:lnTo>
                  <a:lnTo>
                    <a:pt x="1320" y="1718"/>
                  </a:lnTo>
                  <a:lnTo>
                    <a:pt x="1280" y="1622"/>
                  </a:lnTo>
                  <a:lnTo>
                    <a:pt x="1318" y="1602"/>
                  </a:lnTo>
                  <a:lnTo>
                    <a:pt x="1356" y="1578"/>
                  </a:lnTo>
                  <a:lnTo>
                    <a:pt x="1392" y="1554"/>
                  </a:lnTo>
                  <a:lnTo>
                    <a:pt x="1426" y="1526"/>
                  </a:lnTo>
                  <a:lnTo>
                    <a:pt x="1498" y="1600"/>
                  </a:lnTo>
                  <a:lnTo>
                    <a:pt x="1600" y="1500"/>
                  </a:lnTo>
                  <a:lnTo>
                    <a:pt x="1526" y="1426"/>
                  </a:lnTo>
                  <a:lnTo>
                    <a:pt x="1552" y="1392"/>
                  </a:lnTo>
                  <a:lnTo>
                    <a:pt x="1578" y="1356"/>
                  </a:lnTo>
                  <a:lnTo>
                    <a:pt x="1602" y="1320"/>
                  </a:lnTo>
                  <a:lnTo>
                    <a:pt x="1622" y="1280"/>
                  </a:lnTo>
                  <a:lnTo>
                    <a:pt x="1718" y="1320"/>
                  </a:lnTo>
                  <a:lnTo>
                    <a:pt x="1774" y="1190"/>
                  </a:lnTo>
                  <a:lnTo>
                    <a:pt x="1678" y="1150"/>
                  </a:lnTo>
                  <a:lnTo>
                    <a:pt x="1688" y="1108"/>
                  </a:lnTo>
                  <a:lnTo>
                    <a:pt x="1698" y="1066"/>
                  </a:lnTo>
                  <a:lnTo>
                    <a:pt x="1706" y="1022"/>
                  </a:lnTo>
                  <a:lnTo>
                    <a:pt x="1710" y="978"/>
                  </a:lnTo>
                  <a:lnTo>
                    <a:pt x="1816" y="978"/>
                  </a:lnTo>
                  <a:close/>
                  <a:moveTo>
                    <a:pt x="908" y="1614"/>
                  </a:moveTo>
                  <a:lnTo>
                    <a:pt x="908" y="1614"/>
                  </a:lnTo>
                  <a:lnTo>
                    <a:pt x="872" y="1612"/>
                  </a:lnTo>
                  <a:lnTo>
                    <a:pt x="836" y="1610"/>
                  </a:lnTo>
                  <a:lnTo>
                    <a:pt x="800" y="1606"/>
                  </a:lnTo>
                  <a:lnTo>
                    <a:pt x="766" y="1600"/>
                  </a:lnTo>
                  <a:lnTo>
                    <a:pt x="730" y="1592"/>
                  </a:lnTo>
                  <a:lnTo>
                    <a:pt x="698" y="1582"/>
                  </a:lnTo>
                  <a:lnTo>
                    <a:pt x="664" y="1570"/>
                  </a:lnTo>
                  <a:lnTo>
                    <a:pt x="632" y="1558"/>
                  </a:lnTo>
                  <a:lnTo>
                    <a:pt x="602" y="1544"/>
                  </a:lnTo>
                  <a:lnTo>
                    <a:pt x="570" y="1528"/>
                  </a:lnTo>
                  <a:lnTo>
                    <a:pt x="542" y="1512"/>
                  </a:lnTo>
                  <a:lnTo>
                    <a:pt x="512" y="1492"/>
                  </a:lnTo>
                  <a:lnTo>
                    <a:pt x="484" y="1474"/>
                  </a:lnTo>
                  <a:lnTo>
                    <a:pt x="458" y="1452"/>
                  </a:lnTo>
                  <a:lnTo>
                    <a:pt x="432" y="1430"/>
                  </a:lnTo>
                  <a:lnTo>
                    <a:pt x="408" y="1406"/>
                  </a:lnTo>
                  <a:lnTo>
                    <a:pt x="384" y="1382"/>
                  </a:lnTo>
                  <a:lnTo>
                    <a:pt x="362" y="1356"/>
                  </a:lnTo>
                  <a:lnTo>
                    <a:pt x="342" y="1330"/>
                  </a:lnTo>
                  <a:lnTo>
                    <a:pt x="322" y="1302"/>
                  </a:lnTo>
                  <a:lnTo>
                    <a:pt x="304" y="1274"/>
                  </a:lnTo>
                  <a:lnTo>
                    <a:pt x="286" y="1244"/>
                  </a:lnTo>
                  <a:lnTo>
                    <a:pt x="272" y="1214"/>
                  </a:lnTo>
                  <a:lnTo>
                    <a:pt x="256" y="1182"/>
                  </a:lnTo>
                  <a:lnTo>
                    <a:pt x="244" y="1150"/>
                  </a:lnTo>
                  <a:lnTo>
                    <a:pt x="234" y="1118"/>
                  </a:lnTo>
                  <a:lnTo>
                    <a:pt x="224" y="1084"/>
                  </a:lnTo>
                  <a:lnTo>
                    <a:pt x="216" y="1050"/>
                  </a:lnTo>
                  <a:lnTo>
                    <a:pt x="210" y="1016"/>
                  </a:lnTo>
                  <a:lnTo>
                    <a:pt x="206" y="980"/>
                  </a:lnTo>
                  <a:lnTo>
                    <a:pt x="202" y="944"/>
                  </a:lnTo>
                  <a:lnTo>
                    <a:pt x="202" y="908"/>
                  </a:lnTo>
                  <a:lnTo>
                    <a:pt x="202" y="872"/>
                  </a:lnTo>
                  <a:lnTo>
                    <a:pt x="206" y="836"/>
                  </a:lnTo>
                  <a:lnTo>
                    <a:pt x="210" y="800"/>
                  </a:lnTo>
                  <a:lnTo>
                    <a:pt x="216" y="766"/>
                  </a:lnTo>
                  <a:lnTo>
                    <a:pt x="224" y="732"/>
                  </a:lnTo>
                  <a:lnTo>
                    <a:pt x="234" y="698"/>
                  </a:lnTo>
                  <a:lnTo>
                    <a:pt x="244" y="664"/>
                  </a:lnTo>
                  <a:lnTo>
                    <a:pt x="256" y="632"/>
                  </a:lnTo>
                  <a:lnTo>
                    <a:pt x="272" y="602"/>
                  </a:lnTo>
                  <a:lnTo>
                    <a:pt x="286" y="572"/>
                  </a:lnTo>
                  <a:lnTo>
                    <a:pt x="304" y="542"/>
                  </a:lnTo>
                  <a:lnTo>
                    <a:pt x="322" y="512"/>
                  </a:lnTo>
                  <a:lnTo>
                    <a:pt x="342" y="486"/>
                  </a:lnTo>
                  <a:lnTo>
                    <a:pt x="362" y="458"/>
                  </a:lnTo>
                  <a:lnTo>
                    <a:pt x="384" y="432"/>
                  </a:lnTo>
                  <a:lnTo>
                    <a:pt x="408" y="408"/>
                  </a:lnTo>
                  <a:lnTo>
                    <a:pt x="432" y="386"/>
                  </a:lnTo>
                  <a:lnTo>
                    <a:pt x="458" y="362"/>
                  </a:lnTo>
                  <a:lnTo>
                    <a:pt x="484" y="342"/>
                  </a:lnTo>
                  <a:lnTo>
                    <a:pt x="512" y="322"/>
                  </a:lnTo>
                  <a:lnTo>
                    <a:pt x="542" y="304"/>
                  </a:lnTo>
                  <a:lnTo>
                    <a:pt x="570" y="286"/>
                  </a:lnTo>
                  <a:lnTo>
                    <a:pt x="602" y="272"/>
                  </a:lnTo>
                  <a:lnTo>
                    <a:pt x="632" y="258"/>
                  </a:lnTo>
                  <a:lnTo>
                    <a:pt x="664" y="244"/>
                  </a:lnTo>
                  <a:lnTo>
                    <a:pt x="698" y="234"/>
                  </a:lnTo>
                  <a:lnTo>
                    <a:pt x="730" y="224"/>
                  </a:lnTo>
                  <a:lnTo>
                    <a:pt x="766" y="216"/>
                  </a:lnTo>
                  <a:lnTo>
                    <a:pt x="800" y="210"/>
                  </a:lnTo>
                  <a:lnTo>
                    <a:pt x="836" y="206"/>
                  </a:lnTo>
                  <a:lnTo>
                    <a:pt x="872" y="202"/>
                  </a:lnTo>
                  <a:lnTo>
                    <a:pt x="908" y="202"/>
                  </a:lnTo>
                  <a:lnTo>
                    <a:pt x="944" y="202"/>
                  </a:lnTo>
                  <a:lnTo>
                    <a:pt x="980" y="206"/>
                  </a:lnTo>
                  <a:lnTo>
                    <a:pt x="1014" y="210"/>
                  </a:lnTo>
                  <a:lnTo>
                    <a:pt x="1050" y="216"/>
                  </a:lnTo>
                  <a:lnTo>
                    <a:pt x="1084" y="224"/>
                  </a:lnTo>
                  <a:lnTo>
                    <a:pt x="1118" y="234"/>
                  </a:lnTo>
                  <a:lnTo>
                    <a:pt x="1150" y="244"/>
                  </a:lnTo>
                  <a:lnTo>
                    <a:pt x="1182" y="258"/>
                  </a:lnTo>
                  <a:lnTo>
                    <a:pt x="1214" y="272"/>
                  </a:lnTo>
                  <a:lnTo>
                    <a:pt x="1244" y="286"/>
                  </a:lnTo>
                  <a:lnTo>
                    <a:pt x="1274" y="304"/>
                  </a:lnTo>
                  <a:lnTo>
                    <a:pt x="1302" y="322"/>
                  </a:lnTo>
                  <a:lnTo>
                    <a:pt x="1330" y="342"/>
                  </a:lnTo>
                  <a:lnTo>
                    <a:pt x="1356" y="362"/>
                  </a:lnTo>
                  <a:lnTo>
                    <a:pt x="1382" y="386"/>
                  </a:lnTo>
                  <a:lnTo>
                    <a:pt x="1406" y="408"/>
                  </a:lnTo>
                  <a:lnTo>
                    <a:pt x="1430" y="432"/>
                  </a:lnTo>
                  <a:lnTo>
                    <a:pt x="1452" y="458"/>
                  </a:lnTo>
                  <a:lnTo>
                    <a:pt x="1474" y="486"/>
                  </a:lnTo>
                  <a:lnTo>
                    <a:pt x="1492" y="512"/>
                  </a:lnTo>
                  <a:lnTo>
                    <a:pt x="1512" y="542"/>
                  </a:lnTo>
                  <a:lnTo>
                    <a:pt x="1528" y="572"/>
                  </a:lnTo>
                  <a:lnTo>
                    <a:pt x="1544" y="602"/>
                  </a:lnTo>
                  <a:lnTo>
                    <a:pt x="1558" y="632"/>
                  </a:lnTo>
                  <a:lnTo>
                    <a:pt x="1570" y="664"/>
                  </a:lnTo>
                  <a:lnTo>
                    <a:pt x="1582" y="698"/>
                  </a:lnTo>
                  <a:lnTo>
                    <a:pt x="1592" y="732"/>
                  </a:lnTo>
                  <a:lnTo>
                    <a:pt x="1598" y="766"/>
                  </a:lnTo>
                  <a:lnTo>
                    <a:pt x="1606" y="800"/>
                  </a:lnTo>
                  <a:lnTo>
                    <a:pt x="1610" y="836"/>
                  </a:lnTo>
                  <a:lnTo>
                    <a:pt x="1612" y="872"/>
                  </a:lnTo>
                  <a:lnTo>
                    <a:pt x="1614" y="908"/>
                  </a:lnTo>
                  <a:lnTo>
                    <a:pt x="1612" y="944"/>
                  </a:lnTo>
                  <a:lnTo>
                    <a:pt x="1610" y="980"/>
                  </a:lnTo>
                  <a:lnTo>
                    <a:pt x="1606" y="1016"/>
                  </a:lnTo>
                  <a:lnTo>
                    <a:pt x="1598" y="1050"/>
                  </a:lnTo>
                  <a:lnTo>
                    <a:pt x="1592" y="1084"/>
                  </a:lnTo>
                  <a:lnTo>
                    <a:pt x="1582" y="1118"/>
                  </a:lnTo>
                  <a:lnTo>
                    <a:pt x="1570" y="1150"/>
                  </a:lnTo>
                  <a:lnTo>
                    <a:pt x="1558" y="1182"/>
                  </a:lnTo>
                  <a:lnTo>
                    <a:pt x="1544" y="1214"/>
                  </a:lnTo>
                  <a:lnTo>
                    <a:pt x="1528" y="1244"/>
                  </a:lnTo>
                  <a:lnTo>
                    <a:pt x="1512" y="1274"/>
                  </a:lnTo>
                  <a:lnTo>
                    <a:pt x="1492" y="1302"/>
                  </a:lnTo>
                  <a:lnTo>
                    <a:pt x="1474" y="1330"/>
                  </a:lnTo>
                  <a:lnTo>
                    <a:pt x="1452" y="1356"/>
                  </a:lnTo>
                  <a:lnTo>
                    <a:pt x="1430" y="1382"/>
                  </a:lnTo>
                  <a:lnTo>
                    <a:pt x="1406" y="1406"/>
                  </a:lnTo>
                  <a:lnTo>
                    <a:pt x="1382" y="1430"/>
                  </a:lnTo>
                  <a:lnTo>
                    <a:pt x="1356" y="1452"/>
                  </a:lnTo>
                  <a:lnTo>
                    <a:pt x="1330" y="1474"/>
                  </a:lnTo>
                  <a:lnTo>
                    <a:pt x="1302" y="1492"/>
                  </a:lnTo>
                  <a:lnTo>
                    <a:pt x="1274" y="1512"/>
                  </a:lnTo>
                  <a:lnTo>
                    <a:pt x="1244" y="1528"/>
                  </a:lnTo>
                  <a:lnTo>
                    <a:pt x="1214" y="1544"/>
                  </a:lnTo>
                  <a:lnTo>
                    <a:pt x="1182" y="1558"/>
                  </a:lnTo>
                  <a:lnTo>
                    <a:pt x="1150" y="1570"/>
                  </a:lnTo>
                  <a:lnTo>
                    <a:pt x="1118" y="1582"/>
                  </a:lnTo>
                  <a:lnTo>
                    <a:pt x="1084" y="1592"/>
                  </a:lnTo>
                  <a:lnTo>
                    <a:pt x="1050" y="1600"/>
                  </a:lnTo>
                  <a:lnTo>
                    <a:pt x="1014" y="1606"/>
                  </a:lnTo>
                  <a:lnTo>
                    <a:pt x="980" y="1610"/>
                  </a:lnTo>
                  <a:lnTo>
                    <a:pt x="944" y="1612"/>
                  </a:lnTo>
                  <a:lnTo>
                    <a:pt x="908" y="1614"/>
                  </a:lnTo>
                  <a:close/>
                </a:path>
              </a:pathLst>
            </a:custGeom>
            <a:solidFill>
              <a:srgbClr val="4188CE"/>
            </a:solidFill>
            <a:ln>
              <a:noFill/>
            </a:ln>
            <a:extLst>
              <a:ext uri="{91240B29-F687-4F45-9708-019B960494DF}">
                <a14:hiddenLine xmlns:a14="http://schemas.microsoft.com/office/drawing/2010/main" w="19050">
                  <a:solidFill>
                    <a:srgbClr val="000000"/>
                  </a:solidFill>
                  <a:prstDash val="sysDot"/>
                  <a:round/>
                </a14:hiddenLine>
              </a:ext>
            </a:extLst>
          </p:spPr>
          <p:txBody>
            <a:bodyPr wrap="none" anchor="ctr"/>
            <a:lstStyle/>
            <a:p>
              <a:pPr algn="just" fontAlgn="base" latinLnBrk="1">
                <a:lnSpc>
                  <a:spcPct val="120000"/>
                </a:lnSpc>
                <a:spcBef>
                  <a:spcPts val="0"/>
                </a:spcBef>
                <a:spcAft>
                  <a:spcPts val="0"/>
                </a:spcAft>
              </a:pPr>
              <a:endParaRPr kumimoji="1" lang="zh-CN" altLang="en-US" sz="9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 name="Freeform 675"/>
            <p:cNvSpPr>
              <a:spLocks noEditPoints="1"/>
            </p:cNvSpPr>
            <p:nvPr/>
          </p:nvSpPr>
          <p:spPr bwMode="auto">
            <a:xfrm rot="21275257">
              <a:off x="940378" y="1649334"/>
              <a:ext cx="3429000" cy="3429000"/>
            </a:xfrm>
            <a:custGeom>
              <a:avLst/>
              <a:gdLst>
                <a:gd name="T0" fmla="*/ 2147483647 w 2622"/>
                <a:gd name="T1" fmla="*/ 2147483647 h 2622"/>
                <a:gd name="T2" fmla="*/ 2147483647 w 2622"/>
                <a:gd name="T3" fmla="*/ 2147483647 h 2622"/>
                <a:gd name="T4" fmla="*/ 2147483647 w 2622"/>
                <a:gd name="T5" fmla="*/ 2147483647 h 2622"/>
                <a:gd name="T6" fmla="*/ 2147483647 w 2622"/>
                <a:gd name="T7" fmla="*/ 2147483647 h 2622"/>
                <a:gd name="T8" fmla="*/ 2147483647 w 2622"/>
                <a:gd name="T9" fmla="*/ 2147483647 h 2622"/>
                <a:gd name="T10" fmla="*/ 2147483647 w 2622"/>
                <a:gd name="T11" fmla="*/ 2147483647 h 2622"/>
                <a:gd name="T12" fmla="*/ 2147483647 w 2622"/>
                <a:gd name="T13" fmla="*/ 2147483647 h 2622"/>
                <a:gd name="T14" fmla="*/ 2147483647 w 2622"/>
                <a:gd name="T15" fmla="*/ 2147483647 h 2622"/>
                <a:gd name="T16" fmla="*/ 2147483647 w 2622"/>
                <a:gd name="T17" fmla="*/ 2147483647 h 2622"/>
                <a:gd name="T18" fmla="*/ 2147483647 w 2622"/>
                <a:gd name="T19" fmla="*/ 2147483647 h 2622"/>
                <a:gd name="T20" fmla="*/ 2147483647 w 2622"/>
                <a:gd name="T21" fmla="*/ 2147483647 h 2622"/>
                <a:gd name="T22" fmla="*/ 2147483647 w 2622"/>
                <a:gd name="T23" fmla="*/ 2147483647 h 2622"/>
                <a:gd name="T24" fmla="*/ 2147483647 w 2622"/>
                <a:gd name="T25" fmla="*/ 2147483647 h 2622"/>
                <a:gd name="T26" fmla="*/ 2147483647 w 2622"/>
                <a:gd name="T27" fmla="*/ 2147483647 h 2622"/>
                <a:gd name="T28" fmla="*/ 2147483647 w 2622"/>
                <a:gd name="T29" fmla="*/ 2147483647 h 2622"/>
                <a:gd name="T30" fmla="*/ 2147483647 w 2622"/>
                <a:gd name="T31" fmla="*/ 2147483647 h 2622"/>
                <a:gd name="T32" fmla="*/ 2147483647 w 2622"/>
                <a:gd name="T33" fmla="*/ 2147483647 h 2622"/>
                <a:gd name="T34" fmla="*/ 2147483647 w 2622"/>
                <a:gd name="T35" fmla="*/ 2147483647 h 2622"/>
                <a:gd name="T36" fmla="*/ 2147483647 w 2622"/>
                <a:gd name="T37" fmla="*/ 2147483647 h 2622"/>
                <a:gd name="T38" fmla="*/ 2147483647 w 2622"/>
                <a:gd name="T39" fmla="*/ 2147483647 h 2622"/>
                <a:gd name="T40" fmla="*/ 2147483647 w 2622"/>
                <a:gd name="T41" fmla="*/ 2147483647 h 2622"/>
                <a:gd name="T42" fmla="*/ 2147483647 w 2622"/>
                <a:gd name="T43" fmla="*/ 2147483647 h 2622"/>
                <a:gd name="T44" fmla="*/ 2147483647 w 2622"/>
                <a:gd name="T45" fmla="*/ 2147483647 h 2622"/>
                <a:gd name="T46" fmla="*/ 2147483647 w 2622"/>
                <a:gd name="T47" fmla="*/ 2147483647 h 2622"/>
                <a:gd name="T48" fmla="*/ 2147483647 w 2622"/>
                <a:gd name="T49" fmla="*/ 2147483647 h 2622"/>
                <a:gd name="T50" fmla="*/ 2147483647 w 2622"/>
                <a:gd name="T51" fmla="*/ 2147483647 h 2622"/>
                <a:gd name="T52" fmla="*/ 2147483647 w 2622"/>
                <a:gd name="T53" fmla="*/ 2147483647 h 2622"/>
                <a:gd name="T54" fmla="*/ 2147483647 w 2622"/>
                <a:gd name="T55" fmla="*/ 2147483647 h 2622"/>
                <a:gd name="T56" fmla="*/ 2147483647 w 2622"/>
                <a:gd name="T57" fmla="*/ 2147483647 h 2622"/>
                <a:gd name="T58" fmla="*/ 2147483647 w 2622"/>
                <a:gd name="T59" fmla="*/ 2147483647 h 2622"/>
                <a:gd name="T60" fmla="*/ 2147483647 w 2622"/>
                <a:gd name="T61" fmla="*/ 2147483647 h 2622"/>
                <a:gd name="T62" fmla="*/ 2147483647 w 2622"/>
                <a:gd name="T63" fmla="*/ 2147483647 h 2622"/>
                <a:gd name="T64" fmla="*/ 2147483647 w 2622"/>
                <a:gd name="T65" fmla="*/ 2147483647 h 2622"/>
                <a:gd name="T66" fmla="*/ 2147483647 w 2622"/>
                <a:gd name="T67" fmla="*/ 2147483647 h 2622"/>
                <a:gd name="T68" fmla="*/ 2147483647 w 2622"/>
                <a:gd name="T69" fmla="*/ 2147483647 h 2622"/>
                <a:gd name="T70" fmla="*/ 2147483647 w 2622"/>
                <a:gd name="T71" fmla="*/ 2147483647 h 2622"/>
                <a:gd name="T72" fmla="*/ 2147483647 w 2622"/>
                <a:gd name="T73" fmla="*/ 2147483647 h 2622"/>
                <a:gd name="T74" fmla="*/ 2147483647 w 2622"/>
                <a:gd name="T75" fmla="*/ 2147483647 h 2622"/>
                <a:gd name="T76" fmla="*/ 2147483647 w 2622"/>
                <a:gd name="T77" fmla="*/ 2147483647 h 2622"/>
                <a:gd name="T78" fmla="*/ 2147483647 w 2622"/>
                <a:gd name="T79" fmla="*/ 2147483647 h 2622"/>
                <a:gd name="T80" fmla="*/ 2147483647 w 2622"/>
                <a:gd name="T81" fmla="*/ 2147483647 h 2622"/>
                <a:gd name="T82" fmla="*/ 2147483647 w 2622"/>
                <a:gd name="T83" fmla="*/ 2147483647 h 2622"/>
                <a:gd name="T84" fmla="*/ 2147483647 w 2622"/>
                <a:gd name="T85" fmla="*/ 2147483647 h 2622"/>
                <a:gd name="T86" fmla="*/ 2147483647 w 2622"/>
                <a:gd name="T87" fmla="*/ 2147483647 h 2622"/>
                <a:gd name="T88" fmla="*/ 2147483647 w 2622"/>
                <a:gd name="T89" fmla="*/ 2147483647 h 2622"/>
                <a:gd name="T90" fmla="*/ 2147483647 w 2622"/>
                <a:gd name="T91" fmla="*/ 2147483647 h 2622"/>
                <a:gd name="T92" fmla="*/ 2147483647 w 2622"/>
                <a:gd name="T93" fmla="*/ 2147483647 h 2622"/>
                <a:gd name="T94" fmla="*/ 2147483647 w 2622"/>
                <a:gd name="T95" fmla="*/ 2147483647 h 2622"/>
                <a:gd name="T96" fmla="*/ 2147483647 w 2622"/>
                <a:gd name="T97" fmla="*/ 2147483647 h 2622"/>
                <a:gd name="T98" fmla="*/ 2147483647 w 2622"/>
                <a:gd name="T99" fmla="*/ 2147483647 h 2622"/>
                <a:gd name="T100" fmla="*/ 2147483647 w 2622"/>
                <a:gd name="T101" fmla="*/ 2147483647 h 2622"/>
                <a:gd name="T102" fmla="*/ 2147483647 w 2622"/>
                <a:gd name="T103" fmla="*/ 2147483647 h 2622"/>
                <a:gd name="T104" fmla="*/ 2147483647 w 2622"/>
                <a:gd name="T105" fmla="*/ 2147483647 h 2622"/>
                <a:gd name="T106" fmla="*/ 2147483647 w 2622"/>
                <a:gd name="T107" fmla="*/ 2147483647 h 2622"/>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2622"/>
                <a:gd name="T163" fmla="*/ 0 h 2622"/>
                <a:gd name="T164" fmla="*/ 2622 w 2622"/>
                <a:gd name="T165" fmla="*/ 2622 h 2622"/>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2622" h="2622">
                  <a:moveTo>
                    <a:pt x="2622" y="1382"/>
                  </a:moveTo>
                  <a:lnTo>
                    <a:pt x="2622" y="1240"/>
                  </a:lnTo>
                  <a:lnTo>
                    <a:pt x="2520" y="1240"/>
                  </a:lnTo>
                  <a:lnTo>
                    <a:pt x="2516" y="1196"/>
                  </a:lnTo>
                  <a:lnTo>
                    <a:pt x="2512" y="1152"/>
                  </a:lnTo>
                  <a:lnTo>
                    <a:pt x="2506" y="1110"/>
                  </a:lnTo>
                  <a:lnTo>
                    <a:pt x="2498" y="1068"/>
                  </a:lnTo>
                  <a:lnTo>
                    <a:pt x="2596" y="1040"/>
                  </a:lnTo>
                  <a:lnTo>
                    <a:pt x="2560" y="904"/>
                  </a:lnTo>
                  <a:lnTo>
                    <a:pt x="2460" y="930"/>
                  </a:lnTo>
                  <a:lnTo>
                    <a:pt x="2446" y="888"/>
                  </a:lnTo>
                  <a:lnTo>
                    <a:pt x="2430" y="848"/>
                  </a:lnTo>
                  <a:lnTo>
                    <a:pt x="2412" y="808"/>
                  </a:lnTo>
                  <a:lnTo>
                    <a:pt x="2394" y="768"/>
                  </a:lnTo>
                  <a:lnTo>
                    <a:pt x="2482" y="718"/>
                  </a:lnTo>
                  <a:lnTo>
                    <a:pt x="2412" y="594"/>
                  </a:lnTo>
                  <a:lnTo>
                    <a:pt x="2322" y="646"/>
                  </a:lnTo>
                  <a:lnTo>
                    <a:pt x="2298" y="610"/>
                  </a:lnTo>
                  <a:lnTo>
                    <a:pt x="2272" y="574"/>
                  </a:lnTo>
                  <a:lnTo>
                    <a:pt x="2244" y="540"/>
                  </a:lnTo>
                  <a:lnTo>
                    <a:pt x="2216" y="508"/>
                  </a:lnTo>
                  <a:lnTo>
                    <a:pt x="2290" y="434"/>
                  </a:lnTo>
                  <a:lnTo>
                    <a:pt x="2188" y="334"/>
                  </a:lnTo>
                  <a:lnTo>
                    <a:pt x="2116" y="406"/>
                  </a:lnTo>
                  <a:lnTo>
                    <a:pt x="2082" y="378"/>
                  </a:lnTo>
                  <a:lnTo>
                    <a:pt x="2048" y="352"/>
                  </a:lnTo>
                  <a:lnTo>
                    <a:pt x="2014" y="326"/>
                  </a:lnTo>
                  <a:lnTo>
                    <a:pt x="1978" y="300"/>
                  </a:lnTo>
                  <a:lnTo>
                    <a:pt x="2028" y="212"/>
                  </a:lnTo>
                  <a:lnTo>
                    <a:pt x="1906" y="140"/>
                  </a:lnTo>
                  <a:lnTo>
                    <a:pt x="1854" y="230"/>
                  </a:lnTo>
                  <a:lnTo>
                    <a:pt x="1816" y="210"/>
                  </a:lnTo>
                  <a:lnTo>
                    <a:pt x="1776" y="194"/>
                  </a:lnTo>
                  <a:lnTo>
                    <a:pt x="1734" y="178"/>
                  </a:lnTo>
                  <a:lnTo>
                    <a:pt x="1694" y="162"/>
                  </a:lnTo>
                  <a:lnTo>
                    <a:pt x="1720" y="64"/>
                  </a:lnTo>
                  <a:lnTo>
                    <a:pt x="1582" y="26"/>
                  </a:lnTo>
                  <a:lnTo>
                    <a:pt x="1556" y="126"/>
                  </a:lnTo>
                  <a:lnTo>
                    <a:pt x="1514" y="118"/>
                  </a:lnTo>
                  <a:lnTo>
                    <a:pt x="1470" y="112"/>
                  </a:lnTo>
                  <a:lnTo>
                    <a:pt x="1426" y="106"/>
                  </a:lnTo>
                  <a:lnTo>
                    <a:pt x="1382" y="104"/>
                  </a:lnTo>
                  <a:lnTo>
                    <a:pt x="1382" y="0"/>
                  </a:lnTo>
                  <a:lnTo>
                    <a:pt x="1240" y="0"/>
                  </a:lnTo>
                  <a:lnTo>
                    <a:pt x="1240" y="104"/>
                  </a:lnTo>
                  <a:lnTo>
                    <a:pt x="1196" y="106"/>
                  </a:lnTo>
                  <a:lnTo>
                    <a:pt x="1154" y="112"/>
                  </a:lnTo>
                  <a:lnTo>
                    <a:pt x="1110" y="118"/>
                  </a:lnTo>
                  <a:lnTo>
                    <a:pt x="1068" y="126"/>
                  </a:lnTo>
                  <a:lnTo>
                    <a:pt x="1042" y="26"/>
                  </a:lnTo>
                  <a:lnTo>
                    <a:pt x="904" y="64"/>
                  </a:lnTo>
                  <a:lnTo>
                    <a:pt x="930" y="162"/>
                  </a:lnTo>
                  <a:lnTo>
                    <a:pt x="890" y="178"/>
                  </a:lnTo>
                  <a:lnTo>
                    <a:pt x="848" y="194"/>
                  </a:lnTo>
                  <a:lnTo>
                    <a:pt x="808" y="210"/>
                  </a:lnTo>
                  <a:lnTo>
                    <a:pt x="770" y="230"/>
                  </a:lnTo>
                  <a:lnTo>
                    <a:pt x="718" y="140"/>
                  </a:lnTo>
                  <a:lnTo>
                    <a:pt x="594" y="212"/>
                  </a:lnTo>
                  <a:lnTo>
                    <a:pt x="646" y="300"/>
                  </a:lnTo>
                  <a:lnTo>
                    <a:pt x="610" y="326"/>
                  </a:lnTo>
                  <a:lnTo>
                    <a:pt x="576" y="352"/>
                  </a:lnTo>
                  <a:lnTo>
                    <a:pt x="542" y="378"/>
                  </a:lnTo>
                  <a:lnTo>
                    <a:pt x="508" y="406"/>
                  </a:lnTo>
                  <a:lnTo>
                    <a:pt x="436" y="334"/>
                  </a:lnTo>
                  <a:lnTo>
                    <a:pt x="334" y="434"/>
                  </a:lnTo>
                  <a:lnTo>
                    <a:pt x="408" y="508"/>
                  </a:lnTo>
                  <a:lnTo>
                    <a:pt x="378" y="540"/>
                  </a:lnTo>
                  <a:lnTo>
                    <a:pt x="352" y="574"/>
                  </a:lnTo>
                  <a:lnTo>
                    <a:pt x="326" y="610"/>
                  </a:lnTo>
                  <a:lnTo>
                    <a:pt x="302" y="646"/>
                  </a:lnTo>
                  <a:lnTo>
                    <a:pt x="212" y="594"/>
                  </a:lnTo>
                  <a:lnTo>
                    <a:pt x="140" y="718"/>
                  </a:lnTo>
                  <a:lnTo>
                    <a:pt x="230" y="768"/>
                  </a:lnTo>
                  <a:lnTo>
                    <a:pt x="212" y="808"/>
                  </a:lnTo>
                  <a:lnTo>
                    <a:pt x="194" y="848"/>
                  </a:lnTo>
                  <a:lnTo>
                    <a:pt x="178" y="888"/>
                  </a:lnTo>
                  <a:lnTo>
                    <a:pt x="164" y="930"/>
                  </a:lnTo>
                  <a:lnTo>
                    <a:pt x="64" y="904"/>
                  </a:lnTo>
                  <a:lnTo>
                    <a:pt x="26" y="1040"/>
                  </a:lnTo>
                  <a:lnTo>
                    <a:pt x="126" y="1068"/>
                  </a:lnTo>
                  <a:lnTo>
                    <a:pt x="118" y="1110"/>
                  </a:lnTo>
                  <a:lnTo>
                    <a:pt x="112" y="1152"/>
                  </a:lnTo>
                  <a:lnTo>
                    <a:pt x="108" y="1196"/>
                  </a:lnTo>
                  <a:lnTo>
                    <a:pt x="104" y="1240"/>
                  </a:lnTo>
                  <a:lnTo>
                    <a:pt x="0" y="1240"/>
                  </a:lnTo>
                  <a:lnTo>
                    <a:pt x="0" y="1382"/>
                  </a:lnTo>
                  <a:lnTo>
                    <a:pt x="104" y="1382"/>
                  </a:lnTo>
                  <a:lnTo>
                    <a:pt x="108" y="1426"/>
                  </a:lnTo>
                  <a:lnTo>
                    <a:pt x="112" y="1470"/>
                  </a:lnTo>
                  <a:lnTo>
                    <a:pt x="118" y="1512"/>
                  </a:lnTo>
                  <a:lnTo>
                    <a:pt x="126" y="1556"/>
                  </a:lnTo>
                  <a:lnTo>
                    <a:pt x="26" y="1582"/>
                  </a:lnTo>
                  <a:lnTo>
                    <a:pt x="64" y="1720"/>
                  </a:lnTo>
                  <a:lnTo>
                    <a:pt x="164" y="1692"/>
                  </a:lnTo>
                  <a:lnTo>
                    <a:pt x="178" y="1734"/>
                  </a:lnTo>
                  <a:lnTo>
                    <a:pt x="194" y="1774"/>
                  </a:lnTo>
                  <a:lnTo>
                    <a:pt x="212" y="1814"/>
                  </a:lnTo>
                  <a:lnTo>
                    <a:pt x="230" y="1854"/>
                  </a:lnTo>
                  <a:lnTo>
                    <a:pt x="140" y="1906"/>
                  </a:lnTo>
                  <a:lnTo>
                    <a:pt x="212" y="2028"/>
                  </a:lnTo>
                  <a:lnTo>
                    <a:pt x="302" y="1978"/>
                  </a:lnTo>
                  <a:lnTo>
                    <a:pt x="326" y="2014"/>
                  </a:lnTo>
                  <a:lnTo>
                    <a:pt x="352" y="2048"/>
                  </a:lnTo>
                  <a:lnTo>
                    <a:pt x="378" y="2082"/>
                  </a:lnTo>
                  <a:lnTo>
                    <a:pt x="408" y="2116"/>
                  </a:lnTo>
                  <a:lnTo>
                    <a:pt x="334" y="2188"/>
                  </a:lnTo>
                  <a:lnTo>
                    <a:pt x="436" y="2288"/>
                  </a:lnTo>
                  <a:lnTo>
                    <a:pt x="508" y="2216"/>
                  </a:lnTo>
                  <a:lnTo>
                    <a:pt x="542" y="2244"/>
                  </a:lnTo>
                  <a:lnTo>
                    <a:pt x="576" y="2272"/>
                  </a:lnTo>
                  <a:lnTo>
                    <a:pt x="610" y="2298"/>
                  </a:lnTo>
                  <a:lnTo>
                    <a:pt x="646" y="2322"/>
                  </a:lnTo>
                  <a:lnTo>
                    <a:pt x="594" y="2412"/>
                  </a:lnTo>
                  <a:lnTo>
                    <a:pt x="718" y="2482"/>
                  </a:lnTo>
                  <a:lnTo>
                    <a:pt x="770" y="2394"/>
                  </a:lnTo>
                  <a:lnTo>
                    <a:pt x="808" y="2412"/>
                  </a:lnTo>
                  <a:lnTo>
                    <a:pt x="848" y="2430"/>
                  </a:lnTo>
                  <a:lnTo>
                    <a:pt x="890" y="2446"/>
                  </a:lnTo>
                  <a:lnTo>
                    <a:pt x="930" y="2460"/>
                  </a:lnTo>
                  <a:lnTo>
                    <a:pt x="904" y="2560"/>
                  </a:lnTo>
                  <a:lnTo>
                    <a:pt x="1042" y="2596"/>
                  </a:lnTo>
                  <a:lnTo>
                    <a:pt x="1068" y="2498"/>
                  </a:lnTo>
                  <a:lnTo>
                    <a:pt x="1110" y="2504"/>
                  </a:lnTo>
                  <a:lnTo>
                    <a:pt x="1154" y="2512"/>
                  </a:lnTo>
                  <a:lnTo>
                    <a:pt x="1196" y="2516"/>
                  </a:lnTo>
                  <a:lnTo>
                    <a:pt x="1240" y="2520"/>
                  </a:lnTo>
                  <a:lnTo>
                    <a:pt x="1240" y="2622"/>
                  </a:lnTo>
                  <a:lnTo>
                    <a:pt x="1382" y="2622"/>
                  </a:lnTo>
                  <a:lnTo>
                    <a:pt x="1382" y="2520"/>
                  </a:lnTo>
                  <a:lnTo>
                    <a:pt x="1426" y="2516"/>
                  </a:lnTo>
                  <a:lnTo>
                    <a:pt x="1470" y="2512"/>
                  </a:lnTo>
                  <a:lnTo>
                    <a:pt x="1514" y="2504"/>
                  </a:lnTo>
                  <a:lnTo>
                    <a:pt x="1556" y="2498"/>
                  </a:lnTo>
                  <a:lnTo>
                    <a:pt x="1582" y="2596"/>
                  </a:lnTo>
                  <a:lnTo>
                    <a:pt x="1720" y="2560"/>
                  </a:lnTo>
                  <a:lnTo>
                    <a:pt x="1694" y="2460"/>
                  </a:lnTo>
                  <a:lnTo>
                    <a:pt x="1734" y="2446"/>
                  </a:lnTo>
                  <a:lnTo>
                    <a:pt x="1776" y="2430"/>
                  </a:lnTo>
                  <a:lnTo>
                    <a:pt x="1816" y="2412"/>
                  </a:lnTo>
                  <a:lnTo>
                    <a:pt x="1854" y="2394"/>
                  </a:lnTo>
                  <a:lnTo>
                    <a:pt x="1906" y="2482"/>
                  </a:lnTo>
                  <a:lnTo>
                    <a:pt x="2028" y="2412"/>
                  </a:lnTo>
                  <a:lnTo>
                    <a:pt x="1978" y="2322"/>
                  </a:lnTo>
                  <a:lnTo>
                    <a:pt x="2014" y="2298"/>
                  </a:lnTo>
                  <a:lnTo>
                    <a:pt x="2048" y="2272"/>
                  </a:lnTo>
                  <a:lnTo>
                    <a:pt x="2082" y="2244"/>
                  </a:lnTo>
                  <a:lnTo>
                    <a:pt x="2116" y="2216"/>
                  </a:lnTo>
                  <a:lnTo>
                    <a:pt x="2188" y="2288"/>
                  </a:lnTo>
                  <a:lnTo>
                    <a:pt x="2290" y="2188"/>
                  </a:lnTo>
                  <a:lnTo>
                    <a:pt x="2216" y="2116"/>
                  </a:lnTo>
                  <a:lnTo>
                    <a:pt x="2244" y="2082"/>
                  </a:lnTo>
                  <a:lnTo>
                    <a:pt x="2272" y="2048"/>
                  </a:lnTo>
                  <a:lnTo>
                    <a:pt x="2298" y="2014"/>
                  </a:lnTo>
                  <a:lnTo>
                    <a:pt x="2322" y="1978"/>
                  </a:lnTo>
                  <a:lnTo>
                    <a:pt x="2412" y="2028"/>
                  </a:lnTo>
                  <a:lnTo>
                    <a:pt x="2482" y="1906"/>
                  </a:lnTo>
                  <a:lnTo>
                    <a:pt x="2394" y="1854"/>
                  </a:lnTo>
                  <a:lnTo>
                    <a:pt x="2412" y="1814"/>
                  </a:lnTo>
                  <a:lnTo>
                    <a:pt x="2430" y="1774"/>
                  </a:lnTo>
                  <a:lnTo>
                    <a:pt x="2446" y="1734"/>
                  </a:lnTo>
                  <a:lnTo>
                    <a:pt x="2460" y="1692"/>
                  </a:lnTo>
                  <a:lnTo>
                    <a:pt x="2560" y="1720"/>
                  </a:lnTo>
                  <a:lnTo>
                    <a:pt x="2596" y="1582"/>
                  </a:lnTo>
                  <a:lnTo>
                    <a:pt x="2498" y="1556"/>
                  </a:lnTo>
                  <a:lnTo>
                    <a:pt x="2506" y="1512"/>
                  </a:lnTo>
                  <a:lnTo>
                    <a:pt x="2512" y="1470"/>
                  </a:lnTo>
                  <a:lnTo>
                    <a:pt x="2516" y="1426"/>
                  </a:lnTo>
                  <a:lnTo>
                    <a:pt x="2520" y="1382"/>
                  </a:lnTo>
                  <a:lnTo>
                    <a:pt x="2622" y="1382"/>
                  </a:lnTo>
                  <a:close/>
                  <a:moveTo>
                    <a:pt x="1312" y="2420"/>
                  </a:moveTo>
                  <a:lnTo>
                    <a:pt x="1312" y="2420"/>
                  </a:lnTo>
                  <a:lnTo>
                    <a:pt x="1254" y="2420"/>
                  </a:lnTo>
                  <a:lnTo>
                    <a:pt x="1198" y="2416"/>
                  </a:lnTo>
                  <a:lnTo>
                    <a:pt x="1142" y="2408"/>
                  </a:lnTo>
                  <a:lnTo>
                    <a:pt x="1088" y="2398"/>
                  </a:lnTo>
                  <a:lnTo>
                    <a:pt x="1034" y="2386"/>
                  </a:lnTo>
                  <a:lnTo>
                    <a:pt x="982" y="2370"/>
                  </a:lnTo>
                  <a:lnTo>
                    <a:pt x="930" y="2354"/>
                  </a:lnTo>
                  <a:lnTo>
                    <a:pt x="880" y="2334"/>
                  </a:lnTo>
                  <a:lnTo>
                    <a:pt x="830" y="2312"/>
                  </a:lnTo>
                  <a:lnTo>
                    <a:pt x="782" y="2286"/>
                  </a:lnTo>
                  <a:lnTo>
                    <a:pt x="736" y="2260"/>
                  </a:lnTo>
                  <a:lnTo>
                    <a:pt x="692" y="2232"/>
                  </a:lnTo>
                  <a:lnTo>
                    <a:pt x="648" y="2200"/>
                  </a:lnTo>
                  <a:lnTo>
                    <a:pt x="606" y="2168"/>
                  </a:lnTo>
                  <a:lnTo>
                    <a:pt x="566" y="2132"/>
                  </a:lnTo>
                  <a:lnTo>
                    <a:pt x="528" y="2096"/>
                  </a:lnTo>
                  <a:lnTo>
                    <a:pt x="490" y="2058"/>
                  </a:lnTo>
                  <a:lnTo>
                    <a:pt x="456" y="2018"/>
                  </a:lnTo>
                  <a:lnTo>
                    <a:pt x="422" y="1976"/>
                  </a:lnTo>
                  <a:lnTo>
                    <a:pt x="392" y="1932"/>
                  </a:lnTo>
                  <a:lnTo>
                    <a:pt x="362" y="1886"/>
                  </a:lnTo>
                  <a:lnTo>
                    <a:pt x="336" y="1840"/>
                  </a:lnTo>
                  <a:lnTo>
                    <a:pt x="312" y="1792"/>
                  </a:lnTo>
                  <a:lnTo>
                    <a:pt x="290" y="1744"/>
                  </a:lnTo>
                  <a:lnTo>
                    <a:pt x="270" y="1692"/>
                  </a:lnTo>
                  <a:lnTo>
                    <a:pt x="252" y="1642"/>
                  </a:lnTo>
                  <a:lnTo>
                    <a:pt x="238" y="1588"/>
                  </a:lnTo>
                  <a:lnTo>
                    <a:pt x="224" y="1534"/>
                  </a:lnTo>
                  <a:lnTo>
                    <a:pt x="216" y="1480"/>
                  </a:lnTo>
                  <a:lnTo>
                    <a:pt x="208" y="1424"/>
                  </a:lnTo>
                  <a:lnTo>
                    <a:pt x="204" y="1368"/>
                  </a:lnTo>
                  <a:lnTo>
                    <a:pt x="202" y="1312"/>
                  </a:lnTo>
                  <a:lnTo>
                    <a:pt x="204" y="1254"/>
                  </a:lnTo>
                  <a:lnTo>
                    <a:pt x="208" y="1198"/>
                  </a:lnTo>
                  <a:lnTo>
                    <a:pt x="216" y="1142"/>
                  </a:lnTo>
                  <a:lnTo>
                    <a:pt x="224" y="1088"/>
                  </a:lnTo>
                  <a:lnTo>
                    <a:pt x="238" y="1034"/>
                  </a:lnTo>
                  <a:lnTo>
                    <a:pt x="252" y="982"/>
                  </a:lnTo>
                  <a:lnTo>
                    <a:pt x="270" y="930"/>
                  </a:lnTo>
                  <a:lnTo>
                    <a:pt x="290" y="880"/>
                  </a:lnTo>
                  <a:lnTo>
                    <a:pt x="312" y="830"/>
                  </a:lnTo>
                  <a:lnTo>
                    <a:pt x="336" y="782"/>
                  </a:lnTo>
                  <a:lnTo>
                    <a:pt x="362" y="736"/>
                  </a:lnTo>
                  <a:lnTo>
                    <a:pt x="392" y="692"/>
                  </a:lnTo>
                  <a:lnTo>
                    <a:pt x="422" y="648"/>
                  </a:lnTo>
                  <a:lnTo>
                    <a:pt x="456" y="606"/>
                  </a:lnTo>
                  <a:lnTo>
                    <a:pt x="490" y="566"/>
                  </a:lnTo>
                  <a:lnTo>
                    <a:pt x="528" y="526"/>
                  </a:lnTo>
                  <a:lnTo>
                    <a:pt x="566" y="490"/>
                  </a:lnTo>
                  <a:lnTo>
                    <a:pt x="606" y="456"/>
                  </a:lnTo>
                  <a:lnTo>
                    <a:pt x="648" y="422"/>
                  </a:lnTo>
                  <a:lnTo>
                    <a:pt x="692" y="392"/>
                  </a:lnTo>
                  <a:lnTo>
                    <a:pt x="736" y="362"/>
                  </a:lnTo>
                  <a:lnTo>
                    <a:pt x="782" y="336"/>
                  </a:lnTo>
                  <a:lnTo>
                    <a:pt x="830" y="312"/>
                  </a:lnTo>
                  <a:lnTo>
                    <a:pt x="880" y="290"/>
                  </a:lnTo>
                  <a:lnTo>
                    <a:pt x="930" y="270"/>
                  </a:lnTo>
                  <a:lnTo>
                    <a:pt x="982" y="252"/>
                  </a:lnTo>
                  <a:lnTo>
                    <a:pt x="1034" y="236"/>
                  </a:lnTo>
                  <a:lnTo>
                    <a:pt x="1088" y="224"/>
                  </a:lnTo>
                  <a:lnTo>
                    <a:pt x="1142" y="214"/>
                  </a:lnTo>
                  <a:lnTo>
                    <a:pt x="1198" y="208"/>
                  </a:lnTo>
                  <a:lnTo>
                    <a:pt x="1254" y="204"/>
                  </a:lnTo>
                  <a:lnTo>
                    <a:pt x="1312" y="202"/>
                  </a:lnTo>
                  <a:lnTo>
                    <a:pt x="1368" y="204"/>
                  </a:lnTo>
                  <a:lnTo>
                    <a:pt x="1426" y="208"/>
                  </a:lnTo>
                  <a:lnTo>
                    <a:pt x="1480" y="214"/>
                  </a:lnTo>
                  <a:lnTo>
                    <a:pt x="1536" y="224"/>
                  </a:lnTo>
                  <a:lnTo>
                    <a:pt x="1588" y="236"/>
                  </a:lnTo>
                  <a:lnTo>
                    <a:pt x="1642" y="252"/>
                  </a:lnTo>
                  <a:lnTo>
                    <a:pt x="1694" y="270"/>
                  </a:lnTo>
                  <a:lnTo>
                    <a:pt x="1744" y="290"/>
                  </a:lnTo>
                  <a:lnTo>
                    <a:pt x="1792" y="312"/>
                  </a:lnTo>
                  <a:lnTo>
                    <a:pt x="1840" y="336"/>
                  </a:lnTo>
                  <a:lnTo>
                    <a:pt x="1886" y="362"/>
                  </a:lnTo>
                  <a:lnTo>
                    <a:pt x="1932" y="392"/>
                  </a:lnTo>
                  <a:lnTo>
                    <a:pt x="1976" y="422"/>
                  </a:lnTo>
                  <a:lnTo>
                    <a:pt x="2018" y="456"/>
                  </a:lnTo>
                  <a:lnTo>
                    <a:pt x="2058" y="490"/>
                  </a:lnTo>
                  <a:lnTo>
                    <a:pt x="2096" y="526"/>
                  </a:lnTo>
                  <a:lnTo>
                    <a:pt x="2132" y="566"/>
                  </a:lnTo>
                  <a:lnTo>
                    <a:pt x="2168" y="606"/>
                  </a:lnTo>
                  <a:lnTo>
                    <a:pt x="2200" y="648"/>
                  </a:lnTo>
                  <a:lnTo>
                    <a:pt x="2232" y="692"/>
                  </a:lnTo>
                  <a:lnTo>
                    <a:pt x="2260" y="736"/>
                  </a:lnTo>
                  <a:lnTo>
                    <a:pt x="2288" y="782"/>
                  </a:lnTo>
                  <a:lnTo>
                    <a:pt x="2312" y="830"/>
                  </a:lnTo>
                  <a:lnTo>
                    <a:pt x="2334" y="880"/>
                  </a:lnTo>
                  <a:lnTo>
                    <a:pt x="2354" y="930"/>
                  </a:lnTo>
                  <a:lnTo>
                    <a:pt x="2372" y="982"/>
                  </a:lnTo>
                  <a:lnTo>
                    <a:pt x="2386" y="1034"/>
                  </a:lnTo>
                  <a:lnTo>
                    <a:pt x="2398" y="1088"/>
                  </a:lnTo>
                  <a:lnTo>
                    <a:pt x="2408" y="1142"/>
                  </a:lnTo>
                  <a:lnTo>
                    <a:pt x="2416" y="1198"/>
                  </a:lnTo>
                  <a:lnTo>
                    <a:pt x="2420" y="1254"/>
                  </a:lnTo>
                  <a:lnTo>
                    <a:pt x="2422" y="1312"/>
                  </a:lnTo>
                  <a:lnTo>
                    <a:pt x="2420" y="1368"/>
                  </a:lnTo>
                  <a:lnTo>
                    <a:pt x="2416" y="1424"/>
                  </a:lnTo>
                  <a:lnTo>
                    <a:pt x="2408" y="1480"/>
                  </a:lnTo>
                  <a:lnTo>
                    <a:pt x="2398" y="1534"/>
                  </a:lnTo>
                  <a:lnTo>
                    <a:pt x="2386" y="1588"/>
                  </a:lnTo>
                  <a:lnTo>
                    <a:pt x="2372" y="1642"/>
                  </a:lnTo>
                  <a:lnTo>
                    <a:pt x="2354" y="1692"/>
                  </a:lnTo>
                  <a:lnTo>
                    <a:pt x="2334" y="1744"/>
                  </a:lnTo>
                  <a:lnTo>
                    <a:pt x="2312" y="1792"/>
                  </a:lnTo>
                  <a:lnTo>
                    <a:pt x="2288" y="1840"/>
                  </a:lnTo>
                  <a:lnTo>
                    <a:pt x="2260" y="1886"/>
                  </a:lnTo>
                  <a:lnTo>
                    <a:pt x="2232" y="1932"/>
                  </a:lnTo>
                  <a:lnTo>
                    <a:pt x="2200" y="1976"/>
                  </a:lnTo>
                  <a:lnTo>
                    <a:pt x="2168" y="2018"/>
                  </a:lnTo>
                  <a:lnTo>
                    <a:pt x="2132" y="2058"/>
                  </a:lnTo>
                  <a:lnTo>
                    <a:pt x="2096" y="2096"/>
                  </a:lnTo>
                  <a:lnTo>
                    <a:pt x="2058" y="2132"/>
                  </a:lnTo>
                  <a:lnTo>
                    <a:pt x="2018" y="2168"/>
                  </a:lnTo>
                  <a:lnTo>
                    <a:pt x="1976" y="2200"/>
                  </a:lnTo>
                  <a:lnTo>
                    <a:pt x="1932" y="2232"/>
                  </a:lnTo>
                  <a:lnTo>
                    <a:pt x="1886" y="2260"/>
                  </a:lnTo>
                  <a:lnTo>
                    <a:pt x="1840" y="2286"/>
                  </a:lnTo>
                  <a:lnTo>
                    <a:pt x="1792" y="2312"/>
                  </a:lnTo>
                  <a:lnTo>
                    <a:pt x="1744" y="2334"/>
                  </a:lnTo>
                  <a:lnTo>
                    <a:pt x="1694" y="2354"/>
                  </a:lnTo>
                  <a:lnTo>
                    <a:pt x="1642" y="2370"/>
                  </a:lnTo>
                  <a:lnTo>
                    <a:pt x="1588" y="2386"/>
                  </a:lnTo>
                  <a:lnTo>
                    <a:pt x="1536" y="2398"/>
                  </a:lnTo>
                  <a:lnTo>
                    <a:pt x="1480" y="2408"/>
                  </a:lnTo>
                  <a:lnTo>
                    <a:pt x="1426" y="2416"/>
                  </a:lnTo>
                  <a:lnTo>
                    <a:pt x="1368" y="2420"/>
                  </a:lnTo>
                  <a:lnTo>
                    <a:pt x="1312" y="2420"/>
                  </a:lnTo>
                  <a:close/>
                </a:path>
              </a:pathLst>
            </a:custGeom>
            <a:solidFill>
              <a:srgbClr val="9EDAE4"/>
            </a:solidFill>
            <a:ln>
              <a:noFill/>
            </a:ln>
            <a:extLst>
              <a:ext uri="{91240B29-F687-4F45-9708-019B960494DF}">
                <a14:hiddenLine xmlns:a14="http://schemas.microsoft.com/office/drawing/2010/main" w="19050">
                  <a:solidFill>
                    <a:srgbClr val="000000"/>
                  </a:solidFill>
                  <a:prstDash val="sysDot"/>
                  <a:round/>
                </a14:hiddenLine>
              </a:ext>
            </a:extLst>
          </p:spPr>
          <p:txBody>
            <a:bodyPr wrap="none" anchor="ctr"/>
            <a:lstStyle/>
            <a:p>
              <a:pPr algn="just" fontAlgn="base" latinLnBrk="1">
                <a:lnSpc>
                  <a:spcPct val="120000"/>
                </a:lnSpc>
                <a:spcBef>
                  <a:spcPts val="0"/>
                </a:spcBef>
                <a:spcAft>
                  <a:spcPts val="0"/>
                </a:spcAft>
              </a:pPr>
              <a:endParaRPr kumimoji="1" lang="zh-CN" altLang="en-US" sz="9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Oval 676"/>
            <p:cNvSpPr>
              <a:spLocks noChangeArrowheads="1"/>
            </p:cNvSpPr>
            <p:nvPr/>
          </p:nvSpPr>
          <p:spPr bwMode="auto">
            <a:xfrm rot="21275257">
              <a:off x="1307091" y="2016046"/>
              <a:ext cx="2695575" cy="2693988"/>
            </a:xfrm>
            <a:prstGeom prst="ellipse">
              <a:avLst/>
            </a:prstGeom>
            <a:solidFill>
              <a:srgbClr val="9EDAE4"/>
            </a:solidFill>
            <a:ln>
              <a:noFill/>
            </a:ln>
            <a:extLst>
              <a:ext uri="{91240B29-F687-4F45-9708-019B960494DF}">
                <a14:hiddenLine xmlns:a14="http://schemas.microsoft.com/office/drawing/2010/main" w="19050">
                  <a:solidFill>
                    <a:srgbClr val="000000"/>
                  </a:solidFill>
                  <a:round/>
                </a14:hiddenLine>
              </a:ext>
            </a:extLst>
          </p:spPr>
          <p:txBody>
            <a:bodyPr wrap="none" anchor="ctr"/>
            <a:lstStyle/>
            <a:p>
              <a:pPr algn="just" fontAlgn="base" latinLnBrk="1">
                <a:lnSpc>
                  <a:spcPct val="120000"/>
                </a:lnSpc>
                <a:spcBef>
                  <a:spcPts val="0"/>
                </a:spcBef>
                <a:spcAft>
                  <a:spcPts val="0"/>
                </a:spcAft>
              </a:pPr>
              <a:endParaRPr kumimoji="1" lang="ko-KR" altLang="en-US" sz="900">
                <a:solidFill>
                  <a:schemeClr val="bg1">
                    <a:lumMod val="65000"/>
                  </a:schemeClr>
                </a:solidFill>
                <a:latin typeface="Arial" panose="020B0604020202020204" pitchFamily="34" charset="0"/>
                <a:ea typeface="+mn-ea"/>
                <a:cs typeface="+mn-ea"/>
                <a:sym typeface="Arial" panose="020B0604020202020204" pitchFamily="34" charset="0"/>
              </a:endParaRPr>
            </a:p>
          </p:txBody>
        </p:sp>
        <p:sp>
          <p:nvSpPr>
            <p:cNvPr id="10" name="Oval 677"/>
            <p:cNvSpPr>
              <a:spLocks noChangeArrowheads="1"/>
            </p:cNvSpPr>
            <p:nvPr/>
          </p:nvSpPr>
          <p:spPr bwMode="auto">
            <a:xfrm rot="21275257">
              <a:off x="4617028" y="1993821"/>
              <a:ext cx="1801813" cy="1801813"/>
            </a:xfrm>
            <a:prstGeom prst="ellipse">
              <a:avLst/>
            </a:prstGeom>
            <a:solidFill>
              <a:srgbClr val="4188CE"/>
            </a:solidFill>
            <a:ln>
              <a:noFill/>
            </a:ln>
            <a:extLst>
              <a:ext uri="{91240B29-F687-4F45-9708-019B960494DF}">
                <a14:hiddenLine xmlns:a14="http://schemas.microsoft.com/office/drawing/2010/main" w="19050">
                  <a:solidFill>
                    <a:srgbClr val="000000"/>
                  </a:solidFill>
                  <a:round/>
                </a14:hiddenLine>
              </a:ext>
            </a:extLst>
          </p:spPr>
          <p:txBody>
            <a:bodyPr wrap="none" anchor="ctr"/>
            <a:lstStyle/>
            <a:p>
              <a:pPr algn="just" fontAlgn="base" latinLnBrk="1">
                <a:lnSpc>
                  <a:spcPct val="120000"/>
                </a:lnSpc>
                <a:spcBef>
                  <a:spcPts val="0"/>
                </a:spcBef>
                <a:spcAft>
                  <a:spcPts val="0"/>
                </a:spcAft>
              </a:pPr>
              <a:endParaRPr kumimoji="1" lang="ko-KR" altLang="en-US" sz="900" dirty="0">
                <a:solidFill>
                  <a:schemeClr val="bg1">
                    <a:lumMod val="65000"/>
                  </a:schemeClr>
                </a:solidFill>
                <a:latin typeface="Arial" panose="020B0604020202020204" pitchFamily="34" charset="0"/>
                <a:ea typeface="+mn-ea"/>
                <a:cs typeface="+mn-ea"/>
                <a:sym typeface="Arial" panose="020B0604020202020204" pitchFamily="34" charset="0"/>
              </a:endParaRPr>
            </a:p>
          </p:txBody>
        </p:sp>
        <p:sp>
          <p:nvSpPr>
            <p:cNvPr id="11" name="Freeform 679"/>
            <p:cNvSpPr>
              <a:spLocks noEditPoints="1"/>
            </p:cNvSpPr>
            <p:nvPr/>
          </p:nvSpPr>
          <p:spPr bwMode="auto">
            <a:xfrm rot="21275257">
              <a:off x="5686997" y="3674569"/>
              <a:ext cx="2303463" cy="2305050"/>
            </a:xfrm>
            <a:custGeom>
              <a:avLst/>
              <a:gdLst>
                <a:gd name="T0" fmla="*/ 2147483647 w 1816"/>
                <a:gd name="T1" fmla="*/ 2147483647 h 1816"/>
                <a:gd name="T2" fmla="*/ 2147483647 w 1816"/>
                <a:gd name="T3" fmla="*/ 2147483647 h 1816"/>
                <a:gd name="T4" fmla="*/ 2147483647 w 1816"/>
                <a:gd name="T5" fmla="*/ 2147483647 h 1816"/>
                <a:gd name="T6" fmla="*/ 2147483647 w 1816"/>
                <a:gd name="T7" fmla="*/ 2147483647 h 1816"/>
                <a:gd name="T8" fmla="*/ 2147483647 w 1816"/>
                <a:gd name="T9" fmla="*/ 2147483647 h 1816"/>
                <a:gd name="T10" fmla="*/ 2147483647 w 1816"/>
                <a:gd name="T11" fmla="*/ 2147483647 h 1816"/>
                <a:gd name="T12" fmla="*/ 2147483647 w 1816"/>
                <a:gd name="T13" fmla="*/ 2147483647 h 1816"/>
                <a:gd name="T14" fmla="*/ 2147483647 w 1816"/>
                <a:gd name="T15" fmla="*/ 2147483647 h 1816"/>
                <a:gd name="T16" fmla="*/ 2147483647 w 1816"/>
                <a:gd name="T17" fmla="*/ 2147483647 h 1816"/>
                <a:gd name="T18" fmla="*/ 2147483647 w 1816"/>
                <a:gd name="T19" fmla="*/ 2147483647 h 1816"/>
                <a:gd name="T20" fmla="*/ 2147483647 w 1816"/>
                <a:gd name="T21" fmla="*/ 2147483647 h 1816"/>
                <a:gd name="T22" fmla="*/ 2147483647 w 1816"/>
                <a:gd name="T23" fmla="*/ 2147483647 h 1816"/>
                <a:gd name="T24" fmla="*/ 0 w 1816"/>
                <a:gd name="T25" fmla="*/ 2147483647 h 1816"/>
                <a:gd name="T26" fmla="*/ 2147483647 w 1816"/>
                <a:gd name="T27" fmla="*/ 2147483647 h 1816"/>
                <a:gd name="T28" fmla="*/ 2147483647 w 1816"/>
                <a:gd name="T29" fmla="*/ 2147483647 h 1816"/>
                <a:gd name="T30" fmla="*/ 2147483647 w 1816"/>
                <a:gd name="T31" fmla="*/ 2147483647 h 1816"/>
                <a:gd name="T32" fmla="*/ 2147483647 w 1816"/>
                <a:gd name="T33" fmla="*/ 2147483647 h 1816"/>
                <a:gd name="T34" fmla="*/ 2147483647 w 1816"/>
                <a:gd name="T35" fmla="*/ 2147483647 h 1816"/>
                <a:gd name="T36" fmla="*/ 2147483647 w 1816"/>
                <a:gd name="T37" fmla="*/ 2147483647 h 1816"/>
                <a:gd name="T38" fmla="*/ 2147483647 w 1816"/>
                <a:gd name="T39" fmla="*/ 2147483647 h 1816"/>
                <a:gd name="T40" fmla="*/ 2147483647 w 1816"/>
                <a:gd name="T41" fmla="*/ 2147483647 h 1816"/>
                <a:gd name="T42" fmla="*/ 2147483647 w 1816"/>
                <a:gd name="T43" fmla="*/ 2147483647 h 1816"/>
                <a:gd name="T44" fmla="*/ 2147483647 w 1816"/>
                <a:gd name="T45" fmla="*/ 2147483647 h 1816"/>
                <a:gd name="T46" fmla="*/ 2147483647 w 1816"/>
                <a:gd name="T47" fmla="*/ 2147483647 h 1816"/>
                <a:gd name="T48" fmla="*/ 2147483647 w 1816"/>
                <a:gd name="T49" fmla="*/ 2147483647 h 1816"/>
                <a:gd name="T50" fmla="*/ 2147483647 w 1816"/>
                <a:gd name="T51" fmla="*/ 2147483647 h 1816"/>
                <a:gd name="T52" fmla="*/ 2147483647 w 1816"/>
                <a:gd name="T53" fmla="*/ 2147483647 h 1816"/>
                <a:gd name="T54" fmla="*/ 2147483647 w 1816"/>
                <a:gd name="T55" fmla="*/ 2147483647 h 1816"/>
                <a:gd name="T56" fmla="*/ 2147483647 w 1816"/>
                <a:gd name="T57" fmla="*/ 2147483647 h 1816"/>
                <a:gd name="T58" fmla="*/ 2147483647 w 1816"/>
                <a:gd name="T59" fmla="*/ 2147483647 h 1816"/>
                <a:gd name="T60" fmla="*/ 2147483647 w 1816"/>
                <a:gd name="T61" fmla="*/ 2147483647 h 1816"/>
                <a:gd name="T62" fmla="*/ 2147483647 w 1816"/>
                <a:gd name="T63" fmla="*/ 2147483647 h 1816"/>
                <a:gd name="T64" fmla="*/ 2147483647 w 1816"/>
                <a:gd name="T65" fmla="*/ 2147483647 h 1816"/>
                <a:gd name="T66" fmla="*/ 2147483647 w 1816"/>
                <a:gd name="T67" fmla="*/ 2147483647 h 1816"/>
                <a:gd name="T68" fmla="*/ 2147483647 w 1816"/>
                <a:gd name="T69" fmla="*/ 2147483647 h 1816"/>
                <a:gd name="T70" fmla="*/ 2147483647 w 1816"/>
                <a:gd name="T71" fmla="*/ 2147483647 h 1816"/>
                <a:gd name="T72" fmla="*/ 2147483647 w 1816"/>
                <a:gd name="T73" fmla="*/ 2147483647 h 1816"/>
                <a:gd name="T74" fmla="*/ 2147483647 w 1816"/>
                <a:gd name="T75" fmla="*/ 2147483647 h 1816"/>
                <a:gd name="T76" fmla="*/ 2147483647 w 1816"/>
                <a:gd name="T77" fmla="*/ 2147483647 h 1816"/>
                <a:gd name="T78" fmla="*/ 2147483647 w 1816"/>
                <a:gd name="T79" fmla="*/ 2147483647 h 1816"/>
                <a:gd name="T80" fmla="*/ 2147483647 w 1816"/>
                <a:gd name="T81" fmla="*/ 2147483647 h 1816"/>
                <a:gd name="T82" fmla="*/ 2147483647 w 1816"/>
                <a:gd name="T83" fmla="*/ 2147483647 h 1816"/>
                <a:gd name="T84" fmla="*/ 2147483647 w 1816"/>
                <a:gd name="T85" fmla="*/ 2147483647 h 1816"/>
                <a:gd name="T86" fmla="*/ 2147483647 w 1816"/>
                <a:gd name="T87" fmla="*/ 2147483647 h 1816"/>
                <a:gd name="T88" fmla="*/ 2147483647 w 1816"/>
                <a:gd name="T89" fmla="*/ 2147483647 h 1816"/>
                <a:gd name="T90" fmla="*/ 2147483647 w 1816"/>
                <a:gd name="T91" fmla="*/ 2147483647 h 1816"/>
                <a:gd name="T92" fmla="*/ 2147483647 w 1816"/>
                <a:gd name="T93" fmla="*/ 2147483647 h 1816"/>
                <a:gd name="T94" fmla="*/ 2147483647 w 1816"/>
                <a:gd name="T95" fmla="*/ 2147483647 h 1816"/>
                <a:gd name="T96" fmla="*/ 2147483647 w 1816"/>
                <a:gd name="T97" fmla="*/ 2147483647 h 1816"/>
                <a:gd name="T98" fmla="*/ 2147483647 w 1816"/>
                <a:gd name="T99" fmla="*/ 2147483647 h 1816"/>
                <a:gd name="T100" fmla="*/ 2147483647 w 1816"/>
                <a:gd name="T101" fmla="*/ 2147483647 h 1816"/>
                <a:gd name="T102" fmla="*/ 2147483647 w 1816"/>
                <a:gd name="T103" fmla="*/ 2147483647 h 181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816"/>
                <a:gd name="T157" fmla="*/ 0 h 1816"/>
                <a:gd name="T158" fmla="*/ 1816 w 1816"/>
                <a:gd name="T159" fmla="*/ 1816 h 181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816" h="1816">
                  <a:moveTo>
                    <a:pt x="1816" y="978"/>
                  </a:moveTo>
                  <a:lnTo>
                    <a:pt x="1816" y="836"/>
                  </a:lnTo>
                  <a:lnTo>
                    <a:pt x="1710" y="836"/>
                  </a:lnTo>
                  <a:lnTo>
                    <a:pt x="1706" y="792"/>
                  </a:lnTo>
                  <a:lnTo>
                    <a:pt x="1698" y="750"/>
                  </a:lnTo>
                  <a:lnTo>
                    <a:pt x="1688" y="708"/>
                  </a:lnTo>
                  <a:lnTo>
                    <a:pt x="1678" y="666"/>
                  </a:lnTo>
                  <a:lnTo>
                    <a:pt x="1774" y="626"/>
                  </a:lnTo>
                  <a:lnTo>
                    <a:pt x="1718" y="494"/>
                  </a:lnTo>
                  <a:lnTo>
                    <a:pt x="1622" y="534"/>
                  </a:lnTo>
                  <a:lnTo>
                    <a:pt x="1602" y="496"/>
                  </a:lnTo>
                  <a:lnTo>
                    <a:pt x="1578" y="460"/>
                  </a:lnTo>
                  <a:lnTo>
                    <a:pt x="1552" y="424"/>
                  </a:lnTo>
                  <a:lnTo>
                    <a:pt x="1526" y="390"/>
                  </a:lnTo>
                  <a:lnTo>
                    <a:pt x="1600" y="316"/>
                  </a:lnTo>
                  <a:lnTo>
                    <a:pt x="1498" y="216"/>
                  </a:lnTo>
                  <a:lnTo>
                    <a:pt x="1426" y="290"/>
                  </a:lnTo>
                  <a:lnTo>
                    <a:pt x="1392" y="262"/>
                  </a:lnTo>
                  <a:lnTo>
                    <a:pt x="1356" y="236"/>
                  </a:lnTo>
                  <a:lnTo>
                    <a:pt x="1318" y="214"/>
                  </a:lnTo>
                  <a:lnTo>
                    <a:pt x="1280" y="192"/>
                  </a:lnTo>
                  <a:lnTo>
                    <a:pt x="1320" y="96"/>
                  </a:lnTo>
                  <a:lnTo>
                    <a:pt x="1188" y="42"/>
                  </a:lnTo>
                  <a:lnTo>
                    <a:pt x="1150" y="138"/>
                  </a:lnTo>
                  <a:lnTo>
                    <a:pt x="1108" y="126"/>
                  </a:lnTo>
                  <a:lnTo>
                    <a:pt x="1066" y="116"/>
                  </a:lnTo>
                  <a:lnTo>
                    <a:pt x="1022" y="110"/>
                  </a:lnTo>
                  <a:lnTo>
                    <a:pt x="978" y="104"/>
                  </a:lnTo>
                  <a:lnTo>
                    <a:pt x="978" y="0"/>
                  </a:lnTo>
                  <a:lnTo>
                    <a:pt x="836" y="0"/>
                  </a:lnTo>
                  <a:lnTo>
                    <a:pt x="836" y="104"/>
                  </a:lnTo>
                  <a:lnTo>
                    <a:pt x="792" y="110"/>
                  </a:lnTo>
                  <a:lnTo>
                    <a:pt x="750" y="116"/>
                  </a:lnTo>
                  <a:lnTo>
                    <a:pt x="706" y="126"/>
                  </a:lnTo>
                  <a:lnTo>
                    <a:pt x="666" y="138"/>
                  </a:lnTo>
                  <a:lnTo>
                    <a:pt x="626" y="42"/>
                  </a:lnTo>
                  <a:lnTo>
                    <a:pt x="494" y="96"/>
                  </a:lnTo>
                  <a:lnTo>
                    <a:pt x="534" y="192"/>
                  </a:lnTo>
                  <a:lnTo>
                    <a:pt x="496" y="214"/>
                  </a:lnTo>
                  <a:lnTo>
                    <a:pt x="460" y="236"/>
                  </a:lnTo>
                  <a:lnTo>
                    <a:pt x="424" y="262"/>
                  </a:lnTo>
                  <a:lnTo>
                    <a:pt x="390" y="290"/>
                  </a:lnTo>
                  <a:lnTo>
                    <a:pt x="316" y="216"/>
                  </a:lnTo>
                  <a:lnTo>
                    <a:pt x="216" y="316"/>
                  </a:lnTo>
                  <a:lnTo>
                    <a:pt x="288" y="390"/>
                  </a:lnTo>
                  <a:lnTo>
                    <a:pt x="262" y="424"/>
                  </a:lnTo>
                  <a:lnTo>
                    <a:pt x="236" y="460"/>
                  </a:lnTo>
                  <a:lnTo>
                    <a:pt x="214" y="496"/>
                  </a:lnTo>
                  <a:lnTo>
                    <a:pt x="192" y="534"/>
                  </a:lnTo>
                  <a:lnTo>
                    <a:pt x="96" y="494"/>
                  </a:lnTo>
                  <a:lnTo>
                    <a:pt x="42" y="626"/>
                  </a:lnTo>
                  <a:lnTo>
                    <a:pt x="138" y="666"/>
                  </a:lnTo>
                  <a:lnTo>
                    <a:pt x="126" y="708"/>
                  </a:lnTo>
                  <a:lnTo>
                    <a:pt x="116" y="750"/>
                  </a:lnTo>
                  <a:lnTo>
                    <a:pt x="108" y="792"/>
                  </a:lnTo>
                  <a:lnTo>
                    <a:pt x="104" y="836"/>
                  </a:lnTo>
                  <a:lnTo>
                    <a:pt x="0" y="836"/>
                  </a:lnTo>
                  <a:lnTo>
                    <a:pt x="0" y="978"/>
                  </a:lnTo>
                  <a:lnTo>
                    <a:pt x="104" y="978"/>
                  </a:lnTo>
                  <a:lnTo>
                    <a:pt x="108" y="1022"/>
                  </a:lnTo>
                  <a:lnTo>
                    <a:pt x="116" y="1066"/>
                  </a:lnTo>
                  <a:lnTo>
                    <a:pt x="126" y="1108"/>
                  </a:lnTo>
                  <a:lnTo>
                    <a:pt x="138" y="1150"/>
                  </a:lnTo>
                  <a:lnTo>
                    <a:pt x="42" y="1190"/>
                  </a:lnTo>
                  <a:lnTo>
                    <a:pt x="96" y="1320"/>
                  </a:lnTo>
                  <a:lnTo>
                    <a:pt x="192" y="1280"/>
                  </a:lnTo>
                  <a:lnTo>
                    <a:pt x="214" y="1320"/>
                  </a:lnTo>
                  <a:lnTo>
                    <a:pt x="236" y="1356"/>
                  </a:lnTo>
                  <a:lnTo>
                    <a:pt x="262" y="1392"/>
                  </a:lnTo>
                  <a:lnTo>
                    <a:pt x="288" y="1426"/>
                  </a:lnTo>
                  <a:lnTo>
                    <a:pt x="216" y="1500"/>
                  </a:lnTo>
                  <a:lnTo>
                    <a:pt x="316" y="1600"/>
                  </a:lnTo>
                  <a:lnTo>
                    <a:pt x="390" y="1526"/>
                  </a:lnTo>
                  <a:lnTo>
                    <a:pt x="424" y="1554"/>
                  </a:lnTo>
                  <a:lnTo>
                    <a:pt x="460" y="1578"/>
                  </a:lnTo>
                  <a:lnTo>
                    <a:pt x="496" y="1602"/>
                  </a:lnTo>
                  <a:lnTo>
                    <a:pt x="534" y="1622"/>
                  </a:lnTo>
                  <a:lnTo>
                    <a:pt x="494" y="1718"/>
                  </a:lnTo>
                  <a:lnTo>
                    <a:pt x="626" y="1774"/>
                  </a:lnTo>
                  <a:lnTo>
                    <a:pt x="666" y="1678"/>
                  </a:lnTo>
                  <a:lnTo>
                    <a:pt x="706" y="1690"/>
                  </a:lnTo>
                  <a:lnTo>
                    <a:pt x="750" y="1698"/>
                  </a:lnTo>
                  <a:lnTo>
                    <a:pt x="792" y="1706"/>
                  </a:lnTo>
                  <a:lnTo>
                    <a:pt x="836" y="1712"/>
                  </a:lnTo>
                  <a:lnTo>
                    <a:pt x="836" y="1816"/>
                  </a:lnTo>
                  <a:lnTo>
                    <a:pt x="978" y="1816"/>
                  </a:lnTo>
                  <a:lnTo>
                    <a:pt x="978" y="1712"/>
                  </a:lnTo>
                  <a:lnTo>
                    <a:pt x="1022" y="1706"/>
                  </a:lnTo>
                  <a:lnTo>
                    <a:pt x="1066" y="1698"/>
                  </a:lnTo>
                  <a:lnTo>
                    <a:pt x="1108" y="1690"/>
                  </a:lnTo>
                  <a:lnTo>
                    <a:pt x="1150" y="1678"/>
                  </a:lnTo>
                  <a:lnTo>
                    <a:pt x="1188" y="1774"/>
                  </a:lnTo>
                  <a:lnTo>
                    <a:pt x="1320" y="1718"/>
                  </a:lnTo>
                  <a:lnTo>
                    <a:pt x="1280" y="1622"/>
                  </a:lnTo>
                  <a:lnTo>
                    <a:pt x="1318" y="1602"/>
                  </a:lnTo>
                  <a:lnTo>
                    <a:pt x="1356" y="1578"/>
                  </a:lnTo>
                  <a:lnTo>
                    <a:pt x="1392" y="1554"/>
                  </a:lnTo>
                  <a:lnTo>
                    <a:pt x="1426" y="1526"/>
                  </a:lnTo>
                  <a:lnTo>
                    <a:pt x="1498" y="1600"/>
                  </a:lnTo>
                  <a:lnTo>
                    <a:pt x="1600" y="1500"/>
                  </a:lnTo>
                  <a:lnTo>
                    <a:pt x="1526" y="1426"/>
                  </a:lnTo>
                  <a:lnTo>
                    <a:pt x="1552" y="1392"/>
                  </a:lnTo>
                  <a:lnTo>
                    <a:pt x="1578" y="1356"/>
                  </a:lnTo>
                  <a:lnTo>
                    <a:pt x="1602" y="1320"/>
                  </a:lnTo>
                  <a:lnTo>
                    <a:pt x="1622" y="1280"/>
                  </a:lnTo>
                  <a:lnTo>
                    <a:pt x="1718" y="1320"/>
                  </a:lnTo>
                  <a:lnTo>
                    <a:pt x="1774" y="1190"/>
                  </a:lnTo>
                  <a:lnTo>
                    <a:pt x="1678" y="1150"/>
                  </a:lnTo>
                  <a:lnTo>
                    <a:pt x="1688" y="1108"/>
                  </a:lnTo>
                  <a:lnTo>
                    <a:pt x="1698" y="1066"/>
                  </a:lnTo>
                  <a:lnTo>
                    <a:pt x="1706" y="1022"/>
                  </a:lnTo>
                  <a:lnTo>
                    <a:pt x="1710" y="978"/>
                  </a:lnTo>
                  <a:lnTo>
                    <a:pt x="1816" y="978"/>
                  </a:lnTo>
                  <a:close/>
                  <a:moveTo>
                    <a:pt x="908" y="1614"/>
                  </a:moveTo>
                  <a:lnTo>
                    <a:pt x="908" y="1614"/>
                  </a:lnTo>
                  <a:lnTo>
                    <a:pt x="872" y="1612"/>
                  </a:lnTo>
                  <a:lnTo>
                    <a:pt x="836" y="1610"/>
                  </a:lnTo>
                  <a:lnTo>
                    <a:pt x="800" y="1606"/>
                  </a:lnTo>
                  <a:lnTo>
                    <a:pt x="766" y="1600"/>
                  </a:lnTo>
                  <a:lnTo>
                    <a:pt x="730" y="1592"/>
                  </a:lnTo>
                  <a:lnTo>
                    <a:pt x="698" y="1582"/>
                  </a:lnTo>
                  <a:lnTo>
                    <a:pt x="664" y="1570"/>
                  </a:lnTo>
                  <a:lnTo>
                    <a:pt x="632" y="1558"/>
                  </a:lnTo>
                  <a:lnTo>
                    <a:pt x="602" y="1544"/>
                  </a:lnTo>
                  <a:lnTo>
                    <a:pt x="570" y="1528"/>
                  </a:lnTo>
                  <a:lnTo>
                    <a:pt x="542" y="1512"/>
                  </a:lnTo>
                  <a:lnTo>
                    <a:pt x="512" y="1492"/>
                  </a:lnTo>
                  <a:lnTo>
                    <a:pt x="484" y="1474"/>
                  </a:lnTo>
                  <a:lnTo>
                    <a:pt x="458" y="1452"/>
                  </a:lnTo>
                  <a:lnTo>
                    <a:pt x="432" y="1430"/>
                  </a:lnTo>
                  <a:lnTo>
                    <a:pt x="408" y="1406"/>
                  </a:lnTo>
                  <a:lnTo>
                    <a:pt x="384" y="1382"/>
                  </a:lnTo>
                  <a:lnTo>
                    <a:pt x="362" y="1356"/>
                  </a:lnTo>
                  <a:lnTo>
                    <a:pt x="342" y="1330"/>
                  </a:lnTo>
                  <a:lnTo>
                    <a:pt x="322" y="1302"/>
                  </a:lnTo>
                  <a:lnTo>
                    <a:pt x="304" y="1274"/>
                  </a:lnTo>
                  <a:lnTo>
                    <a:pt x="286" y="1244"/>
                  </a:lnTo>
                  <a:lnTo>
                    <a:pt x="272" y="1214"/>
                  </a:lnTo>
                  <a:lnTo>
                    <a:pt x="256" y="1182"/>
                  </a:lnTo>
                  <a:lnTo>
                    <a:pt x="244" y="1150"/>
                  </a:lnTo>
                  <a:lnTo>
                    <a:pt x="234" y="1118"/>
                  </a:lnTo>
                  <a:lnTo>
                    <a:pt x="224" y="1084"/>
                  </a:lnTo>
                  <a:lnTo>
                    <a:pt x="216" y="1050"/>
                  </a:lnTo>
                  <a:lnTo>
                    <a:pt x="210" y="1016"/>
                  </a:lnTo>
                  <a:lnTo>
                    <a:pt x="206" y="980"/>
                  </a:lnTo>
                  <a:lnTo>
                    <a:pt x="202" y="944"/>
                  </a:lnTo>
                  <a:lnTo>
                    <a:pt x="202" y="908"/>
                  </a:lnTo>
                  <a:lnTo>
                    <a:pt x="202" y="872"/>
                  </a:lnTo>
                  <a:lnTo>
                    <a:pt x="206" y="836"/>
                  </a:lnTo>
                  <a:lnTo>
                    <a:pt x="210" y="800"/>
                  </a:lnTo>
                  <a:lnTo>
                    <a:pt x="216" y="766"/>
                  </a:lnTo>
                  <a:lnTo>
                    <a:pt x="224" y="732"/>
                  </a:lnTo>
                  <a:lnTo>
                    <a:pt x="234" y="698"/>
                  </a:lnTo>
                  <a:lnTo>
                    <a:pt x="244" y="664"/>
                  </a:lnTo>
                  <a:lnTo>
                    <a:pt x="256" y="632"/>
                  </a:lnTo>
                  <a:lnTo>
                    <a:pt x="272" y="602"/>
                  </a:lnTo>
                  <a:lnTo>
                    <a:pt x="286" y="572"/>
                  </a:lnTo>
                  <a:lnTo>
                    <a:pt x="304" y="542"/>
                  </a:lnTo>
                  <a:lnTo>
                    <a:pt x="322" y="512"/>
                  </a:lnTo>
                  <a:lnTo>
                    <a:pt x="342" y="486"/>
                  </a:lnTo>
                  <a:lnTo>
                    <a:pt x="362" y="458"/>
                  </a:lnTo>
                  <a:lnTo>
                    <a:pt x="384" y="432"/>
                  </a:lnTo>
                  <a:lnTo>
                    <a:pt x="408" y="408"/>
                  </a:lnTo>
                  <a:lnTo>
                    <a:pt x="432" y="386"/>
                  </a:lnTo>
                  <a:lnTo>
                    <a:pt x="458" y="362"/>
                  </a:lnTo>
                  <a:lnTo>
                    <a:pt x="484" y="342"/>
                  </a:lnTo>
                  <a:lnTo>
                    <a:pt x="512" y="322"/>
                  </a:lnTo>
                  <a:lnTo>
                    <a:pt x="542" y="304"/>
                  </a:lnTo>
                  <a:lnTo>
                    <a:pt x="570" y="286"/>
                  </a:lnTo>
                  <a:lnTo>
                    <a:pt x="602" y="272"/>
                  </a:lnTo>
                  <a:lnTo>
                    <a:pt x="632" y="258"/>
                  </a:lnTo>
                  <a:lnTo>
                    <a:pt x="664" y="244"/>
                  </a:lnTo>
                  <a:lnTo>
                    <a:pt x="698" y="234"/>
                  </a:lnTo>
                  <a:lnTo>
                    <a:pt x="730" y="224"/>
                  </a:lnTo>
                  <a:lnTo>
                    <a:pt x="766" y="216"/>
                  </a:lnTo>
                  <a:lnTo>
                    <a:pt x="800" y="210"/>
                  </a:lnTo>
                  <a:lnTo>
                    <a:pt x="836" y="206"/>
                  </a:lnTo>
                  <a:lnTo>
                    <a:pt x="872" y="202"/>
                  </a:lnTo>
                  <a:lnTo>
                    <a:pt x="908" y="202"/>
                  </a:lnTo>
                  <a:lnTo>
                    <a:pt x="944" y="202"/>
                  </a:lnTo>
                  <a:lnTo>
                    <a:pt x="980" y="206"/>
                  </a:lnTo>
                  <a:lnTo>
                    <a:pt x="1014" y="210"/>
                  </a:lnTo>
                  <a:lnTo>
                    <a:pt x="1050" y="216"/>
                  </a:lnTo>
                  <a:lnTo>
                    <a:pt x="1084" y="224"/>
                  </a:lnTo>
                  <a:lnTo>
                    <a:pt x="1118" y="234"/>
                  </a:lnTo>
                  <a:lnTo>
                    <a:pt x="1150" y="244"/>
                  </a:lnTo>
                  <a:lnTo>
                    <a:pt x="1182" y="258"/>
                  </a:lnTo>
                  <a:lnTo>
                    <a:pt x="1214" y="272"/>
                  </a:lnTo>
                  <a:lnTo>
                    <a:pt x="1244" y="286"/>
                  </a:lnTo>
                  <a:lnTo>
                    <a:pt x="1274" y="304"/>
                  </a:lnTo>
                  <a:lnTo>
                    <a:pt x="1302" y="322"/>
                  </a:lnTo>
                  <a:lnTo>
                    <a:pt x="1330" y="342"/>
                  </a:lnTo>
                  <a:lnTo>
                    <a:pt x="1356" y="362"/>
                  </a:lnTo>
                  <a:lnTo>
                    <a:pt x="1382" y="386"/>
                  </a:lnTo>
                  <a:lnTo>
                    <a:pt x="1406" y="408"/>
                  </a:lnTo>
                  <a:lnTo>
                    <a:pt x="1430" y="432"/>
                  </a:lnTo>
                  <a:lnTo>
                    <a:pt x="1452" y="458"/>
                  </a:lnTo>
                  <a:lnTo>
                    <a:pt x="1474" y="486"/>
                  </a:lnTo>
                  <a:lnTo>
                    <a:pt x="1492" y="512"/>
                  </a:lnTo>
                  <a:lnTo>
                    <a:pt x="1512" y="542"/>
                  </a:lnTo>
                  <a:lnTo>
                    <a:pt x="1528" y="572"/>
                  </a:lnTo>
                  <a:lnTo>
                    <a:pt x="1544" y="602"/>
                  </a:lnTo>
                  <a:lnTo>
                    <a:pt x="1558" y="632"/>
                  </a:lnTo>
                  <a:lnTo>
                    <a:pt x="1570" y="664"/>
                  </a:lnTo>
                  <a:lnTo>
                    <a:pt x="1582" y="698"/>
                  </a:lnTo>
                  <a:lnTo>
                    <a:pt x="1592" y="732"/>
                  </a:lnTo>
                  <a:lnTo>
                    <a:pt x="1598" y="766"/>
                  </a:lnTo>
                  <a:lnTo>
                    <a:pt x="1606" y="800"/>
                  </a:lnTo>
                  <a:lnTo>
                    <a:pt x="1610" y="836"/>
                  </a:lnTo>
                  <a:lnTo>
                    <a:pt x="1612" y="872"/>
                  </a:lnTo>
                  <a:lnTo>
                    <a:pt x="1614" y="908"/>
                  </a:lnTo>
                  <a:lnTo>
                    <a:pt x="1612" y="944"/>
                  </a:lnTo>
                  <a:lnTo>
                    <a:pt x="1610" y="980"/>
                  </a:lnTo>
                  <a:lnTo>
                    <a:pt x="1606" y="1016"/>
                  </a:lnTo>
                  <a:lnTo>
                    <a:pt x="1598" y="1050"/>
                  </a:lnTo>
                  <a:lnTo>
                    <a:pt x="1592" y="1084"/>
                  </a:lnTo>
                  <a:lnTo>
                    <a:pt x="1582" y="1118"/>
                  </a:lnTo>
                  <a:lnTo>
                    <a:pt x="1570" y="1150"/>
                  </a:lnTo>
                  <a:lnTo>
                    <a:pt x="1558" y="1182"/>
                  </a:lnTo>
                  <a:lnTo>
                    <a:pt x="1544" y="1214"/>
                  </a:lnTo>
                  <a:lnTo>
                    <a:pt x="1528" y="1244"/>
                  </a:lnTo>
                  <a:lnTo>
                    <a:pt x="1512" y="1274"/>
                  </a:lnTo>
                  <a:lnTo>
                    <a:pt x="1492" y="1302"/>
                  </a:lnTo>
                  <a:lnTo>
                    <a:pt x="1474" y="1330"/>
                  </a:lnTo>
                  <a:lnTo>
                    <a:pt x="1452" y="1356"/>
                  </a:lnTo>
                  <a:lnTo>
                    <a:pt x="1430" y="1382"/>
                  </a:lnTo>
                  <a:lnTo>
                    <a:pt x="1406" y="1406"/>
                  </a:lnTo>
                  <a:lnTo>
                    <a:pt x="1382" y="1430"/>
                  </a:lnTo>
                  <a:lnTo>
                    <a:pt x="1356" y="1452"/>
                  </a:lnTo>
                  <a:lnTo>
                    <a:pt x="1330" y="1474"/>
                  </a:lnTo>
                  <a:lnTo>
                    <a:pt x="1302" y="1492"/>
                  </a:lnTo>
                  <a:lnTo>
                    <a:pt x="1274" y="1512"/>
                  </a:lnTo>
                  <a:lnTo>
                    <a:pt x="1244" y="1528"/>
                  </a:lnTo>
                  <a:lnTo>
                    <a:pt x="1214" y="1544"/>
                  </a:lnTo>
                  <a:lnTo>
                    <a:pt x="1182" y="1558"/>
                  </a:lnTo>
                  <a:lnTo>
                    <a:pt x="1150" y="1570"/>
                  </a:lnTo>
                  <a:lnTo>
                    <a:pt x="1118" y="1582"/>
                  </a:lnTo>
                  <a:lnTo>
                    <a:pt x="1084" y="1592"/>
                  </a:lnTo>
                  <a:lnTo>
                    <a:pt x="1050" y="1600"/>
                  </a:lnTo>
                  <a:lnTo>
                    <a:pt x="1014" y="1606"/>
                  </a:lnTo>
                  <a:lnTo>
                    <a:pt x="980" y="1610"/>
                  </a:lnTo>
                  <a:lnTo>
                    <a:pt x="944" y="1612"/>
                  </a:lnTo>
                  <a:lnTo>
                    <a:pt x="908" y="1614"/>
                  </a:lnTo>
                  <a:close/>
                </a:path>
              </a:pathLst>
            </a:custGeom>
            <a:solidFill>
              <a:srgbClr val="FCEC2D"/>
            </a:solidFill>
            <a:ln>
              <a:solidFill>
                <a:srgbClr val="FCEC2D"/>
              </a:solidFill>
            </a:ln>
            <a:extLst/>
          </p:spPr>
          <p:txBody>
            <a:bodyPr wrap="none" anchor="ctr"/>
            <a:lstStyle/>
            <a:p>
              <a:pPr algn="just" fontAlgn="base" latinLnBrk="1">
                <a:lnSpc>
                  <a:spcPct val="120000"/>
                </a:lnSpc>
                <a:spcBef>
                  <a:spcPts val="0"/>
                </a:spcBef>
                <a:spcAft>
                  <a:spcPts val="0"/>
                </a:spcAft>
              </a:pPr>
              <a:endParaRPr kumimoji="1" lang="zh-CN" altLang="en-US" sz="9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Oval 680"/>
            <p:cNvSpPr>
              <a:spLocks noChangeArrowheads="1"/>
            </p:cNvSpPr>
            <p:nvPr/>
          </p:nvSpPr>
          <p:spPr bwMode="auto">
            <a:xfrm rot="21275257">
              <a:off x="6055303" y="4040109"/>
              <a:ext cx="1577975" cy="1577975"/>
            </a:xfrm>
            <a:prstGeom prst="ellipse">
              <a:avLst/>
            </a:prstGeom>
            <a:solidFill>
              <a:srgbClr val="FCEC2D"/>
            </a:solidFill>
            <a:ln>
              <a:noFill/>
            </a:ln>
            <a:extLst>
              <a:ext uri="{91240B29-F687-4F45-9708-019B960494DF}">
                <a14:hiddenLine xmlns:a14="http://schemas.microsoft.com/office/drawing/2010/main" w="19050">
                  <a:solidFill>
                    <a:srgbClr val="000000"/>
                  </a:solidFill>
                  <a:round/>
                </a14:hiddenLine>
              </a:ext>
            </a:extLst>
          </p:spPr>
          <p:txBody>
            <a:bodyPr wrap="none" anchor="ctr"/>
            <a:lstStyle/>
            <a:p>
              <a:pPr algn="just" fontAlgn="base" latinLnBrk="1">
                <a:lnSpc>
                  <a:spcPct val="120000"/>
                </a:lnSpc>
                <a:spcBef>
                  <a:spcPts val="0"/>
                </a:spcBef>
                <a:spcAft>
                  <a:spcPts val="0"/>
                </a:spcAft>
              </a:pPr>
              <a:endParaRPr kumimoji="1" lang="ko-KR" altLang="en-US" sz="900">
                <a:solidFill>
                  <a:schemeClr val="bg1">
                    <a:lumMod val="65000"/>
                  </a:schemeClr>
                </a:solidFill>
                <a:latin typeface="Arial" panose="020B0604020202020204" pitchFamily="34" charset="0"/>
                <a:ea typeface="+mn-ea"/>
                <a:cs typeface="+mn-ea"/>
                <a:sym typeface="Arial" panose="020B0604020202020204" pitchFamily="34" charset="0"/>
              </a:endParaRPr>
            </a:p>
          </p:txBody>
        </p:sp>
        <p:sp>
          <p:nvSpPr>
            <p:cNvPr id="13" name="Arc 681"/>
            <p:cNvSpPr/>
            <p:nvPr/>
          </p:nvSpPr>
          <p:spPr bwMode="auto">
            <a:xfrm rot="7501686">
              <a:off x="4141572" y="3609103"/>
              <a:ext cx="1906587" cy="1549400"/>
            </a:xfrm>
            <a:custGeom>
              <a:avLst/>
              <a:gdLst>
                <a:gd name="T0" fmla="*/ 2147483647 w 21600"/>
                <a:gd name="T1" fmla="*/ 0 h 15695"/>
                <a:gd name="T2" fmla="*/ 2147483647 w 21600"/>
                <a:gd name="T3" fmla="*/ 2147483647 h 15695"/>
                <a:gd name="T4" fmla="*/ 0 w 21600"/>
                <a:gd name="T5" fmla="*/ 2147483647 h 15695"/>
                <a:gd name="T6" fmla="*/ 0 60000 65536"/>
                <a:gd name="T7" fmla="*/ 0 60000 65536"/>
                <a:gd name="T8" fmla="*/ 0 60000 65536"/>
                <a:gd name="T9" fmla="*/ 0 w 21600"/>
                <a:gd name="T10" fmla="*/ 0 h 15695"/>
                <a:gd name="T11" fmla="*/ 21600 w 21600"/>
                <a:gd name="T12" fmla="*/ 15695 h 15695"/>
              </a:gdLst>
              <a:ahLst/>
              <a:cxnLst>
                <a:cxn ang="T6">
                  <a:pos x="T0" y="T1"/>
                </a:cxn>
                <a:cxn ang="T7">
                  <a:pos x="T2" y="T3"/>
                </a:cxn>
                <a:cxn ang="T8">
                  <a:pos x="T4" y="T5"/>
                </a:cxn>
              </a:cxnLst>
              <a:rect l="T9" t="T10" r="T11" b="T12"/>
              <a:pathLst>
                <a:path w="21600" h="15695" fill="none" extrusionOk="0">
                  <a:moveTo>
                    <a:pt x="14840" y="-1"/>
                  </a:moveTo>
                  <a:cubicBezTo>
                    <a:pt x="19155" y="4079"/>
                    <a:pt x="21600" y="9756"/>
                    <a:pt x="21600" y="15695"/>
                  </a:cubicBezTo>
                </a:path>
                <a:path w="21600" h="15695" stroke="0" extrusionOk="0">
                  <a:moveTo>
                    <a:pt x="14840" y="-1"/>
                  </a:moveTo>
                  <a:cubicBezTo>
                    <a:pt x="19155" y="4079"/>
                    <a:pt x="21600" y="9756"/>
                    <a:pt x="21600" y="15695"/>
                  </a:cubicBezTo>
                  <a:lnTo>
                    <a:pt x="0" y="15695"/>
                  </a:lnTo>
                  <a:lnTo>
                    <a:pt x="14840" y="-1"/>
                  </a:lnTo>
                  <a:close/>
                </a:path>
              </a:pathLst>
            </a:custGeom>
            <a:noFill/>
            <a:ln w="9525">
              <a:solidFill>
                <a:schemeClr val="bg1">
                  <a:lumMod val="50000"/>
                </a:schemeClr>
              </a:solidFill>
              <a:prstDash val="sysDot"/>
              <a:round/>
              <a:tailEnd type="triangle" w="med" len="med"/>
            </a:ln>
            <a:extLst>
              <a:ext uri="{909E8E84-426E-40DD-AFC4-6F175D3DCCD1}">
                <a14:hiddenFill xmlns:a14="http://schemas.microsoft.com/office/drawing/2010/main">
                  <a:solidFill>
                    <a:srgbClr val="FFFFFF"/>
                  </a:solidFill>
                </a14:hiddenFill>
              </a:ext>
            </a:extLst>
          </p:spPr>
          <p:txBody>
            <a:bodyPr wrap="none" anchor="ctr"/>
            <a:lstStyle/>
            <a:p>
              <a:pPr algn="just" defTabSz="1054735" latinLnBrk="1">
                <a:lnSpc>
                  <a:spcPct val="120000"/>
                </a:lnSpc>
                <a:spcBef>
                  <a:spcPts val="0"/>
                </a:spcBef>
                <a:spcAft>
                  <a:spcPts val="0"/>
                </a:spcAft>
                <a:defRPr/>
              </a:pPr>
              <a:endParaRPr kumimoji="1" lang="zh-CN" altLang="en-US" sz="900" ker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Arc 683"/>
            <p:cNvSpPr/>
            <p:nvPr/>
          </p:nvSpPr>
          <p:spPr bwMode="auto">
            <a:xfrm rot="256945">
              <a:off x="7018916" y="2744709"/>
              <a:ext cx="620712" cy="898525"/>
            </a:xfrm>
            <a:custGeom>
              <a:avLst/>
              <a:gdLst>
                <a:gd name="T0" fmla="*/ 2147483647 w 21600"/>
                <a:gd name="T1" fmla="*/ 0 h 31203"/>
                <a:gd name="T2" fmla="*/ 2147483647 w 21600"/>
                <a:gd name="T3" fmla="*/ 2147483647 h 31203"/>
                <a:gd name="T4" fmla="*/ 0 w 21600"/>
                <a:gd name="T5" fmla="*/ 2147483647 h 31203"/>
                <a:gd name="T6" fmla="*/ 0 60000 65536"/>
                <a:gd name="T7" fmla="*/ 0 60000 65536"/>
                <a:gd name="T8" fmla="*/ 0 60000 65536"/>
                <a:gd name="T9" fmla="*/ 0 w 21600"/>
                <a:gd name="T10" fmla="*/ 0 h 31203"/>
                <a:gd name="T11" fmla="*/ 21600 w 21600"/>
                <a:gd name="T12" fmla="*/ 31203 h 31203"/>
              </a:gdLst>
              <a:ahLst/>
              <a:cxnLst>
                <a:cxn ang="T6">
                  <a:pos x="T0" y="T1"/>
                </a:cxn>
                <a:cxn ang="T7">
                  <a:pos x="T2" y="T3"/>
                </a:cxn>
                <a:cxn ang="T8">
                  <a:pos x="T4" y="T5"/>
                </a:cxn>
              </a:cxnLst>
              <a:rect l="T9" t="T10" r="T11" b="T12"/>
              <a:pathLst>
                <a:path w="21600" h="31203" fill="none" extrusionOk="0">
                  <a:moveTo>
                    <a:pt x="3237" y="-1"/>
                  </a:moveTo>
                  <a:cubicBezTo>
                    <a:pt x="13795" y="1600"/>
                    <a:pt x="21600" y="10676"/>
                    <a:pt x="21600" y="21356"/>
                  </a:cubicBezTo>
                  <a:cubicBezTo>
                    <a:pt x="21600" y="24780"/>
                    <a:pt x="20785" y="28155"/>
                    <a:pt x="19224" y="31202"/>
                  </a:cubicBezTo>
                </a:path>
                <a:path w="21600" h="31203" stroke="0" extrusionOk="0">
                  <a:moveTo>
                    <a:pt x="3237" y="-1"/>
                  </a:moveTo>
                  <a:cubicBezTo>
                    <a:pt x="13795" y="1600"/>
                    <a:pt x="21600" y="10676"/>
                    <a:pt x="21600" y="21356"/>
                  </a:cubicBezTo>
                  <a:cubicBezTo>
                    <a:pt x="21600" y="24780"/>
                    <a:pt x="20785" y="28155"/>
                    <a:pt x="19224" y="31202"/>
                  </a:cubicBezTo>
                  <a:lnTo>
                    <a:pt x="0" y="21356"/>
                  </a:lnTo>
                  <a:lnTo>
                    <a:pt x="3237" y="-1"/>
                  </a:lnTo>
                  <a:close/>
                </a:path>
              </a:pathLst>
            </a:custGeom>
            <a:noFill/>
            <a:ln w="9525">
              <a:solidFill>
                <a:schemeClr val="bg1">
                  <a:lumMod val="50000"/>
                </a:schemeClr>
              </a:solidFill>
              <a:prstDash val="sysDot"/>
              <a:round/>
              <a:tailEnd type="triangle" w="med" len="med"/>
            </a:ln>
            <a:extLst>
              <a:ext uri="{909E8E84-426E-40DD-AFC4-6F175D3DCCD1}">
                <a14:hiddenFill xmlns:a14="http://schemas.microsoft.com/office/drawing/2010/main">
                  <a:solidFill>
                    <a:srgbClr val="FFFFFF"/>
                  </a:solidFill>
                </a14:hiddenFill>
              </a:ext>
            </a:extLst>
          </p:spPr>
          <p:txBody>
            <a:bodyPr wrap="none" anchor="ctr"/>
            <a:lstStyle/>
            <a:p>
              <a:pPr algn="just" defTabSz="1054735" latinLnBrk="1">
                <a:lnSpc>
                  <a:spcPct val="120000"/>
                </a:lnSpc>
                <a:spcBef>
                  <a:spcPts val="0"/>
                </a:spcBef>
                <a:spcAft>
                  <a:spcPts val="0"/>
                </a:spcAft>
                <a:defRPr/>
              </a:pPr>
              <a:endParaRPr kumimoji="1" lang="zh-CN" altLang="en-US" sz="900" ker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15" name="Content Placeholder 2"/>
          <p:cNvSpPr txBox="1"/>
          <p:nvPr/>
        </p:nvSpPr>
        <p:spPr>
          <a:xfrm>
            <a:off x="8798386" y="1766145"/>
            <a:ext cx="990934" cy="512897"/>
          </a:xfrm>
          <a:prstGeom prst="rect">
            <a:avLst/>
          </a:prstGeom>
        </p:spPr>
        <p:txBody>
          <a:bodyPr vert="horz" lIns="105484" tIns="52741" rIns="105484" bIns="52741"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20000"/>
              </a:lnSpc>
              <a:spcBef>
                <a:spcPts val="0"/>
              </a:spcBef>
              <a:spcAft>
                <a:spcPts val="0"/>
              </a:spcAft>
              <a:buNone/>
            </a:pPr>
            <a:r>
              <a:rPr lang="zh-CN" altLang="en-US" smtClean="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Content Placeholder 2"/>
          <p:cNvSpPr txBox="1"/>
          <p:nvPr/>
        </p:nvSpPr>
        <p:spPr>
          <a:xfrm>
            <a:off x="8445988" y="5193163"/>
            <a:ext cx="990934" cy="512897"/>
          </a:xfrm>
          <a:prstGeom prst="rect">
            <a:avLst/>
          </a:prstGeom>
        </p:spPr>
        <p:txBody>
          <a:bodyPr vert="horz" lIns="105484" tIns="52741" rIns="105484" bIns="52741"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20000"/>
              </a:lnSpc>
              <a:spcBef>
                <a:spcPts val="0"/>
              </a:spcBef>
              <a:spcAft>
                <a:spcPts val="0"/>
              </a:spcAft>
              <a:buNone/>
            </a:pPr>
            <a:r>
              <a:rPr lang="zh-CN" altLang="en-US" smtClean="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 name="Content Placeholder 2"/>
          <p:cNvSpPr txBox="1"/>
          <p:nvPr/>
        </p:nvSpPr>
        <p:spPr>
          <a:xfrm>
            <a:off x="5638867" y="3535643"/>
            <a:ext cx="990934" cy="512897"/>
          </a:xfrm>
          <a:prstGeom prst="rect">
            <a:avLst/>
          </a:prstGeom>
        </p:spPr>
        <p:txBody>
          <a:bodyPr vert="horz" lIns="105484" tIns="52741" rIns="105484" bIns="52741"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ct val="120000"/>
              </a:lnSpc>
              <a:spcBef>
                <a:spcPts val="0"/>
              </a:spcBef>
              <a:spcAft>
                <a:spcPts val="0"/>
              </a:spcAft>
              <a:buNone/>
            </a:pPr>
            <a:r>
              <a:rPr lang="zh-CN" altLang="en-US" smtClean="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18" name="Group 17"/>
          <p:cNvGrpSpPr/>
          <p:nvPr/>
        </p:nvGrpSpPr>
        <p:grpSpPr>
          <a:xfrm>
            <a:off x="7036232" y="4826860"/>
            <a:ext cx="436704" cy="436704"/>
            <a:chOff x="5607370" y="3562829"/>
            <a:chExt cx="587140" cy="587140"/>
          </a:xfrm>
          <a:solidFill>
            <a:schemeClr val="bg1"/>
          </a:solidFill>
        </p:grpSpPr>
        <p:sp>
          <p:nvSpPr>
            <p:cNvPr id="19" name="Freeform 15"/>
            <p:cNvSpPr>
              <a:spLocks noEditPoints="1"/>
            </p:cNvSpPr>
            <p:nvPr/>
          </p:nvSpPr>
          <p:spPr bwMode="auto">
            <a:xfrm>
              <a:off x="5746497" y="3702123"/>
              <a:ext cx="308897" cy="308544"/>
            </a:xfrm>
            <a:custGeom>
              <a:avLst/>
              <a:gdLst>
                <a:gd name="T0" fmla="*/ 183 w 371"/>
                <a:gd name="T1" fmla="*/ 1 h 370"/>
                <a:gd name="T2" fmla="*/ 2 w 371"/>
                <a:gd name="T3" fmla="*/ 187 h 370"/>
                <a:gd name="T4" fmla="*/ 188 w 371"/>
                <a:gd name="T5" fmla="*/ 369 h 370"/>
                <a:gd name="T6" fmla="*/ 370 w 371"/>
                <a:gd name="T7" fmla="*/ 182 h 370"/>
                <a:gd name="T8" fmla="*/ 183 w 371"/>
                <a:gd name="T9" fmla="*/ 1 h 370"/>
                <a:gd name="T10" fmla="*/ 184 w 371"/>
                <a:gd name="T11" fmla="*/ 25 h 370"/>
                <a:gd name="T12" fmla="*/ 260 w 371"/>
                <a:gd name="T13" fmla="*/ 43 h 370"/>
                <a:gd name="T14" fmla="*/ 235 w 371"/>
                <a:gd name="T15" fmla="*/ 84 h 370"/>
                <a:gd name="T16" fmla="*/ 186 w 371"/>
                <a:gd name="T17" fmla="*/ 73 h 370"/>
                <a:gd name="T18" fmla="*/ 137 w 371"/>
                <a:gd name="T19" fmla="*/ 84 h 370"/>
                <a:gd name="T20" fmla="*/ 112 w 371"/>
                <a:gd name="T21" fmla="*/ 43 h 370"/>
                <a:gd name="T22" fmla="*/ 184 w 371"/>
                <a:gd name="T23" fmla="*/ 25 h 370"/>
                <a:gd name="T24" fmla="*/ 85 w 371"/>
                <a:gd name="T25" fmla="*/ 234 h 370"/>
                <a:gd name="T26" fmla="*/ 44 w 371"/>
                <a:gd name="T27" fmla="*/ 259 h 370"/>
                <a:gd name="T28" fmla="*/ 26 w 371"/>
                <a:gd name="T29" fmla="*/ 187 h 370"/>
                <a:gd name="T30" fmla="*/ 44 w 371"/>
                <a:gd name="T31" fmla="*/ 111 h 370"/>
                <a:gd name="T32" fmla="*/ 85 w 371"/>
                <a:gd name="T33" fmla="*/ 136 h 370"/>
                <a:gd name="T34" fmla="*/ 74 w 371"/>
                <a:gd name="T35" fmla="*/ 185 h 370"/>
                <a:gd name="T36" fmla="*/ 85 w 371"/>
                <a:gd name="T37" fmla="*/ 234 h 370"/>
                <a:gd name="T38" fmla="*/ 188 w 371"/>
                <a:gd name="T39" fmla="*/ 345 h 370"/>
                <a:gd name="T40" fmla="*/ 112 w 371"/>
                <a:gd name="T41" fmla="*/ 327 h 370"/>
                <a:gd name="T42" fmla="*/ 137 w 371"/>
                <a:gd name="T43" fmla="*/ 286 h 370"/>
                <a:gd name="T44" fmla="*/ 186 w 371"/>
                <a:gd name="T45" fmla="*/ 297 h 370"/>
                <a:gd name="T46" fmla="*/ 235 w 371"/>
                <a:gd name="T47" fmla="*/ 286 h 370"/>
                <a:gd name="T48" fmla="*/ 260 w 371"/>
                <a:gd name="T49" fmla="*/ 327 h 370"/>
                <a:gd name="T50" fmla="*/ 188 w 371"/>
                <a:gd name="T51" fmla="*/ 345 h 370"/>
                <a:gd name="T52" fmla="*/ 186 w 371"/>
                <a:gd name="T53" fmla="*/ 273 h 370"/>
                <a:gd name="T54" fmla="*/ 98 w 371"/>
                <a:gd name="T55" fmla="*/ 185 h 370"/>
                <a:gd name="T56" fmla="*/ 186 w 371"/>
                <a:gd name="T57" fmla="*/ 97 h 370"/>
                <a:gd name="T58" fmla="*/ 274 w 371"/>
                <a:gd name="T59" fmla="*/ 185 h 370"/>
                <a:gd name="T60" fmla="*/ 186 w 371"/>
                <a:gd name="T61" fmla="*/ 273 h 370"/>
                <a:gd name="T62" fmla="*/ 286 w 371"/>
                <a:gd name="T63" fmla="*/ 234 h 370"/>
                <a:gd name="T64" fmla="*/ 298 w 371"/>
                <a:gd name="T65" fmla="*/ 185 h 370"/>
                <a:gd name="T66" fmla="*/ 286 w 371"/>
                <a:gd name="T67" fmla="*/ 136 h 370"/>
                <a:gd name="T68" fmla="*/ 328 w 371"/>
                <a:gd name="T69" fmla="*/ 111 h 370"/>
                <a:gd name="T70" fmla="*/ 346 w 371"/>
                <a:gd name="T71" fmla="*/ 183 h 370"/>
                <a:gd name="T72" fmla="*/ 328 w 371"/>
                <a:gd name="T73" fmla="*/ 259 h 370"/>
                <a:gd name="T74" fmla="*/ 286 w 371"/>
                <a:gd name="T75" fmla="*/ 234 h 3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71" h="370">
                  <a:moveTo>
                    <a:pt x="183" y="1"/>
                  </a:moveTo>
                  <a:cubicBezTo>
                    <a:pt x="82" y="2"/>
                    <a:pt x="0" y="86"/>
                    <a:pt x="2" y="187"/>
                  </a:cubicBezTo>
                  <a:cubicBezTo>
                    <a:pt x="3" y="289"/>
                    <a:pt x="87" y="370"/>
                    <a:pt x="188" y="369"/>
                  </a:cubicBezTo>
                  <a:cubicBezTo>
                    <a:pt x="290" y="368"/>
                    <a:pt x="371" y="284"/>
                    <a:pt x="370" y="182"/>
                  </a:cubicBezTo>
                  <a:cubicBezTo>
                    <a:pt x="368" y="81"/>
                    <a:pt x="285" y="0"/>
                    <a:pt x="183" y="1"/>
                  </a:cubicBezTo>
                  <a:close/>
                  <a:moveTo>
                    <a:pt x="184" y="25"/>
                  </a:moveTo>
                  <a:cubicBezTo>
                    <a:pt x="211" y="25"/>
                    <a:pt x="237" y="31"/>
                    <a:pt x="260" y="43"/>
                  </a:cubicBezTo>
                  <a:cubicBezTo>
                    <a:pt x="235" y="84"/>
                    <a:pt x="235" y="84"/>
                    <a:pt x="235" y="84"/>
                  </a:cubicBezTo>
                  <a:cubicBezTo>
                    <a:pt x="220" y="77"/>
                    <a:pt x="203" y="73"/>
                    <a:pt x="186" y="73"/>
                  </a:cubicBezTo>
                  <a:cubicBezTo>
                    <a:pt x="168" y="73"/>
                    <a:pt x="151" y="77"/>
                    <a:pt x="137" y="84"/>
                  </a:cubicBezTo>
                  <a:cubicBezTo>
                    <a:pt x="112" y="43"/>
                    <a:pt x="112" y="43"/>
                    <a:pt x="112" y="43"/>
                  </a:cubicBezTo>
                  <a:cubicBezTo>
                    <a:pt x="133" y="32"/>
                    <a:pt x="158" y="25"/>
                    <a:pt x="184" y="25"/>
                  </a:cubicBezTo>
                  <a:close/>
                  <a:moveTo>
                    <a:pt x="85" y="234"/>
                  </a:moveTo>
                  <a:cubicBezTo>
                    <a:pt x="44" y="259"/>
                    <a:pt x="44" y="259"/>
                    <a:pt x="44" y="259"/>
                  </a:cubicBezTo>
                  <a:cubicBezTo>
                    <a:pt x="33" y="237"/>
                    <a:pt x="26" y="213"/>
                    <a:pt x="26" y="187"/>
                  </a:cubicBezTo>
                  <a:cubicBezTo>
                    <a:pt x="25" y="160"/>
                    <a:pt x="32" y="134"/>
                    <a:pt x="44" y="111"/>
                  </a:cubicBezTo>
                  <a:cubicBezTo>
                    <a:pt x="85" y="136"/>
                    <a:pt x="85" y="136"/>
                    <a:pt x="85" y="136"/>
                  </a:cubicBezTo>
                  <a:cubicBezTo>
                    <a:pt x="78" y="151"/>
                    <a:pt x="74" y="167"/>
                    <a:pt x="74" y="185"/>
                  </a:cubicBezTo>
                  <a:cubicBezTo>
                    <a:pt x="74" y="203"/>
                    <a:pt x="78" y="219"/>
                    <a:pt x="85" y="234"/>
                  </a:cubicBezTo>
                  <a:close/>
                  <a:moveTo>
                    <a:pt x="188" y="345"/>
                  </a:moveTo>
                  <a:cubicBezTo>
                    <a:pt x="161" y="345"/>
                    <a:pt x="135" y="339"/>
                    <a:pt x="112" y="327"/>
                  </a:cubicBezTo>
                  <a:cubicBezTo>
                    <a:pt x="137" y="286"/>
                    <a:pt x="137" y="286"/>
                    <a:pt x="137" y="286"/>
                  </a:cubicBezTo>
                  <a:cubicBezTo>
                    <a:pt x="151" y="293"/>
                    <a:pt x="168" y="297"/>
                    <a:pt x="186" y="297"/>
                  </a:cubicBezTo>
                  <a:cubicBezTo>
                    <a:pt x="203" y="297"/>
                    <a:pt x="220" y="293"/>
                    <a:pt x="235" y="286"/>
                  </a:cubicBezTo>
                  <a:cubicBezTo>
                    <a:pt x="260" y="327"/>
                    <a:pt x="260" y="327"/>
                    <a:pt x="260" y="327"/>
                  </a:cubicBezTo>
                  <a:cubicBezTo>
                    <a:pt x="238" y="338"/>
                    <a:pt x="214" y="345"/>
                    <a:pt x="188" y="345"/>
                  </a:cubicBezTo>
                  <a:close/>
                  <a:moveTo>
                    <a:pt x="186" y="273"/>
                  </a:moveTo>
                  <a:cubicBezTo>
                    <a:pt x="137" y="273"/>
                    <a:pt x="98" y="233"/>
                    <a:pt x="98" y="185"/>
                  </a:cubicBezTo>
                  <a:cubicBezTo>
                    <a:pt x="98" y="136"/>
                    <a:pt x="137" y="97"/>
                    <a:pt x="186" y="97"/>
                  </a:cubicBezTo>
                  <a:cubicBezTo>
                    <a:pt x="234" y="97"/>
                    <a:pt x="274" y="136"/>
                    <a:pt x="274" y="185"/>
                  </a:cubicBezTo>
                  <a:cubicBezTo>
                    <a:pt x="274" y="233"/>
                    <a:pt x="234" y="273"/>
                    <a:pt x="186" y="273"/>
                  </a:cubicBezTo>
                  <a:close/>
                  <a:moveTo>
                    <a:pt x="286" y="234"/>
                  </a:moveTo>
                  <a:cubicBezTo>
                    <a:pt x="294" y="219"/>
                    <a:pt x="298" y="203"/>
                    <a:pt x="298" y="185"/>
                  </a:cubicBezTo>
                  <a:cubicBezTo>
                    <a:pt x="298" y="167"/>
                    <a:pt x="294" y="151"/>
                    <a:pt x="286" y="136"/>
                  </a:cubicBezTo>
                  <a:cubicBezTo>
                    <a:pt x="328" y="111"/>
                    <a:pt x="328" y="111"/>
                    <a:pt x="328" y="111"/>
                  </a:cubicBezTo>
                  <a:cubicBezTo>
                    <a:pt x="339" y="133"/>
                    <a:pt x="345" y="157"/>
                    <a:pt x="346" y="183"/>
                  </a:cubicBezTo>
                  <a:cubicBezTo>
                    <a:pt x="346" y="210"/>
                    <a:pt x="340" y="236"/>
                    <a:pt x="328" y="259"/>
                  </a:cubicBezTo>
                  <a:lnTo>
                    <a:pt x="286" y="234"/>
                  </a:lnTo>
                  <a:close/>
                </a:path>
              </a:pathLst>
            </a:custGeom>
            <a:grpFill/>
            <a:ln>
              <a:noFill/>
            </a:ln>
          </p:spPr>
          <p:txBody>
            <a:bodyPr vert="horz" wrap="square" lIns="105484" tIns="52741" rIns="105484" bIns="52741" numCol="1" anchor="t" anchorCtr="0" compatLnSpc="1"/>
            <a:lstStyle/>
            <a:p>
              <a:pPr algn="just">
                <a:lnSpc>
                  <a:spcPct val="120000"/>
                </a:lnSpc>
                <a:spcBef>
                  <a:spcPts val="0"/>
                </a:spcBef>
                <a:spcAft>
                  <a:spcPts val="0"/>
                </a:spcAft>
              </a:pPr>
              <a:endParaRPr lang="en-US" sz="9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Freeform 23"/>
            <p:cNvSpPr>
              <a:spLocks noEditPoints="1"/>
            </p:cNvSpPr>
            <p:nvPr/>
          </p:nvSpPr>
          <p:spPr bwMode="auto">
            <a:xfrm>
              <a:off x="5607370" y="3562829"/>
              <a:ext cx="587140" cy="587140"/>
            </a:xfrm>
            <a:custGeom>
              <a:avLst/>
              <a:gdLst>
                <a:gd name="T0" fmla="*/ 192 w 384"/>
                <a:gd name="T1" fmla="*/ 0 h 384"/>
                <a:gd name="T2" fmla="*/ 0 w 384"/>
                <a:gd name="T3" fmla="*/ 192 h 384"/>
                <a:gd name="T4" fmla="*/ 192 w 384"/>
                <a:gd name="T5" fmla="*/ 384 h 384"/>
                <a:gd name="T6" fmla="*/ 384 w 384"/>
                <a:gd name="T7" fmla="*/ 192 h 384"/>
                <a:gd name="T8" fmla="*/ 192 w 384"/>
                <a:gd name="T9" fmla="*/ 0 h 384"/>
                <a:gd name="T10" fmla="*/ 192 w 384"/>
                <a:gd name="T11" fmla="*/ 349 h 384"/>
                <a:gd name="T12" fmla="*/ 35 w 384"/>
                <a:gd name="T13" fmla="*/ 192 h 384"/>
                <a:gd name="T14" fmla="*/ 192 w 384"/>
                <a:gd name="T15" fmla="*/ 35 h 384"/>
                <a:gd name="T16" fmla="*/ 349 w 384"/>
                <a:gd name="T17" fmla="*/ 192 h 384"/>
                <a:gd name="T18" fmla="*/ 192 w 384"/>
                <a:gd name="T19" fmla="*/ 349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4" h="384">
                  <a:moveTo>
                    <a:pt x="192" y="0"/>
                  </a:moveTo>
                  <a:cubicBezTo>
                    <a:pt x="86" y="0"/>
                    <a:pt x="0" y="86"/>
                    <a:pt x="0" y="192"/>
                  </a:cubicBezTo>
                  <a:cubicBezTo>
                    <a:pt x="0" y="298"/>
                    <a:pt x="86" y="384"/>
                    <a:pt x="192" y="384"/>
                  </a:cubicBezTo>
                  <a:cubicBezTo>
                    <a:pt x="298" y="384"/>
                    <a:pt x="384" y="298"/>
                    <a:pt x="384" y="192"/>
                  </a:cubicBezTo>
                  <a:cubicBezTo>
                    <a:pt x="384" y="86"/>
                    <a:pt x="298" y="0"/>
                    <a:pt x="192" y="0"/>
                  </a:cubicBezTo>
                  <a:close/>
                  <a:moveTo>
                    <a:pt x="192" y="349"/>
                  </a:moveTo>
                  <a:cubicBezTo>
                    <a:pt x="105" y="349"/>
                    <a:pt x="35" y="278"/>
                    <a:pt x="35" y="192"/>
                  </a:cubicBezTo>
                  <a:cubicBezTo>
                    <a:pt x="35" y="105"/>
                    <a:pt x="105" y="35"/>
                    <a:pt x="192" y="35"/>
                  </a:cubicBezTo>
                  <a:cubicBezTo>
                    <a:pt x="278" y="35"/>
                    <a:pt x="349" y="105"/>
                    <a:pt x="349" y="192"/>
                  </a:cubicBezTo>
                  <a:cubicBezTo>
                    <a:pt x="349" y="278"/>
                    <a:pt x="278" y="349"/>
                    <a:pt x="192" y="349"/>
                  </a:cubicBezTo>
                  <a:close/>
                </a:path>
              </a:pathLst>
            </a:custGeom>
            <a:grpFill/>
            <a:ln>
              <a:noFill/>
            </a:ln>
          </p:spPr>
          <p:txBody>
            <a:bodyPr vert="horz" wrap="square" lIns="105484" tIns="52741" rIns="105484" bIns="52741" numCol="1" anchor="t" anchorCtr="0" compatLnSpc="1"/>
            <a:lstStyle/>
            <a:p>
              <a:pPr algn="just">
                <a:lnSpc>
                  <a:spcPct val="120000"/>
                </a:lnSpc>
                <a:spcBef>
                  <a:spcPts val="0"/>
                </a:spcBef>
                <a:spcAft>
                  <a:spcPts val="0"/>
                </a:spcAft>
              </a:pPr>
              <a:endParaRPr lang="en-US" sz="9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1" name="Group 20"/>
          <p:cNvGrpSpPr/>
          <p:nvPr/>
        </p:nvGrpSpPr>
        <p:grpSpPr>
          <a:xfrm>
            <a:off x="7034154" y="1729254"/>
            <a:ext cx="627243" cy="627243"/>
            <a:chOff x="6665323" y="3562825"/>
            <a:chExt cx="587140" cy="587140"/>
          </a:xfrm>
          <a:solidFill>
            <a:schemeClr val="bg1"/>
          </a:solidFill>
        </p:grpSpPr>
        <p:sp>
          <p:nvSpPr>
            <p:cNvPr id="22" name="Freeform 19"/>
            <p:cNvSpPr>
              <a:spLocks noEditPoints="1"/>
            </p:cNvSpPr>
            <p:nvPr/>
          </p:nvSpPr>
          <p:spPr bwMode="auto">
            <a:xfrm>
              <a:off x="6808144" y="3735126"/>
              <a:ext cx="301499" cy="242538"/>
            </a:xfrm>
            <a:custGeom>
              <a:avLst/>
              <a:gdLst>
                <a:gd name="T0" fmla="*/ 393 w 400"/>
                <a:gd name="T1" fmla="*/ 61 h 322"/>
                <a:gd name="T2" fmla="*/ 300 w 400"/>
                <a:gd name="T3" fmla="*/ 3 h 322"/>
                <a:gd name="T4" fmla="*/ 286 w 400"/>
                <a:gd name="T5" fmla="*/ 3 h 322"/>
                <a:gd name="T6" fmla="*/ 200 w 400"/>
                <a:gd name="T7" fmla="*/ 57 h 322"/>
                <a:gd name="T8" fmla="*/ 113 w 400"/>
                <a:gd name="T9" fmla="*/ 3 h 322"/>
                <a:gd name="T10" fmla="*/ 100 w 400"/>
                <a:gd name="T11" fmla="*/ 3 h 322"/>
                <a:gd name="T12" fmla="*/ 6 w 400"/>
                <a:gd name="T13" fmla="*/ 61 h 322"/>
                <a:gd name="T14" fmla="*/ 0 w 400"/>
                <a:gd name="T15" fmla="*/ 73 h 322"/>
                <a:gd name="T16" fmla="*/ 0 w 400"/>
                <a:gd name="T17" fmla="*/ 307 h 322"/>
                <a:gd name="T18" fmla="*/ 6 w 400"/>
                <a:gd name="T19" fmla="*/ 319 h 322"/>
                <a:gd name="T20" fmla="*/ 20 w 400"/>
                <a:gd name="T21" fmla="*/ 319 h 322"/>
                <a:gd name="T22" fmla="*/ 106 w 400"/>
                <a:gd name="T23" fmla="*/ 265 h 322"/>
                <a:gd name="T24" fmla="*/ 193 w 400"/>
                <a:gd name="T25" fmla="*/ 319 h 322"/>
                <a:gd name="T26" fmla="*/ 207 w 400"/>
                <a:gd name="T27" fmla="*/ 319 h 322"/>
                <a:gd name="T28" fmla="*/ 293 w 400"/>
                <a:gd name="T29" fmla="*/ 265 h 322"/>
                <a:gd name="T30" fmla="*/ 380 w 400"/>
                <a:gd name="T31" fmla="*/ 319 h 322"/>
                <a:gd name="T32" fmla="*/ 387 w 400"/>
                <a:gd name="T33" fmla="*/ 321 h 322"/>
                <a:gd name="T34" fmla="*/ 393 w 400"/>
                <a:gd name="T35" fmla="*/ 319 h 322"/>
                <a:gd name="T36" fmla="*/ 400 w 400"/>
                <a:gd name="T37" fmla="*/ 307 h 322"/>
                <a:gd name="T38" fmla="*/ 400 w 400"/>
                <a:gd name="T39" fmla="*/ 73 h 322"/>
                <a:gd name="T40" fmla="*/ 393 w 400"/>
                <a:gd name="T41" fmla="*/ 61 h 322"/>
                <a:gd name="T42" fmla="*/ 93 w 400"/>
                <a:gd name="T43" fmla="*/ 241 h 322"/>
                <a:gd name="T44" fmla="*/ 26 w 400"/>
                <a:gd name="T45" fmla="*/ 283 h 322"/>
                <a:gd name="T46" fmla="*/ 26 w 400"/>
                <a:gd name="T47" fmla="*/ 81 h 322"/>
                <a:gd name="T48" fmla="*/ 93 w 400"/>
                <a:gd name="T49" fmla="*/ 39 h 322"/>
                <a:gd name="T50" fmla="*/ 93 w 400"/>
                <a:gd name="T51" fmla="*/ 241 h 322"/>
                <a:gd name="T52" fmla="*/ 187 w 400"/>
                <a:gd name="T53" fmla="*/ 283 h 322"/>
                <a:gd name="T54" fmla="*/ 119 w 400"/>
                <a:gd name="T55" fmla="*/ 241 h 322"/>
                <a:gd name="T56" fmla="*/ 119 w 400"/>
                <a:gd name="T57" fmla="*/ 39 h 322"/>
                <a:gd name="T58" fmla="*/ 187 w 400"/>
                <a:gd name="T59" fmla="*/ 81 h 322"/>
                <a:gd name="T60" fmla="*/ 187 w 400"/>
                <a:gd name="T61" fmla="*/ 283 h 322"/>
                <a:gd name="T62" fmla="*/ 280 w 400"/>
                <a:gd name="T63" fmla="*/ 241 h 322"/>
                <a:gd name="T64" fmla="*/ 213 w 400"/>
                <a:gd name="T65" fmla="*/ 283 h 322"/>
                <a:gd name="T66" fmla="*/ 213 w 400"/>
                <a:gd name="T67" fmla="*/ 81 h 322"/>
                <a:gd name="T68" fmla="*/ 280 w 400"/>
                <a:gd name="T69" fmla="*/ 39 h 322"/>
                <a:gd name="T70" fmla="*/ 280 w 400"/>
                <a:gd name="T71" fmla="*/ 241 h 322"/>
                <a:gd name="T72" fmla="*/ 374 w 400"/>
                <a:gd name="T73" fmla="*/ 283 h 322"/>
                <a:gd name="T74" fmla="*/ 306 w 400"/>
                <a:gd name="T75" fmla="*/ 241 h 322"/>
                <a:gd name="T76" fmla="*/ 306 w 400"/>
                <a:gd name="T77" fmla="*/ 39 h 322"/>
                <a:gd name="T78" fmla="*/ 374 w 400"/>
                <a:gd name="T79" fmla="*/ 81 h 322"/>
                <a:gd name="T80" fmla="*/ 374 w 400"/>
                <a:gd name="T81" fmla="*/ 283 h 3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00" h="322">
                  <a:moveTo>
                    <a:pt x="393" y="61"/>
                  </a:moveTo>
                  <a:cubicBezTo>
                    <a:pt x="300" y="3"/>
                    <a:pt x="300" y="3"/>
                    <a:pt x="300" y="3"/>
                  </a:cubicBezTo>
                  <a:cubicBezTo>
                    <a:pt x="296" y="0"/>
                    <a:pt x="291" y="0"/>
                    <a:pt x="286" y="3"/>
                  </a:cubicBezTo>
                  <a:cubicBezTo>
                    <a:pt x="200" y="57"/>
                    <a:pt x="200" y="57"/>
                    <a:pt x="200" y="57"/>
                  </a:cubicBezTo>
                  <a:cubicBezTo>
                    <a:pt x="113" y="3"/>
                    <a:pt x="113" y="3"/>
                    <a:pt x="113" y="3"/>
                  </a:cubicBezTo>
                  <a:cubicBezTo>
                    <a:pt x="109" y="0"/>
                    <a:pt x="104" y="0"/>
                    <a:pt x="100" y="3"/>
                  </a:cubicBezTo>
                  <a:cubicBezTo>
                    <a:pt x="6" y="61"/>
                    <a:pt x="6" y="61"/>
                    <a:pt x="6" y="61"/>
                  </a:cubicBezTo>
                  <a:cubicBezTo>
                    <a:pt x="2" y="64"/>
                    <a:pt x="0" y="68"/>
                    <a:pt x="0" y="73"/>
                  </a:cubicBezTo>
                  <a:cubicBezTo>
                    <a:pt x="0" y="307"/>
                    <a:pt x="0" y="307"/>
                    <a:pt x="0" y="307"/>
                  </a:cubicBezTo>
                  <a:cubicBezTo>
                    <a:pt x="0" y="312"/>
                    <a:pt x="2" y="317"/>
                    <a:pt x="6" y="319"/>
                  </a:cubicBezTo>
                  <a:cubicBezTo>
                    <a:pt x="11" y="322"/>
                    <a:pt x="16" y="321"/>
                    <a:pt x="20" y="319"/>
                  </a:cubicBezTo>
                  <a:cubicBezTo>
                    <a:pt x="106" y="265"/>
                    <a:pt x="106" y="265"/>
                    <a:pt x="106" y="265"/>
                  </a:cubicBezTo>
                  <a:cubicBezTo>
                    <a:pt x="193" y="319"/>
                    <a:pt x="193" y="319"/>
                    <a:pt x="193" y="319"/>
                  </a:cubicBezTo>
                  <a:cubicBezTo>
                    <a:pt x="197" y="322"/>
                    <a:pt x="202" y="322"/>
                    <a:pt x="207" y="319"/>
                  </a:cubicBezTo>
                  <a:cubicBezTo>
                    <a:pt x="293" y="265"/>
                    <a:pt x="293" y="265"/>
                    <a:pt x="293" y="265"/>
                  </a:cubicBezTo>
                  <a:cubicBezTo>
                    <a:pt x="380" y="319"/>
                    <a:pt x="380" y="319"/>
                    <a:pt x="380" y="319"/>
                  </a:cubicBezTo>
                  <a:cubicBezTo>
                    <a:pt x="382" y="320"/>
                    <a:pt x="384" y="321"/>
                    <a:pt x="387" y="321"/>
                  </a:cubicBezTo>
                  <a:cubicBezTo>
                    <a:pt x="389" y="321"/>
                    <a:pt x="391" y="320"/>
                    <a:pt x="393" y="319"/>
                  </a:cubicBezTo>
                  <a:cubicBezTo>
                    <a:pt x="397" y="317"/>
                    <a:pt x="400" y="312"/>
                    <a:pt x="400" y="307"/>
                  </a:cubicBezTo>
                  <a:cubicBezTo>
                    <a:pt x="400" y="73"/>
                    <a:pt x="400" y="73"/>
                    <a:pt x="400" y="73"/>
                  </a:cubicBezTo>
                  <a:cubicBezTo>
                    <a:pt x="400" y="68"/>
                    <a:pt x="397" y="64"/>
                    <a:pt x="393" y="61"/>
                  </a:cubicBezTo>
                  <a:close/>
                  <a:moveTo>
                    <a:pt x="93" y="241"/>
                  </a:moveTo>
                  <a:cubicBezTo>
                    <a:pt x="26" y="283"/>
                    <a:pt x="26" y="283"/>
                    <a:pt x="26" y="283"/>
                  </a:cubicBezTo>
                  <a:cubicBezTo>
                    <a:pt x="26" y="81"/>
                    <a:pt x="26" y="81"/>
                    <a:pt x="26" y="81"/>
                  </a:cubicBezTo>
                  <a:cubicBezTo>
                    <a:pt x="93" y="39"/>
                    <a:pt x="93" y="39"/>
                    <a:pt x="93" y="39"/>
                  </a:cubicBezTo>
                  <a:lnTo>
                    <a:pt x="93" y="241"/>
                  </a:lnTo>
                  <a:close/>
                  <a:moveTo>
                    <a:pt x="187" y="283"/>
                  </a:moveTo>
                  <a:cubicBezTo>
                    <a:pt x="119" y="241"/>
                    <a:pt x="119" y="241"/>
                    <a:pt x="119" y="241"/>
                  </a:cubicBezTo>
                  <a:cubicBezTo>
                    <a:pt x="119" y="39"/>
                    <a:pt x="119" y="39"/>
                    <a:pt x="119" y="39"/>
                  </a:cubicBezTo>
                  <a:cubicBezTo>
                    <a:pt x="187" y="81"/>
                    <a:pt x="187" y="81"/>
                    <a:pt x="187" y="81"/>
                  </a:cubicBezTo>
                  <a:lnTo>
                    <a:pt x="187" y="283"/>
                  </a:lnTo>
                  <a:close/>
                  <a:moveTo>
                    <a:pt x="280" y="241"/>
                  </a:moveTo>
                  <a:cubicBezTo>
                    <a:pt x="213" y="283"/>
                    <a:pt x="213" y="283"/>
                    <a:pt x="213" y="283"/>
                  </a:cubicBezTo>
                  <a:cubicBezTo>
                    <a:pt x="213" y="81"/>
                    <a:pt x="213" y="81"/>
                    <a:pt x="213" y="81"/>
                  </a:cubicBezTo>
                  <a:cubicBezTo>
                    <a:pt x="280" y="39"/>
                    <a:pt x="280" y="39"/>
                    <a:pt x="280" y="39"/>
                  </a:cubicBezTo>
                  <a:lnTo>
                    <a:pt x="280" y="241"/>
                  </a:lnTo>
                  <a:close/>
                  <a:moveTo>
                    <a:pt x="374" y="283"/>
                  </a:moveTo>
                  <a:cubicBezTo>
                    <a:pt x="306" y="241"/>
                    <a:pt x="306" y="241"/>
                    <a:pt x="306" y="241"/>
                  </a:cubicBezTo>
                  <a:cubicBezTo>
                    <a:pt x="306" y="39"/>
                    <a:pt x="306" y="39"/>
                    <a:pt x="306" y="39"/>
                  </a:cubicBezTo>
                  <a:cubicBezTo>
                    <a:pt x="374" y="81"/>
                    <a:pt x="374" y="81"/>
                    <a:pt x="374" y="81"/>
                  </a:cubicBezTo>
                  <a:lnTo>
                    <a:pt x="374" y="283"/>
                  </a:lnTo>
                  <a:close/>
                </a:path>
              </a:pathLst>
            </a:custGeom>
            <a:grpFill/>
            <a:ln>
              <a:noFill/>
            </a:ln>
          </p:spPr>
          <p:txBody>
            <a:bodyPr vert="horz" wrap="square" lIns="105484" tIns="52741" rIns="105484" bIns="52741" numCol="1" anchor="t" anchorCtr="0" compatLnSpc="1"/>
            <a:lstStyle/>
            <a:p>
              <a:pPr algn="just">
                <a:lnSpc>
                  <a:spcPct val="120000"/>
                </a:lnSpc>
                <a:spcBef>
                  <a:spcPts val="0"/>
                </a:spcBef>
                <a:spcAft>
                  <a:spcPts val="0"/>
                </a:spcAft>
              </a:pPr>
              <a:endParaRPr lang="en-US" sz="9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Freeform 23"/>
            <p:cNvSpPr>
              <a:spLocks noEditPoints="1"/>
            </p:cNvSpPr>
            <p:nvPr/>
          </p:nvSpPr>
          <p:spPr bwMode="auto">
            <a:xfrm>
              <a:off x="6665323" y="3562825"/>
              <a:ext cx="587140" cy="587140"/>
            </a:xfrm>
            <a:custGeom>
              <a:avLst/>
              <a:gdLst>
                <a:gd name="T0" fmla="*/ 192 w 384"/>
                <a:gd name="T1" fmla="*/ 0 h 384"/>
                <a:gd name="T2" fmla="*/ 0 w 384"/>
                <a:gd name="T3" fmla="*/ 192 h 384"/>
                <a:gd name="T4" fmla="*/ 192 w 384"/>
                <a:gd name="T5" fmla="*/ 384 h 384"/>
                <a:gd name="T6" fmla="*/ 384 w 384"/>
                <a:gd name="T7" fmla="*/ 192 h 384"/>
                <a:gd name="T8" fmla="*/ 192 w 384"/>
                <a:gd name="T9" fmla="*/ 0 h 384"/>
                <a:gd name="T10" fmla="*/ 192 w 384"/>
                <a:gd name="T11" fmla="*/ 349 h 384"/>
                <a:gd name="T12" fmla="*/ 35 w 384"/>
                <a:gd name="T13" fmla="*/ 192 h 384"/>
                <a:gd name="T14" fmla="*/ 192 w 384"/>
                <a:gd name="T15" fmla="*/ 35 h 384"/>
                <a:gd name="T16" fmla="*/ 349 w 384"/>
                <a:gd name="T17" fmla="*/ 192 h 384"/>
                <a:gd name="T18" fmla="*/ 192 w 384"/>
                <a:gd name="T19" fmla="*/ 349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4" h="384">
                  <a:moveTo>
                    <a:pt x="192" y="0"/>
                  </a:moveTo>
                  <a:cubicBezTo>
                    <a:pt x="86" y="0"/>
                    <a:pt x="0" y="86"/>
                    <a:pt x="0" y="192"/>
                  </a:cubicBezTo>
                  <a:cubicBezTo>
                    <a:pt x="0" y="298"/>
                    <a:pt x="86" y="384"/>
                    <a:pt x="192" y="384"/>
                  </a:cubicBezTo>
                  <a:cubicBezTo>
                    <a:pt x="298" y="384"/>
                    <a:pt x="384" y="298"/>
                    <a:pt x="384" y="192"/>
                  </a:cubicBezTo>
                  <a:cubicBezTo>
                    <a:pt x="384" y="86"/>
                    <a:pt x="298" y="0"/>
                    <a:pt x="192" y="0"/>
                  </a:cubicBezTo>
                  <a:close/>
                  <a:moveTo>
                    <a:pt x="192" y="349"/>
                  </a:moveTo>
                  <a:cubicBezTo>
                    <a:pt x="105" y="349"/>
                    <a:pt x="35" y="278"/>
                    <a:pt x="35" y="192"/>
                  </a:cubicBezTo>
                  <a:cubicBezTo>
                    <a:pt x="35" y="105"/>
                    <a:pt x="105" y="35"/>
                    <a:pt x="192" y="35"/>
                  </a:cubicBezTo>
                  <a:cubicBezTo>
                    <a:pt x="278" y="35"/>
                    <a:pt x="349" y="105"/>
                    <a:pt x="349" y="192"/>
                  </a:cubicBezTo>
                  <a:cubicBezTo>
                    <a:pt x="349" y="278"/>
                    <a:pt x="278" y="349"/>
                    <a:pt x="192" y="349"/>
                  </a:cubicBezTo>
                  <a:close/>
                </a:path>
              </a:pathLst>
            </a:custGeom>
            <a:grpFill/>
            <a:ln>
              <a:noFill/>
            </a:ln>
          </p:spPr>
          <p:txBody>
            <a:bodyPr vert="horz" wrap="square" lIns="105484" tIns="52741" rIns="105484" bIns="52741" numCol="1" anchor="t" anchorCtr="0" compatLnSpc="1"/>
            <a:lstStyle/>
            <a:p>
              <a:pPr algn="just">
                <a:lnSpc>
                  <a:spcPct val="120000"/>
                </a:lnSpc>
                <a:spcBef>
                  <a:spcPts val="0"/>
                </a:spcBef>
                <a:spcAft>
                  <a:spcPts val="0"/>
                </a:spcAft>
              </a:pPr>
              <a:endParaRPr lang="en-US" sz="9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4" name="Group 23"/>
          <p:cNvGrpSpPr/>
          <p:nvPr/>
        </p:nvGrpSpPr>
        <p:grpSpPr>
          <a:xfrm>
            <a:off x="7982516" y="3586609"/>
            <a:ext cx="436704" cy="436704"/>
            <a:chOff x="7740352" y="3562825"/>
            <a:chExt cx="587140" cy="587140"/>
          </a:xfrm>
          <a:solidFill>
            <a:schemeClr val="bg1"/>
          </a:solidFill>
        </p:grpSpPr>
        <p:sp>
          <p:nvSpPr>
            <p:cNvPr id="25" name="Freeform 24"/>
            <p:cNvSpPr>
              <a:spLocks noEditPoints="1"/>
            </p:cNvSpPr>
            <p:nvPr/>
          </p:nvSpPr>
          <p:spPr bwMode="auto">
            <a:xfrm>
              <a:off x="7740352" y="3562825"/>
              <a:ext cx="587140" cy="587140"/>
            </a:xfrm>
            <a:custGeom>
              <a:avLst/>
              <a:gdLst>
                <a:gd name="T0" fmla="*/ 192 w 384"/>
                <a:gd name="T1" fmla="*/ 0 h 384"/>
                <a:gd name="T2" fmla="*/ 0 w 384"/>
                <a:gd name="T3" fmla="*/ 192 h 384"/>
                <a:gd name="T4" fmla="*/ 192 w 384"/>
                <a:gd name="T5" fmla="*/ 384 h 384"/>
                <a:gd name="T6" fmla="*/ 384 w 384"/>
                <a:gd name="T7" fmla="*/ 192 h 384"/>
                <a:gd name="T8" fmla="*/ 192 w 384"/>
                <a:gd name="T9" fmla="*/ 0 h 384"/>
                <a:gd name="T10" fmla="*/ 192 w 384"/>
                <a:gd name="T11" fmla="*/ 349 h 384"/>
                <a:gd name="T12" fmla="*/ 35 w 384"/>
                <a:gd name="T13" fmla="*/ 192 h 384"/>
                <a:gd name="T14" fmla="*/ 192 w 384"/>
                <a:gd name="T15" fmla="*/ 35 h 384"/>
                <a:gd name="T16" fmla="*/ 349 w 384"/>
                <a:gd name="T17" fmla="*/ 192 h 384"/>
                <a:gd name="T18" fmla="*/ 192 w 384"/>
                <a:gd name="T19" fmla="*/ 349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4" h="384">
                  <a:moveTo>
                    <a:pt x="192" y="0"/>
                  </a:moveTo>
                  <a:cubicBezTo>
                    <a:pt x="86" y="0"/>
                    <a:pt x="0" y="86"/>
                    <a:pt x="0" y="192"/>
                  </a:cubicBezTo>
                  <a:cubicBezTo>
                    <a:pt x="0" y="298"/>
                    <a:pt x="86" y="384"/>
                    <a:pt x="192" y="384"/>
                  </a:cubicBezTo>
                  <a:cubicBezTo>
                    <a:pt x="298" y="384"/>
                    <a:pt x="384" y="298"/>
                    <a:pt x="384" y="192"/>
                  </a:cubicBezTo>
                  <a:cubicBezTo>
                    <a:pt x="384" y="86"/>
                    <a:pt x="298" y="0"/>
                    <a:pt x="192" y="0"/>
                  </a:cubicBezTo>
                  <a:close/>
                  <a:moveTo>
                    <a:pt x="192" y="349"/>
                  </a:moveTo>
                  <a:cubicBezTo>
                    <a:pt x="105" y="349"/>
                    <a:pt x="35" y="278"/>
                    <a:pt x="35" y="192"/>
                  </a:cubicBezTo>
                  <a:cubicBezTo>
                    <a:pt x="35" y="105"/>
                    <a:pt x="105" y="35"/>
                    <a:pt x="192" y="35"/>
                  </a:cubicBezTo>
                  <a:cubicBezTo>
                    <a:pt x="278" y="35"/>
                    <a:pt x="349" y="105"/>
                    <a:pt x="349" y="192"/>
                  </a:cubicBezTo>
                  <a:cubicBezTo>
                    <a:pt x="349" y="278"/>
                    <a:pt x="278" y="349"/>
                    <a:pt x="192" y="349"/>
                  </a:cubicBezTo>
                  <a:close/>
                </a:path>
              </a:pathLst>
            </a:custGeom>
            <a:grpFill/>
            <a:ln>
              <a:noFill/>
            </a:ln>
          </p:spPr>
          <p:txBody>
            <a:bodyPr vert="horz" wrap="square" lIns="105484" tIns="52741" rIns="105484" bIns="52741" numCol="1" anchor="t" anchorCtr="0" compatLnSpc="1"/>
            <a:lstStyle/>
            <a:p>
              <a:pPr algn="just">
                <a:lnSpc>
                  <a:spcPct val="120000"/>
                </a:lnSpc>
                <a:spcBef>
                  <a:spcPts val="0"/>
                </a:spcBef>
                <a:spcAft>
                  <a:spcPts val="0"/>
                </a:spcAft>
              </a:pPr>
              <a:endParaRPr lang="en-US" sz="9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Freeform 27"/>
            <p:cNvSpPr>
              <a:spLocks noEditPoints="1"/>
            </p:cNvSpPr>
            <p:nvPr/>
          </p:nvSpPr>
          <p:spPr bwMode="auto">
            <a:xfrm>
              <a:off x="7931746" y="3722078"/>
              <a:ext cx="204352" cy="268635"/>
            </a:xfrm>
            <a:custGeom>
              <a:avLst/>
              <a:gdLst>
                <a:gd name="T0" fmla="*/ 96 w 256"/>
                <a:gd name="T1" fmla="*/ 48 h 336"/>
                <a:gd name="T2" fmla="*/ 48 w 256"/>
                <a:gd name="T3" fmla="*/ 0 h 336"/>
                <a:gd name="T4" fmla="*/ 0 w 256"/>
                <a:gd name="T5" fmla="*/ 48 h 336"/>
                <a:gd name="T6" fmla="*/ 29 w 256"/>
                <a:gd name="T7" fmla="*/ 92 h 336"/>
                <a:gd name="T8" fmla="*/ 29 w 256"/>
                <a:gd name="T9" fmla="*/ 244 h 336"/>
                <a:gd name="T10" fmla="*/ 0 w 256"/>
                <a:gd name="T11" fmla="*/ 288 h 336"/>
                <a:gd name="T12" fmla="*/ 48 w 256"/>
                <a:gd name="T13" fmla="*/ 336 h 336"/>
                <a:gd name="T14" fmla="*/ 96 w 256"/>
                <a:gd name="T15" fmla="*/ 288 h 336"/>
                <a:gd name="T16" fmla="*/ 67 w 256"/>
                <a:gd name="T17" fmla="*/ 244 h 336"/>
                <a:gd name="T18" fmla="*/ 67 w 256"/>
                <a:gd name="T19" fmla="*/ 92 h 336"/>
                <a:gd name="T20" fmla="*/ 96 w 256"/>
                <a:gd name="T21" fmla="*/ 48 h 336"/>
                <a:gd name="T22" fmla="*/ 75 w 256"/>
                <a:gd name="T23" fmla="*/ 288 h 336"/>
                <a:gd name="T24" fmla="*/ 48 w 256"/>
                <a:gd name="T25" fmla="*/ 316 h 336"/>
                <a:gd name="T26" fmla="*/ 20 w 256"/>
                <a:gd name="T27" fmla="*/ 288 h 336"/>
                <a:gd name="T28" fmla="*/ 48 w 256"/>
                <a:gd name="T29" fmla="*/ 260 h 336"/>
                <a:gd name="T30" fmla="*/ 75 w 256"/>
                <a:gd name="T31" fmla="*/ 288 h 336"/>
                <a:gd name="T32" fmla="*/ 48 w 256"/>
                <a:gd name="T33" fmla="*/ 76 h 336"/>
                <a:gd name="T34" fmla="*/ 20 w 256"/>
                <a:gd name="T35" fmla="*/ 48 h 336"/>
                <a:gd name="T36" fmla="*/ 48 w 256"/>
                <a:gd name="T37" fmla="*/ 20 h 336"/>
                <a:gd name="T38" fmla="*/ 75 w 256"/>
                <a:gd name="T39" fmla="*/ 48 h 336"/>
                <a:gd name="T40" fmla="*/ 48 w 256"/>
                <a:gd name="T41" fmla="*/ 76 h 336"/>
                <a:gd name="T42" fmla="*/ 227 w 256"/>
                <a:gd name="T43" fmla="*/ 244 h 336"/>
                <a:gd name="T44" fmla="*/ 227 w 256"/>
                <a:gd name="T45" fmla="*/ 92 h 336"/>
                <a:gd name="T46" fmla="*/ 256 w 256"/>
                <a:gd name="T47" fmla="*/ 48 h 336"/>
                <a:gd name="T48" fmla="*/ 208 w 256"/>
                <a:gd name="T49" fmla="*/ 0 h 336"/>
                <a:gd name="T50" fmla="*/ 160 w 256"/>
                <a:gd name="T51" fmla="*/ 48 h 336"/>
                <a:gd name="T52" fmla="*/ 189 w 256"/>
                <a:gd name="T53" fmla="*/ 92 h 336"/>
                <a:gd name="T54" fmla="*/ 189 w 256"/>
                <a:gd name="T55" fmla="*/ 244 h 336"/>
                <a:gd name="T56" fmla="*/ 160 w 256"/>
                <a:gd name="T57" fmla="*/ 288 h 336"/>
                <a:gd name="T58" fmla="*/ 208 w 256"/>
                <a:gd name="T59" fmla="*/ 336 h 336"/>
                <a:gd name="T60" fmla="*/ 256 w 256"/>
                <a:gd name="T61" fmla="*/ 288 h 336"/>
                <a:gd name="T62" fmla="*/ 227 w 256"/>
                <a:gd name="T63" fmla="*/ 244 h 336"/>
                <a:gd name="T64" fmla="*/ 180 w 256"/>
                <a:gd name="T65" fmla="*/ 48 h 336"/>
                <a:gd name="T66" fmla="*/ 208 w 256"/>
                <a:gd name="T67" fmla="*/ 20 h 336"/>
                <a:gd name="T68" fmla="*/ 235 w 256"/>
                <a:gd name="T69" fmla="*/ 48 h 336"/>
                <a:gd name="T70" fmla="*/ 208 w 256"/>
                <a:gd name="T71" fmla="*/ 76 h 336"/>
                <a:gd name="T72" fmla="*/ 180 w 256"/>
                <a:gd name="T73" fmla="*/ 48 h 336"/>
                <a:gd name="T74" fmla="*/ 208 w 256"/>
                <a:gd name="T75" fmla="*/ 316 h 336"/>
                <a:gd name="T76" fmla="*/ 180 w 256"/>
                <a:gd name="T77" fmla="*/ 288 h 336"/>
                <a:gd name="T78" fmla="*/ 208 w 256"/>
                <a:gd name="T79" fmla="*/ 260 h 336"/>
                <a:gd name="T80" fmla="*/ 235 w 256"/>
                <a:gd name="T81" fmla="*/ 288 h 336"/>
                <a:gd name="T82" fmla="*/ 208 w 256"/>
                <a:gd name="T83" fmla="*/ 316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56" h="336">
                  <a:moveTo>
                    <a:pt x="96" y="48"/>
                  </a:moveTo>
                  <a:cubicBezTo>
                    <a:pt x="96" y="21"/>
                    <a:pt x="74" y="0"/>
                    <a:pt x="48" y="0"/>
                  </a:cubicBezTo>
                  <a:cubicBezTo>
                    <a:pt x="21" y="0"/>
                    <a:pt x="0" y="21"/>
                    <a:pt x="0" y="48"/>
                  </a:cubicBezTo>
                  <a:cubicBezTo>
                    <a:pt x="0" y="68"/>
                    <a:pt x="12" y="85"/>
                    <a:pt x="29" y="92"/>
                  </a:cubicBezTo>
                  <a:cubicBezTo>
                    <a:pt x="29" y="244"/>
                    <a:pt x="29" y="244"/>
                    <a:pt x="29" y="244"/>
                  </a:cubicBezTo>
                  <a:cubicBezTo>
                    <a:pt x="12" y="251"/>
                    <a:pt x="0" y="268"/>
                    <a:pt x="0" y="288"/>
                  </a:cubicBezTo>
                  <a:cubicBezTo>
                    <a:pt x="0" y="314"/>
                    <a:pt x="21" y="336"/>
                    <a:pt x="48" y="336"/>
                  </a:cubicBezTo>
                  <a:cubicBezTo>
                    <a:pt x="74" y="336"/>
                    <a:pt x="96" y="314"/>
                    <a:pt x="96" y="288"/>
                  </a:cubicBezTo>
                  <a:cubicBezTo>
                    <a:pt x="96" y="268"/>
                    <a:pt x="84" y="251"/>
                    <a:pt x="67" y="244"/>
                  </a:cubicBezTo>
                  <a:cubicBezTo>
                    <a:pt x="67" y="92"/>
                    <a:pt x="67" y="92"/>
                    <a:pt x="67" y="92"/>
                  </a:cubicBezTo>
                  <a:cubicBezTo>
                    <a:pt x="84" y="85"/>
                    <a:pt x="96" y="68"/>
                    <a:pt x="96" y="48"/>
                  </a:cubicBezTo>
                  <a:close/>
                  <a:moveTo>
                    <a:pt x="75" y="288"/>
                  </a:moveTo>
                  <a:cubicBezTo>
                    <a:pt x="75" y="303"/>
                    <a:pt x="63" y="316"/>
                    <a:pt x="48" y="316"/>
                  </a:cubicBezTo>
                  <a:cubicBezTo>
                    <a:pt x="32" y="316"/>
                    <a:pt x="20" y="303"/>
                    <a:pt x="20" y="288"/>
                  </a:cubicBezTo>
                  <a:cubicBezTo>
                    <a:pt x="20" y="273"/>
                    <a:pt x="32" y="260"/>
                    <a:pt x="48" y="260"/>
                  </a:cubicBezTo>
                  <a:cubicBezTo>
                    <a:pt x="63" y="260"/>
                    <a:pt x="75" y="273"/>
                    <a:pt x="75" y="288"/>
                  </a:cubicBezTo>
                  <a:close/>
                  <a:moveTo>
                    <a:pt x="48" y="76"/>
                  </a:moveTo>
                  <a:cubicBezTo>
                    <a:pt x="32" y="76"/>
                    <a:pt x="20" y="63"/>
                    <a:pt x="20" y="48"/>
                  </a:cubicBezTo>
                  <a:cubicBezTo>
                    <a:pt x="20" y="33"/>
                    <a:pt x="32" y="20"/>
                    <a:pt x="48" y="20"/>
                  </a:cubicBezTo>
                  <a:cubicBezTo>
                    <a:pt x="63" y="20"/>
                    <a:pt x="75" y="33"/>
                    <a:pt x="75" y="48"/>
                  </a:cubicBezTo>
                  <a:cubicBezTo>
                    <a:pt x="75" y="63"/>
                    <a:pt x="63" y="76"/>
                    <a:pt x="48" y="76"/>
                  </a:cubicBezTo>
                  <a:close/>
                  <a:moveTo>
                    <a:pt x="227" y="244"/>
                  </a:moveTo>
                  <a:cubicBezTo>
                    <a:pt x="227" y="92"/>
                    <a:pt x="227" y="92"/>
                    <a:pt x="227" y="92"/>
                  </a:cubicBezTo>
                  <a:cubicBezTo>
                    <a:pt x="244" y="85"/>
                    <a:pt x="256" y="68"/>
                    <a:pt x="256" y="48"/>
                  </a:cubicBezTo>
                  <a:cubicBezTo>
                    <a:pt x="256" y="21"/>
                    <a:pt x="234" y="0"/>
                    <a:pt x="208" y="0"/>
                  </a:cubicBezTo>
                  <a:cubicBezTo>
                    <a:pt x="181" y="0"/>
                    <a:pt x="160" y="21"/>
                    <a:pt x="160" y="48"/>
                  </a:cubicBezTo>
                  <a:cubicBezTo>
                    <a:pt x="160" y="68"/>
                    <a:pt x="172" y="85"/>
                    <a:pt x="189" y="92"/>
                  </a:cubicBezTo>
                  <a:cubicBezTo>
                    <a:pt x="189" y="244"/>
                    <a:pt x="189" y="244"/>
                    <a:pt x="189" y="244"/>
                  </a:cubicBezTo>
                  <a:cubicBezTo>
                    <a:pt x="172" y="251"/>
                    <a:pt x="160" y="268"/>
                    <a:pt x="160" y="288"/>
                  </a:cubicBezTo>
                  <a:cubicBezTo>
                    <a:pt x="160" y="314"/>
                    <a:pt x="181" y="336"/>
                    <a:pt x="208" y="336"/>
                  </a:cubicBezTo>
                  <a:cubicBezTo>
                    <a:pt x="234" y="336"/>
                    <a:pt x="256" y="314"/>
                    <a:pt x="256" y="288"/>
                  </a:cubicBezTo>
                  <a:cubicBezTo>
                    <a:pt x="256" y="268"/>
                    <a:pt x="244" y="251"/>
                    <a:pt x="227" y="244"/>
                  </a:cubicBezTo>
                  <a:close/>
                  <a:moveTo>
                    <a:pt x="180" y="48"/>
                  </a:moveTo>
                  <a:cubicBezTo>
                    <a:pt x="180" y="33"/>
                    <a:pt x="192" y="20"/>
                    <a:pt x="208" y="20"/>
                  </a:cubicBezTo>
                  <a:cubicBezTo>
                    <a:pt x="223" y="20"/>
                    <a:pt x="235" y="33"/>
                    <a:pt x="235" y="48"/>
                  </a:cubicBezTo>
                  <a:cubicBezTo>
                    <a:pt x="235" y="63"/>
                    <a:pt x="223" y="76"/>
                    <a:pt x="208" y="76"/>
                  </a:cubicBezTo>
                  <a:cubicBezTo>
                    <a:pt x="192" y="76"/>
                    <a:pt x="180" y="63"/>
                    <a:pt x="180" y="48"/>
                  </a:cubicBezTo>
                  <a:close/>
                  <a:moveTo>
                    <a:pt x="208" y="316"/>
                  </a:moveTo>
                  <a:cubicBezTo>
                    <a:pt x="192" y="316"/>
                    <a:pt x="180" y="303"/>
                    <a:pt x="180" y="288"/>
                  </a:cubicBezTo>
                  <a:cubicBezTo>
                    <a:pt x="180" y="273"/>
                    <a:pt x="192" y="260"/>
                    <a:pt x="208" y="260"/>
                  </a:cubicBezTo>
                  <a:cubicBezTo>
                    <a:pt x="223" y="260"/>
                    <a:pt x="235" y="273"/>
                    <a:pt x="235" y="288"/>
                  </a:cubicBezTo>
                  <a:cubicBezTo>
                    <a:pt x="235" y="303"/>
                    <a:pt x="223" y="316"/>
                    <a:pt x="208" y="316"/>
                  </a:cubicBezTo>
                  <a:close/>
                </a:path>
              </a:pathLst>
            </a:custGeom>
            <a:grpFill/>
            <a:ln>
              <a:noFill/>
            </a:ln>
          </p:spPr>
          <p:txBody>
            <a:bodyPr vert="horz" wrap="square" lIns="105484" tIns="52741" rIns="105484" bIns="52741" numCol="1" anchor="t" anchorCtr="0" compatLnSpc="1"/>
            <a:lstStyle/>
            <a:p>
              <a:pPr algn="just">
                <a:lnSpc>
                  <a:spcPct val="120000"/>
                </a:lnSpc>
                <a:spcBef>
                  <a:spcPts val="0"/>
                </a:spcBef>
                <a:spcAft>
                  <a:spcPts val="0"/>
                </a:spcAft>
              </a:pPr>
              <a:endParaRPr lang="en-US" sz="9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27" name="Content Placeholder 2"/>
          <p:cNvSpPr txBox="1"/>
          <p:nvPr/>
        </p:nvSpPr>
        <p:spPr>
          <a:xfrm>
            <a:off x="2434246" y="1592999"/>
            <a:ext cx="2980510" cy="538704"/>
          </a:xfrm>
          <a:prstGeom prst="rect">
            <a:avLst/>
          </a:prstGeom>
        </p:spPr>
        <p:txBody>
          <a:bodyPr vert="horz" lIns="105484" tIns="52741" rIns="105484" bIns="52741"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just">
              <a:lnSpc>
                <a:spcPct val="120000"/>
              </a:lnSpc>
              <a:spcBef>
                <a:spcPts val="0"/>
              </a:spcBef>
              <a:spcAft>
                <a:spcPts val="0"/>
              </a:spcAft>
              <a:buNone/>
              <a:defRPr/>
            </a:pPr>
            <a:r>
              <a:rPr lang="en-US" altLang="zh-CN" sz="800" dirty="0" smtClean="0">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zh-CN" altLang="en-US" sz="800" dirty="0" smtClean="0">
                <a:latin typeface="Arial" panose="020B0604020202020204" pitchFamily="34" charset="0"/>
                <a:ea typeface="微软雅黑" panose="020B0503020204020204" pitchFamily="34" charset="-122"/>
                <a:cs typeface="+mn-ea"/>
                <a:sym typeface="Arial" panose="020B0604020202020204" pitchFamily="34" charset="0"/>
              </a:rPr>
              <a:t>。</a:t>
            </a:r>
            <a:endParaRPr lang="en-US" altLang="zh-CN"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8" name="Content Placeholder 2"/>
          <p:cNvSpPr txBox="1"/>
          <p:nvPr/>
        </p:nvSpPr>
        <p:spPr>
          <a:xfrm>
            <a:off x="2434243" y="2752959"/>
            <a:ext cx="2980511" cy="538704"/>
          </a:xfrm>
          <a:prstGeom prst="rect">
            <a:avLst/>
          </a:prstGeom>
        </p:spPr>
        <p:txBody>
          <a:bodyPr vert="horz" lIns="105484" tIns="52741" rIns="105484" bIns="52741"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just">
              <a:lnSpc>
                <a:spcPct val="120000"/>
              </a:lnSpc>
              <a:spcBef>
                <a:spcPts val="0"/>
              </a:spcBef>
              <a:spcAft>
                <a:spcPts val="0"/>
              </a:spcAft>
              <a:buNone/>
              <a:defRPr/>
            </a:pPr>
            <a:r>
              <a:rPr lang="en-US" altLang="zh-CN" sz="800" dirty="0" smtClean="0">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zh-CN" altLang="en-US" sz="800" dirty="0" smtClean="0">
                <a:latin typeface="Arial" panose="020B0604020202020204" pitchFamily="34" charset="0"/>
                <a:ea typeface="微软雅黑" panose="020B0503020204020204" pitchFamily="34" charset="-122"/>
                <a:cs typeface="+mn-ea"/>
                <a:sym typeface="Arial" panose="020B0604020202020204" pitchFamily="34" charset="0"/>
              </a:rPr>
              <a:t>。</a:t>
            </a:r>
            <a:endParaRPr lang="en-US" altLang="zh-CN"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Content Placeholder 2"/>
          <p:cNvSpPr txBox="1"/>
          <p:nvPr/>
        </p:nvSpPr>
        <p:spPr>
          <a:xfrm>
            <a:off x="2434246" y="3912919"/>
            <a:ext cx="2980510" cy="538704"/>
          </a:xfrm>
          <a:prstGeom prst="rect">
            <a:avLst/>
          </a:prstGeom>
        </p:spPr>
        <p:txBody>
          <a:bodyPr vert="horz" lIns="105484" tIns="52741" rIns="105484" bIns="52741"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just">
              <a:lnSpc>
                <a:spcPct val="120000"/>
              </a:lnSpc>
              <a:spcBef>
                <a:spcPts val="0"/>
              </a:spcBef>
              <a:spcAft>
                <a:spcPts val="0"/>
              </a:spcAft>
              <a:buNone/>
              <a:defRPr/>
            </a:pPr>
            <a:r>
              <a:rPr lang="en-US" altLang="zh-CN" sz="800" dirty="0" smtClean="0">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zh-CN" altLang="en-US" sz="800" dirty="0" smtClean="0">
                <a:latin typeface="Arial" panose="020B0604020202020204" pitchFamily="34" charset="0"/>
                <a:ea typeface="微软雅黑" panose="020B0503020204020204" pitchFamily="34" charset="-122"/>
                <a:cs typeface="+mn-ea"/>
                <a:sym typeface="Arial" panose="020B0604020202020204" pitchFamily="34" charset="0"/>
              </a:rPr>
              <a:t>。</a:t>
            </a:r>
            <a:endParaRPr lang="en-US" altLang="zh-CN"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 name="TextBox 29"/>
          <p:cNvSpPr txBox="1"/>
          <p:nvPr/>
        </p:nvSpPr>
        <p:spPr>
          <a:xfrm>
            <a:off x="2463677" y="5072877"/>
            <a:ext cx="3014825" cy="370870"/>
          </a:xfrm>
          <a:prstGeom prst="rect">
            <a:avLst/>
          </a:prstGeom>
          <a:noFill/>
        </p:spPr>
        <p:txBody>
          <a:bodyPr wrap="square" rIns="166115" bIns="41528" numCol="1" spcCol="360000">
            <a:spAutoFit/>
          </a:bodyPr>
          <a:lstStyle/>
          <a:p>
            <a:pPr marL="0" indent="0" algn="just">
              <a:lnSpc>
                <a:spcPct val="120000"/>
              </a:lnSpc>
              <a:spcBef>
                <a:spcPts val="0"/>
              </a:spcBef>
              <a:spcAft>
                <a:spcPts val="0"/>
              </a:spcAft>
              <a:buNone/>
              <a:defRPr/>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2400" fill="hold"/>
                                        <p:tgtEl>
                                          <p:spTgt spid="5"/>
                                        </p:tgtEl>
                                        <p:attrNameLst>
                                          <p:attrName>ppt_w</p:attrName>
                                        </p:attrNameLst>
                                      </p:cBhvr>
                                      <p:tavLst>
                                        <p:tav tm="0">
                                          <p:val>
                                            <p:fltVal val="0"/>
                                          </p:val>
                                        </p:tav>
                                        <p:tav tm="100000">
                                          <p:val>
                                            <p:strVal val="#ppt_w"/>
                                          </p:val>
                                        </p:tav>
                                      </p:tavLst>
                                    </p:anim>
                                    <p:anim calcmode="lin" valueType="num">
                                      <p:cBhvr>
                                        <p:cTn id="8" dur="2400" fill="hold"/>
                                        <p:tgtEl>
                                          <p:spTgt spid="5"/>
                                        </p:tgtEl>
                                        <p:attrNameLst>
                                          <p:attrName>ppt_h</p:attrName>
                                        </p:attrNameLst>
                                      </p:cBhvr>
                                      <p:tavLst>
                                        <p:tav tm="0">
                                          <p:val>
                                            <p:fltVal val="0"/>
                                          </p:val>
                                        </p:tav>
                                        <p:tav tm="100000">
                                          <p:val>
                                            <p:strVal val="#ppt_h"/>
                                          </p:val>
                                        </p:tav>
                                      </p:tavLst>
                                    </p:anim>
                                    <p:anim calcmode="lin" valueType="num">
                                      <p:cBhvr>
                                        <p:cTn id="9" dur="2400" fill="hold"/>
                                        <p:tgtEl>
                                          <p:spTgt spid="5"/>
                                        </p:tgtEl>
                                        <p:attrNameLst>
                                          <p:attrName>style.rotation</p:attrName>
                                        </p:attrNameLst>
                                      </p:cBhvr>
                                      <p:tavLst>
                                        <p:tav tm="0">
                                          <p:val>
                                            <p:fltVal val="90"/>
                                          </p:val>
                                        </p:tav>
                                        <p:tav tm="100000">
                                          <p:val>
                                            <p:fltVal val="0"/>
                                          </p:val>
                                        </p:tav>
                                      </p:tavLst>
                                    </p:anim>
                                    <p:animEffect transition="in" filter="fade">
                                      <p:cBhvr>
                                        <p:cTn id="10" dur="2400"/>
                                        <p:tgtEl>
                                          <p:spTgt spid="5"/>
                                        </p:tgtEl>
                                      </p:cBhvr>
                                    </p:animEffect>
                                  </p:childTnLst>
                                </p:cTn>
                              </p:par>
                              <p:par>
                                <p:cTn id="11" presetID="53" presetClass="entr" presetSubtype="16" fill="hold" nodeType="withEffect">
                                  <p:stCondLst>
                                    <p:cond delay="2500"/>
                                  </p:stCondLst>
                                  <p:childTnLst>
                                    <p:set>
                                      <p:cBhvr>
                                        <p:cTn id="12" dur="1" fill="hold">
                                          <p:stCondLst>
                                            <p:cond delay="0"/>
                                          </p:stCondLst>
                                        </p:cTn>
                                        <p:tgtEl>
                                          <p:spTgt spid="21"/>
                                        </p:tgtEl>
                                        <p:attrNameLst>
                                          <p:attrName>style.visibility</p:attrName>
                                        </p:attrNameLst>
                                      </p:cBhvr>
                                      <p:to>
                                        <p:strVal val="visible"/>
                                      </p:to>
                                    </p:set>
                                    <p:anim calcmode="lin" valueType="num">
                                      <p:cBhvr>
                                        <p:cTn id="13" dur="500" fill="hold"/>
                                        <p:tgtEl>
                                          <p:spTgt spid="21"/>
                                        </p:tgtEl>
                                        <p:attrNameLst>
                                          <p:attrName>ppt_w</p:attrName>
                                        </p:attrNameLst>
                                      </p:cBhvr>
                                      <p:tavLst>
                                        <p:tav tm="0">
                                          <p:val>
                                            <p:fltVal val="0"/>
                                          </p:val>
                                        </p:tav>
                                        <p:tav tm="100000">
                                          <p:val>
                                            <p:strVal val="#ppt_w"/>
                                          </p:val>
                                        </p:tav>
                                      </p:tavLst>
                                    </p:anim>
                                    <p:anim calcmode="lin" valueType="num">
                                      <p:cBhvr>
                                        <p:cTn id="14" dur="500" fill="hold"/>
                                        <p:tgtEl>
                                          <p:spTgt spid="21"/>
                                        </p:tgtEl>
                                        <p:attrNameLst>
                                          <p:attrName>ppt_h</p:attrName>
                                        </p:attrNameLst>
                                      </p:cBhvr>
                                      <p:tavLst>
                                        <p:tav tm="0">
                                          <p:val>
                                            <p:fltVal val="0"/>
                                          </p:val>
                                        </p:tav>
                                        <p:tav tm="100000">
                                          <p:val>
                                            <p:strVal val="#ppt_h"/>
                                          </p:val>
                                        </p:tav>
                                      </p:tavLst>
                                    </p:anim>
                                    <p:animEffect transition="in" filter="fade">
                                      <p:cBhvr>
                                        <p:cTn id="15" dur="500"/>
                                        <p:tgtEl>
                                          <p:spTgt spid="21"/>
                                        </p:tgtEl>
                                      </p:cBhvr>
                                    </p:animEffect>
                                  </p:childTnLst>
                                </p:cTn>
                              </p:par>
                              <p:par>
                                <p:cTn id="16" presetID="53" presetClass="entr" presetSubtype="16" fill="hold" nodeType="withEffect">
                                  <p:stCondLst>
                                    <p:cond delay="3000"/>
                                  </p:stCondLst>
                                  <p:childTnLst>
                                    <p:set>
                                      <p:cBhvr>
                                        <p:cTn id="17" dur="1" fill="hold">
                                          <p:stCondLst>
                                            <p:cond delay="0"/>
                                          </p:stCondLst>
                                        </p:cTn>
                                        <p:tgtEl>
                                          <p:spTgt spid="24"/>
                                        </p:tgtEl>
                                        <p:attrNameLst>
                                          <p:attrName>style.visibility</p:attrName>
                                        </p:attrNameLst>
                                      </p:cBhvr>
                                      <p:to>
                                        <p:strVal val="visible"/>
                                      </p:to>
                                    </p:set>
                                    <p:anim calcmode="lin" valueType="num">
                                      <p:cBhvr>
                                        <p:cTn id="18" dur="500" fill="hold"/>
                                        <p:tgtEl>
                                          <p:spTgt spid="24"/>
                                        </p:tgtEl>
                                        <p:attrNameLst>
                                          <p:attrName>ppt_w</p:attrName>
                                        </p:attrNameLst>
                                      </p:cBhvr>
                                      <p:tavLst>
                                        <p:tav tm="0">
                                          <p:val>
                                            <p:fltVal val="0"/>
                                          </p:val>
                                        </p:tav>
                                        <p:tav tm="100000">
                                          <p:val>
                                            <p:strVal val="#ppt_w"/>
                                          </p:val>
                                        </p:tav>
                                      </p:tavLst>
                                    </p:anim>
                                    <p:anim calcmode="lin" valueType="num">
                                      <p:cBhvr>
                                        <p:cTn id="19" dur="500" fill="hold"/>
                                        <p:tgtEl>
                                          <p:spTgt spid="24"/>
                                        </p:tgtEl>
                                        <p:attrNameLst>
                                          <p:attrName>ppt_h</p:attrName>
                                        </p:attrNameLst>
                                      </p:cBhvr>
                                      <p:tavLst>
                                        <p:tav tm="0">
                                          <p:val>
                                            <p:fltVal val="0"/>
                                          </p:val>
                                        </p:tav>
                                        <p:tav tm="100000">
                                          <p:val>
                                            <p:strVal val="#ppt_h"/>
                                          </p:val>
                                        </p:tav>
                                      </p:tavLst>
                                    </p:anim>
                                    <p:animEffect transition="in" filter="fade">
                                      <p:cBhvr>
                                        <p:cTn id="20" dur="500"/>
                                        <p:tgtEl>
                                          <p:spTgt spid="24"/>
                                        </p:tgtEl>
                                      </p:cBhvr>
                                    </p:animEffect>
                                  </p:childTnLst>
                                </p:cTn>
                              </p:par>
                              <p:par>
                                <p:cTn id="21" presetID="53" presetClass="entr" presetSubtype="16" fill="hold" nodeType="withEffect">
                                  <p:stCondLst>
                                    <p:cond delay="3500"/>
                                  </p:stCondLst>
                                  <p:childTnLst>
                                    <p:set>
                                      <p:cBhvr>
                                        <p:cTn id="22" dur="1" fill="hold">
                                          <p:stCondLst>
                                            <p:cond delay="0"/>
                                          </p:stCondLst>
                                        </p:cTn>
                                        <p:tgtEl>
                                          <p:spTgt spid="18"/>
                                        </p:tgtEl>
                                        <p:attrNameLst>
                                          <p:attrName>style.visibility</p:attrName>
                                        </p:attrNameLst>
                                      </p:cBhvr>
                                      <p:to>
                                        <p:strVal val="visible"/>
                                      </p:to>
                                    </p:set>
                                    <p:anim calcmode="lin" valueType="num">
                                      <p:cBhvr>
                                        <p:cTn id="23" dur="500" fill="hold"/>
                                        <p:tgtEl>
                                          <p:spTgt spid="18"/>
                                        </p:tgtEl>
                                        <p:attrNameLst>
                                          <p:attrName>ppt_w</p:attrName>
                                        </p:attrNameLst>
                                      </p:cBhvr>
                                      <p:tavLst>
                                        <p:tav tm="0">
                                          <p:val>
                                            <p:fltVal val="0"/>
                                          </p:val>
                                        </p:tav>
                                        <p:tav tm="100000">
                                          <p:val>
                                            <p:strVal val="#ppt_w"/>
                                          </p:val>
                                        </p:tav>
                                      </p:tavLst>
                                    </p:anim>
                                    <p:anim calcmode="lin" valueType="num">
                                      <p:cBhvr>
                                        <p:cTn id="24" dur="500" fill="hold"/>
                                        <p:tgtEl>
                                          <p:spTgt spid="18"/>
                                        </p:tgtEl>
                                        <p:attrNameLst>
                                          <p:attrName>ppt_h</p:attrName>
                                        </p:attrNameLst>
                                      </p:cBhvr>
                                      <p:tavLst>
                                        <p:tav tm="0">
                                          <p:val>
                                            <p:fltVal val="0"/>
                                          </p:val>
                                        </p:tav>
                                        <p:tav tm="100000">
                                          <p:val>
                                            <p:strVal val="#ppt_h"/>
                                          </p:val>
                                        </p:tav>
                                      </p:tavLst>
                                    </p:anim>
                                    <p:animEffect transition="in" filter="fade">
                                      <p:cBhvr>
                                        <p:cTn id="25" dur="500"/>
                                        <p:tgtEl>
                                          <p:spTgt spid="18"/>
                                        </p:tgtEl>
                                      </p:cBhvr>
                                    </p:animEffect>
                                  </p:childTnLst>
                                </p:cTn>
                              </p:par>
                              <p:par>
                                <p:cTn id="26" presetID="22" presetClass="entr" presetSubtype="8" fill="hold" grpId="0" nodeType="withEffect">
                                  <p:stCondLst>
                                    <p:cond delay="4000"/>
                                  </p:stCondLst>
                                  <p:childTnLst>
                                    <p:set>
                                      <p:cBhvr>
                                        <p:cTn id="27" dur="1" fill="hold">
                                          <p:stCondLst>
                                            <p:cond delay="0"/>
                                          </p:stCondLst>
                                        </p:cTn>
                                        <p:tgtEl>
                                          <p:spTgt spid="17"/>
                                        </p:tgtEl>
                                        <p:attrNameLst>
                                          <p:attrName>style.visibility</p:attrName>
                                        </p:attrNameLst>
                                      </p:cBhvr>
                                      <p:to>
                                        <p:strVal val="visible"/>
                                      </p:to>
                                    </p:set>
                                    <p:animEffect transition="in" filter="wipe(left)">
                                      <p:cBhvr>
                                        <p:cTn id="28" dur="500"/>
                                        <p:tgtEl>
                                          <p:spTgt spid="17"/>
                                        </p:tgtEl>
                                      </p:cBhvr>
                                    </p:animEffect>
                                  </p:childTnLst>
                                </p:cTn>
                              </p:par>
                              <p:par>
                                <p:cTn id="29" presetID="22" presetClass="entr" presetSubtype="8" fill="hold" grpId="0" nodeType="withEffect">
                                  <p:stCondLst>
                                    <p:cond delay="4000"/>
                                  </p:stCondLst>
                                  <p:childTnLst>
                                    <p:set>
                                      <p:cBhvr>
                                        <p:cTn id="30" dur="1" fill="hold">
                                          <p:stCondLst>
                                            <p:cond delay="0"/>
                                          </p:stCondLst>
                                        </p:cTn>
                                        <p:tgtEl>
                                          <p:spTgt spid="15"/>
                                        </p:tgtEl>
                                        <p:attrNameLst>
                                          <p:attrName>style.visibility</p:attrName>
                                        </p:attrNameLst>
                                      </p:cBhvr>
                                      <p:to>
                                        <p:strVal val="visible"/>
                                      </p:to>
                                    </p:set>
                                    <p:animEffect transition="in" filter="wipe(left)">
                                      <p:cBhvr>
                                        <p:cTn id="31" dur="500"/>
                                        <p:tgtEl>
                                          <p:spTgt spid="15"/>
                                        </p:tgtEl>
                                      </p:cBhvr>
                                    </p:animEffect>
                                  </p:childTnLst>
                                </p:cTn>
                              </p:par>
                              <p:par>
                                <p:cTn id="32" presetID="22" presetClass="entr" presetSubtype="8" fill="hold" grpId="0" nodeType="withEffect">
                                  <p:stCondLst>
                                    <p:cond delay="4000"/>
                                  </p:stCondLst>
                                  <p:childTnLst>
                                    <p:set>
                                      <p:cBhvr>
                                        <p:cTn id="33" dur="1" fill="hold">
                                          <p:stCondLst>
                                            <p:cond delay="0"/>
                                          </p:stCondLst>
                                        </p:cTn>
                                        <p:tgtEl>
                                          <p:spTgt spid="16"/>
                                        </p:tgtEl>
                                        <p:attrNameLst>
                                          <p:attrName>style.visibility</p:attrName>
                                        </p:attrNameLst>
                                      </p:cBhvr>
                                      <p:to>
                                        <p:strVal val="visible"/>
                                      </p:to>
                                    </p:set>
                                    <p:animEffect transition="in" filter="wipe(left)">
                                      <p:cBhvr>
                                        <p:cTn id="34" dur="500"/>
                                        <p:tgtEl>
                                          <p:spTgt spid="16"/>
                                        </p:tgtEl>
                                      </p:cBhvr>
                                    </p:animEffect>
                                  </p:childTnLst>
                                </p:cTn>
                              </p:par>
                            </p:childTnLst>
                          </p:cTn>
                        </p:par>
                        <p:par>
                          <p:cTn id="35" fill="hold">
                            <p:stCondLst>
                              <p:cond delay="2500"/>
                            </p:stCondLst>
                            <p:childTnLst>
                              <p:par>
                                <p:cTn id="36" presetID="10" presetClass="entr" presetSubtype="0" fill="hold" grpId="0" nodeType="afterEffect">
                                  <p:stCondLst>
                                    <p:cond delay="0"/>
                                  </p:stCondLst>
                                  <p:childTnLst>
                                    <p:set>
                                      <p:cBhvr>
                                        <p:cTn id="37" dur="1" fill="hold">
                                          <p:stCondLst>
                                            <p:cond delay="0"/>
                                          </p:stCondLst>
                                        </p:cTn>
                                        <p:tgtEl>
                                          <p:spTgt spid="27"/>
                                        </p:tgtEl>
                                        <p:attrNameLst>
                                          <p:attrName>style.visibility</p:attrName>
                                        </p:attrNameLst>
                                      </p:cBhvr>
                                      <p:to>
                                        <p:strVal val="visible"/>
                                      </p:to>
                                    </p:set>
                                    <p:animEffect transition="in" filter="fade">
                                      <p:cBhvr>
                                        <p:cTn id="38" dur="500"/>
                                        <p:tgtEl>
                                          <p:spTgt spid="27"/>
                                        </p:tgtEl>
                                      </p:cBhvr>
                                    </p:animEffect>
                                  </p:childTnLst>
                                </p:cTn>
                              </p:par>
                            </p:childTnLst>
                          </p:cTn>
                        </p:par>
                        <p:par>
                          <p:cTn id="39" fill="hold">
                            <p:stCondLst>
                              <p:cond delay="3000"/>
                            </p:stCondLst>
                            <p:childTnLst>
                              <p:par>
                                <p:cTn id="40" presetID="10" presetClass="entr" presetSubtype="0" fill="hold" grpId="0" nodeType="afterEffect">
                                  <p:stCondLst>
                                    <p:cond delay="0"/>
                                  </p:stCondLst>
                                  <p:childTnLst>
                                    <p:set>
                                      <p:cBhvr>
                                        <p:cTn id="41" dur="1" fill="hold">
                                          <p:stCondLst>
                                            <p:cond delay="0"/>
                                          </p:stCondLst>
                                        </p:cTn>
                                        <p:tgtEl>
                                          <p:spTgt spid="28"/>
                                        </p:tgtEl>
                                        <p:attrNameLst>
                                          <p:attrName>style.visibility</p:attrName>
                                        </p:attrNameLst>
                                      </p:cBhvr>
                                      <p:to>
                                        <p:strVal val="visible"/>
                                      </p:to>
                                    </p:set>
                                    <p:animEffect transition="in" filter="fade">
                                      <p:cBhvr>
                                        <p:cTn id="42" dur="500"/>
                                        <p:tgtEl>
                                          <p:spTgt spid="28"/>
                                        </p:tgtEl>
                                      </p:cBhvr>
                                    </p:animEffect>
                                  </p:childTnLst>
                                </p:cTn>
                              </p:par>
                            </p:childTnLst>
                          </p:cTn>
                        </p:par>
                        <p:par>
                          <p:cTn id="43" fill="hold">
                            <p:stCondLst>
                              <p:cond delay="3500"/>
                            </p:stCondLst>
                            <p:childTnLst>
                              <p:par>
                                <p:cTn id="44" presetID="10" presetClass="entr" presetSubtype="0" fill="hold" grpId="0" nodeType="afterEffect">
                                  <p:stCondLst>
                                    <p:cond delay="0"/>
                                  </p:stCondLst>
                                  <p:childTnLst>
                                    <p:set>
                                      <p:cBhvr>
                                        <p:cTn id="45" dur="1" fill="hold">
                                          <p:stCondLst>
                                            <p:cond delay="0"/>
                                          </p:stCondLst>
                                        </p:cTn>
                                        <p:tgtEl>
                                          <p:spTgt spid="29"/>
                                        </p:tgtEl>
                                        <p:attrNameLst>
                                          <p:attrName>style.visibility</p:attrName>
                                        </p:attrNameLst>
                                      </p:cBhvr>
                                      <p:to>
                                        <p:strVal val="visible"/>
                                      </p:to>
                                    </p:set>
                                    <p:animEffect transition="in" filter="fade">
                                      <p:cBhvr>
                                        <p:cTn id="46" dur="500"/>
                                        <p:tgtEl>
                                          <p:spTgt spid="29"/>
                                        </p:tgtEl>
                                      </p:cBhvr>
                                    </p:animEffect>
                                  </p:childTnLst>
                                </p:cTn>
                              </p:par>
                              <p:par>
                                <p:cTn id="47" presetID="2" presetClass="entr" presetSubtype="4" fill="hold" grpId="0" nodeType="withEffect">
                                  <p:stCondLst>
                                    <p:cond delay="500"/>
                                  </p:stCondLst>
                                  <p:childTnLst>
                                    <p:set>
                                      <p:cBhvr>
                                        <p:cTn id="48" dur="1" fill="hold">
                                          <p:stCondLst>
                                            <p:cond delay="0"/>
                                          </p:stCondLst>
                                        </p:cTn>
                                        <p:tgtEl>
                                          <p:spTgt spid="2"/>
                                        </p:tgtEl>
                                        <p:attrNameLst>
                                          <p:attrName>style.visibility</p:attrName>
                                        </p:attrNameLst>
                                      </p:cBhvr>
                                      <p:to>
                                        <p:strVal val="visible"/>
                                      </p:to>
                                    </p:set>
                                    <p:anim calcmode="lin" valueType="num">
                                      <p:cBhvr additive="base">
                                        <p:cTn id="49" dur="500" fill="hold"/>
                                        <p:tgtEl>
                                          <p:spTgt spid="2"/>
                                        </p:tgtEl>
                                        <p:attrNameLst>
                                          <p:attrName>ppt_x</p:attrName>
                                        </p:attrNameLst>
                                      </p:cBhvr>
                                      <p:tavLst>
                                        <p:tav tm="0">
                                          <p:val>
                                            <p:strVal val="#ppt_x"/>
                                          </p:val>
                                        </p:tav>
                                        <p:tav tm="100000">
                                          <p:val>
                                            <p:strVal val="#ppt_x"/>
                                          </p:val>
                                        </p:tav>
                                      </p:tavLst>
                                    </p:anim>
                                    <p:anim calcmode="lin" valueType="num">
                                      <p:cBhvr additive="base">
                                        <p:cTn id="50"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17" grpId="0"/>
      <p:bldP spid="27" grpId="0"/>
      <p:bldP spid="28" grpId="0"/>
      <p:bldP spid="29" grpId="0"/>
      <p:bldP spid="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矩形 40"/>
          <p:cNvSpPr/>
          <p:nvPr/>
        </p:nvSpPr>
        <p:spPr>
          <a:xfrm>
            <a:off x="490220" y="633730"/>
            <a:ext cx="11172825" cy="5774055"/>
          </a:xfrm>
          <a:prstGeom prst="rect">
            <a:avLst/>
          </a:prstGeom>
          <a:solidFill>
            <a:schemeClr val="bg1"/>
          </a:solidFill>
          <a:ln w="254000">
            <a:solidFill>
              <a:srgbClr val="F8B6D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文本框 41"/>
          <p:cNvSpPr txBox="1"/>
          <p:nvPr/>
        </p:nvSpPr>
        <p:spPr>
          <a:xfrm>
            <a:off x="4221480" y="334010"/>
            <a:ext cx="3418205" cy="583565"/>
          </a:xfrm>
          <a:prstGeom prst="rect">
            <a:avLst/>
          </a:prstGeom>
          <a:solidFill>
            <a:schemeClr val="bg1"/>
          </a:solidFill>
        </p:spPr>
        <p:txBody>
          <a:bodyPr wrap="square" rtlCol="0">
            <a:spAutoFit/>
          </a:bodyPr>
          <a:lstStyle/>
          <a:p>
            <a:r>
              <a:rPr lang="en-US" altLang="zh-CN" sz="3200">
                <a:latin typeface="微软雅黑" panose="020B0503020204020204" pitchFamily="34" charset="-122"/>
                <a:ea typeface="微软雅黑" panose="020B0503020204020204" pitchFamily="34" charset="-122"/>
              </a:rPr>
              <a:t>  </a:t>
            </a:r>
            <a:r>
              <a:rPr lang="zh-CN" altLang="en-US" sz="3200">
                <a:latin typeface="微软雅黑" panose="020B0503020204020204" pitchFamily="34" charset="-122"/>
                <a:ea typeface="微软雅黑" panose="020B0503020204020204" pitchFamily="34" charset="-122"/>
              </a:rPr>
              <a:t>请输入你的题目</a:t>
            </a:r>
          </a:p>
        </p:txBody>
      </p:sp>
      <p:pic>
        <p:nvPicPr>
          <p:cNvPr id="43" name="图片 42"/>
          <p:cNvPicPr>
            <a:picLocks noChangeAspect="1"/>
          </p:cNvPicPr>
          <p:nvPr/>
        </p:nvPicPr>
        <p:blipFill>
          <a:blip r:embed="rId3"/>
          <a:stretch>
            <a:fillRect/>
          </a:stretch>
        </p:blipFill>
        <p:spPr>
          <a:xfrm>
            <a:off x="10448925" y="-1971040"/>
            <a:ext cx="3568700" cy="3359150"/>
          </a:xfrm>
          <a:prstGeom prst="rect">
            <a:avLst/>
          </a:prstGeom>
        </p:spPr>
      </p:pic>
      <p:pic>
        <p:nvPicPr>
          <p:cNvPr id="44" name="图片 43"/>
          <p:cNvPicPr>
            <a:picLocks noChangeAspect="1"/>
          </p:cNvPicPr>
          <p:nvPr/>
        </p:nvPicPr>
        <p:blipFill>
          <a:blip r:embed="rId4"/>
          <a:stretch>
            <a:fillRect/>
          </a:stretch>
        </p:blipFill>
        <p:spPr>
          <a:xfrm>
            <a:off x="9572625" y="-680085"/>
            <a:ext cx="1981200" cy="1597660"/>
          </a:xfrm>
          <a:prstGeom prst="rect">
            <a:avLst/>
          </a:prstGeom>
        </p:spPr>
      </p:pic>
      <p:pic>
        <p:nvPicPr>
          <p:cNvPr id="45" name="图片 44"/>
          <p:cNvPicPr>
            <a:picLocks noChangeAspect="1"/>
          </p:cNvPicPr>
          <p:nvPr/>
        </p:nvPicPr>
        <p:blipFill>
          <a:blip r:embed="rId5"/>
          <a:stretch>
            <a:fillRect/>
          </a:stretch>
        </p:blipFill>
        <p:spPr>
          <a:xfrm>
            <a:off x="-942340" y="4718050"/>
            <a:ext cx="2829560" cy="2901950"/>
          </a:xfrm>
          <a:prstGeom prst="rect">
            <a:avLst/>
          </a:prstGeom>
        </p:spPr>
      </p:pic>
      <p:pic>
        <p:nvPicPr>
          <p:cNvPr id="46" name="图片 45"/>
          <p:cNvPicPr>
            <a:picLocks noChangeAspect="1"/>
          </p:cNvPicPr>
          <p:nvPr/>
        </p:nvPicPr>
        <p:blipFill>
          <a:blip r:embed="rId6"/>
          <a:stretch>
            <a:fillRect/>
          </a:stretch>
        </p:blipFill>
        <p:spPr>
          <a:xfrm>
            <a:off x="490220" y="5680075"/>
            <a:ext cx="2313305" cy="1762125"/>
          </a:xfrm>
          <a:prstGeom prst="rect">
            <a:avLst/>
          </a:prstGeom>
        </p:spPr>
      </p:pic>
      <p:grpSp>
        <p:nvGrpSpPr>
          <p:cNvPr id="2" name="组合 30"/>
          <p:cNvGrpSpPr/>
          <p:nvPr/>
        </p:nvGrpSpPr>
        <p:grpSpPr>
          <a:xfrm>
            <a:off x="5398471" y="1157441"/>
            <a:ext cx="5197423" cy="1038080"/>
            <a:chOff x="4048782" y="868081"/>
            <a:chExt cx="3898593" cy="778560"/>
          </a:xfrm>
        </p:grpSpPr>
        <p:sp>
          <p:nvSpPr>
            <p:cNvPr id="3" name="Freeform: Shape 36"/>
            <p:cNvSpPr/>
            <p:nvPr/>
          </p:nvSpPr>
          <p:spPr>
            <a:xfrm>
              <a:off x="4048782" y="868081"/>
              <a:ext cx="1439394" cy="778560"/>
            </a:xfrm>
            <a:custGeom>
              <a:avLst/>
              <a:gdLst>
                <a:gd name="connsiteX0" fmla="*/ 1832429 w 6775553"/>
                <a:gd name="connsiteY0" fmla="*/ 0 h 3664858"/>
                <a:gd name="connsiteX1" fmla="*/ 3520857 w 6775553"/>
                <a:gd name="connsiteY1" fmla="*/ 1119165 h 3664858"/>
                <a:gd name="connsiteX2" fmla="*/ 3541502 w 6775553"/>
                <a:gd name="connsiteY2" fmla="*/ 1175571 h 3664858"/>
                <a:gd name="connsiteX3" fmla="*/ 3543956 w 6775553"/>
                <a:gd name="connsiteY3" fmla="*/ 1174000 h 3664858"/>
                <a:gd name="connsiteX4" fmla="*/ 3615719 w 6775553"/>
                <a:gd name="connsiteY4" fmla="*/ 1306233 h 3664858"/>
                <a:gd name="connsiteX5" fmla="*/ 4345916 w 6775553"/>
                <a:gd name="connsiteY5" fmla="*/ 1694531 h 3664858"/>
                <a:gd name="connsiteX6" fmla="*/ 5011770 w 6775553"/>
                <a:gd name="connsiteY6" fmla="*/ 1390179 h 3664858"/>
                <a:gd name="connsiteX7" fmla="*/ 5048596 w 6775553"/>
                <a:gd name="connsiteY7" fmla="*/ 1342134 h 3664858"/>
                <a:gd name="connsiteX8" fmla="*/ 5066082 w 6775553"/>
                <a:gd name="connsiteY8" fmla="*/ 1309919 h 3664858"/>
                <a:gd name="connsiteX9" fmla="*/ 5089552 w 6775553"/>
                <a:gd name="connsiteY9" fmla="*/ 1281473 h 3664858"/>
                <a:gd name="connsiteX10" fmla="*/ 5094681 w 6775553"/>
                <a:gd name="connsiteY10" fmla="*/ 1272022 h 3664858"/>
                <a:gd name="connsiteX11" fmla="*/ 5096253 w 6775553"/>
                <a:gd name="connsiteY11" fmla="*/ 1273351 h 3664858"/>
                <a:gd name="connsiteX12" fmla="*/ 5180197 w 6775553"/>
                <a:gd name="connsiteY12" fmla="*/ 1171610 h 3664858"/>
                <a:gd name="connsiteX13" fmla="*/ 5841015 w 6775553"/>
                <a:gd name="connsiteY13" fmla="*/ 897890 h 3664858"/>
                <a:gd name="connsiteX14" fmla="*/ 6775553 w 6775553"/>
                <a:gd name="connsiteY14" fmla="*/ 1832428 h 3664858"/>
                <a:gd name="connsiteX15" fmla="*/ 5841015 w 6775553"/>
                <a:gd name="connsiteY15" fmla="*/ 2766966 h 3664858"/>
                <a:gd name="connsiteX16" fmla="*/ 5134367 w 6775553"/>
                <a:gd name="connsiteY16" fmla="*/ 2444014 h 3664858"/>
                <a:gd name="connsiteX17" fmla="*/ 5092691 w 6775553"/>
                <a:gd name="connsiteY17" fmla="*/ 2386854 h 3664858"/>
                <a:gd name="connsiteX18" fmla="*/ 5090513 w 6775553"/>
                <a:gd name="connsiteY18" fmla="*/ 2388695 h 3664858"/>
                <a:gd name="connsiteX19" fmla="*/ 5080267 w 6775553"/>
                <a:gd name="connsiteY19" fmla="*/ 2369814 h 3664858"/>
                <a:gd name="connsiteX20" fmla="*/ 5046845 w 6775553"/>
                <a:gd name="connsiteY20" fmla="*/ 2323975 h 3664858"/>
                <a:gd name="connsiteX21" fmla="*/ 5011770 w 6775553"/>
                <a:gd name="connsiteY21" fmla="*/ 2278215 h 3664858"/>
                <a:gd name="connsiteX22" fmla="*/ 4345916 w 6775553"/>
                <a:gd name="connsiteY22" fmla="*/ 1973862 h 3664858"/>
                <a:gd name="connsiteX23" fmla="*/ 3615719 w 6775553"/>
                <a:gd name="connsiteY23" fmla="*/ 2362160 h 3664858"/>
                <a:gd name="connsiteX24" fmla="*/ 3548466 w 6775553"/>
                <a:gd name="connsiteY24" fmla="*/ 2486081 h 3664858"/>
                <a:gd name="connsiteX25" fmla="*/ 3544494 w 6775553"/>
                <a:gd name="connsiteY25" fmla="*/ 2483539 h 3664858"/>
                <a:gd name="connsiteX26" fmla="*/ 3533622 w 6775553"/>
                <a:gd name="connsiteY26" fmla="*/ 2514722 h 3664858"/>
                <a:gd name="connsiteX27" fmla="*/ 1832429 w 6775553"/>
                <a:gd name="connsiteY27" fmla="*/ 3664858 h 3664858"/>
                <a:gd name="connsiteX28" fmla="*/ 0 w 6775553"/>
                <a:gd name="connsiteY28" fmla="*/ 1832429 h 3664858"/>
                <a:gd name="connsiteX29" fmla="*/ 1832429 w 6775553"/>
                <a:gd name="connsiteY29" fmla="*/ 0 h 36648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6775553" h="3664858">
                  <a:moveTo>
                    <a:pt x="1832429" y="0"/>
                  </a:moveTo>
                  <a:cubicBezTo>
                    <a:pt x="2591446" y="0"/>
                    <a:pt x="3242679" y="461478"/>
                    <a:pt x="3520857" y="1119165"/>
                  </a:cubicBezTo>
                  <a:lnTo>
                    <a:pt x="3541502" y="1175571"/>
                  </a:lnTo>
                  <a:lnTo>
                    <a:pt x="3543956" y="1174000"/>
                  </a:lnTo>
                  <a:lnTo>
                    <a:pt x="3615719" y="1306233"/>
                  </a:lnTo>
                  <a:cubicBezTo>
                    <a:pt x="3773967" y="1540504"/>
                    <a:pt x="4041957" y="1694531"/>
                    <a:pt x="4345916" y="1694531"/>
                  </a:cubicBezTo>
                  <a:cubicBezTo>
                    <a:pt x="4611881" y="1694531"/>
                    <a:pt x="4850306" y="1576604"/>
                    <a:pt x="5011770" y="1390179"/>
                  </a:cubicBezTo>
                  <a:lnTo>
                    <a:pt x="5048596" y="1342134"/>
                  </a:lnTo>
                  <a:lnTo>
                    <a:pt x="5066082" y="1309919"/>
                  </a:lnTo>
                  <a:lnTo>
                    <a:pt x="5089552" y="1281473"/>
                  </a:lnTo>
                  <a:lnTo>
                    <a:pt x="5094681" y="1272022"/>
                  </a:lnTo>
                  <a:lnTo>
                    <a:pt x="5096253" y="1273351"/>
                  </a:lnTo>
                  <a:lnTo>
                    <a:pt x="5180197" y="1171610"/>
                  </a:lnTo>
                  <a:cubicBezTo>
                    <a:pt x="5349315" y="1002492"/>
                    <a:pt x="5582950" y="897890"/>
                    <a:pt x="5841015" y="897890"/>
                  </a:cubicBezTo>
                  <a:cubicBezTo>
                    <a:pt x="6357146" y="897890"/>
                    <a:pt x="6775553" y="1316297"/>
                    <a:pt x="6775553" y="1832428"/>
                  </a:cubicBezTo>
                  <a:cubicBezTo>
                    <a:pt x="6775553" y="2348559"/>
                    <a:pt x="6357146" y="2766966"/>
                    <a:pt x="5841015" y="2766966"/>
                  </a:cubicBezTo>
                  <a:cubicBezTo>
                    <a:pt x="5558756" y="2766966"/>
                    <a:pt x="5305723" y="2641832"/>
                    <a:pt x="5134367" y="2444014"/>
                  </a:cubicBezTo>
                  <a:lnTo>
                    <a:pt x="5092691" y="2386854"/>
                  </a:lnTo>
                  <a:lnTo>
                    <a:pt x="5090513" y="2388695"/>
                  </a:lnTo>
                  <a:lnTo>
                    <a:pt x="5080267" y="2369814"/>
                  </a:lnTo>
                  <a:lnTo>
                    <a:pt x="5046845" y="2323975"/>
                  </a:lnTo>
                  <a:lnTo>
                    <a:pt x="5011770" y="2278215"/>
                  </a:lnTo>
                  <a:cubicBezTo>
                    <a:pt x="4850306" y="2091790"/>
                    <a:pt x="4611881" y="1973862"/>
                    <a:pt x="4345916" y="1973862"/>
                  </a:cubicBezTo>
                  <a:cubicBezTo>
                    <a:pt x="4041957" y="1973863"/>
                    <a:pt x="3773967" y="2127890"/>
                    <a:pt x="3615719" y="2362160"/>
                  </a:cubicBezTo>
                  <a:lnTo>
                    <a:pt x="3548466" y="2486081"/>
                  </a:lnTo>
                  <a:lnTo>
                    <a:pt x="3544494" y="2483539"/>
                  </a:lnTo>
                  <a:lnTo>
                    <a:pt x="3533622" y="2514722"/>
                  </a:lnTo>
                  <a:cubicBezTo>
                    <a:pt x="3263004" y="3188846"/>
                    <a:pt x="2603306" y="3664858"/>
                    <a:pt x="1832429" y="3664858"/>
                  </a:cubicBezTo>
                  <a:cubicBezTo>
                    <a:pt x="820406" y="3664858"/>
                    <a:pt x="0" y="2844452"/>
                    <a:pt x="0" y="1832429"/>
                  </a:cubicBezTo>
                  <a:cubicBezTo>
                    <a:pt x="0" y="820406"/>
                    <a:pt x="820406" y="0"/>
                    <a:pt x="1832429" y="0"/>
                  </a:cubicBezTo>
                  <a:close/>
                </a:path>
              </a:pathLst>
            </a:custGeom>
            <a:solidFill>
              <a:srgbClr val="4188CE"/>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4" name="Group 8"/>
            <p:cNvGrpSpPr/>
            <p:nvPr/>
          </p:nvGrpSpPr>
          <p:grpSpPr>
            <a:xfrm>
              <a:off x="5674603" y="970582"/>
              <a:ext cx="2272772" cy="573557"/>
              <a:chOff x="8268606" y="3017352"/>
              <a:chExt cx="3555718" cy="897321"/>
            </a:xfrm>
          </p:grpSpPr>
          <p:sp>
            <p:nvSpPr>
              <p:cNvPr id="7" name="TextBox 9"/>
              <p:cNvSpPr txBox="1"/>
              <p:nvPr/>
            </p:nvSpPr>
            <p:spPr>
              <a:xfrm>
                <a:off x="8268606" y="3325117"/>
                <a:ext cx="3555718" cy="589556"/>
              </a:xfrm>
              <a:prstGeom prst="rect">
                <a:avLst/>
              </a:prstGeom>
              <a:noFill/>
            </p:spPr>
            <p:txBody>
              <a:bodyPr wrap="square" lIns="95970" tIns="0" rIns="95970" bIns="0" anchor="ctr" anchorCtr="0">
                <a:normAutofit lnSpcReduction="10000"/>
              </a:bodyPr>
              <a:lstStyle/>
              <a:p>
                <a:pPr defTabSz="1218565">
                  <a:lnSpc>
                    <a:spcPct val="120000"/>
                  </a:lnSpc>
                  <a:defRPr/>
                </a:pPr>
                <a:r>
                  <a:rPr lang="zh-CN" altLang="en-US" sz="1465" dirty="0">
                    <a:solidFill>
                      <a:schemeClr val="bg1">
                        <a:lumMod val="50000"/>
                      </a:schemeClr>
                    </a:solidFill>
                  </a:rPr>
                  <a:t>此部分内容作为文字排版占位显示</a:t>
                </a:r>
                <a:br>
                  <a:rPr lang="zh-CN" altLang="en-US" sz="1465" dirty="0">
                    <a:solidFill>
                      <a:schemeClr val="bg1">
                        <a:lumMod val="50000"/>
                      </a:schemeClr>
                    </a:solidFill>
                  </a:rPr>
                </a:br>
                <a:r>
                  <a:rPr lang="zh-CN" altLang="en-US" sz="1465" dirty="0">
                    <a:solidFill>
                      <a:schemeClr val="bg1">
                        <a:lumMod val="50000"/>
                      </a:schemeClr>
                    </a:solidFill>
                  </a:rPr>
                  <a:t>（建议使用主题字体）</a:t>
                </a:r>
              </a:p>
            </p:txBody>
          </p:sp>
          <p:sp>
            <p:nvSpPr>
              <p:cNvPr id="8" name="Rectangle 10"/>
              <p:cNvSpPr/>
              <p:nvPr/>
            </p:nvSpPr>
            <p:spPr>
              <a:xfrm>
                <a:off x="8268607" y="3017352"/>
                <a:ext cx="2457329" cy="246221"/>
              </a:xfrm>
              <a:prstGeom prst="rect">
                <a:avLst/>
              </a:prstGeom>
            </p:spPr>
            <p:txBody>
              <a:bodyPr wrap="none" lIns="95970" tIns="0" rIns="95970" bIns="0">
                <a:normAutofit fontScale="92500" lnSpcReduction="20000"/>
              </a:bodyPr>
              <a:lstStyle/>
              <a:p>
                <a:pPr defTabSz="1218565">
                  <a:defRPr/>
                </a:pPr>
                <a:r>
                  <a:rPr lang="zh-CN" altLang="en-US" b="1" dirty="0">
                    <a:solidFill>
                      <a:schemeClr val="bg1">
                        <a:lumMod val="50000"/>
                      </a:schemeClr>
                    </a:solidFill>
                  </a:rPr>
                  <a:t>标题文本预设</a:t>
                </a:r>
              </a:p>
            </p:txBody>
          </p:sp>
        </p:grpSp>
        <p:sp>
          <p:nvSpPr>
            <p:cNvPr id="5" name="Freeform: Shape 19"/>
            <p:cNvSpPr/>
            <p:nvPr/>
          </p:nvSpPr>
          <p:spPr bwMode="auto">
            <a:xfrm>
              <a:off x="4320655" y="1126797"/>
              <a:ext cx="278524" cy="228923"/>
            </a:xfrm>
            <a:custGeom>
              <a:avLst/>
              <a:gdLst>
                <a:gd name="T0" fmla="*/ 285 w 293"/>
                <a:gd name="T1" fmla="*/ 32 h 238"/>
                <a:gd name="T2" fmla="*/ 259 w 293"/>
                <a:gd name="T3" fmla="*/ 38 h 238"/>
                <a:gd name="T4" fmla="*/ 275 w 293"/>
                <a:gd name="T5" fmla="*/ 24 h 238"/>
                <a:gd name="T6" fmla="*/ 285 w 293"/>
                <a:gd name="T7" fmla="*/ 4 h 238"/>
                <a:gd name="T8" fmla="*/ 257 w 293"/>
                <a:gd name="T9" fmla="*/ 16 h 238"/>
                <a:gd name="T10" fmla="*/ 237 w 293"/>
                <a:gd name="T11" fmla="*/ 11 h 238"/>
                <a:gd name="T12" fmla="*/ 216 w 293"/>
                <a:gd name="T13" fmla="*/ 1 h 238"/>
                <a:gd name="T14" fmla="*/ 203 w 293"/>
                <a:gd name="T15" fmla="*/ 0 h 238"/>
                <a:gd name="T16" fmla="*/ 179 w 293"/>
                <a:gd name="T17" fmla="*/ 5 h 238"/>
                <a:gd name="T18" fmla="*/ 154 w 293"/>
                <a:gd name="T19" fmla="*/ 27 h 238"/>
                <a:gd name="T20" fmla="*/ 143 w 293"/>
                <a:gd name="T21" fmla="*/ 54 h 238"/>
                <a:gd name="T22" fmla="*/ 143 w 293"/>
                <a:gd name="T23" fmla="*/ 67 h 238"/>
                <a:gd name="T24" fmla="*/ 126 w 293"/>
                <a:gd name="T25" fmla="*/ 72 h 238"/>
                <a:gd name="T26" fmla="*/ 75 w 293"/>
                <a:gd name="T27" fmla="*/ 55 h 238"/>
                <a:gd name="T28" fmla="*/ 33 w 293"/>
                <a:gd name="T29" fmla="*/ 24 h 238"/>
                <a:gd name="T30" fmla="*/ 17 w 293"/>
                <a:gd name="T31" fmla="*/ 17 h 238"/>
                <a:gd name="T32" fmla="*/ 12 w 293"/>
                <a:gd name="T33" fmla="*/ 41 h 238"/>
                <a:gd name="T34" fmla="*/ 14 w 293"/>
                <a:gd name="T35" fmla="*/ 57 h 238"/>
                <a:gd name="T36" fmla="*/ 23 w 293"/>
                <a:gd name="T37" fmla="*/ 76 h 238"/>
                <a:gd name="T38" fmla="*/ 39 w 293"/>
                <a:gd name="T39" fmla="*/ 91 h 238"/>
                <a:gd name="T40" fmla="*/ 25 w 293"/>
                <a:gd name="T41" fmla="*/ 89 h 238"/>
                <a:gd name="T42" fmla="*/ 12 w 293"/>
                <a:gd name="T43" fmla="*/ 84 h 238"/>
                <a:gd name="T44" fmla="*/ 13 w 293"/>
                <a:gd name="T45" fmla="*/ 95 h 238"/>
                <a:gd name="T46" fmla="*/ 25 w 293"/>
                <a:gd name="T47" fmla="*/ 123 h 238"/>
                <a:gd name="T48" fmla="*/ 50 w 293"/>
                <a:gd name="T49" fmla="*/ 140 h 238"/>
                <a:gd name="T50" fmla="*/ 52 w 293"/>
                <a:gd name="T51" fmla="*/ 145 h 238"/>
                <a:gd name="T52" fmla="*/ 33 w 293"/>
                <a:gd name="T53" fmla="*/ 145 h 238"/>
                <a:gd name="T54" fmla="*/ 41 w 293"/>
                <a:gd name="T55" fmla="*/ 161 h 238"/>
                <a:gd name="T56" fmla="*/ 62 w 293"/>
                <a:gd name="T57" fmla="*/ 179 h 238"/>
                <a:gd name="T58" fmla="*/ 89 w 293"/>
                <a:gd name="T59" fmla="*/ 186 h 238"/>
                <a:gd name="T60" fmla="*/ 73 w 293"/>
                <a:gd name="T61" fmla="*/ 197 h 238"/>
                <a:gd name="T62" fmla="*/ 45 w 293"/>
                <a:gd name="T63" fmla="*/ 208 h 238"/>
                <a:gd name="T64" fmla="*/ 14 w 293"/>
                <a:gd name="T65" fmla="*/ 212 h 238"/>
                <a:gd name="T66" fmla="*/ 0 w 293"/>
                <a:gd name="T67" fmla="*/ 211 h 238"/>
                <a:gd name="T68" fmla="*/ 32 w 293"/>
                <a:gd name="T69" fmla="*/ 227 h 238"/>
                <a:gd name="T70" fmla="*/ 68 w 293"/>
                <a:gd name="T71" fmla="*/ 237 h 238"/>
                <a:gd name="T72" fmla="*/ 93 w 293"/>
                <a:gd name="T73" fmla="*/ 238 h 238"/>
                <a:gd name="T74" fmla="*/ 149 w 293"/>
                <a:gd name="T75" fmla="*/ 229 h 238"/>
                <a:gd name="T76" fmla="*/ 195 w 293"/>
                <a:gd name="T77" fmla="*/ 205 h 238"/>
                <a:gd name="T78" fmla="*/ 229 w 293"/>
                <a:gd name="T79" fmla="*/ 169 h 238"/>
                <a:gd name="T80" fmla="*/ 252 w 293"/>
                <a:gd name="T81" fmla="*/ 127 h 238"/>
                <a:gd name="T82" fmla="*/ 262 w 293"/>
                <a:gd name="T83" fmla="*/ 82 h 238"/>
                <a:gd name="T84" fmla="*/ 263 w 293"/>
                <a:gd name="T85" fmla="*/ 59 h 238"/>
                <a:gd name="T86" fmla="*/ 280 w 293"/>
                <a:gd name="T87" fmla="*/ 45 h 238"/>
                <a:gd name="T88" fmla="*/ 293 w 293"/>
                <a:gd name="T89" fmla="*/ 28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93" h="238">
                  <a:moveTo>
                    <a:pt x="293" y="28"/>
                  </a:moveTo>
                  <a:lnTo>
                    <a:pt x="293" y="28"/>
                  </a:lnTo>
                  <a:lnTo>
                    <a:pt x="285" y="32"/>
                  </a:lnTo>
                  <a:lnTo>
                    <a:pt x="277" y="34"/>
                  </a:lnTo>
                  <a:lnTo>
                    <a:pt x="267" y="36"/>
                  </a:lnTo>
                  <a:lnTo>
                    <a:pt x="259" y="38"/>
                  </a:lnTo>
                  <a:lnTo>
                    <a:pt x="259" y="38"/>
                  </a:lnTo>
                  <a:lnTo>
                    <a:pt x="267" y="31"/>
                  </a:lnTo>
                  <a:lnTo>
                    <a:pt x="275" y="24"/>
                  </a:lnTo>
                  <a:lnTo>
                    <a:pt x="281" y="14"/>
                  </a:lnTo>
                  <a:lnTo>
                    <a:pt x="285" y="4"/>
                  </a:lnTo>
                  <a:lnTo>
                    <a:pt x="285" y="4"/>
                  </a:lnTo>
                  <a:lnTo>
                    <a:pt x="277" y="9"/>
                  </a:lnTo>
                  <a:lnTo>
                    <a:pt x="266" y="13"/>
                  </a:lnTo>
                  <a:lnTo>
                    <a:pt x="257" y="16"/>
                  </a:lnTo>
                  <a:lnTo>
                    <a:pt x="247" y="18"/>
                  </a:lnTo>
                  <a:lnTo>
                    <a:pt x="247" y="18"/>
                  </a:lnTo>
                  <a:lnTo>
                    <a:pt x="237" y="11"/>
                  </a:lnTo>
                  <a:lnTo>
                    <a:pt x="227" y="5"/>
                  </a:lnTo>
                  <a:lnTo>
                    <a:pt x="222" y="3"/>
                  </a:lnTo>
                  <a:lnTo>
                    <a:pt x="216" y="1"/>
                  </a:lnTo>
                  <a:lnTo>
                    <a:pt x="209" y="0"/>
                  </a:lnTo>
                  <a:lnTo>
                    <a:pt x="203" y="0"/>
                  </a:lnTo>
                  <a:lnTo>
                    <a:pt x="203" y="0"/>
                  </a:lnTo>
                  <a:lnTo>
                    <a:pt x="197" y="0"/>
                  </a:lnTo>
                  <a:lnTo>
                    <a:pt x="191" y="1"/>
                  </a:lnTo>
                  <a:lnTo>
                    <a:pt x="179" y="5"/>
                  </a:lnTo>
                  <a:lnTo>
                    <a:pt x="169" y="10"/>
                  </a:lnTo>
                  <a:lnTo>
                    <a:pt x="161" y="17"/>
                  </a:lnTo>
                  <a:lnTo>
                    <a:pt x="154" y="27"/>
                  </a:lnTo>
                  <a:lnTo>
                    <a:pt x="147" y="37"/>
                  </a:lnTo>
                  <a:lnTo>
                    <a:pt x="144" y="48"/>
                  </a:lnTo>
                  <a:lnTo>
                    <a:pt x="143" y="54"/>
                  </a:lnTo>
                  <a:lnTo>
                    <a:pt x="143" y="60"/>
                  </a:lnTo>
                  <a:lnTo>
                    <a:pt x="143" y="60"/>
                  </a:lnTo>
                  <a:lnTo>
                    <a:pt x="143" y="67"/>
                  </a:lnTo>
                  <a:lnTo>
                    <a:pt x="144" y="74"/>
                  </a:lnTo>
                  <a:lnTo>
                    <a:pt x="144" y="74"/>
                  </a:lnTo>
                  <a:lnTo>
                    <a:pt x="126" y="72"/>
                  </a:lnTo>
                  <a:lnTo>
                    <a:pt x="108" y="68"/>
                  </a:lnTo>
                  <a:lnTo>
                    <a:pt x="92" y="63"/>
                  </a:lnTo>
                  <a:lnTo>
                    <a:pt x="75" y="55"/>
                  </a:lnTo>
                  <a:lnTo>
                    <a:pt x="59" y="46"/>
                  </a:lnTo>
                  <a:lnTo>
                    <a:pt x="45" y="36"/>
                  </a:lnTo>
                  <a:lnTo>
                    <a:pt x="33" y="24"/>
                  </a:lnTo>
                  <a:lnTo>
                    <a:pt x="20" y="11"/>
                  </a:lnTo>
                  <a:lnTo>
                    <a:pt x="20" y="11"/>
                  </a:lnTo>
                  <a:lnTo>
                    <a:pt x="17" y="17"/>
                  </a:lnTo>
                  <a:lnTo>
                    <a:pt x="15" y="26"/>
                  </a:lnTo>
                  <a:lnTo>
                    <a:pt x="13" y="33"/>
                  </a:lnTo>
                  <a:lnTo>
                    <a:pt x="12" y="41"/>
                  </a:lnTo>
                  <a:lnTo>
                    <a:pt x="12" y="41"/>
                  </a:lnTo>
                  <a:lnTo>
                    <a:pt x="13" y="48"/>
                  </a:lnTo>
                  <a:lnTo>
                    <a:pt x="14" y="57"/>
                  </a:lnTo>
                  <a:lnTo>
                    <a:pt x="17" y="63"/>
                  </a:lnTo>
                  <a:lnTo>
                    <a:pt x="20" y="70"/>
                  </a:lnTo>
                  <a:lnTo>
                    <a:pt x="23" y="76"/>
                  </a:lnTo>
                  <a:lnTo>
                    <a:pt x="28" y="81"/>
                  </a:lnTo>
                  <a:lnTo>
                    <a:pt x="34" y="87"/>
                  </a:lnTo>
                  <a:lnTo>
                    <a:pt x="39" y="91"/>
                  </a:lnTo>
                  <a:lnTo>
                    <a:pt x="39" y="91"/>
                  </a:lnTo>
                  <a:lnTo>
                    <a:pt x="32" y="91"/>
                  </a:lnTo>
                  <a:lnTo>
                    <a:pt x="25" y="89"/>
                  </a:lnTo>
                  <a:lnTo>
                    <a:pt x="18" y="87"/>
                  </a:lnTo>
                  <a:lnTo>
                    <a:pt x="12" y="84"/>
                  </a:lnTo>
                  <a:lnTo>
                    <a:pt x="12" y="84"/>
                  </a:lnTo>
                  <a:lnTo>
                    <a:pt x="12" y="85"/>
                  </a:lnTo>
                  <a:lnTo>
                    <a:pt x="12" y="85"/>
                  </a:lnTo>
                  <a:lnTo>
                    <a:pt x="13" y="95"/>
                  </a:lnTo>
                  <a:lnTo>
                    <a:pt x="16" y="105"/>
                  </a:lnTo>
                  <a:lnTo>
                    <a:pt x="20" y="115"/>
                  </a:lnTo>
                  <a:lnTo>
                    <a:pt x="25" y="123"/>
                  </a:lnTo>
                  <a:lnTo>
                    <a:pt x="33" y="130"/>
                  </a:lnTo>
                  <a:lnTo>
                    <a:pt x="41" y="136"/>
                  </a:lnTo>
                  <a:lnTo>
                    <a:pt x="50" y="140"/>
                  </a:lnTo>
                  <a:lnTo>
                    <a:pt x="60" y="143"/>
                  </a:lnTo>
                  <a:lnTo>
                    <a:pt x="60" y="143"/>
                  </a:lnTo>
                  <a:lnTo>
                    <a:pt x="52" y="145"/>
                  </a:lnTo>
                  <a:lnTo>
                    <a:pt x="44" y="146"/>
                  </a:lnTo>
                  <a:lnTo>
                    <a:pt x="44" y="146"/>
                  </a:lnTo>
                  <a:lnTo>
                    <a:pt x="33" y="145"/>
                  </a:lnTo>
                  <a:lnTo>
                    <a:pt x="33" y="145"/>
                  </a:lnTo>
                  <a:lnTo>
                    <a:pt x="37" y="153"/>
                  </a:lnTo>
                  <a:lnTo>
                    <a:pt x="41" y="161"/>
                  </a:lnTo>
                  <a:lnTo>
                    <a:pt x="47" y="168"/>
                  </a:lnTo>
                  <a:lnTo>
                    <a:pt x="54" y="175"/>
                  </a:lnTo>
                  <a:lnTo>
                    <a:pt x="62" y="179"/>
                  </a:lnTo>
                  <a:lnTo>
                    <a:pt x="71" y="183"/>
                  </a:lnTo>
                  <a:lnTo>
                    <a:pt x="79" y="185"/>
                  </a:lnTo>
                  <a:lnTo>
                    <a:pt x="89" y="186"/>
                  </a:lnTo>
                  <a:lnTo>
                    <a:pt x="89" y="186"/>
                  </a:lnTo>
                  <a:lnTo>
                    <a:pt x="81" y="192"/>
                  </a:lnTo>
                  <a:lnTo>
                    <a:pt x="73" y="197"/>
                  </a:lnTo>
                  <a:lnTo>
                    <a:pt x="64" y="201"/>
                  </a:lnTo>
                  <a:lnTo>
                    <a:pt x="54" y="206"/>
                  </a:lnTo>
                  <a:lnTo>
                    <a:pt x="45" y="208"/>
                  </a:lnTo>
                  <a:lnTo>
                    <a:pt x="35" y="210"/>
                  </a:lnTo>
                  <a:lnTo>
                    <a:pt x="25" y="212"/>
                  </a:lnTo>
                  <a:lnTo>
                    <a:pt x="14" y="212"/>
                  </a:lnTo>
                  <a:lnTo>
                    <a:pt x="14" y="212"/>
                  </a:lnTo>
                  <a:lnTo>
                    <a:pt x="0" y="211"/>
                  </a:lnTo>
                  <a:lnTo>
                    <a:pt x="0" y="211"/>
                  </a:lnTo>
                  <a:lnTo>
                    <a:pt x="10" y="217"/>
                  </a:lnTo>
                  <a:lnTo>
                    <a:pt x="21" y="222"/>
                  </a:lnTo>
                  <a:lnTo>
                    <a:pt x="32" y="227"/>
                  </a:lnTo>
                  <a:lnTo>
                    <a:pt x="44" y="231"/>
                  </a:lnTo>
                  <a:lnTo>
                    <a:pt x="55" y="235"/>
                  </a:lnTo>
                  <a:lnTo>
                    <a:pt x="68" y="237"/>
                  </a:lnTo>
                  <a:lnTo>
                    <a:pt x="80" y="238"/>
                  </a:lnTo>
                  <a:lnTo>
                    <a:pt x="93" y="238"/>
                  </a:lnTo>
                  <a:lnTo>
                    <a:pt x="93" y="238"/>
                  </a:lnTo>
                  <a:lnTo>
                    <a:pt x="112" y="237"/>
                  </a:lnTo>
                  <a:lnTo>
                    <a:pt x="132" y="233"/>
                  </a:lnTo>
                  <a:lnTo>
                    <a:pt x="149" y="229"/>
                  </a:lnTo>
                  <a:lnTo>
                    <a:pt x="166" y="222"/>
                  </a:lnTo>
                  <a:lnTo>
                    <a:pt x="180" y="215"/>
                  </a:lnTo>
                  <a:lnTo>
                    <a:pt x="195" y="205"/>
                  </a:lnTo>
                  <a:lnTo>
                    <a:pt x="207" y="194"/>
                  </a:lnTo>
                  <a:lnTo>
                    <a:pt x="220" y="183"/>
                  </a:lnTo>
                  <a:lnTo>
                    <a:pt x="229" y="169"/>
                  </a:lnTo>
                  <a:lnTo>
                    <a:pt x="238" y="156"/>
                  </a:lnTo>
                  <a:lnTo>
                    <a:pt x="246" y="141"/>
                  </a:lnTo>
                  <a:lnTo>
                    <a:pt x="252" y="127"/>
                  </a:lnTo>
                  <a:lnTo>
                    <a:pt x="257" y="112"/>
                  </a:lnTo>
                  <a:lnTo>
                    <a:pt x="260" y="97"/>
                  </a:lnTo>
                  <a:lnTo>
                    <a:pt x="262" y="82"/>
                  </a:lnTo>
                  <a:lnTo>
                    <a:pt x="263" y="67"/>
                  </a:lnTo>
                  <a:lnTo>
                    <a:pt x="263" y="67"/>
                  </a:lnTo>
                  <a:lnTo>
                    <a:pt x="263" y="59"/>
                  </a:lnTo>
                  <a:lnTo>
                    <a:pt x="263" y="59"/>
                  </a:lnTo>
                  <a:lnTo>
                    <a:pt x="271" y="52"/>
                  </a:lnTo>
                  <a:lnTo>
                    <a:pt x="280" y="45"/>
                  </a:lnTo>
                  <a:lnTo>
                    <a:pt x="287" y="37"/>
                  </a:lnTo>
                  <a:lnTo>
                    <a:pt x="293" y="28"/>
                  </a:lnTo>
                  <a:lnTo>
                    <a:pt x="293" y="28"/>
                  </a:lnTo>
                  <a:close/>
                </a:path>
              </a:pathLst>
            </a:custGeom>
            <a:solidFill>
              <a:schemeClr val="bg1"/>
            </a:solidFill>
            <a:ln>
              <a:noFill/>
            </a:ln>
          </p:spPr>
          <p:txBody>
            <a:bodyPr anchor="ctr"/>
            <a:lstStyle/>
            <a:p>
              <a:pPr algn="ctr"/>
              <a:endParaRPr/>
            </a:p>
          </p:txBody>
        </p:sp>
        <p:sp>
          <p:nvSpPr>
            <p:cNvPr id="6" name="Rectangle 2"/>
            <p:cNvSpPr/>
            <p:nvPr/>
          </p:nvSpPr>
          <p:spPr>
            <a:xfrm>
              <a:off x="5147584" y="1109815"/>
              <a:ext cx="267141" cy="346249"/>
            </a:xfrm>
            <a:prstGeom prst="rect">
              <a:avLst/>
            </a:prstGeom>
          </p:spPr>
          <p:txBody>
            <a:bodyPr wrap="none">
              <a:normAutofit fontScale="85000" lnSpcReduction="20000"/>
            </a:bodyPr>
            <a:lstStyle/>
            <a:p>
              <a:pPr algn="ctr"/>
              <a:r>
                <a:rPr lang="en-US" altLang="zh-CN" sz="3200" b="1" dirty="0">
                  <a:solidFill>
                    <a:schemeClr val="bg1"/>
                  </a:solidFill>
                </a:rPr>
                <a:t>1</a:t>
              </a:r>
            </a:p>
          </p:txBody>
        </p:sp>
      </p:grpSp>
      <p:grpSp>
        <p:nvGrpSpPr>
          <p:cNvPr id="9" name="组合 28"/>
          <p:cNvGrpSpPr/>
          <p:nvPr/>
        </p:nvGrpSpPr>
        <p:grpSpPr>
          <a:xfrm>
            <a:off x="5398471" y="3672987"/>
            <a:ext cx="5197423" cy="1038080"/>
            <a:chOff x="4048782" y="2754740"/>
            <a:chExt cx="3898593" cy="778560"/>
          </a:xfrm>
        </p:grpSpPr>
        <p:sp>
          <p:nvSpPr>
            <p:cNvPr id="10" name="Freeform: Shape 38"/>
            <p:cNvSpPr/>
            <p:nvPr/>
          </p:nvSpPr>
          <p:spPr>
            <a:xfrm>
              <a:off x="4048782" y="2754740"/>
              <a:ext cx="1439394" cy="778560"/>
            </a:xfrm>
            <a:custGeom>
              <a:avLst/>
              <a:gdLst>
                <a:gd name="connsiteX0" fmla="*/ 1832429 w 6775553"/>
                <a:gd name="connsiteY0" fmla="*/ 0 h 3664858"/>
                <a:gd name="connsiteX1" fmla="*/ 3520857 w 6775553"/>
                <a:gd name="connsiteY1" fmla="*/ 1119165 h 3664858"/>
                <a:gd name="connsiteX2" fmla="*/ 3541502 w 6775553"/>
                <a:gd name="connsiteY2" fmla="*/ 1175571 h 3664858"/>
                <a:gd name="connsiteX3" fmla="*/ 3543956 w 6775553"/>
                <a:gd name="connsiteY3" fmla="*/ 1174000 h 3664858"/>
                <a:gd name="connsiteX4" fmla="*/ 3615719 w 6775553"/>
                <a:gd name="connsiteY4" fmla="*/ 1306233 h 3664858"/>
                <a:gd name="connsiteX5" fmla="*/ 4345916 w 6775553"/>
                <a:gd name="connsiteY5" fmla="*/ 1694531 h 3664858"/>
                <a:gd name="connsiteX6" fmla="*/ 5011770 w 6775553"/>
                <a:gd name="connsiteY6" fmla="*/ 1390179 h 3664858"/>
                <a:gd name="connsiteX7" fmla="*/ 5048596 w 6775553"/>
                <a:gd name="connsiteY7" fmla="*/ 1342134 h 3664858"/>
                <a:gd name="connsiteX8" fmla="*/ 5066082 w 6775553"/>
                <a:gd name="connsiteY8" fmla="*/ 1309919 h 3664858"/>
                <a:gd name="connsiteX9" fmla="*/ 5089552 w 6775553"/>
                <a:gd name="connsiteY9" fmla="*/ 1281473 h 3664858"/>
                <a:gd name="connsiteX10" fmla="*/ 5094681 w 6775553"/>
                <a:gd name="connsiteY10" fmla="*/ 1272022 h 3664858"/>
                <a:gd name="connsiteX11" fmla="*/ 5096253 w 6775553"/>
                <a:gd name="connsiteY11" fmla="*/ 1273351 h 3664858"/>
                <a:gd name="connsiteX12" fmla="*/ 5180197 w 6775553"/>
                <a:gd name="connsiteY12" fmla="*/ 1171610 h 3664858"/>
                <a:gd name="connsiteX13" fmla="*/ 5841015 w 6775553"/>
                <a:gd name="connsiteY13" fmla="*/ 897890 h 3664858"/>
                <a:gd name="connsiteX14" fmla="*/ 6775553 w 6775553"/>
                <a:gd name="connsiteY14" fmla="*/ 1832428 h 3664858"/>
                <a:gd name="connsiteX15" fmla="*/ 5841015 w 6775553"/>
                <a:gd name="connsiteY15" fmla="*/ 2766966 h 3664858"/>
                <a:gd name="connsiteX16" fmla="*/ 5134367 w 6775553"/>
                <a:gd name="connsiteY16" fmla="*/ 2444014 h 3664858"/>
                <a:gd name="connsiteX17" fmla="*/ 5092691 w 6775553"/>
                <a:gd name="connsiteY17" fmla="*/ 2386854 h 3664858"/>
                <a:gd name="connsiteX18" fmla="*/ 5090513 w 6775553"/>
                <a:gd name="connsiteY18" fmla="*/ 2388695 h 3664858"/>
                <a:gd name="connsiteX19" fmla="*/ 5080267 w 6775553"/>
                <a:gd name="connsiteY19" fmla="*/ 2369814 h 3664858"/>
                <a:gd name="connsiteX20" fmla="*/ 5046845 w 6775553"/>
                <a:gd name="connsiteY20" fmla="*/ 2323975 h 3664858"/>
                <a:gd name="connsiteX21" fmla="*/ 5011770 w 6775553"/>
                <a:gd name="connsiteY21" fmla="*/ 2278215 h 3664858"/>
                <a:gd name="connsiteX22" fmla="*/ 4345916 w 6775553"/>
                <a:gd name="connsiteY22" fmla="*/ 1973862 h 3664858"/>
                <a:gd name="connsiteX23" fmla="*/ 3615719 w 6775553"/>
                <a:gd name="connsiteY23" fmla="*/ 2362160 h 3664858"/>
                <a:gd name="connsiteX24" fmla="*/ 3548466 w 6775553"/>
                <a:gd name="connsiteY24" fmla="*/ 2486081 h 3664858"/>
                <a:gd name="connsiteX25" fmla="*/ 3544494 w 6775553"/>
                <a:gd name="connsiteY25" fmla="*/ 2483539 h 3664858"/>
                <a:gd name="connsiteX26" fmla="*/ 3533622 w 6775553"/>
                <a:gd name="connsiteY26" fmla="*/ 2514722 h 3664858"/>
                <a:gd name="connsiteX27" fmla="*/ 1832429 w 6775553"/>
                <a:gd name="connsiteY27" fmla="*/ 3664858 h 3664858"/>
                <a:gd name="connsiteX28" fmla="*/ 0 w 6775553"/>
                <a:gd name="connsiteY28" fmla="*/ 1832429 h 3664858"/>
                <a:gd name="connsiteX29" fmla="*/ 1832429 w 6775553"/>
                <a:gd name="connsiteY29" fmla="*/ 0 h 36648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6775553" h="3664858">
                  <a:moveTo>
                    <a:pt x="1832429" y="0"/>
                  </a:moveTo>
                  <a:cubicBezTo>
                    <a:pt x="2591446" y="0"/>
                    <a:pt x="3242679" y="461478"/>
                    <a:pt x="3520857" y="1119165"/>
                  </a:cubicBezTo>
                  <a:lnTo>
                    <a:pt x="3541502" y="1175571"/>
                  </a:lnTo>
                  <a:lnTo>
                    <a:pt x="3543956" y="1174000"/>
                  </a:lnTo>
                  <a:lnTo>
                    <a:pt x="3615719" y="1306233"/>
                  </a:lnTo>
                  <a:cubicBezTo>
                    <a:pt x="3773967" y="1540504"/>
                    <a:pt x="4041957" y="1694531"/>
                    <a:pt x="4345916" y="1694531"/>
                  </a:cubicBezTo>
                  <a:cubicBezTo>
                    <a:pt x="4611881" y="1694531"/>
                    <a:pt x="4850306" y="1576604"/>
                    <a:pt x="5011770" y="1390179"/>
                  </a:cubicBezTo>
                  <a:lnTo>
                    <a:pt x="5048596" y="1342134"/>
                  </a:lnTo>
                  <a:lnTo>
                    <a:pt x="5066082" y="1309919"/>
                  </a:lnTo>
                  <a:lnTo>
                    <a:pt x="5089552" y="1281473"/>
                  </a:lnTo>
                  <a:lnTo>
                    <a:pt x="5094681" y="1272022"/>
                  </a:lnTo>
                  <a:lnTo>
                    <a:pt x="5096253" y="1273351"/>
                  </a:lnTo>
                  <a:lnTo>
                    <a:pt x="5180197" y="1171610"/>
                  </a:lnTo>
                  <a:cubicBezTo>
                    <a:pt x="5349315" y="1002492"/>
                    <a:pt x="5582950" y="897890"/>
                    <a:pt x="5841015" y="897890"/>
                  </a:cubicBezTo>
                  <a:cubicBezTo>
                    <a:pt x="6357146" y="897890"/>
                    <a:pt x="6775553" y="1316297"/>
                    <a:pt x="6775553" y="1832428"/>
                  </a:cubicBezTo>
                  <a:cubicBezTo>
                    <a:pt x="6775553" y="2348559"/>
                    <a:pt x="6357146" y="2766966"/>
                    <a:pt x="5841015" y="2766966"/>
                  </a:cubicBezTo>
                  <a:cubicBezTo>
                    <a:pt x="5558756" y="2766966"/>
                    <a:pt x="5305723" y="2641832"/>
                    <a:pt x="5134367" y="2444014"/>
                  </a:cubicBezTo>
                  <a:lnTo>
                    <a:pt x="5092691" y="2386854"/>
                  </a:lnTo>
                  <a:lnTo>
                    <a:pt x="5090513" y="2388695"/>
                  </a:lnTo>
                  <a:lnTo>
                    <a:pt x="5080267" y="2369814"/>
                  </a:lnTo>
                  <a:lnTo>
                    <a:pt x="5046845" y="2323975"/>
                  </a:lnTo>
                  <a:lnTo>
                    <a:pt x="5011770" y="2278215"/>
                  </a:lnTo>
                  <a:cubicBezTo>
                    <a:pt x="4850306" y="2091790"/>
                    <a:pt x="4611881" y="1973862"/>
                    <a:pt x="4345916" y="1973862"/>
                  </a:cubicBezTo>
                  <a:cubicBezTo>
                    <a:pt x="4041957" y="1973863"/>
                    <a:pt x="3773967" y="2127890"/>
                    <a:pt x="3615719" y="2362160"/>
                  </a:cubicBezTo>
                  <a:lnTo>
                    <a:pt x="3548466" y="2486081"/>
                  </a:lnTo>
                  <a:lnTo>
                    <a:pt x="3544494" y="2483539"/>
                  </a:lnTo>
                  <a:lnTo>
                    <a:pt x="3533622" y="2514722"/>
                  </a:lnTo>
                  <a:cubicBezTo>
                    <a:pt x="3263004" y="3188846"/>
                    <a:pt x="2603306" y="3664858"/>
                    <a:pt x="1832429" y="3664858"/>
                  </a:cubicBezTo>
                  <a:cubicBezTo>
                    <a:pt x="820406" y="3664858"/>
                    <a:pt x="0" y="2844452"/>
                    <a:pt x="0" y="1832429"/>
                  </a:cubicBezTo>
                  <a:cubicBezTo>
                    <a:pt x="0" y="820406"/>
                    <a:pt x="820406" y="0"/>
                    <a:pt x="1832429" y="0"/>
                  </a:cubicBezTo>
                  <a:close/>
                </a:path>
              </a:pathLst>
            </a:custGeom>
            <a:solidFill>
              <a:srgbClr val="FCEC2D"/>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11" name="Group 15"/>
            <p:cNvGrpSpPr/>
            <p:nvPr/>
          </p:nvGrpSpPr>
          <p:grpSpPr>
            <a:xfrm>
              <a:off x="5674603" y="2857241"/>
              <a:ext cx="2272772" cy="573557"/>
              <a:chOff x="8268606" y="3017352"/>
              <a:chExt cx="3555718" cy="897321"/>
            </a:xfrm>
          </p:grpSpPr>
          <p:sp>
            <p:nvSpPr>
              <p:cNvPr id="14" name="TextBox 16"/>
              <p:cNvSpPr txBox="1"/>
              <p:nvPr/>
            </p:nvSpPr>
            <p:spPr>
              <a:xfrm>
                <a:off x="8268606" y="3325117"/>
                <a:ext cx="3555718" cy="589556"/>
              </a:xfrm>
              <a:prstGeom prst="rect">
                <a:avLst/>
              </a:prstGeom>
              <a:noFill/>
            </p:spPr>
            <p:txBody>
              <a:bodyPr wrap="square" lIns="95970" tIns="0" rIns="95970" bIns="0" anchor="ctr" anchorCtr="0">
                <a:normAutofit lnSpcReduction="10000"/>
              </a:bodyPr>
              <a:lstStyle/>
              <a:p>
                <a:pPr defTabSz="1218565">
                  <a:lnSpc>
                    <a:spcPct val="120000"/>
                  </a:lnSpc>
                  <a:defRPr/>
                </a:pPr>
                <a:r>
                  <a:rPr lang="zh-CN" altLang="en-US" sz="1465" dirty="0">
                    <a:solidFill>
                      <a:schemeClr val="bg1">
                        <a:lumMod val="50000"/>
                      </a:schemeClr>
                    </a:solidFill>
                  </a:rPr>
                  <a:t>此部分内容作为文字排版占位显示</a:t>
                </a:r>
                <a:br>
                  <a:rPr lang="zh-CN" altLang="en-US" sz="1465" dirty="0">
                    <a:solidFill>
                      <a:schemeClr val="bg1">
                        <a:lumMod val="50000"/>
                      </a:schemeClr>
                    </a:solidFill>
                  </a:rPr>
                </a:br>
                <a:r>
                  <a:rPr lang="zh-CN" altLang="en-US" sz="1465" dirty="0">
                    <a:solidFill>
                      <a:schemeClr val="bg1">
                        <a:lumMod val="50000"/>
                      </a:schemeClr>
                    </a:solidFill>
                  </a:rPr>
                  <a:t>（建议使用主题字体）</a:t>
                </a:r>
              </a:p>
            </p:txBody>
          </p:sp>
          <p:sp>
            <p:nvSpPr>
              <p:cNvPr id="15" name="Rectangle 17"/>
              <p:cNvSpPr/>
              <p:nvPr/>
            </p:nvSpPr>
            <p:spPr>
              <a:xfrm>
                <a:off x="8268607" y="3017352"/>
                <a:ext cx="2457329" cy="246221"/>
              </a:xfrm>
              <a:prstGeom prst="rect">
                <a:avLst/>
              </a:prstGeom>
            </p:spPr>
            <p:txBody>
              <a:bodyPr wrap="none" lIns="95970" tIns="0" rIns="95970" bIns="0">
                <a:normAutofit fontScale="92500" lnSpcReduction="20000"/>
              </a:bodyPr>
              <a:lstStyle/>
              <a:p>
                <a:pPr defTabSz="1218565">
                  <a:defRPr/>
                </a:pPr>
                <a:r>
                  <a:rPr lang="zh-CN" altLang="en-US" b="1" dirty="0">
                    <a:solidFill>
                      <a:schemeClr val="bg1">
                        <a:lumMod val="50000"/>
                      </a:schemeClr>
                    </a:solidFill>
                  </a:rPr>
                  <a:t>标题文本预设</a:t>
                </a:r>
              </a:p>
            </p:txBody>
          </p:sp>
        </p:grpSp>
        <p:sp>
          <p:nvSpPr>
            <p:cNvPr id="12" name="Freeform: Shape 18"/>
            <p:cNvSpPr/>
            <p:nvPr/>
          </p:nvSpPr>
          <p:spPr bwMode="auto">
            <a:xfrm>
              <a:off x="4321977" y="3006335"/>
              <a:ext cx="275880" cy="275368"/>
            </a:xfrm>
            <a:custGeom>
              <a:avLst/>
              <a:gdLst>
                <a:gd name="T0" fmla="*/ 164 w 204"/>
                <a:gd name="T1" fmla="*/ 0 h 204"/>
                <a:gd name="T2" fmla="*/ 39 w 204"/>
                <a:gd name="T3" fmla="*/ 0 h 204"/>
                <a:gd name="T4" fmla="*/ 0 w 204"/>
                <a:gd name="T5" fmla="*/ 39 h 204"/>
                <a:gd name="T6" fmla="*/ 0 w 204"/>
                <a:gd name="T7" fmla="*/ 81 h 204"/>
                <a:gd name="T8" fmla="*/ 0 w 204"/>
                <a:gd name="T9" fmla="*/ 164 h 204"/>
                <a:gd name="T10" fmla="*/ 39 w 204"/>
                <a:gd name="T11" fmla="*/ 204 h 204"/>
                <a:gd name="T12" fmla="*/ 164 w 204"/>
                <a:gd name="T13" fmla="*/ 204 h 204"/>
                <a:gd name="T14" fmla="*/ 204 w 204"/>
                <a:gd name="T15" fmla="*/ 164 h 204"/>
                <a:gd name="T16" fmla="*/ 204 w 204"/>
                <a:gd name="T17" fmla="*/ 81 h 204"/>
                <a:gd name="T18" fmla="*/ 204 w 204"/>
                <a:gd name="T19" fmla="*/ 39 h 204"/>
                <a:gd name="T20" fmla="*/ 164 w 204"/>
                <a:gd name="T21" fmla="*/ 0 h 204"/>
                <a:gd name="T22" fmla="*/ 176 w 204"/>
                <a:gd name="T23" fmla="*/ 23 h 204"/>
                <a:gd name="T24" fmla="*/ 180 w 204"/>
                <a:gd name="T25" fmla="*/ 23 h 204"/>
                <a:gd name="T26" fmla="*/ 180 w 204"/>
                <a:gd name="T27" fmla="*/ 28 h 204"/>
                <a:gd name="T28" fmla="*/ 180 w 204"/>
                <a:gd name="T29" fmla="*/ 58 h 204"/>
                <a:gd name="T30" fmla="*/ 146 w 204"/>
                <a:gd name="T31" fmla="*/ 58 h 204"/>
                <a:gd name="T32" fmla="*/ 146 w 204"/>
                <a:gd name="T33" fmla="*/ 24 h 204"/>
                <a:gd name="T34" fmla="*/ 176 w 204"/>
                <a:gd name="T35" fmla="*/ 23 h 204"/>
                <a:gd name="T36" fmla="*/ 73 w 204"/>
                <a:gd name="T37" fmla="*/ 81 h 204"/>
                <a:gd name="T38" fmla="*/ 102 w 204"/>
                <a:gd name="T39" fmla="*/ 66 h 204"/>
                <a:gd name="T40" fmla="*/ 131 w 204"/>
                <a:gd name="T41" fmla="*/ 81 h 204"/>
                <a:gd name="T42" fmla="*/ 138 w 204"/>
                <a:gd name="T43" fmla="*/ 102 h 204"/>
                <a:gd name="T44" fmla="*/ 102 w 204"/>
                <a:gd name="T45" fmla="*/ 138 h 204"/>
                <a:gd name="T46" fmla="*/ 66 w 204"/>
                <a:gd name="T47" fmla="*/ 102 h 204"/>
                <a:gd name="T48" fmla="*/ 73 w 204"/>
                <a:gd name="T49" fmla="*/ 81 h 204"/>
                <a:gd name="T50" fmla="*/ 184 w 204"/>
                <a:gd name="T51" fmla="*/ 164 h 204"/>
                <a:gd name="T52" fmla="*/ 164 w 204"/>
                <a:gd name="T53" fmla="*/ 184 h 204"/>
                <a:gd name="T54" fmla="*/ 39 w 204"/>
                <a:gd name="T55" fmla="*/ 184 h 204"/>
                <a:gd name="T56" fmla="*/ 20 w 204"/>
                <a:gd name="T57" fmla="*/ 164 h 204"/>
                <a:gd name="T58" fmla="*/ 20 w 204"/>
                <a:gd name="T59" fmla="*/ 81 h 204"/>
                <a:gd name="T60" fmla="*/ 50 w 204"/>
                <a:gd name="T61" fmla="*/ 81 h 204"/>
                <a:gd name="T62" fmla="*/ 46 w 204"/>
                <a:gd name="T63" fmla="*/ 102 h 204"/>
                <a:gd name="T64" fmla="*/ 102 w 204"/>
                <a:gd name="T65" fmla="*/ 158 h 204"/>
                <a:gd name="T66" fmla="*/ 157 w 204"/>
                <a:gd name="T67" fmla="*/ 102 h 204"/>
                <a:gd name="T68" fmla="*/ 153 w 204"/>
                <a:gd name="T69" fmla="*/ 81 h 204"/>
                <a:gd name="T70" fmla="*/ 184 w 204"/>
                <a:gd name="T71" fmla="*/ 81 h 204"/>
                <a:gd name="T72" fmla="*/ 184 w 204"/>
                <a:gd name="T73" fmla="*/ 164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04" h="204">
                  <a:moveTo>
                    <a:pt x="164" y="0"/>
                  </a:moveTo>
                  <a:cubicBezTo>
                    <a:pt x="39" y="0"/>
                    <a:pt x="39" y="0"/>
                    <a:pt x="39" y="0"/>
                  </a:cubicBezTo>
                  <a:cubicBezTo>
                    <a:pt x="17" y="0"/>
                    <a:pt x="0" y="18"/>
                    <a:pt x="0" y="39"/>
                  </a:cubicBezTo>
                  <a:cubicBezTo>
                    <a:pt x="0" y="81"/>
                    <a:pt x="0" y="81"/>
                    <a:pt x="0" y="81"/>
                  </a:cubicBezTo>
                  <a:cubicBezTo>
                    <a:pt x="0" y="164"/>
                    <a:pt x="0" y="164"/>
                    <a:pt x="0" y="164"/>
                  </a:cubicBezTo>
                  <a:cubicBezTo>
                    <a:pt x="0" y="186"/>
                    <a:pt x="17" y="204"/>
                    <a:pt x="39" y="204"/>
                  </a:cubicBezTo>
                  <a:cubicBezTo>
                    <a:pt x="164" y="204"/>
                    <a:pt x="164" y="204"/>
                    <a:pt x="164" y="204"/>
                  </a:cubicBezTo>
                  <a:cubicBezTo>
                    <a:pt x="186" y="204"/>
                    <a:pt x="204" y="186"/>
                    <a:pt x="204" y="164"/>
                  </a:cubicBezTo>
                  <a:cubicBezTo>
                    <a:pt x="204" y="81"/>
                    <a:pt x="204" y="81"/>
                    <a:pt x="204" y="81"/>
                  </a:cubicBezTo>
                  <a:cubicBezTo>
                    <a:pt x="204" y="39"/>
                    <a:pt x="204" y="39"/>
                    <a:pt x="204" y="39"/>
                  </a:cubicBezTo>
                  <a:cubicBezTo>
                    <a:pt x="204" y="18"/>
                    <a:pt x="186" y="0"/>
                    <a:pt x="164" y="0"/>
                  </a:cubicBezTo>
                  <a:close/>
                  <a:moveTo>
                    <a:pt x="176" y="23"/>
                  </a:moveTo>
                  <a:cubicBezTo>
                    <a:pt x="180" y="23"/>
                    <a:pt x="180" y="23"/>
                    <a:pt x="180" y="23"/>
                  </a:cubicBezTo>
                  <a:cubicBezTo>
                    <a:pt x="180" y="28"/>
                    <a:pt x="180" y="28"/>
                    <a:pt x="180" y="28"/>
                  </a:cubicBezTo>
                  <a:cubicBezTo>
                    <a:pt x="180" y="58"/>
                    <a:pt x="180" y="58"/>
                    <a:pt x="180" y="58"/>
                  </a:cubicBezTo>
                  <a:cubicBezTo>
                    <a:pt x="146" y="58"/>
                    <a:pt x="146" y="58"/>
                    <a:pt x="146" y="58"/>
                  </a:cubicBezTo>
                  <a:cubicBezTo>
                    <a:pt x="146" y="24"/>
                    <a:pt x="146" y="24"/>
                    <a:pt x="146" y="24"/>
                  </a:cubicBezTo>
                  <a:lnTo>
                    <a:pt x="176" y="23"/>
                  </a:lnTo>
                  <a:close/>
                  <a:moveTo>
                    <a:pt x="73" y="81"/>
                  </a:moveTo>
                  <a:cubicBezTo>
                    <a:pt x="79" y="72"/>
                    <a:pt x="90" y="66"/>
                    <a:pt x="102" y="66"/>
                  </a:cubicBezTo>
                  <a:cubicBezTo>
                    <a:pt x="114" y="66"/>
                    <a:pt x="124" y="72"/>
                    <a:pt x="131" y="81"/>
                  </a:cubicBezTo>
                  <a:cubicBezTo>
                    <a:pt x="135" y="87"/>
                    <a:pt x="138" y="94"/>
                    <a:pt x="138" y="102"/>
                  </a:cubicBezTo>
                  <a:cubicBezTo>
                    <a:pt x="138" y="122"/>
                    <a:pt x="121" y="138"/>
                    <a:pt x="102" y="138"/>
                  </a:cubicBezTo>
                  <a:cubicBezTo>
                    <a:pt x="82" y="138"/>
                    <a:pt x="66" y="122"/>
                    <a:pt x="66" y="102"/>
                  </a:cubicBezTo>
                  <a:cubicBezTo>
                    <a:pt x="66" y="94"/>
                    <a:pt x="68" y="87"/>
                    <a:pt x="73" y="81"/>
                  </a:cubicBezTo>
                  <a:close/>
                  <a:moveTo>
                    <a:pt x="184" y="164"/>
                  </a:moveTo>
                  <a:cubicBezTo>
                    <a:pt x="184" y="175"/>
                    <a:pt x="175" y="184"/>
                    <a:pt x="164" y="184"/>
                  </a:cubicBezTo>
                  <a:cubicBezTo>
                    <a:pt x="39" y="184"/>
                    <a:pt x="39" y="184"/>
                    <a:pt x="39" y="184"/>
                  </a:cubicBezTo>
                  <a:cubicBezTo>
                    <a:pt x="28" y="184"/>
                    <a:pt x="20" y="175"/>
                    <a:pt x="20" y="164"/>
                  </a:cubicBezTo>
                  <a:cubicBezTo>
                    <a:pt x="20" y="81"/>
                    <a:pt x="20" y="81"/>
                    <a:pt x="20" y="81"/>
                  </a:cubicBezTo>
                  <a:cubicBezTo>
                    <a:pt x="50" y="81"/>
                    <a:pt x="50" y="81"/>
                    <a:pt x="50" y="81"/>
                  </a:cubicBezTo>
                  <a:cubicBezTo>
                    <a:pt x="47" y="87"/>
                    <a:pt x="46" y="95"/>
                    <a:pt x="46" y="102"/>
                  </a:cubicBezTo>
                  <a:cubicBezTo>
                    <a:pt x="46" y="133"/>
                    <a:pt x="71" y="158"/>
                    <a:pt x="102" y="158"/>
                  </a:cubicBezTo>
                  <a:cubicBezTo>
                    <a:pt x="132" y="158"/>
                    <a:pt x="157" y="133"/>
                    <a:pt x="157" y="102"/>
                  </a:cubicBezTo>
                  <a:cubicBezTo>
                    <a:pt x="157" y="95"/>
                    <a:pt x="156" y="87"/>
                    <a:pt x="153" y="81"/>
                  </a:cubicBezTo>
                  <a:cubicBezTo>
                    <a:pt x="184" y="81"/>
                    <a:pt x="184" y="81"/>
                    <a:pt x="184" y="81"/>
                  </a:cubicBezTo>
                  <a:lnTo>
                    <a:pt x="184" y="164"/>
                  </a:lnTo>
                  <a:close/>
                </a:path>
              </a:pathLst>
            </a:custGeom>
            <a:solidFill>
              <a:schemeClr val="bg1"/>
            </a:solidFill>
            <a:ln>
              <a:noFill/>
            </a:ln>
          </p:spPr>
          <p:txBody>
            <a:bodyPr anchor="ctr"/>
            <a:lstStyle/>
            <a:p>
              <a:pPr algn="ctr"/>
              <a:endParaRPr/>
            </a:p>
          </p:txBody>
        </p:sp>
        <p:sp>
          <p:nvSpPr>
            <p:cNvPr id="13" name="Rectangle 23"/>
            <p:cNvSpPr/>
            <p:nvPr/>
          </p:nvSpPr>
          <p:spPr>
            <a:xfrm>
              <a:off x="5147584" y="2986612"/>
              <a:ext cx="267141" cy="346249"/>
            </a:xfrm>
            <a:prstGeom prst="rect">
              <a:avLst/>
            </a:prstGeom>
          </p:spPr>
          <p:txBody>
            <a:bodyPr wrap="none">
              <a:normAutofit fontScale="85000" lnSpcReduction="20000"/>
            </a:bodyPr>
            <a:lstStyle/>
            <a:p>
              <a:pPr algn="ctr"/>
              <a:r>
                <a:rPr lang="en-US" altLang="zh-CN" sz="3200" b="1" dirty="0">
                  <a:solidFill>
                    <a:schemeClr val="bg1"/>
                  </a:solidFill>
                </a:rPr>
                <a:t>3</a:t>
              </a:r>
            </a:p>
          </p:txBody>
        </p:sp>
      </p:grpSp>
      <p:grpSp>
        <p:nvGrpSpPr>
          <p:cNvPr id="16" name="组合 29"/>
          <p:cNvGrpSpPr/>
          <p:nvPr/>
        </p:nvGrpSpPr>
        <p:grpSpPr>
          <a:xfrm>
            <a:off x="1596110" y="2415213"/>
            <a:ext cx="4852818" cy="1038080"/>
            <a:chOff x="1196626" y="1811410"/>
            <a:chExt cx="3640105" cy="778560"/>
          </a:xfrm>
        </p:grpSpPr>
        <p:sp>
          <p:nvSpPr>
            <p:cNvPr id="17" name="Freeform: Shape 37"/>
            <p:cNvSpPr/>
            <p:nvPr/>
          </p:nvSpPr>
          <p:spPr>
            <a:xfrm flipH="1">
              <a:off x="3397337" y="1811410"/>
              <a:ext cx="1439394" cy="778560"/>
            </a:xfrm>
            <a:custGeom>
              <a:avLst/>
              <a:gdLst>
                <a:gd name="connsiteX0" fmla="*/ 1832429 w 6775553"/>
                <a:gd name="connsiteY0" fmla="*/ 0 h 3664858"/>
                <a:gd name="connsiteX1" fmla="*/ 3520857 w 6775553"/>
                <a:gd name="connsiteY1" fmla="*/ 1119165 h 3664858"/>
                <a:gd name="connsiteX2" fmla="*/ 3541502 w 6775553"/>
                <a:gd name="connsiteY2" fmla="*/ 1175571 h 3664858"/>
                <a:gd name="connsiteX3" fmla="*/ 3543956 w 6775553"/>
                <a:gd name="connsiteY3" fmla="*/ 1174000 h 3664858"/>
                <a:gd name="connsiteX4" fmla="*/ 3615719 w 6775553"/>
                <a:gd name="connsiteY4" fmla="*/ 1306233 h 3664858"/>
                <a:gd name="connsiteX5" fmla="*/ 4345916 w 6775553"/>
                <a:gd name="connsiteY5" fmla="*/ 1694531 h 3664858"/>
                <a:gd name="connsiteX6" fmla="*/ 5011770 w 6775553"/>
                <a:gd name="connsiteY6" fmla="*/ 1390179 h 3664858"/>
                <a:gd name="connsiteX7" fmla="*/ 5048596 w 6775553"/>
                <a:gd name="connsiteY7" fmla="*/ 1342134 h 3664858"/>
                <a:gd name="connsiteX8" fmla="*/ 5066082 w 6775553"/>
                <a:gd name="connsiteY8" fmla="*/ 1309919 h 3664858"/>
                <a:gd name="connsiteX9" fmla="*/ 5089552 w 6775553"/>
                <a:gd name="connsiteY9" fmla="*/ 1281473 h 3664858"/>
                <a:gd name="connsiteX10" fmla="*/ 5094681 w 6775553"/>
                <a:gd name="connsiteY10" fmla="*/ 1272022 h 3664858"/>
                <a:gd name="connsiteX11" fmla="*/ 5096253 w 6775553"/>
                <a:gd name="connsiteY11" fmla="*/ 1273351 h 3664858"/>
                <a:gd name="connsiteX12" fmla="*/ 5180197 w 6775553"/>
                <a:gd name="connsiteY12" fmla="*/ 1171610 h 3664858"/>
                <a:gd name="connsiteX13" fmla="*/ 5841015 w 6775553"/>
                <a:gd name="connsiteY13" fmla="*/ 897890 h 3664858"/>
                <a:gd name="connsiteX14" fmla="*/ 6775553 w 6775553"/>
                <a:gd name="connsiteY14" fmla="*/ 1832428 h 3664858"/>
                <a:gd name="connsiteX15" fmla="*/ 5841015 w 6775553"/>
                <a:gd name="connsiteY15" fmla="*/ 2766966 h 3664858"/>
                <a:gd name="connsiteX16" fmla="*/ 5134367 w 6775553"/>
                <a:gd name="connsiteY16" fmla="*/ 2444014 h 3664858"/>
                <a:gd name="connsiteX17" fmla="*/ 5092691 w 6775553"/>
                <a:gd name="connsiteY17" fmla="*/ 2386854 h 3664858"/>
                <a:gd name="connsiteX18" fmla="*/ 5090513 w 6775553"/>
                <a:gd name="connsiteY18" fmla="*/ 2388695 h 3664858"/>
                <a:gd name="connsiteX19" fmla="*/ 5080267 w 6775553"/>
                <a:gd name="connsiteY19" fmla="*/ 2369814 h 3664858"/>
                <a:gd name="connsiteX20" fmla="*/ 5046845 w 6775553"/>
                <a:gd name="connsiteY20" fmla="*/ 2323975 h 3664858"/>
                <a:gd name="connsiteX21" fmla="*/ 5011770 w 6775553"/>
                <a:gd name="connsiteY21" fmla="*/ 2278215 h 3664858"/>
                <a:gd name="connsiteX22" fmla="*/ 4345916 w 6775553"/>
                <a:gd name="connsiteY22" fmla="*/ 1973862 h 3664858"/>
                <a:gd name="connsiteX23" fmla="*/ 3615719 w 6775553"/>
                <a:gd name="connsiteY23" fmla="*/ 2362160 h 3664858"/>
                <a:gd name="connsiteX24" fmla="*/ 3548466 w 6775553"/>
                <a:gd name="connsiteY24" fmla="*/ 2486081 h 3664858"/>
                <a:gd name="connsiteX25" fmla="*/ 3544494 w 6775553"/>
                <a:gd name="connsiteY25" fmla="*/ 2483539 h 3664858"/>
                <a:gd name="connsiteX26" fmla="*/ 3533622 w 6775553"/>
                <a:gd name="connsiteY26" fmla="*/ 2514722 h 3664858"/>
                <a:gd name="connsiteX27" fmla="*/ 1832429 w 6775553"/>
                <a:gd name="connsiteY27" fmla="*/ 3664858 h 3664858"/>
                <a:gd name="connsiteX28" fmla="*/ 0 w 6775553"/>
                <a:gd name="connsiteY28" fmla="*/ 1832429 h 3664858"/>
                <a:gd name="connsiteX29" fmla="*/ 1832429 w 6775553"/>
                <a:gd name="connsiteY29" fmla="*/ 0 h 36648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6775553" h="3664858">
                  <a:moveTo>
                    <a:pt x="1832429" y="0"/>
                  </a:moveTo>
                  <a:cubicBezTo>
                    <a:pt x="2591446" y="0"/>
                    <a:pt x="3242679" y="461478"/>
                    <a:pt x="3520857" y="1119165"/>
                  </a:cubicBezTo>
                  <a:lnTo>
                    <a:pt x="3541502" y="1175571"/>
                  </a:lnTo>
                  <a:lnTo>
                    <a:pt x="3543956" y="1174000"/>
                  </a:lnTo>
                  <a:lnTo>
                    <a:pt x="3615719" y="1306233"/>
                  </a:lnTo>
                  <a:cubicBezTo>
                    <a:pt x="3773967" y="1540504"/>
                    <a:pt x="4041957" y="1694531"/>
                    <a:pt x="4345916" y="1694531"/>
                  </a:cubicBezTo>
                  <a:cubicBezTo>
                    <a:pt x="4611881" y="1694531"/>
                    <a:pt x="4850306" y="1576604"/>
                    <a:pt x="5011770" y="1390179"/>
                  </a:cubicBezTo>
                  <a:lnTo>
                    <a:pt x="5048596" y="1342134"/>
                  </a:lnTo>
                  <a:lnTo>
                    <a:pt x="5066082" y="1309919"/>
                  </a:lnTo>
                  <a:lnTo>
                    <a:pt x="5089552" y="1281473"/>
                  </a:lnTo>
                  <a:lnTo>
                    <a:pt x="5094681" y="1272022"/>
                  </a:lnTo>
                  <a:lnTo>
                    <a:pt x="5096253" y="1273351"/>
                  </a:lnTo>
                  <a:lnTo>
                    <a:pt x="5180197" y="1171610"/>
                  </a:lnTo>
                  <a:cubicBezTo>
                    <a:pt x="5349315" y="1002492"/>
                    <a:pt x="5582950" y="897890"/>
                    <a:pt x="5841015" y="897890"/>
                  </a:cubicBezTo>
                  <a:cubicBezTo>
                    <a:pt x="6357146" y="897890"/>
                    <a:pt x="6775553" y="1316297"/>
                    <a:pt x="6775553" y="1832428"/>
                  </a:cubicBezTo>
                  <a:cubicBezTo>
                    <a:pt x="6775553" y="2348559"/>
                    <a:pt x="6357146" y="2766966"/>
                    <a:pt x="5841015" y="2766966"/>
                  </a:cubicBezTo>
                  <a:cubicBezTo>
                    <a:pt x="5558756" y="2766966"/>
                    <a:pt x="5305723" y="2641832"/>
                    <a:pt x="5134367" y="2444014"/>
                  </a:cubicBezTo>
                  <a:lnTo>
                    <a:pt x="5092691" y="2386854"/>
                  </a:lnTo>
                  <a:lnTo>
                    <a:pt x="5090513" y="2388695"/>
                  </a:lnTo>
                  <a:lnTo>
                    <a:pt x="5080267" y="2369814"/>
                  </a:lnTo>
                  <a:lnTo>
                    <a:pt x="5046845" y="2323975"/>
                  </a:lnTo>
                  <a:lnTo>
                    <a:pt x="5011770" y="2278215"/>
                  </a:lnTo>
                  <a:cubicBezTo>
                    <a:pt x="4850306" y="2091790"/>
                    <a:pt x="4611881" y="1973862"/>
                    <a:pt x="4345916" y="1973862"/>
                  </a:cubicBezTo>
                  <a:cubicBezTo>
                    <a:pt x="4041957" y="1973863"/>
                    <a:pt x="3773967" y="2127890"/>
                    <a:pt x="3615719" y="2362160"/>
                  </a:cubicBezTo>
                  <a:lnTo>
                    <a:pt x="3548466" y="2486081"/>
                  </a:lnTo>
                  <a:lnTo>
                    <a:pt x="3544494" y="2483539"/>
                  </a:lnTo>
                  <a:lnTo>
                    <a:pt x="3533622" y="2514722"/>
                  </a:lnTo>
                  <a:cubicBezTo>
                    <a:pt x="3263004" y="3188846"/>
                    <a:pt x="2603306" y="3664858"/>
                    <a:pt x="1832429" y="3664858"/>
                  </a:cubicBezTo>
                  <a:cubicBezTo>
                    <a:pt x="820406" y="3664858"/>
                    <a:pt x="0" y="2844452"/>
                    <a:pt x="0" y="1832429"/>
                  </a:cubicBezTo>
                  <a:cubicBezTo>
                    <a:pt x="0" y="820406"/>
                    <a:pt x="820406" y="0"/>
                    <a:pt x="1832429" y="0"/>
                  </a:cubicBezTo>
                  <a:close/>
                </a:path>
              </a:pathLst>
            </a:custGeom>
            <a:solidFill>
              <a:srgbClr val="FF9298"/>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18" name="Group 5"/>
            <p:cNvGrpSpPr/>
            <p:nvPr/>
          </p:nvGrpSpPr>
          <p:grpSpPr>
            <a:xfrm>
              <a:off x="1196626" y="1913911"/>
              <a:ext cx="2025305" cy="573557"/>
              <a:chOff x="807572" y="3430058"/>
              <a:chExt cx="3168560" cy="897321"/>
            </a:xfrm>
          </p:grpSpPr>
          <p:sp>
            <p:nvSpPr>
              <p:cNvPr id="21" name="TextBox 6"/>
              <p:cNvSpPr txBox="1"/>
              <p:nvPr/>
            </p:nvSpPr>
            <p:spPr>
              <a:xfrm>
                <a:off x="807572" y="3737823"/>
                <a:ext cx="3168560" cy="589556"/>
              </a:xfrm>
              <a:prstGeom prst="rect">
                <a:avLst/>
              </a:prstGeom>
              <a:noFill/>
            </p:spPr>
            <p:txBody>
              <a:bodyPr wrap="square" lIns="95970" tIns="0" rIns="95970" bIns="0" anchor="ctr" anchorCtr="0">
                <a:normAutofit fontScale="85000" lnSpcReduction="10000"/>
              </a:bodyPr>
              <a:lstStyle/>
              <a:p>
                <a:pPr algn="r" defTabSz="1218565">
                  <a:lnSpc>
                    <a:spcPct val="120000"/>
                  </a:lnSpc>
                  <a:defRPr/>
                </a:pPr>
                <a:r>
                  <a:rPr lang="zh-CN" altLang="en-US" sz="1465" dirty="0">
                    <a:solidFill>
                      <a:schemeClr val="bg1">
                        <a:lumMod val="50000"/>
                      </a:schemeClr>
                    </a:solidFill>
                  </a:rPr>
                  <a:t>此部分内容作为文字排版占位显示</a:t>
                </a:r>
                <a:br>
                  <a:rPr lang="zh-CN" altLang="en-US" sz="1465" dirty="0">
                    <a:solidFill>
                      <a:schemeClr val="bg1">
                        <a:lumMod val="50000"/>
                      </a:schemeClr>
                    </a:solidFill>
                  </a:rPr>
                </a:br>
                <a:r>
                  <a:rPr lang="zh-CN" altLang="en-US" sz="1465" dirty="0">
                    <a:solidFill>
                      <a:schemeClr val="bg1">
                        <a:lumMod val="50000"/>
                      </a:schemeClr>
                    </a:solidFill>
                  </a:rPr>
                  <a:t>（建议使用主题字体）</a:t>
                </a:r>
              </a:p>
            </p:txBody>
          </p:sp>
          <p:sp>
            <p:nvSpPr>
              <p:cNvPr id="22" name="Rectangle 7"/>
              <p:cNvSpPr/>
              <p:nvPr/>
            </p:nvSpPr>
            <p:spPr>
              <a:xfrm>
                <a:off x="1518803" y="3430058"/>
                <a:ext cx="2457329" cy="246221"/>
              </a:xfrm>
              <a:prstGeom prst="rect">
                <a:avLst/>
              </a:prstGeom>
            </p:spPr>
            <p:txBody>
              <a:bodyPr wrap="none" lIns="95970" tIns="0" rIns="95970" bIns="0">
                <a:normAutofit fontScale="92500" lnSpcReduction="20000"/>
              </a:bodyPr>
              <a:lstStyle/>
              <a:p>
                <a:pPr algn="r" defTabSz="1218565">
                  <a:defRPr/>
                </a:pPr>
                <a:r>
                  <a:rPr lang="zh-CN" altLang="en-US" b="1" dirty="0">
                    <a:solidFill>
                      <a:schemeClr val="bg1">
                        <a:lumMod val="50000"/>
                      </a:schemeClr>
                    </a:solidFill>
                  </a:rPr>
                  <a:t>标题文本预设</a:t>
                </a:r>
              </a:p>
            </p:txBody>
          </p:sp>
        </p:grpSp>
        <p:sp>
          <p:nvSpPr>
            <p:cNvPr id="19" name="Freeform: Shape 20"/>
            <p:cNvSpPr/>
            <p:nvPr/>
          </p:nvSpPr>
          <p:spPr bwMode="auto">
            <a:xfrm>
              <a:off x="4311449" y="2052136"/>
              <a:ext cx="296937" cy="286138"/>
            </a:xfrm>
            <a:custGeom>
              <a:avLst/>
              <a:gdLst>
                <a:gd name="T0" fmla="*/ 0 w 208"/>
                <a:gd name="T1" fmla="*/ 68 h 201"/>
                <a:gd name="T2" fmla="*/ 8 w 208"/>
                <a:gd name="T3" fmla="*/ 78 h 201"/>
                <a:gd name="T4" fmla="*/ 31 w 208"/>
                <a:gd name="T5" fmla="*/ 72 h 201"/>
                <a:gd name="T6" fmla="*/ 64 w 208"/>
                <a:gd name="T7" fmla="*/ 172 h 201"/>
                <a:gd name="T8" fmla="*/ 106 w 208"/>
                <a:gd name="T9" fmla="*/ 189 h 201"/>
                <a:gd name="T10" fmla="*/ 197 w 208"/>
                <a:gd name="T11" fmla="*/ 62 h 201"/>
                <a:gd name="T12" fmla="*/ 114 w 208"/>
                <a:gd name="T13" fmla="*/ 67 h 201"/>
                <a:gd name="T14" fmla="*/ 137 w 208"/>
                <a:gd name="T15" fmla="*/ 94 h 201"/>
                <a:gd name="T16" fmla="*/ 109 w 208"/>
                <a:gd name="T17" fmla="*/ 130 h 201"/>
                <a:gd name="T18" fmla="*/ 93 w 208"/>
                <a:gd name="T19" fmla="*/ 90 h 201"/>
                <a:gd name="T20" fmla="*/ 60 w 208"/>
                <a:gd name="T21" fmla="*/ 22 h 201"/>
                <a:gd name="T22" fmla="*/ 0 w 208"/>
                <a:gd name="T23" fmla="*/ 68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8" h="201">
                  <a:moveTo>
                    <a:pt x="0" y="68"/>
                  </a:moveTo>
                  <a:cubicBezTo>
                    <a:pt x="8" y="78"/>
                    <a:pt x="8" y="78"/>
                    <a:pt x="8" y="78"/>
                  </a:cubicBezTo>
                  <a:cubicBezTo>
                    <a:pt x="8" y="78"/>
                    <a:pt x="25" y="65"/>
                    <a:pt x="31" y="72"/>
                  </a:cubicBezTo>
                  <a:cubicBezTo>
                    <a:pt x="36" y="78"/>
                    <a:pt x="57" y="157"/>
                    <a:pt x="64" y="172"/>
                  </a:cubicBezTo>
                  <a:cubicBezTo>
                    <a:pt x="70" y="184"/>
                    <a:pt x="87" y="201"/>
                    <a:pt x="106" y="189"/>
                  </a:cubicBezTo>
                  <a:cubicBezTo>
                    <a:pt x="125" y="177"/>
                    <a:pt x="186" y="124"/>
                    <a:pt x="197" y="62"/>
                  </a:cubicBezTo>
                  <a:cubicBezTo>
                    <a:pt x="208" y="0"/>
                    <a:pt x="123" y="13"/>
                    <a:pt x="114" y="67"/>
                  </a:cubicBezTo>
                  <a:cubicBezTo>
                    <a:pt x="137" y="54"/>
                    <a:pt x="149" y="73"/>
                    <a:pt x="137" y="94"/>
                  </a:cubicBezTo>
                  <a:cubicBezTo>
                    <a:pt x="126" y="116"/>
                    <a:pt x="115" y="130"/>
                    <a:pt x="109" y="130"/>
                  </a:cubicBezTo>
                  <a:cubicBezTo>
                    <a:pt x="104" y="130"/>
                    <a:pt x="100" y="116"/>
                    <a:pt x="93" y="90"/>
                  </a:cubicBezTo>
                  <a:cubicBezTo>
                    <a:pt x="87" y="64"/>
                    <a:pt x="87" y="17"/>
                    <a:pt x="60" y="22"/>
                  </a:cubicBezTo>
                  <a:cubicBezTo>
                    <a:pt x="34" y="27"/>
                    <a:pt x="0" y="68"/>
                    <a:pt x="0" y="68"/>
                  </a:cubicBezTo>
                  <a:close/>
                </a:path>
              </a:pathLst>
            </a:custGeom>
            <a:solidFill>
              <a:schemeClr val="bg1"/>
            </a:solidFill>
            <a:ln>
              <a:noFill/>
            </a:ln>
          </p:spPr>
          <p:txBody>
            <a:bodyPr anchor="ctr"/>
            <a:lstStyle/>
            <a:p>
              <a:pPr algn="ctr"/>
              <a:endParaRPr/>
            </a:p>
          </p:txBody>
        </p:sp>
        <p:sp>
          <p:nvSpPr>
            <p:cNvPr id="20" name="Rectangle 24"/>
            <p:cNvSpPr/>
            <p:nvPr/>
          </p:nvSpPr>
          <p:spPr>
            <a:xfrm>
              <a:off x="3457779" y="2043183"/>
              <a:ext cx="267141" cy="346249"/>
            </a:xfrm>
            <a:prstGeom prst="rect">
              <a:avLst/>
            </a:prstGeom>
          </p:spPr>
          <p:txBody>
            <a:bodyPr wrap="none">
              <a:normAutofit fontScale="85000" lnSpcReduction="20000"/>
            </a:bodyPr>
            <a:lstStyle/>
            <a:p>
              <a:pPr algn="ctr"/>
              <a:r>
                <a:rPr lang="en-US" altLang="zh-CN" sz="3200" b="1" dirty="0">
                  <a:solidFill>
                    <a:schemeClr val="bg1"/>
                  </a:solidFill>
                </a:rPr>
                <a:t>2</a:t>
              </a:r>
            </a:p>
          </p:txBody>
        </p:sp>
      </p:grpSp>
      <p:grpSp>
        <p:nvGrpSpPr>
          <p:cNvPr id="23" name="组合 1"/>
          <p:cNvGrpSpPr/>
          <p:nvPr/>
        </p:nvGrpSpPr>
        <p:grpSpPr>
          <a:xfrm>
            <a:off x="1596110" y="4930759"/>
            <a:ext cx="4852818" cy="1038080"/>
            <a:chOff x="1196626" y="3698069"/>
            <a:chExt cx="3640105" cy="778560"/>
          </a:xfrm>
        </p:grpSpPr>
        <p:sp>
          <p:nvSpPr>
            <p:cNvPr id="24" name="Freeform: Shape 39"/>
            <p:cNvSpPr/>
            <p:nvPr/>
          </p:nvSpPr>
          <p:spPr>
            <a:xfrm flipH="1">
              <a:off x="3397337" y="3698069"/>
              <a:ext cx="1439394" cy="778560"/>
            </a:xfrm>
            <a:custGeom>
              <a:avLst/>
              <a:gdLst>
                <a:gd name="connsiteX0" fmla="*/ 1832429 w 6775553"/>
                <a:gd name="connsiteY0" fmla="*/ 0 h 3664858"/>
                <a:gd name="connsiteX1" fmla="*/ 3520857 w 6775553"/>
                <a:gd name="connsiteY1" fmla="*/ 1119165 h 3664858"/>
                <a:gd name="connsiteX2" fmla="*/ 3541502 w 6775553"/>
                <a:gd name="connsiteY2" fmla="*/ 1175571 h 3664858"/>
                <a:gd name="connsiteX3" fmla="*/ 3543956 w 6775553"/>
                <a:gd name="connsiteY3" fmla="*/ 1174000 h 3664858"/>
                <a:gd name="connsiteX4" fmla="*/ 3615719 w 6775553"/>
                <a:gd name="connsiteY4" fmla="*/ 1306233 h 3664858"/>
                <a:gd name="connsiteX5" fmla="*/ 4345916 w 6775553"/>
                <a:gd name="connsiteY5" fmla="*/ 1694531 h 3664858"/>
                <a:gd name="connsiteX6" fmla="*/ 5011770 w 6775553"/>
                <a:gd name="connsiteY6" fmla="*/ 1390179 h 3664858"/>
                <a:gd name="connsiteX7" fmla="*/ 5048596 w 6775553"/>
                <a:gd name="connsiteY7" fmla="*/ 1342134 h 3664858"/>
                <a:gd name="connsiteX8" fmla="*/ 5066082 w 6775553"/>
                <a:gd name="connsiteY8" fmla="*/ 1309919 h 3664858"/>
                <a:gd name="connsiteX9" fmla="*/ 5089552 w 6775553"/>
                <a:gd name="connsiteY9" fmla="*/ 1281473 h 3664858"/>
                <a:gd name="connsiteX10" fmla="*/ 5094681 w 6775553"/>
                <a:gd name="connsiteY10" fmla="*/ 1272022 h 3664858"/>
                <a:gd name="connsiteX11" fmla="*/ 5096253 w 6775553"/>
                <a:gd name="connsiteY11" fmla="*/ 1273351 h 3664858"/>
                <a:gd name="connsiteX12" fmla="*/ 5180197 w 6775553"/>
                <a:gd name="connsiteY12" fmla="*/ 1171610 h 3664858"/>
                <a:gd name="connsiteX13" fmla="*/ 5841015 w 6775553"/>
                <a:gd name="connsiteY13" fmla="*/ 897890 h 3664858"/>
                <a:gd name="connsiteX14" fmla="*/ 6775553 w 6775553"/>
                <a:gd name="connsiteY14" fmla="*/ 1832428 h 3664858"/>
                <a:gd name="connsiteX15" fmla="*/ 5841015 w 6775553"/>
                <a:gd name="connsiteY15" fmla="*/ 2766966 h 3664858"/>
                <a:gd name="connsiteX16" fmla="*/ 5134367 w 6775553"/>
                <a:gd name="connsiteY16" fmla="*/ 2444014 h 3664858"/>
                <a:gd name="connsiteX17" fmla="*/ 5092691 w 6775553"/>
                <a:gd name="connsiteY17" fmla="*/ 2386854 h 3664858"/>
                <a:gd name="connsiteX18" fmla="*/ 5090513 w 6775553"/>
                <a:gd name="connsiteY18" fmla="*/ 2388695 h 3664858"/>
                <a:gd name="connsiteX19" fmla="*/ 5080267 w 6775553"/>
                <a:gd name="connsiteY19" fmla="*/ 2369814 h 3664858"/>
                <a:gd name="connsiteX20" fmla="*/ 5046845 w 6775553"/>
                <a:gd name="connsiteY20" fmla="*/ 2323975 h 3664858"/>
                <a:gd name="connsiteX21" fmla="*/ 5011770 w 6775553"/>
                <a:gd name="connsiteY21" fmla="*/ 2278215 h 3664858"/>
                <a:gd name="connsiteX22" fmla="*/ 4345916 w 6775553"/>
                <a:gd name="connsiteY22" fmla="*/ 1973862 h 3664858"/>
                <a:gd name="connsiteX23" fmla="*/ 3615719 w 6775553"/>
                <a:gd name="connsiteY23" fmla="*/ 2362160 h 3664858"/>
                <a:gd name="connsiteX24" fmla="*/ 3548466 w 6775553"/>
                <a:gd name="connsiteY24" fmla="*/ 2486081 h 3664858"/>
                <a:gd name="connsiteX25" fmla="*/ 3544494 w 6775553"/>
                <a:gd name="connsiteY25" fmla="*/ 2483539 h 3664858"/>
                <a:gd name="connsiteX26" fmla="*/ 3533622 w 6775553"/>
                <a:gd name="connsiteY26" fmla="*/ 2514722 h 3664858"/>
                <a:gd name="connsiteX27" fmla="*/ 1832429 w 6775553"/>
                <a:gd name="connsiteY27" fmla="*/ 3664858 h 3664858"/>
                <a:gd name="connsiteX28" fmla="*/ 0 w 6775553"/>
                <a:gd name="connsiteY28" fmla="*/ 1832429 h 3664858"/>
                <a:gd name="connsiteX29" fmla="*/ 1832429 w 6775553"/>
                <a:gd name="connsiteY29" fmla="*/ 0 h 36648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6775553" h="3664858">
                  <a:moveTo>
                    <a:pt x="1832429" y="0"/>
                  </a:moveTo>
                  <a:cubicBezTo>
                    <a:pt x="2591446" y="0"/>
                    <a:pt x="3242679" y="461478"/>
                    <a:pt x="3520857" y="1119165"/>
                  </a:cubicBezTo>
                  <a:lnTo>
                    <a:pt x="3541502" y="1175571"/>
                  </a:lnTo>
                  <a:lnTo>
                    <a:pt x="3543956" y="1174000"/>
                  </a:lnTo>
                  <a:lnTo>
                    <a:pt x="3615719" y="1306233"/>
                  </a:lnTo>
                  <a:cubicBezTo>
                    <a:pt x="3773967" y="1540504"/>
                    <a:pt x="4041957" y="1694531"/>
                    <a:pt x="4345916" y="1694531"/>
                  </a:cubicBezTo>
                  <a:cubicBezTo>
                    <a:pt x="4611881" y="1694531"/>
                    <a:pt x="4850306" y="1576604"/>
                    <a:pt x="5011770" y="1390179"/>
                  </a:cubicBezTo>
                  <a:lnTo>
                    <a:pt x="5048596" y="1342134"/>
                  </a:lnTo>
                  <a:lnTo>
                    <a:pt x="5066082" y="1309919"/>
                  </a:lnTo>
                  <a:lnTo>
                    <a:pt x="5089552" y="1281473"/>
                  </a:lnTo>
                  <a:lnTo>
                    <a:pt x="5094681" y="1272022"/>
                  </a:lnTo>
                  <a:lnTo>
                    <a:pt x="5096253" y="1273351"/>
                  </a:lnTo>
                  <a:lnTo>
                    <a:pt x="5180197" y="1171610"/>
                  </a:lnTo>
                  <a:cubicBezTo>
                    <a:pt x="5349315" y="1002492"/>
                    <a:pt x="5582950" y="897890"/>
                    <a:pt x="5841015" y="897890"/>
                  </a:cubicBezTo>
                  <a:cubicBezTo>
                    <a:pt x="6357146" y="897890"/>
                    <a:pt x="6775553" y="1316297"/>
                    <a:pt x="6775553" y="1832428"/>
                  </a:cubicBezTo>
                  <a:cubicBezTo>
                    <a:pt x="6775553" y="2348559"/>
                    <a:pt x="6357146" y="2766966"/>
                    <a:pt x="5841015" y="2766966"/>
                  </a:cubicBezTo>
                  <a:cubicBezTo>
                    <a:pt x="5558756" y="2766966"/>
                    <a:pt x="5305723" y="2641832"/>
                    <a:pt x="5134367" y="2444014"/>
                  </a:cubicBezTo>
                  <a:lnTo>
                    <a:pt x="5092691" y="2386854"/>
                  </a:lnTo>
                  <a:lnTo>
                    <a:pt x="5090513" y="2388695"/>
                  </a:lnTo>
                  <a:lnTo>
                    <a:pt x="5080267" y="2369814"/>
                  </a:lnTo>
                  <a:lnTo>
                    <a:pt x="5046845" y="2323975"/>
                  </a:lnTo>
                  <a:lnTo>
                    <a:pt x="5011770" y="2278215"/>
                  </a:lnTo>
                  <a:cubicBezTo>
                    <a:pt x="4850306" y="2091790"/>
                    <a:pt x="4611881" y="1973862"/>
                    <a:pt x="4345916" y="1973862"/>
                  </a:cubicBezTo>
                  <a:cubicBezTo>
                    <a:pt x="4041957" y="1973863"/>
                    <a:pt x="3773967" y="2127890"/>
                    <a:pt x="3615719" y="2362160"/>
                  </a:cubicBezTo>
                  <a:lnTo>
                    <a:pt x="3548466" y="2486081"/>
                  </a:lnTo>
                  <a:lnTo>
                    <a:pt x="3544494" y="2483539"/>
                  </a:lnTo>
                  <a:lnTo>
                    <a:pt x="3533622" y="2514722"/>
                  </a:lnTo>
                  <a:cubicBezTo>
                    <a:pt x="3263004" y="3188846"/>
                    <a:pt x="2603306" y="3664858"/>
                    <a:pt x="1832429" y="3664858"/>
                  </a:cubicBezTo>
                  <a:cubicBezTo>
                    <a:pt x="820406" y="3664858"/>
                    <a:pt x="0" y="2844452"/>
                    <a:pt x="0" y="1832429"/>
                  </a:cubicBezTo>
                  <a:cubicBezTo>
                    <a:pt x="0" y="820406"/>
                    <a:pt x="820406" y="0"/>
                    <a:pt x="1832429" y="0"/>
                  </a:cubicBezTo>
                  <a:close/>
                </a:path>
              </a:pathLst>
            </a:custGeom>
            <a:solidFill>
              <a:schemeClr val="accent6"/>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25" name="Group 12"/>
            <p:cNvGrpSpPr/>
            <p:nvPr/>
          </p:nvGrpSpPr>
          <p:grpSpPr>
            <a:xfrm>
              <a:off x="1196626" y="3800571"/>
              <a:ext cx="2025305" cy="573557"/>
              <a:chOff x="807572" y="3430058"/>
              <a:chExt cx="3168560" cy="897321"/>
            </a:xfrm>
          </p:grpSpPr>
          <p:sp>
            <p:nvSpPr>
              <p:cNvPr id="28" name="TextBox 13"/>
              <p:cNvSpPr txBox="1"/>
              <p:nvPr/>
            </p:nvSpPr>
            <p:spPr>
              <a:xfrm>
                <a:off x="807572" y="3737823"/>
                <a:ext cx="3168560" cy="589556"/>
              </a:xfrm>
              <a:prstGeom prst="rect">
                <a:avLst/>
              </a:prstGeom>
              <a:noFill/>
            </p:spPr>
            <p:txBody>
              <a:bodyPr wrap="square" lIns="95970" tIns="0" rIns="95970" bIns="0" anchor="ctr" anchorCtr="0">
                <a:normAutofit fontScale="85000" lnSpcReduction="10000"/>
              </a:bodyPr>
              <a:lstStyle/>
              <a:p>
                <a:pPr algn="r" defTabSz="1218565">
                  <a:lnSpc>
                    <a:spcPct val="120000"/>
                  </a:lnSpc>
                  <a:defRPr/>
                </a:pPr>
                <a:r>
                  <a:rPr lang="zh-CN" altLang="en-US" sz="1465" dirty="0">
                    <a:solidFill>
                      <a:schemeClr val="bg1">
                        <a:lumMod val="50000"/>
                      </a:schemeClr>
                    </a:solidFill>
                  </a:rPr>
                  <a:t>此部分内容作为文字排版占位显示</a:t>
                </a:r>
                <a:br>
                  <a:rPr lang="zh-CN" altLang="en-US" sz="1465" dirty="0">
                    <a:solidFill>
                      <a:schemeClr val="bg1">
                        <a:lumMod val="50000"/>
                      </a:schemeClr>
                    </a:solidFill>
                  </a:rPr>
                </a:br>
                <a:r>
                  <a:rPr lang="zh-CN" altLang="en-US" sz="1465" dirty="0">
                    <a:solidFill>
                      <a:schemeClr val="bg1">
                        <a:lumMod val="50000"/>
                      </a:schemeClr>
                    </a:solidFill>
                  </a:rPr>
                  <a:t>（建议使用主题字体）</a:t>
                </a:r>
              </a:p>
            </p:txBody>
          </p:sp>
          <p:sp>
            <p:nvSpPr>
              <p:cNvPr id="29" name="Rectangle 14"/>
              <p:cNvSpPr/>
              <p:nvPr/>
            </p:nvSpPr>
            <p:spPr>
              <a:xfrm>
                <a:off x="1518803" y="3430058"/>
                <a:ext cx="2457329" cy="246221"/>
              </a:xfrm>
              <a:prstGeom prst="rect">
                <a:avLst/>
              </a:prstGeom>
            </p:spPr>
            <p:txBody>
              <a:bodyPr wrap="none" lIns="95970" tIns="0" rIns="95970" bIns="0">
                <a:normAutofit fontScale="92500" lnSpcReduction="20000"/>
              </a:bodyPr>
              <a:lstStyle/>
              <a:p>
                <a:pPr algn="r" defTabSz="1218565">
                  <a:defRPr/>
                </a:pPr>
                <a:r>
                  <a:rPr lang="zh-CN" altLang="en-US" b="1" dirty="0">
                    <a:solidFill>
                      <a:schemeClr val="bg1">
                        <a:lumMod val="50000"/>
                      </a:schemeClr>
                    </a:solidFill>
                  </a:rPr>
                  <a:t>标题文本预设</a:t>
                </a:r>
              </a:p>
            </p:txBody>
          </p:sp>
        </p:grpSp>
        <p:sp>
          <p:nvSpPr>
            <p:cNvPr id="26" name="Freeform: Shape 21"/>
            <p:cNvSpPr>
              <a:spLocks noChangeAspect="1"/>
            </p:cNvSpPr>
            <p:nvPr/>
          </p:nvSpPr>
          <p:spPr bwMode="auto">
            <a:xfrm>
              <a:off x="4312203" y="3939790"/>
              <a:ext cx="295429" cy="295117"/>
            </a:xfrm>
            <a:custGeom>
              <a:avLst/>
              <a:gdLst>
                <a:gd name="T0" fmla="*/ 374 w 400"/>
                <a:gd name="T1" fmla="*/ 100 h 400"/>
                <a:gd name="T2" fmla="*/ 301 w 400"/>
                <a:gd name="T3" fmla="*/ 27 h 400"/>
                <a:gd name="T4" fmla="*/ 200 w 400"/>
                <a:gd name="T5" fmla="*/ 0 h 400"/>
                <a:gd name="T6" fmla="*/ 100 w 400"/>
                <a:gd name="T7" fmla="*/ 27 h 400"/>
                <a:gd name="T8" fmla="*/ 27 w 400"/>
                <a:gd name="T9" fmla="*/ 100 h 400"/>
                <a:gd name="T10" fmla="*/ 0 w 400"/>
                <a:gd name="T11" fmla="*/ 200 h 400"/>
                <a:gd name="T12" fmla="*/ 27 w 400"/>
                <a:gd name="T13" fmla="*/ 301 h 400"/>
                <a:gd name="T14" fmla="*/ 100 w 400"/>
                <a:gd name="T15" fmla="*/ 374 h 400"/>
                <a:gd name="T16" fmla="*/ 200 w 400"/>
                <a:gd name="T17" fmla="*/ 400 h 400"/>
                <a:gd name="T18" fmla="*/ 301 w 400"/>
                <a:gd name="T19" fmla="*/ 374 h 400"/>
                <a:gd name="T20" fmla="*/ 374 w 400"/>
                <a:gd name="T21" fmla="*/ 301 h 400"/>
                <a:gd name="T22" fmla="*/ 400 w 400"/>
                <a:gd name="T23" fmla="*/ 200 h 400"/>
                <a:gd name="T24" fmla="*/ 374 w 400"/>
                <a:gd name="T25" fmla="*/ 100 h 400"/>
                <a:gd name="T26" fmla="*/ 330 w 400"/>
                <a:gd name="T27" fmla="*/ 170 h 400"/>
                <a:gd name="T28" fmla="*/ 188 w 400"/>
                <a:gd name="T29" fmla="*/ 311 h 400"/>
                <a:gd name="T30" fmla="*/ 176 w 400"/>
                <a:gd name="T31" fmla="*/ 316 h 400"/>
                <a:gd name="T32" fmla="*/ 165 w 400"/>
                <a:gd name="T33" fmla="*/ 311 h 400"/>
                <a:gd name="T34" fmla="*/ 70 w 400"/>
                <a:gd name="T35" fmla="*/ 217 h 400"/>
                <a:gd name="T36" fmla="*/ 66 w 400"/>
                <a:gd name="T37" fmla="*/ 205 h 400"/>
                <a:gd name="T38" fmla="*/ 70 w 400"/>
                <a:gd name="T39" fmla="*/ 193 h 400"/>
                <a:gd name="T40" fmla="*/ 94 w 400"/>
                <a:gd name="T41" fmla="*/ 170 h 400"/>
                <a:gd name="T42" fmla="*/ 106 w 400"/>
                <a:gd name="T43" fmla="*/ 165 h 400"/>
                <a:gd name="T44" fmla="*/ 118 w 400"/>
                <a:gd name="T45" fmla="*/ 170 h 400"/>
                <a:gd name="T46" fmla="*/ 176 w 400"/>
                <a:gd name="T47" fmla="*/ 229 h 400"/>
                <a:gd name="T48" fmla="*/ 283 w 400"/>
                <a:gd name="T49" fmla="*/ 123 h 400"/>
                <a:gd name="T50" fmla="*/ 295 w 400"/>
                <a:gd name="T51" fmla="*/ 118 h 400"/>
                <a:gd name="T52" fmla="*/ 306 w 400"/>
                <a:gd name="T53" fmla="*/ 123 h 400"/>
                <a:gd name="T54" fmla="*/ 330 w 400"/>
                <a:gd name="T55" fmla="*/ 146 h 400"/>
                <a:gd name="T56" fmla="*/ 335 w 400"/>
                <a:gd name="T57" fmla="*/ 158 h 400"/>
                <a:gd name="T58" fmla="*/ 330 w 400"/>
                <a:gd name="T59" fmla="*/ 170 h 400"/>
                <a:gd name="T60" fmla="*/ 330 w 400"/>
                <a:gd name="T61" fmla="*/ 170 h 400"/>
                <a:gd name="T62" fmla="*/ 330 w 400"/>
                <a:gd name="T63" fmla="*/ 170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00" h="400">
                  <a:moveTo>
                    <a:pt x="374" y="100"/>
                  </a:moveTo>
                  <a:cubicBezTo>
                    <a:pt x="356" y="69"/>
                    <a:pt x="331" y="45"/>
                    <a:pt x="301" y="27"/>
                  </a:cubicBezTo>
                  <a:cubicBezTo>
                    <a:pt x="270" y="9"/>
                    <a:pt x="237" y="0"/>
                    <a:pt x="200" y="0"/>
                  </a:cubicBezTo>
                  <a:cubicBezTo>
                    <a:pt x="164" y="0"/>
                    <a:pt x="130" y="9"/>
                    <a:pt x="100" y="27"/>
                  </a:cubicBezTo>
                  <a:cubicBezTo>
                    <a:pt x="69" y="45"/>
                    <a:pt x="45" y="69"/>
                    <a:pt x="27" y="100"/>
                  </a:cubicBezTo>
                  <a:cubicBezTo>
                    <a:pt x="9" y="130"/>
                    <a:pt x="0" y="164"/>
                    <a:pt x="0" y="200"/>
                  </a:cubicBezTo>
                  <a:cubicBezTo>
                    <a:pt x="0" y="237"/>
                    <a:pt x="9" y="270"/>
                    <a:pt x="27" y="301"/>
                  </a:cubicBezTo>
                  <a:cubicBezTo>
                    <a:pt x="45" y="331"/>
                    <a:pt x="69" y="356"/>
                    <a:pt x="100" y="374"/>
                  </a:cubicBezTo>
                  <a:cubicBezTo>
                    <a:pt x="130" y="391"/>
                    <a:pt x="164" y="400"/>
                    <a:pt x="200" y="400"/>
                  </a:cubicBezTo>
                  <a:cubicBezTo>
                    <a:pt x="237" y="400"/>
                    <a:pt x="270" y="391"/>
                    <a:pt x="301" y="374"/>
                  </a:cubicBezTo>
                  <a:cubicBezTo>
                    <a:pt x="331" y="356"/>
                    <a:pt x="356" y="331"/>
                    <a:pt x="374" y="301"/>
                  </a:cubicBezTo>
                  <a:cubicBezTo>
                    <a:pt x="392" y="270"/>
                    <a:pt x="400" y="237"/>
                    <a:pt x="400" y="200"/>
                  </a:cubicBezTo>
                  <a:cubicBezTo>
                    <a:pt x="400" y="164"/>
                    <a:pt x="392" y="130"/>
                    <a:pt x="374" y="100"/>
                  </a:cubicBezTo>
                  <a:close/>
                  <a:moveTo>
                    <a:pt x="330" y="170"/>
                  </a:moveTo>
                  <a:cubicBezTo>
                    <a:pt x="188" y="311"/>
                    <a:pt x="188" y="311"/>
                    <a:pt x="188" y="311"/>
                  </a:cubicBezTo>
                  <a:cubicBezTo>
                    <a:pt x="185" y="315"/>
                    <a:pt x="181" y="316"/>
                    <a:pt x="176" y="316"/>
                  </a:cubicBezTo>
                  <a:cubicBezTo>
                    <a:pt x="172" y="316"/>
                    <a:pt x="168" y="315"/>
                    <a:pt x="165" y="311"/>
                  </a:cubicBezTo>
                  <a:cubicBezTo>
                    <a:pt x="70" y="217"/>
                    <a:pt x="70" y="217"/>
                    <a:pt x="70" y="217"/>
                  </a:cubicBezTo>
                  <a:cubicBezTo>
                    <a:pt x="67" y="214"/>
                    <a:pt x="66" y="210"/>
                    <a:pt x="66" y="205"/>
                  </a:cubicBezTo>
                  <a:cubicBezTo>
                    <a:pt x="66" y="200"/>
                    <a:pt x="67" y="196"/>
                    <a:pt x="70" y="193"/>
                  </a:cubicBezTo>
                  <a:cubicBezTo>
                    <a:pt x="94" y="170"/>
                    <a:pt x="94" y="170"/>
                    <a:pt x="94" y="170"/>
                  </a:cubicBezTo>
                  <a:cubicBezTo>
                    <a:pt x="97" y="166"/>
                    <a:pt x="101" y="165"/>
                    <a:pt x="106" y="165"/>
                  </a:cubicBezTo>
                  <a:cubicBezTo>
                    <a:pt x="110" y="165"/>
                    <a:pt x="114" y="166"/>
                    <a:pt x="118" y="170"/>
                  </a:cubicBezTo>
                  <a:cubicBezTo>
                    <a:pt x="176" y="229"/>
                    <a:pt x="176" y="229"/>
                    <a:pt x="176" y="229"/>
                  </a:cubicBezTo>
                  <a:cubicBezTo>
                    <a:pt x="283" y="123"/>
                    <a:pt x="283" y="123"/>
                    <a:pt x="283" y="123"/>
                  </a:cubicBezTo>
                  <a:cubicBezTo>
                    <a:pt x="286" y="119"/>
                    <a:pt x="290" y="118"/>
                    <a:pt x="295" y="118"/>
                  </a:cubicBezTo>
                  <a:cubicBezTo>
                    <a:pt x="299" y="118"/>
                    <a:pt x="303" y="119"/>
                    <a:pt x="306" y="123"/>
                  </a:cubicBezTo>
                  <a:cubicBezTo>
                    <a:pt x="330" y="146"/>
                    <a:pt x="330" y="146"/>
                    <a:pt x="330" y="146"/>
                  </a:cubicBezTo>
                  <a:cubicBezTo>
                    <a:pt x="333" y="149"/>
                    <a:pt x="335" y="153"/>
                    <a:pt x="335" y="158"/>
                  </a:cubicBezTo>
                  <a:cubicBezTo>
                    <a:pt x="335" y="163"/>
                    <a:pt x="333" y="167"/>
                    <a:pt x="330" y="170"/>
                  </a:cubicBezTo>
                  <a:close/>
                  <a:moveTo>
                    <a:pt x="330" y="170"/>
                  </a:moveTo>
                  <a:cubicBezTo>
                    <a:pt x="330" y="170"/>
                    <a:pt x="330" y="170"/>
                    <a:pt x="330" y="170"/>
                  </a:cubicBezTo>
                </a:path>
              </a:pathLst>
            </a:custGeom>
            <a:solidFill>
              <a:schemeClr val="bg1"/>
            </a:solidFill>
            <a:ln>
              <a:noFill/>
            </a:ln>
          </p:spPr>
          <p:txBody>
            <a:bodyPr anchor="ctr"/>
            <a:lstStyle/>
            <a:p>
              <a:pPr algn="ctr"/>
              <a:endParaRPr/>
            </a:p>
          </p:txBody>
        </p:sp>
        <p:sp>
          <p:nvSpPr>
            <p:cNvPr id="27" name="Rectangle 25"/>
            <p:cNvSpPr/>
            <p:nvPr/>
          </p:nvSpPr>
          <p:spPr>
            <a:xfrm>
              <a:off x="3457779" y="3919981"/>
              <a:ext cx="267141" cy="346249"/>
            </a:xfrm>
            <a:prstGeom prst="rect">
              <a:avLst/>
            </a:prstGeom>
          </p:spPr>
          <p:txBody>
            <a:bodyPr wrap="none">
              <a:normAutofit fontScale="85000" lnSpcReduction="20000"/>
            </a:bodyPr>
            <a:lstStyle/>
            <a:p>
              <a:pPr algn="ctr"/>
              <a:r>
                <a:rPr lang="en-US" altLang="zh-CN" sz="3200" b="1" dirty="0">
                  <a:solidFill>
                    <a:schemeClr val="bg1"/>
                  </a:solidFill>
                </a:rPr>
                <a:t>4</a:t>
              </a:r>
            </a:p>
          </p:txBody>
        </p:sp>
      </p:gr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500" fill="hold"/>
                                        <p:tgtEl>
                                          <p:spTgt spid="9"/>
                                        </p:tgtEl>
                                        <p:attrNameLst>
                                          <p:attrName>ppt_x</p:attrName>
                                        </p:attrNameLst>
                                      </p:cBhvr>
                                      <p:tavLst>
                                        <p:tav tm="0">
                                          <p:val>
                                            <p:strVal val="1+#ppt_w/2"/>
                                          </p:val>
                                        </p:tav>
                                        <p:tav tm="100000">
                                          <p:val>
                                            <p:strVal val="#ppt_x"/>
                                          </p:val>
                                        </p:tav>
                                      </p:tavLst>
                                    </p:anim>
                                    <p:anim calcmode="lin" valueType="num">
                                      <p:cBhvr additive="base">
                                        <p:cTn id="12" dur="5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8" fill="hold" nodeType="clickEffect">
                                  <p:stCondLst>
                                    <p:cond delay="0"/>
                                  </p:stCondLst>
                                  <p:childTnLst>
                                    <p:set>
                                      <p:cBhvr>
                                        <p:cTn id="16" dur="1" fill="hold">
                                          <p:stCondLst>
                                            <p:cond delay="0"/>
                                          </p:stCondLst>
                                        </p:cTn>
                                        <p:tgtEl>
                                          <p:spTgt spid="16"/>
                                        </p:tgtEl>
                                        <p:attrNameLst>
                                          <p:attrName>style.visibility</p:attrName>
                                        </p:attrNameLst>
                                      </p:cBhvr>
                                      <p:to>
                                        <p:strVal val="visible"/>
                                      </p:to>
                                    </p:set>
                                    <p:anim calcmode="lin" valueType="num">
                                      <p:cBhvr additive="base">
                                        <p:cTn id="17" dur="500" fill="hold"/>
                                        <p:tgtEl>
                                          <p:spTgt spid="16"/>
                                        </p:tgtEl>
                                        <p:attrNameLst>
                                          <p:attrName>ppt_x</p:attrName>
                                        </p:attrNameLst>
                                      </p:cBhvr>
                                      <p:tavLst>
                                        <p:tav tm="0">
                                          <p:val>
                                            <p:strVal val="0-#ppt_w/2"/>
                                          </p:val>
                                        </p:tav>
                                        <p:tav tm="100000">
                                          <p:val>
                                            <p:strVal val="#ppt_x"/>
                                          </p:val>
                                        </p:tav>
                                      </p:tavLst>
                                    </p:anim>
                                    <p:anim calcmode="lin" valueType="num">
                                      <p:cBhvr additive="base">
                                        <p:cTn id="18" dur="500" fill="hold"/>
                                        <p:tgtEl>
                                          <p:spTgt spid="16"/>
                                        </p:tgtEl>
                                        <p:attrNameLst>
                                          <p:attrName>ppt_y</p:attrName>
                                        </p:attrNameLst>
                                      </p:cBhvr>
                                      <p:tavLst>
                                        <p:tav tm="0">
                                          <p:val>
                                            <p:strVal val="#ppt_y"/>
                                          </p:val>
                                        </p:tav>
                                        <p:tav tm="100000">
                                          <p:val>
                                            <p:strVal val="#ppt_y"/>
                                          </p:val>
                                        </p:tav>
                                      </p:tavLst>
                                    </p:anim>
                                  </p:childTnLst>
                                </p:cTn>
                              </p:par>
                              <p:par>
                                <p:cTn id="19" presetID="2" presetClass="entr" presetSubtype="8" fill="hold" nodeType="withEffect">
                                  <p:stCondLst>
                                    <p:cond delay="0"/>
                                  </p:stCondLst>
                                  <p:childTnLst>
                                    <p:set>
                                      <p:cBhvr>
                                        <p:cTn id="20" dur="1" fill="hold">
                                          <p:stCondLst>
                                            <p:cond delay="0"/>
                                          </p:stCondLst>
                                        </p:cTn>
                                        <p:tgtEl>
                                          <p:spTgt spid="23"/>
                                        </p:tgtEl>
                                        <p:attrNameLst>
                                          <p:attrName>style.visibility</p:attrName>
                                        </p:attrNameLst>
                                      </p:cBhvr>
                                      <p:to>
                                        <p:strVal val="visible"/>
                                      </p:to>
                                    </p:set>
                                    <p:anim calcmode="lin" valueType="num">
                                      <p:cBhvr additive="base">
                                        <p:cTn id="21" dur="500" fill="hold"/>
                                        <p:tgtEl>
                                          <p:spTgt spid="23"/>
                                        </p:tgtEl>
                                        <p:attrNameLst>
                                          <p:attrName>ppt_x</p:attrName>
                                        </p:attrNameLst>
                                      </p:cBhvr>
                                      <p:tavLst>
                                        <p:tav tm="0">
                                          <p:val>
                                            <p:strVal val="0-#ppt_w/2"/>
                                          </p:val>
                                        </p:tav>
                                        <p:tav tm="100000">
                                          <p:val>
                                            <p:strVal val="#ppt_x"/>
                                          </p:val>
                                        </p:tav>
                                      </p:tavLst>
                                    </p:anim>
                                    <p:anim calcmode="lin" valueType="num">
                                      <p:cBhvr additive="base">
                                        <p:cTn id="22" dur="500" fill="hold"/>
                                        <p:tgtEl>
                                          <p:spTgt spid="2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矩形 44"/>
          <p:cNvSpPr/>
          <p:nvPr/>
        </p:nvSpPr>
        <p:spPr>
          <a:xfrm>
            <a:off x="509270" y="570230"/>
            <a:ext cx="11172825" cy="5774055"/>
          </a:xfrm>
          <a:prstGeom prst="rect">
            <a:avLst/>
          </a:prstGeom>
          <a:solidFill>
            <a:schemeClr val="bg1"/>
          </a:solidFill>
          <a:ln w="254000">
            <a:solidFill>
              <a:srgbClr val="F8B6D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文本框 45"/>
          <p:cNvSpPr txBox="1"/>
          <p:nvPr/>
        </p:nvSpPr>
        <p:spPr>
          <a:xfrm>
            <a:off x="4221480" y="334010"/>
            <a:ext cx="3418205" cy="583565"/>
          </a:xfrm>
          <a:prstGeom prst="rect">
            <a:avLst/>
          </a:prstGeom>
          <a:solidFill>
            <a:schemeClr val="bg1"/>
          </a:solidFill>
        </p:spPr>
        <p:txBody>
          <a:bodyPr wrap="square" rtlCol="0">
            <a:spAutoFit/>
          </a:bodyPr>
          <a:lstStyle/>
          <a:p>
            <a:r>
              <a:rPr lang="en-US" altLang="zh-CN" sz="3200">
                <a:latin typeface="微软雅黑" panose="020B0503020204020204" pitchFamily="34" charset="-122"/>
                <a:ea typeface="微软雅黑" panose="020B0503020204020204" pitchFamily="34" charset="-122"/>
              </a:rPr>
              <a:t>  </a:t>
            </a:r>
            <a:r>
              <a:rPr lang="zh-CN" altLang="en-US" sz="3200">
                <a:latin typeface="微软雅黑" panose="020B0503020204020204" pitchFamily="34" charset="-122"/>
                <a:ea typeface="微软雅黑" panose="020B0503020204020204" pitchFamily="34" charset="-122"/>
              </a:rPr>
              <a:t>请输入你的题目</a:t>
            </a:r>
          </a:p>
        </p:txBody>
      </p:sp>
      <p:pic>
        <p:nvPicPr>
          <p:cNvPr id="47" name="图片 46"/>
          <p:cNvPicPr>
            <a:picLocks noChangeAspect="1"/>
          </p:cNvPicPr>
          <p:nvPr/>
        </p:nvPicPr>
        <p:blipFill>
          <a:blip r:embed="rId3"/>
          <a:stretch>
            <a:fillRect/>
          </a:stretch>
        </p:blipFill>
        <p:spPr>
          <a:xfrm>
            <a:off x="10448925" y="-1971040"/>
            <a:ext cx="3568700" cy="3359150"/>
          </a:xfrm>
          <a:prstGeom prst="rect">
            <a:avLst/>
          </a:prstGeom>
        </p:spPr>
      </p:pic>
      <p:pic>
        <p:nvPicPr>
          <p:cNvPr id="48" name="图片 47"/>
          <p:cNvPicPr>
            <a:picLocks noChangeAspect="1"/>
          </p:cNvPicPr>
          <p:nvPr/>
        </p:nvPicPr>
        <p:blipFill>
          <a:blip r:embed="rId4"/>
          <a:stretch>
            <a:fillRect/>
          </a:stretch>
        </p:blipFill>
        <p:spPr>
          <a:xfrm>
            <a:off x="9572625" y="-680085"/>
            <a:ext cx="1981200" cy="1597660"/>
          </a:xfrm>
          <a:prstGeom prst="rect">
            <a:avLst/>
          </a:prstGeom>
        </p:spPr>
      </p:pic>
      <p:pic>
        <p:nvPicPr>
          <p:cNvPr id="49" name="图片 48"/>
          <p:cNvPicPr>
            <a:picLocks noChangeAspect="1"/>
          </p:cNvPicPr>
          <p:nvPr/>
        </p:nvPicPr>
        <p:blipFill>
          <a:blip r:embed="rId5"/>
          <a:stretch>
            <a:fillRect/>
          </a:stretch>
        </p:blipFill>
        <p:spPr>
          <a:xfrm>
            <a:off x="-1365885" y="4826000"/>
            <a:ext cx="2829560" cy="2901950"/>
          </a:xfrm>
          <a:prstGeom prst="rect">
            <a:avLst/>
          </a:prstGeom>
        </p:spPr>
      </p:pic>
      <p:pic>
        <p:nvPicPr>
          <p:cNvPr id="50" name="图片 49"/>
          <p:cNvPicPr>
            <a:picLocks noChangeAspect="1"/>
          </p:cNvPicPr>
          <p:nvPr/>
        </p:nvPicPr>
        <p:blipFill>
          <a:blip r:embed="rId6"/>
          <a:stretch>
            <a:fillRect/>
          </a:stretch>
        </p:blipFill>
        <p:spPr>
          <a:xfrm>
            <a:off x="490220" y="5680075"/>
            <a:ext cx="2313305" cy="1762125"/>
          </a:xfrm>
          <a:prstGeom prst="rect">
            <a:avLst/>
          </a:prstGeom>
        </p:spPr>
      </p:pic>
      <p:sp>
        <p:nvSpPr>
          <p:cNvPr id="2" name="椭圆 1"/>
          <p:cNvSpPr/>
          <p:nvPr/>
        </p:nvSpPr>
        <p:spPr bwMode="auto">
          <a:xfrm>
            <a:off x="1575988" y="1768200"/>
            <a:ext cx="1868986" cy="1869339"/>
          </a:xfrm>
          <a:prstGeom prst="ellipse">
            <a:avLst/>
          </a:prstGeom>
          <a:solidFill>
            <a:schemeClr val="bg1">
              <a:lumMod val="6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fontAlgn="auto">
              <a:spcBef>
                <a:spcPts val="0"/>
              </a:spcBef>
              <a:spcAft>
                <a:spcPts val="0"/>
              </a:spcAft>
              <a:defRPr/>
            </a:pPr>
            <a:r>
              <a:rPr lang="en-US" altLang="zh-CN" sz="4000" dirty="0">
                <a:noFill/>
                <a:latin typeface="+mj-lt"/>
                <a:ea typeface="方正超粗黑简体" panose="03000509000000000000" pitchFamily="65" charset="-122"/>
              </a:rPr>
              <a:t>100</a:t>
            </a:r>
            <a:r>
              <a:rPr lang="en-US" altLang="zh-CN" dirty="0">
                <a:noFill/>
                <a:latin typeface="+mj-lt"/>
                <a:ea typeface="方正超粗黑简体" panose="03000509000000000000" pitchFamily="65" charset="-122"/>
              </a:rPr>
              <a:t>%</a:t>
            </a:r>
            <a:endParaRPr lang="zh-CN" altLang="en-US" sz="4000" dirty="0">
              <a:noFill/>
              <a:latin typeface="+mj-lt"/>
              <a:ea typeface="方正超粗黑简体" panose="03000509000000000000" pitchFamily="65" charset="-122"/>
            </a:endParaRPr>
          </a:p>
        </p:txBody>
      </p:sp>
      <p:sp>
        <p:nvSpPr>
          <p:cNvPr id="3" name="饼形 262"/>
          <p:cNvSpPr/>
          <p:nvPr/>
        </p:nvSpPr>
        <p:spPr>
          <a:xfrm>
            <a:off x="1578862" y="1768198"/>
            <a:ext cx="1870584" cy="1870940"/>
          </a:xfrm>
          <a:prstGeom prst="pie">
            <a:avLst>
              <a:gd name="adj1" fmla="val 8605866"/>
              <a:gd name="adj2" fmla="val 16200000"/>
            </a:avLst>
          </a:prstGeom>
          <a:solidFill>
            <a:srgbClr val="4188C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86683" tIns="43341" rIns="86683" bIns="43341" rtlCol="0" anchor="ctr"/>
          <a:lstStyle/>
          <a:p>
            <a:pPr algn="ctr"/>
            <a:endParaRPr lang="zh-CN" altLang="en-US">
              <a:solidFill>
                <a:schemeClr val="tx1"/>
              </a:solidFill>
              <a:latin typeface="微软雅黑" panose="020B0503020204020204" pitchFamily="34" charset="-122"/>
              <a:ea typeface="微软雅黑" panose="020B0503020204020204" pitchFamily="34" charset="-122"/>
            </a:endParaRPr>
          </a:p>
        </p:txBody>
      </p:sp>
      <p:sp>
        <p:nvSpPr>
          <p:cNvPr id="4" name="椭圆 3"/>
          <p:cNvSpPr/>
          <p:nvPr/>
        </p:nvSpPr>
        <p:spPr bwMode="auto">
          <a:xfrm>
            <a:off x="1842512" y="2034772"/>
            <a:ext cx="1335941" cy="1336194"/>
          </a:xfrm>
          <a:prstGeom prst="ellipse">
            <a:avLst/>
          </a:prstGeom>
          <a:gradFill flip="none" rotWithShape="1">
            <a:gsLst>
              <a:gs pos="0">
                <a:srgbClr val="F0F0F0"/>
              </a:gs>
              <a:gs pos="100000">
                <a:srgbClr val="F1F1F1"/>
              </a:gs>
            </a:gsLst>
            <a:lin ang="2700000" scaled="1"/>
            <a:tileRect/>
          </a:gradFill>
          <a:ln w="28575">
            <a:gradFill flip="none" rotWithShape="1">
              <a:gsLst>
                <a:gs pos="100000">
                  <a:srgbClr val="FFFFFF"/>
                </a:gs>
                <a:gs pos="0">
                  <a:srgbClr val="CECED0"/>
                </a:gs>
              </a:gsLst>
              <a:lin ang="13500000" scaled="1"/>
              <a:tileRect/>
            </a:grad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6683" tIns="43341" rIns="86683" bIns="43341" anchor="ctr"/>
          <a:lstStyle/>
          <a:p>
            <a:pPr algn="ctr" fontAlgn="auto">
              <a:spcBef>
                <a:spcPts val="0"/>
              </a:spcBef>
              <a:spcAft>
                <a:spcPts val="0"/>
              </a:spcAft>
              <a:defRPr/>
            </a:pPr>
            <a:endParaRPr lang="zh-CN" altLang="en-US" dirty="0"/>
          </a:p>
        </p:txBody>
      </p:sp>
      <p:sp>
        <p:nvSpPr>
          <p:cNvPr id="5" name="椭圆 4"/>
          <p:cNvSpPr/>
          <p:nvPr/>
        </p:nvSpPr>
        <p:spPr bwMode="auto">
          <a:xfrm>
            <a:off x="1824606" y="2016864"/>
            <a:ext cx="1371749" cy="1372010"/>
          </a:xfrm>
          <a:prstGeom prst="ellipse">
            <a:avLst/>
          </a:prstGeom>
          <a:noFill/>
          <a:ln>
            <a:noFill/>
          </a:ln>
          <a:effectLst>
            <a:innerShdw blurRad="889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fontAlgn="auto">
              <a:spcBef>
                <a:spcPts val="0"/>
              </a:spcBef>
              <a:spcAft>
                <a:spcPts val="0"/>
              </a:spcAft>
              <a:defRPr/>
            </a:pPr>
            <a:endParaRPr lang="zh-CN" altLang="en-US" sz="4000" dirty="0">
              <a:solidFill>
                <a:srgbClr val="0087CF"/>
              </a:solidFill>
              <a:latin typeface="+mj-lt"/>
              <a:ea typeface="方正超粗黑简体" panose="03000509000000000000" pitchFamily="65" charset="-122"/>
            </a:endParaRPr>
          </a:p>
        </p:txBody>
      </p:sp>
      <p:sp>
        <p:nvSpPr>
          <p:cNvPr id="6" name="矩形 5"/>
          <p:cNvSpPr/>
          <p:nvPr/>
        </p:nvSpPr>
        <p:spPr bwMode="auto">
          <a:xfrm>
            <a:off x="2109787" y="2352889"/>
            <a:ext cx="867556" cy="641398"/>
          </a:xfrm>
          <a:prstGeom prst="rect">
            <a:avLst/>
          </a:prstGeom>
        </p:spPr>
        <p:txBody>
          <a:bodyPr wrap="none" lIns="86683" tIns="43341" rIns="86683" bIns="43341">
            <a:spAutoFit/>
          </a:bodyPr>
          <a:lstStyle/>
          <a:p>
            <a:pPr algn="ctr" fontAlgn="auto">
              <a:spcBef>
                <a:spcPts val="0"/>
              </a:spcBef>
              <a:spcAft>
                <a:spcPts val="0"/>
              </a:spcAft>
              <a:defRPr/>
            </a:pPr>
            <a:r>
              <a:rPr lang="en-US" altLang="zh-CN" sz="3600" dirty="0">
                <a:solidFill>
                  <a:schemeClr val="tx1">
                    <a:lumMod val="65000"/>
                    <a:lumOff val="35000"/>
                  </a:schemeClr>
                </a:solidFill>
                <a:latin typeface="+mj-ea"/>
                <a:ea typeface="+mn-ea"/>
              </a:rPr>
              <a:t>38%</a:t>
            </a:r>
            <a:endParaRPr lang="zh-CN" altLang="en-US" sz="3600" dirty="0">
              <a:solidFill>
                <a:schemeClr val="tx1">
                  <a:lumMod val="65000"/>
                  <a:lumOff val="35000"/>
                </a:schemeClr>
              </a:solidFill>
              <a:latin typeface="+mj-ea"/>
              <a:ea typeface="+mn-ea"/>
            </a:endParaRPr>
          </a:p>
        </p:txBody>
      </p:sp>
      <p:sp>
        <p:nvSpPr>
          <p:cNvPr id="7" name="椭圆 6"/>
          <p:cNvSpPr/>
          <p:nvPr/>
        </p:nvSpPr>
        <p:spPr bwMode="auto">
          <a:xfrm>
            <a:off x="4076092" y="1768200"/>
            <a:ext cx="1868986" cy="1869339"/>
          </a:xfrm>
          <a:prstGeom prst="ellipse">
            <a:avLst/>
          </a:prstGeom>
          <a:solidFill>
            <a:schemeClr val="bg1">
              <a:lumMod val="6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fontAlgn="auto">
              <a:spcBef>
                <a:spcPts val="0"/>
              </a:spcBef>
              <a:spcAft>
                <a:spcPts val="0"/>
              </a:spcAft>
              <a:defRPr/>
            </a:pPr>
            <a:r>
              <a:rPr lang="en-US" altLang="zh-CN" sz="4000" dirty="0">
                <a:noFill/>
                <a:latin typeface="+mj-lt"/>
                <a:ea typeface="方正超粗黑简体" panose="03000509000000000000" pitchFamily="65" charset="-122"/>
              </a:rPr>
              <a:t>100</a:t>
            </a:r>
            <a:r>
              <a:rPr lang="en-US" altLang="zh-CN" dirty="0">
                <a:noFill/>
                <a:latin typeface="+mj-lt"/>
                <a:ea typeface="方正超粗黑简体" panose="03000509000000000000" pitchFamily="65" charset="-122"/>
              </a:rPr>
              <a:t>%</a:t>
            </a:r>
            <a:endParaRPr lang="zh-CN" altLang="en-US" sz="4000" dirty="0">
              <a:noFill/>
              <a:latin typeface="+mj-lt"/>
              <a:ea typeface="方正超粗黑简体" panose="03000509000000000000" pitchFamily="65" charset="-122"/>
            </a:endParaRPr>
          </a:p>
        </p:txBody>
      </p:sp>
      <p:sp>
        <p:nvSpPr>
          <p:cNvPr id="8" name="饼形 265"/>
          <p:cNvSpPr/>
          <p:nvPr/>
        </p:nvSpPr>
        <p:spPr>
          <a:xfrm>
            <a:off x="4078968" y="1768198"/>
            <a:ext cx="1870584" cy="1870940"/>
          </a:xfrm>
          <a:prstGeom prst="pie">
            <a:avLst>
              <a:gd name="adj1" fmla="val 5814593"/>
              <a:gd name="adj2" fmla="val 16200000"/>
            </a:avLst>
          </a:prstGeom>
          <a:solidFill>
            <a:srgbClr val="FF929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86683" tIns="43341" rIns="86683" bIns="43341" rtlCol="0" anchor="ctr"/>
          <a:lstStyle/>
          <a:p>
            <a:pPr algn="ctr"/>
            <a:endParaRPr lang="zh-CN" altLang="en-US">
              <a:solidFill>
                <a:schemeClr val="tx1"/>
              </a:solidFill>
              <a:latin typeface="微软雅黑" panose="020B0503020204020204" pitchFamily="34" charset="-122"/>
              <a:ea typeface="微软雅黑" panose="020B0503020204020204" pitchFamily="34" charset="-122"/>
            </a:endParaRPr>
          </a:p>
        </p:txBody>
      </p:sp>
      <p:sp>
        <p:nvSpPr>
          <p:cNvPr id="9" name="椭圆 8"/>
          <p:cNvSpPr/>
          <p:nvPr/>
        </p:nvSpPr>
        <p:spPr bwMode="auto">
          <a:xfrm>
            <a:off x="4342616" y="2034772"/>
            <a:ext cx="1335941" cy="1336194"/>
          </a:xfrm>
          <a:prstGeom prst="ellipse">
            <a:avLst/>
          </a:prstGeom>
          <a:gradFill flip="none" rotWithShape="1">
            <a:gsLst>
              <a:gs pos="0">
                <a:srgbClr val="F0F0F0"/>
              </a:gs>
              <a:gs pos="100000">
                <a:srgbClr val="F1F1F1"/>
              </a:gs>
            </a:gsLst>
            <a:lin ang="2700000" scaled="1"/>
            <a:tileRect/>
          </a:gradFill>
          <a:ln w="28575">
            <a:gradFill flip="none" rotWithShape="1">
              <a:gsLst>
                <a:gs pos="100000">
                  <a:srgbClr val="FFFFFF"/>
                </a:gs>
                <a:gs pos="0">
                  <a:srgbClr val="CECED0"/>
                </a:gs>
              </a:gsLst>
              <a:lin ang="13500000" scaled="1"/>
              <a:tileRect/>
            </a:grad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6683" tIns="43341" rIns="86683" bIns="43341" anchor="ctr"/>
          <a:lstStyle/>
          <a:p>
            <a:pPr algn="ctr" fontAlgn="auto">
              <a:spcBef>
                <a:spcPts val="0"/>
              </a:spcBef>
              <a:spcAft>
                <a:spcPts val="0"/>
              </a:spcAft>
              <a:defRPr/>
            </a:pPr>
            <a:endParaRPr lang="zh-CN" altLang="en-US" dirty="0"/>
          </a:p>
        </p:txBody>
      </p:sp>
      <p:sp>
        <p:nvSpPr>
          <p:cNvPr id="10" name="椭圆 9"/>
          <p:cNvSpPr/>
          <p:nvPr/>
        </p:nvSpPr>
        <p:spPr bwMode="auto">
          <a:xfrm>
            <a:off x="4324712" y="2016864"/>
            <a:ext cx="1371749" cy="1372010"/>
          </a:xfrm>
          <a:prstGeom prst="ellipse">
            <a:avLst/>
          </a:prstGeom>
          <a:noFill/>
          <a:ln>
            <a:noFill/>
          </a:ln>
          <a:effectLst>
            <a:innerShdw blurRad="889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fontAlgn="auto">
              <a:spcBef>
                <a:spcPts val="0"/>
              </a:spcBef>
              <a:spcAft>
                <a:spcPts val="0"/>
              </a:spcAft>
              <a:defRPr/>
            </a:pPr>
            <a:endParaRPr lang="zh-CN" altLang="en-US" sz="4000" dirty="0">
              <a:solidFill>
                <a:srgbClr val="0087CF"/>
              </a:solidFill>
              <a:latin typeface="+mj-lt"/>
              <a:ea typeface="方正超粗黑简体" panose="03000509000000000000" pitchFamily="65" charset="-122"/>
            </a:endParaRPr>
          </a:p>
        </p:txBody>
      </p:sp>
      <p:sp>
        <p:nvSpPr>
          <p:cNvPr id="11" name="矩形 10"/>
          <p:cNvSpPr/>
          <p:nvPr/>
        </p:nvSpPr>
        <p:spPr bwMode="auto">
          <a:xfrm>
            <a:off x="4609893" y="2344224"/>
            <a:ext cx="867556" cy="641398"/>
          </a:xfrm>
          <a:prstGeom prst="rect">
            <a:avLst/>
          </a:prstGeom>
        </p:spPr>
        <p:txBody>
          <a:bodyPr wrap="none" lIns="86683" tIns="43341" rIns="86683" bIns="43341">
            <a:spAutoFit/>
          </a:bodyPr>
          <a:lstStyle/>
          <a:p>
            <a:pPr algn="ctr" fontAlgn="auto">
              <a:spcBef>
                <a:spcPts val="0"/>
              </a:spcBef>
              <a:spcAft>
                <a:spcPts val="0"/>
              </a:spcAft>
              <a:defRPr/>
            </a:pPr>
            <a:r>
              <a:rPr lang="en-US" altLang="zh-CN" sz="3600" dirty="0">
                <a:solidFill>
                  <a:schemeClr val="tx1">
                    <a:lumMod val="65000"/>
                    <a:lumOff val="35000"/>
                  </a:schemeClr>
                </a:solidFill>
                <a:latin typeface="+mj-ea"/>
                <a:ea typeface="+mn-ea"/>
              </a:rPr>
              <a:t>47%</a:t>
            </a:r>
            <a:endParaRPr lang="zh-CN" altLang="en-US" sz="3600" dirty="0">
              <a:solidFill>
                <a:schemeClr val="tx1">
                  <a:lumMod val="65000"/>
                  <a:lumOff val="35000"/>
                </a:schemeClr>
              </a:solidFill>
              <a:latin typeface="+mj-ea"/>
              <a:ea typeface="+mn-ea"/>
            </a:endParaRPr>
          </a:p>
        </p:txBody>
      </p:sp>
      <p:sp>
        <p:nvSpPr>
          <p:cNvPr id="12" name="椭圆 11"/>
          <p:cNvSpPr/>
          <p:nvPr/>
        </p:nvSpPr>
        <p:spPr bwMode="auto">
          <a:xfrm>
            <a:off x="6505903" y="1768200"/>
            <a:ext cx="1868986" cy="1869339"/>
          </a:xfrm>
          <a:prstGeom prst="ellipse">
            <a:avLst/>
          </a:prstGeom>
          <a:solidFill>
            <a:schemeClr val="bg1">
              <a:lumMod val="6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fontAlgn="auto">
              <a:spcBef>
                <a:spcPts val="0"/>
              </a:spcBef>
              <a:spcAft>
                <a:spcPts val="0"/>
              </a:spcAft>
              <a:defRPr/>
            </a:pPr>
            <a:r>
              <a:rPr lang="en-US" altLang="zh-CN" sz="4000" dirty="0">
                <a:noFill/>
                <a:latin typeface="+mj-lt"/>
                <a:ea typeface="方正超粗黑简体" panose="03000509000000000000" pitchFamily="65" charset="-122"/>
              </a:rPr>
              <a:t>100</a:t>
            </a:r>
            <a:r>
              <a:rPr lang="en-US" altLang="zh-CN" dirty="0">
                <a:noFill/>
                <a:latin typeface="+mj-lt"/>
                <a:ea typeface="方正超粗黑简体" panose="03000509000000000000" pitchFamily="65" charset="-122"/>
              </a:rPr>
              <a:t>%</a:t>
            </a:r>
            <a:endParaRPr lang="zh-CN" altLang="en-US" sz="4000" dirty="0">
              <a:noFill/>
              <a:latin typeface="+mj-lt"/>
              <a:ea typeface="方正超粗黑简体" panose="03000509000000000000" pitchFamily="65" charset="-122"/>
            </a:endParaRPr>
          </a:p>
        </p:txBody>
      </p:sp>
      <p:sp>
        <p:nvSpPr>
          <p:cNvPr id="13" name="饼形 271"/>
          <p:cNvSpPr/>
          <p:nvPr/>
        </p:nvSpPr>
        <p:spPr>
          <a:xfrm>
            <a:off x="6508779" y="1768198"/>
            <a:ext cx="1870584" cy="1870940"/>
          </a:xfrm>
          <a:prstGeom prst="pie">
            <a:avLst>
              <a:gd name="adj1" fmla="val 1738076"/>
              <a:gd name="adj2" fmla="val 16200000"/>
            </a:avLst>
          </a:prstGeom>
          <a:solidFill>
            <a:srgbClr val="9EDAE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86683" tIns="43341" rIns="86683" bIns="43341" rtlCol="0" anchor="ctr"/>
          <a:lstStyle/>
          <a:p>
            <a:pPr algn="ctr"/>
            <a:endParaRPr lang="zh-CN" altLang="en-US">
              <a:solidFill>
                <a:schemeClr val="tx1"/>
              </a:solidFill>
              <a:latin typeface="微软雅黑" panose="020B0503020204020204" pitchFamily="34" charset="-122"/>
              <a:ea typeface="微软雅黑" panose="020B0503020204020204" pitchFamily="34" charset="-122"/>
            </a:endParaRPr>
          </a:p>
        </p:txBody>
      </p:sp>
      <p:sp>
        <p:nvSpPr>
          <p:cNvPr id="14" name="椭圆 13"/>
          <p:cNvSpPr/>
          <p:nvPr/>
        </p:nvSpPr>
        <p:spPr bwMode="auto">
          <a:xfrm>
            <a:off x="6772427" y="2034772"/>
            <a:ext cx="1335941" cy="1336194"/>
          </a:xfrm>
          <a:prstGeom prst="ellipse">
            <a:avLst/>
          </a:prstGeom>
          <a:gradFill flip="none" rotWithShape="1">
            <a:gsLst>
              <a:gs pos="0">
                <a:srgbClr val="F0F0F0"/>
              </a:gs>
              <a:gs pos="100000">
                <a:srgbClr val="F1F1F1"/>
              </a:gs>
            </a:gsLst>
            <a:lin ang="2700000" scaled="1"/>
            <a:tileRect/>
          </a:gradFill>
          <a:ln w="28575">
            <a:gradFill flip="none" rotWithShape="1">
              <a:gsLst>
                <a:gs pos="100000">
                  <a:srgbClr val="FFFFFF"/>
                </a:gs>
                <a:gs pos="0">
                  <a:srgbClr val="CECED0"/>
                </a:gs>
              </a:gsLst>
              <a:lin ang="13500000" scaled="1"/>
              <a:tileRect/>
            </a:grad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6683" tIns="43341" rIns="86683" bIns="43341" anchor="ctr"/>
          <a:lstStyle/>
          <a:p>
            <a:pPr algn="ctr" fontAlgn="auto">
              <a:spcBef>
                <a:spcPts val="0"/>
              </a:spcBef>
              <a:spcAft>
                <a:spcPts val="0"/>
              </a:spcAft>
              <a:defRPr/>
            </a:pPr>
            <a:endParaRPr lang="zh-CN" altLang="en-US" dirty="0"/>
          </a:p>
        </p:txBody>
      </p:sp>
      <p:sp>
        <p:nvSpPr>
          <p:cNvPr id="15" name="椭圆 14"/>
          <p:cNvSpPr/>
          <p:nvPr/>
        </p:nvSpPr>
        <p:spPr bwMode="auto">
          <a:xfrm>
            <a:off x="6754522" y="2016864"/>
            <a:ext cx="1371749" cy="1372010"/>
          </a:xfrm>
          <a:prstGeom prst="ellipse">
            <a:avLst/>
          </a:prstGeom>
          <a:noFill/>
          <a:ln>
            <a:noFill/>
          </a:ln>
          <a:effectLst>
            <a:innerShdw blurRad="889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fontAlgn="auto">
              <a:spcBef>
                <a:spcPts val="0"/>
              </a:spcBef>
              <a:spcAft>
                <a:spcPts val="0"/>
              </a:spcAft>
              <a:defRPr/>
            </a:pPr>
            <a:endParaRPr lang="zh-CN" altLang="en-US" sz="4000" dirty="0">
              <a:solidFill>
                <a:srgbClr val="0087CF"/>
              </a:solidFill>
              <a:latin typeface="+mj-lt"/>
              <a:ea typeface="方正超粗黑简体" panose="03000509000000000000" pitchFamily="65" charset="-122"/>
            </a:endParaRPr>
          </a:p>
        </p:txBody>
      </p:sp>
      <p:sp>
        <p:nvSpPr>
          <p:cNvPr id="16" name="矩形 15"/>
          <p:cNvSpPr/>
          <p:nvPr/>
        </p:nvSpPr>
        <p:spPr bwMode="auto">
          <a:xfrm>
            <a:off x="7039704" y="2344224"/>
            <a:ext cx="867556" cy="641398"/>
          </a:xfrm>
          <a:prstGeom prst="rect">
            <a:avLst/>
          </a:prstGeom>
        </p:spPr>
        <p:txBody>
          <a:bodyPr wrap="none" lIns="86683" tIns="43341" rIns="86683" bIns="43341">
            <a:spAutoFit/>
          </a:bodyPr>
          <a:lstStyle/>
          <a:p>
            <a:pPr algn="ctr" fontAlgn="auto">
              <a:spcBef>
                <a:spcPts val="0"/>
              </a:spcBef>
              <a:spcAft>
                <a:spcPts val="0"/>
              </a:spcAft>
              <a:defRPr/>
            </a:pPr>
            <a:r>
              <a:rPr lang="en-US" altLang="zh-CN" sz="3600" dirty="0">
                <a:solidFill>
                  <a:schemeClr val="tx1">
                    <a:lumMod val="65000"/>
                    <a:lumOff val="35000"/>
                  </a:schemeClr>
                </a:solidFill>
                <a:latin typeface="+mj-ea"/>
                <a:ea typeface="+mn-ea"/>
              </a:rPr>
              <a:t>65%</a:t>
            </a:r>
            <a:endParaRPr lang="zh-CN" altLang="en-US" sz="3600" dirty="0">
              <a:solidFill>
                <a:schemeClr val="tx1">
                  <a:lumMod val="65000"/>
                  <a:lumOff val="35000"/>
                </a:schemeClr>
              </a:solidFill>
              <a:latin typeface="+mj-ea"/>
              <a:ea typeface="+mn-ea"/>
            </a:endParaRPr>
          </a:p>
        </p:txBody>
      </p:sp>
      <p:sp>
        <p:nvSpPr>
          <p:cNvPr id="17" name="椭圆 16"/>
          <p:cNvSpPr/>
          <p:nvPr/>
        </p:nvSpPr>
        <p:spPr bwMode="auto">
          <a:xfrm>
            <a:off x="9040281" y="1768200"/>
            <a:ext cx="1868986" cy="1869339"/>
          </a:xfrm>
          <a:prstGeom prst="ellipse">
            <a:avLst/>
          </a:prstGeom>
          <a:solidFill>
            <a:schemeClr val="bg1">
              <a:lumMod val="6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fontAlgn="auto">
              <a:spcBef>
                <a:spcPts val="0"/>
              </a:spcBef>
              <a:spcAft>
                <a:spcPts val="0"/>
              </a:spcAft>
              <a:defRPr/>
            </a:pPr>
            <a:r>
              <a:rPr lang="en-US" altLang="zh-CN" sz="4000" dirty="0">
                <a:noFill/>
                <a:latin typeface="+mj-lt"/>
                <a:ea typeface="方正超粗黑简体" panose="03000509000000000000" pitchFamily="65" charset="-122"/>
              </a:rPr>
              <a:t>100</a:t>
            </a:r>
            <a:r>
              <a:rPr lang="en-US" altLang="zh-CN" dirty="0">
                <a:noFill/>
                <a:latin typeface="+mj-lt"/>
                <a:ea typeface="方正超粗黑简体" panose="03000509000000000000" pitchFamily="65" charset="-122"/>
              </a:rPr>
              <a:t>%</a:t>
            </a:r>
            <a:endParaRPr lang="zh-CN" altLang="en-US" sz="4000" dirty="0">
              <a:noFill/>
              <a:latin typeface="+mj-lt"/>
              <a:ea typeface="方正超粗黑简体" panose="03000509000000000000" pitchFamily="65" charset="-122"/>
            </a:endParaRPr>
          </a:p>
        </p:txBody>
      </p:sp>
      <p:sp>
        <p:nvSpPr>
          <p:cNvPr id="18" name="饼形 277"/>
          <p:cNvSpPr/>
          <p:nvPr/>
        </p:nvSpPr>
        <p:spPr>
          <a:xfrm>
            <a:off x="9038712" y="1766928"/>
            <a:ext cx="1870584" cy="1870940"/>
          </a:xfrm>
          <a:prstGeom prst="pie">
            <a:avLst>
              <a:gd name="adj1" fmla="val 18168774"/>
              <a:gd name="adj2" fmla="val 16200000"/>
            </a:avLst>
          </a:prstGeom>
          <a:solidFill>
            <a:srgbClr val="FCEC2D"/>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86683" tIns="43341" rIns="86683" bIns="43341" rtlCol="0" anchor="ctr"/>
          <a:lstStyle/>
          <a:p>
            <a:pPr algn="ctr"/>
            <a:endParaRPr lang="zh-CN" altLang="en-US">
              <a:solidFill>
                <a:schemeClr val="tx1"/>
              </a:solidFill>
              <a:latin typeface="微软雅黑" panose="020B0503020204020204" pitchFamily="34" charset="-122"/>
              <a:ea typeface="微软雅黑" panose="020B0503020204020204" pitchFamily="34" charset="-122"/>
            </a:endParaRPr>
          </a:p>
        </p:txBody>
      </p:sp>
      <p:sp>
        <p:nvSpPr>
          <p:cNvPr id="19" name="椭圆 18"/>
          <p:cNvSpPr/>
          <p:nvPr/>
        </p:nvSpPr>
        <p:spPr bwMode="auto">
          <a:xfrm>
            <a:off x="9306805" y="2034772"/>
            <a:ext cx="1335941" cy="1336194"/>
          </a:xfrm>
          <a:prstGeom prst="ellipse">
            <a:avLst/>
          </a:prstGeom>
          <a:gradFill flip="none" rotWithShape="1">
            <a:gsLst>
              <a:gs pos="0">
                <a:srgbClr val="F0F0F0"/>
              </a:gs>
              <a:gs pos="100000">
                <a:srgbClr val="F1F1F1"/>
              </a:gs>
            </a:gsLst>
            <a:lin ang="2700000" scaled="1"/>
            <a:tileRect/>
          </a:gradFill>
          <a:ln w="28575">
            <a:gradFill flip="none" rotWithShape="1">
              <a:gsLst>
                <a:gs pos="100000">
                  <a:srgbClr val="FFFFFF"/>
                </a:gs>
                <a:gs pos="0">
                  <a:srgbClr val="CECED0"/>
                </a:gs>
              </a:gsLst>
              <a:lin ang="13500000" scaled="1"/>
              <a:tileRect/>
            </a:grad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6683" tIns="43341" rIns="86683" bIns="43341" anchor="ctr"/>
          <a:lstStyle/>
          <a:p>
            <a:pPr algn="ctr" fontAlgn="auto">
              <a:spcBef>
                <a:spcPts val="0"/>
              </a:spcBef>
              <a:spcAft>
                <a:spcPts val="0"/>
              </a:spcAft>
              <a:defRPr/>
            </a:pPr>
            <a:endParaRPr lang="zh-CN" altLang="en-US" dirty="0"/>
          </a:p>
        </p:txBody>
      </p:sp>
      <p:sp>
        <p:nvSpPr>
          <p:cNvPr id="20" name="椭圆 19"/>
          <p:cNvSpPr/>
          <p:nvPr/>
        </p:nvSpPr>
        <p:spPr bwMode="auto">
          <a:xfrm>
            <a:off x="9288901" y="2016864"/>
            <a:ext cx="1371749" cy="1372010"/>
          </a:xfrm>
          <a:prstGeom prst="ellipse">
            <a:avLst/>
          </a:prstGeom>
          <a:noFill/>
          <a:ln>
            <a:noFill/>
          </a:ln>
          <a:effectLst>
            <a:innerShdw blurRad="889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fontAlgn="auto">
              <a:spcBef>
                <a:spcPts val="0"/>
              </a:spcBef>
              <a:spcAft>
                <a:spcPts val="0"/>
              </a:spcAft>
              <a:defRPr/>
            </a:pPr>
            <a:endParaRPr lang="zh-CN" altLang="en-US" sz="4000" dirty="0">
              <a:solidFill>
                <a:srgbClr val="0087CF"/>
              </a:solidFill>
              <a:latin typeface="+mj-lt"/>
              <a:ea typeface="方正超粗黑简体" panose="03000509000000000000" pitchFamily="65" charset="-122"/>
            </a:endParaRPr>
          </a:p>
        </p:txBody>
      </p:sp>
      <p:sp>
        <p:nvSpPr>
          <p:cNvPr id="21" name="矩形 20"/>
          <p:cNvSpPr/>
          <p:nvPr/>
        </p:nvSpPr>
        <p:spPr bwMode="auto">
          <a:xfrm>
            <a:off x="9574081" y="2344224"/>
            <a:ext cx="867556" cy="641398"/>
          </a:xfrm>
          <a:prstGeom prst="rect">
            <a:avLst/>
          </a:prstGeom>
        </p:spPr>
        <p:txBody>
          <a:bodyPr wrap="none" lIns="86683" tIns="43341" rIns="86683" bIns="43341">
            <a:spAutoFit/>
          </a:bodyPr>
          <a:lstStyle/>
          <a:p>
            <a:pPr algn="ctr" fontAlgn="auto">
              <a:spcBef>
                <a:spcPts val="0"/>
              </a:spcBef>
              <a:spcAft>
                <a:spcPts val="0"/>
              </a:spcAft>
              <a:defRPr/>
            </a:pPr>
            <a:r>
              <a:rPr lang="en-US" altLang="zh-CN" sz="3600" dirty="0">
                <a:solidFill>
                  <a:schemeClr val="tx1">
                    <a:lumMod val="65000"/>
                    <a:lumOff val="35000"/>
                  </a:schemeClr>
                </a:solidFill>
                <a:latin typeface="+mj-ea"/>
                <a:ea typeface="+mn-ea"/>
              </a:rPr>
              <a:t>90%</a:t>
            </a:r>
            <a:endParaRPr lang="zh-CN" altLang="en-US" sz="3600" dirty="0">
              <a:solidFill>
                <a:schemeClr val="tx1">
                  <a:lumMod val="65000"/>
                  <a:lumOff val="35000"/>
                </a:schemeClr>
              </a:solidFill>
              <a:latin typeface="+mj-ea"/>
              <a:ea typeface="+mn-ea"/>
            </a:endParaRPr>
          </a:p>
        </p:txBody>
      </p:sp>
      <p:sp>
        <p:nvSpPr>
          <p:cNvPr id="22" name="文本框 49"/>
          <p:cNvSpPr txBox="1"/>
          <p:nvPr/>
        </p:nvSpPr>
        <p:spPr>
          <a:xfrm>
            <a:off x="1463810" y="4082694"/>
            <a:ext cx="1895254" cy="436214"/>
          </a:xfrm>
          <a:prstGeom prst="rect">
            <a:avLst/>
          </a:prstGeom>
          <a:noFill/>
        </p:spPr>
        <p:txBody>
          <a:bodyPr wrap="square" lIns="86683" tIns="43341" rIns="86683" bIns="43341" rtlCol="0">
            <a:spAutoFit/>
          </a:bodyPr>
          <a:lstStyle/>
          <a:p>
            <a:pPr algn="ctr" fontAlgn="auto">
              <a:spcBef>
                <a:spcPts val="0"/>
              </a:spcBef>
              <a:spcAft>
                <a:spcPts val="0"/>
              </a:spcAft>
              <a:defRPr/>
            </a:pPr>
            <a:r>
              <a:rPr lang="en-US" altLang="zh-CN" sz="2265" dirty="0">
                <a:solidFill>
                  <a:schemeClr val="tx1">
                    <a:lumMod val="65000"/>
                    <a:lumOff val="35000"/>
                  </a:schemeClr>
                </a:solidFill>
                <a:latin typeface="Franklin Gothic Book" panose="020B0503020102020204" pitchFamily="34" charset="0"/>
                <a:ea typeface="Segoe UI Emoji" panose="020B0502040204020203" pitchFamily="34" charset="0"/>
              </a:rPr>
              <a:t>YOUR TITLE</a:t>
            </a:r>
            <a:endParaRPr lang="zh-CN" altLang="en-US" sz="2265" dirty="0">
              <a:solidFill>
                <a:schemeClr val="tx1">
                  <a:lumMod val="65000"/>
                  <a:lumOff val="35000"/>
                </a:schemeClr>
              </a:solidFill>
              <a:latin typeface="Franklin Gothic Book" panose="020B0503020102020204" pitchFamily="34" charset="0"/>
            </a:endParaRPr>
          </a:p>
        </p:txBody>
      </p:sp>
      <p:sp>
        <p:nvSpPr>
          <p:cNvPr id="23" name="矩形 22"/>
          <p:cNvSpPr/>
          <p:nvPr/>
        </p:nvSpPr>
        <p:spPr>
          <a:xfrm>
            <a:off x="1483131" y="4647183"/>
            <a:ext cx="1999208" cy="647490"/>
          </a:xfrm>
          <a:prstGeom prst="rect">
            <a:avLst/>
          </a:prstGeom>
        </p:spPr>
        <p:txBody>
          <a:bodyPr wrap="square" lIns="86683" tIns="43341" rIns="86683" bIns="4334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pPr>
            <a:r>
              <a:rPr lang="zh-CN" altLang="en-US" sz="935" dirty="0">
                <a:solidFill>
                  <a:schemeClr val="bg1">
                    <a:lumMod val="50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a:t>
            </a:r>
            <a:endParaRPr lang="en-GB" altLang="zh-CN" sz="935"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cxnSp>
        <p:nvCxnSpPr>
          <p:cNvPr id="24" name="直接连接符 23"/>
          <p:cNvCxnSpPr/>
          <p:nvPr/>
        </p:nvCxnSpPr>
        <p:spPr>
          <a:xfrm>
            <a:off x="1699099" y="4503176"/>
            <a:ext cx="1523920" cy="0"/>
          </a:xfrm>
          <a:prstGeom prst="line">
            <a:avLst/>
          </a:prstGeom>
          <a:ln w="6350">
            <a:solidFill>
              <a:schemeClr val="accent5"/>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5" name="文本框 49"/>
          <p:cNvSpPr txBox="1"/>
          <p:nvPr/>
        </p:nvSpPr>
        <p:spPr>
          <a:xfrm>
            <a:off x="3915668" y="4082694"/>
            <a:ext cx="1895254" cy="436214"/>
          </a:xfrm>
          <a:prstGeom prst="rect">
            <a:avLst/>
          </a:prstGeom>
          <a:noFill/>
        </p:spPr>
        <p:txBody>
          <a:bodyPr wrap="square" lIns="86683" tIns="43341" rIns="86683" bIns="43341" rtlCol="0">
            <a:spAutoFit/>
          </a:bodyPr>
          <a:lstStyle/>
          <a:p>
            <a:pPr algn="ctr" fontAlgn="auto">
              <a:spcBef>
                <a:spcPts val="0"/>
              </a:spcBef>
              <a:spcAft>
                <a:spcPts val="0"/>
              </a:spcAft>
              <a:defRPr/>
            </a:pPr>
            <a:r>
              <a:rPr lang="en-US" altLang="zh-CN" sz="2265" dirty="0">
                <a:solidFill>
                  <a:schemeClr val="tx1">
                    <a:lumMod val="65000"/>
                    <a:lumOff val="35000"/>
                  </a:schemeClr>
                </a:solidFill>
                <a:latin typeface="Franklin Gothic Book" panose="020B0503020102020204" pitchFamily="34" charset="0"/>
                <a:ea typeface="Segoe UI Emoji" panose="020B0502040204020203" pitchFamily="34" charset="0"/>
              </a:rPr>
              <a:t>YOUR TITLE</a:t>
            </a:r>
            <a:endParaRPr lang="zh-CN" altLang="en-US" sz="2265" dirty="0">
              <a:solidFill>
                <a:schemeClr val="tx1">
                  <a:lumMod val="65000"/>
                  <a:lumOff val="35000"/>
                </a:schemeClr>
              </a:solidFill>
              <a:latin typeface="Franklin Gothic Book" panose="020B0503020102020204" pitchFamily="34" charset="0"/>
            </a:endParaRPr>
          </a:p>
        </p:txBody>
      </p:sp>
      <p:sp>
        <p:nvSpPr>
          <p:cNvPr id="26" name="矩形 25"/>
          <p:cNvSpPr/>
          <p:nvPr/>
        </p:nvSpPr>
        <p:spPr>
          <a:xfrm>
            <a:off x="3930769" y="4647183"/>
            <a:ext cx="2014564" cy="647490"/>
          </a:xfrm>
          <a:prstGeom prst="rect">
            <a:avLst/>
          </a:prstGeom>
        </p:spPr>
        <p:txBody>
          <a:bodyPr wrap="square" lIns="86683" tIns="43341" rIns="86683" bIns="4334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pPr>
            <a:r>
              <a:rPr lang="zh-CN" altLang="en-US" sz="935" dirty="0">
                <a:solidFill>
                  <a:schemeClr val="bg1">
                    <a:lumMod val="50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a:t>
            </a:r>
            <a:endParaRPr lang="en-GB" altLang="zh-CN" sz="935"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cxnSp>
        <p:nvCxnSpPr>
          <p:cNvPr id="27" name="直接连接符 26"/>
          <p:cNvCxnSpPr/>
          <p:nvPr/>
        </p:nvCxnSpPr>
        <p:spPr>
          <a:xfrm>
            <a:off x="4150957" y="4503176"/>
            <a:ext cx="1523920" cy="0"/>
          </a:xfrm>
          <a:prstGeom prst="line">
            <a:avLst/>
          </a:prstGeom>
          <a:ln w="6350">
            <a:solidFill>
              <a:schemeClr val="accent5"/>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8" name="文本框 49"/>
          <p:cNvSpPr txBox="1"/>
          <p:nvPr/>
        </p:nvSpPr>
        <p:spPr>
          <a:xfrm>
            <a:off x="6395082" y="4082694"/>
            <a:ext cx="1895254" cy="436214"/>
          </a:xfrm>
          <a:prstGeom prst="rect">
            <a:avLst/>
          </a:prstGeom>
          <a:noFill/>
        </p:spPr>
        <p:txBody>
          <a:bodyPr wrap="square" lIns="86683" tIns="43341" rIns="86683" bIns="43341" rtlCol="0">
            <a:spAutoFit/>
          </a:bodyPr>
          <a:lstStyle/>
          <a:p>
            <a:pPr algn="ctr" fontAlgn="auto">
              <a:spcBef>
                <a:spcPts val="0"/>
              </a:spcBef>
              <a:spcAft>
                <a:spcPts val="0"/>
              </a:spcAft>
              <a:defRPr/>
            </a:pPr>
            <a:r>
              <a:rPr lang="en-US" altLang="zh-CN" sz="2265" dirty="0">
                <a:solidFill>
                  <a:schemeClr val="tx1">
                    <a:lumMod val="65000"/>
                    <a:lumOff val="35000"/>
                  </a:schemeClr>
                </a:solidFill>
                <a:latin typeface="Franklin Gothic Book" panose="020B0503020102020204" pitchFamily="34" charset="0"/>
                <a:ea typeface="Segoe UI Emoji" panose="020B0502040204020203" pitchFamily="34" charset="0"/>
              </a:rPr>
              <a:t>YOUR TITLE</a:t>
            </a:r>
            <a:endParaRPr lang="zh-CN" altLang="en-US" sz="2265" dirty="0">
              <a:solidFill>
                <a:schemeClr val="tx1">
                  <a:lumMod val="65000"/>
                  <a:lumOff val="35000"/>
                </a:schemeClr>
              </a:solidFill>
              <a:latin typeface="Franklin Gothic Book" panose="020B0503020102020204" pitchFamily="34" charset="0"/>
            </a:endParaRPr>
          </a:p>
        </p:txBody>
      </p:sp>
      <p:sp>
        <p:nvSpPr>
          <p:cNvPr id="29" name="矩形 28"/>
          <p:cNvSpPr/>
          <p:nvPr/>
        </p:nvSpPr>
        <p:spPr>
          <a:xfrm>
            <a:off x="6410186" y="4647183"/>
            <a:ext cx="2014564" cy="647490"/>
          </a:xfrm>
          <a:prstGeom prst="rect">
            <a:avLst/>
          </a:prstGeom>
        </p:spPr>
        <p:txBody>
          <a:bodyPr wrap="square" lIns="86683" tIns="43341" rIns="86683" bIns="4334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pPr>
            <a:r>
              <a:rPr lang="zh-CN" altLang="en-US" sz="935" dirty="0">
                <a:solidFill>
                  <a:schemeClr val="bg1">
                    <a:lumMod val="50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a:t>
            </a:r>
            <a:endParaRPr lang="en-GB" altLang="zh-CN" sz="935"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cxnSp>
        <p:nvCxnSpPr>
          <p:cNvPr id="30" name="直接连接符 29"/>
          <p:cNvCxnSpPr/>
          <p:nvPr/>
        </p:nvCxnSpPr>
        <p:spPr>
          <a:xfrm>
            <a:off x="6630373" y="4503176"/>
            <a:ext cx="1523920" cy="0"/>
          </a:xfrm>
          <a:prstGeom prst="line">
            <a:avLst/>
          </a:prstGeom>
          <a:ln w="6350">
            <a:solidFill>
              <a:schemeClr val="accent5"/>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31" name="文本框 49"/>
          <p:cNvSpPr txBox="1"/>
          <p:nvPr/>
        </p:nvSpPr>
        <p:spPr>
          <a:xfrm>
            <a:off x="8981200" y="4082694"/>
            <a:ext cx="1895254" cy="436214"/>
          </a:xfrm>
          <a:prstGeom prst="rect">
            <a:avLst/>
          </a:prstGeom>
          <a:noFill/>
        </p:spPr>
        <p:txBody>
          <a:bodyPr wrap="square" lIns="86683" tIns="43341" rIns="86683" bIns="43341" rtlCol="0">
            <a:spAutoFit/>
          </a:bodyPr>
          <a:lstStyle/>
          <a:p>
            <a:pPr algn="ctr" fontAlgn="auto">
              <a:spcBef>
                <a:spcPts val="0"/>
              </a:spcBef>
              <a:spcAft>
                <a:spcPts val="0"/>
              </a:spcAft>
              <a:defRPr/>
            </a:pPr>
            <a:r>
              <a:rPr lang="en-US" altLang="zh-CN" sz="2265" dirty="0">
                <a:solidFill>
                  <a:schemeClr val="tx1">
                    <a:lumMod val="65000"/>
                    <a:lumOff val="35000"/>
                  </a:schemeClr>
                </a:solidFill>
                <a:latin typeface="Franklin Gothic Book" panose="020B0503020102020204" pitchFamily="34" charset="0"/>
                <a:ea typeface="Segoe UI Emoji" panose="020B0502040204020203" pitchFamily="34" charset="0"/>
              </a:rPr>
              <a:t>YOUR TITLE</a:t>
            </a:r>
            <a:endParaRPr lang="zh-CN" altLang="en-US" sz="2265" dirty="0">
              <a:solidFill>
                <a:schemeClr val="tx1">
                  <a:lumMod val="65000"/>
                  <a:lumOff val="35000"/>
                </a:schemeClr>
              </a:solidFill>
              <a:latin typeface="Franklin Gothic Book" panose="020B0503020102020204" pitchFamily="34" charset="0"/>
            </a:endParaRPr>
          </a:p>
        </p:txBody>
      </p:sp>
      <p:sp>
        <p:nvSpPr>
          <p:cNvPr id="32" name="矩形 31"/>
          <p:cNvSpPr/>
          <p:nvPr/>
        </p:nvSpPr>
        <p:spPr>
          <a:xfrm>
            <a:off x="8996302" y="4647183"/>
            <a:ext cx="2014564" cy="647490"/>
          </a:xfrm>
          <a:prstGeom prst="rect">
            <a:avLst/>
          </a:prstGeom>
        </p:spPr>
        <p:txBody>
          <a:bodyPr wrap="square" lIns="86683" tIns="43341" rIns="86683" bIns="4334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pPr>
            <a:r>
              <a:rPr lang="zh-CN" altLang="en-US" sz="935" dirty="0">
                <a:solidFill>
                  <a:schemeClr val="bg1">
                    <a:lumMod val="50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a:t>
            </a:r>
            <a:endParaRPr lang="en-GB" altLang="zh-CN" sz="935"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cxnSp>
        <p:nvCxnSpPr>
          <p:cNvPr id="33" name="直接连接符 32"/>
          <p:cNvCxnSpPr/>
          <p:nvPr/>
        </p:nvCxnSpPr>
        <p:spPr>
          <a:xfrm>
            <a:off x="9216489" y="4503176"/>
            <a:ext cx="1523920" cy="0"/>
          </a:xfrm>
          <a:prstGeom prst="line">
            <a:avLst/>
          </a:prstGeom>
          <a:ln w="6350">
            <a:solidFill>
              <a:schemeClr val="accent5"/>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p:cTn id="13" dur="500" fill="hold"/>
                                        <p:tgtEl>
                                          <p:spTgt spid="7"/>
                                        </p:tgtEl>
                                        <p:attrNameLst>
                                          <p:attrName>ppt_w</p:attrName>
                                        </p:attrNameLst>
                                      </p:cBhvr>
                                      <p:tavLst>
                                        <p:tav tm="0">
                                          <p:val>
                                            <p:fltVal val="0"/>
                                          </p:val>
                                        </p:tav>
                                        <p:tav tm="100000">
                                          <p:val>
                                            <p:strVal val="#ppt_w"/>
                                          </p:val>
                                        </p:tav>
                                      </p:tavLst>
                                    </p:anim>
                                    <p:anim calcmode="lin" valueType="num">
                                      <p:cBhvr>
                                        <p:cTn id="14" dur="500" fill="hold"/>
                                        <p:tgtEl>
                                          <p:spTgt spid="7"/>
                                        </p:tgtEl>
                                        <p:attrNameLst>
                                          <p:attrName>ppt_h</p:attrName>
                                        </p:attrNameLst>
                                      </p:cBhvr>
                                      <p:tavLst>
                                        <p:tav tm="0">
                                          <p:val>
                                            <p:fltVal val="0"/>
                                          </p:val>
                                        </p:tav>
                                        <p:tav tm="100000">
                                          <p:val>
                                            <p:strVal val="#ppt_h"/>
                                          </p:val>
                                        </p:tav>
                                      </p:tavLst>
                                    </p:anim>
                                    <p:animEffect transition="in" filter="fade">
                                      <p:cBhvr>
                                        <p:cTn id="15" dur="500"/>
                                        <p:tgtEl>
                                          <p:spTgt spid="7"/>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p:cTn id="19" dur="500" fill="hold"/>
                                        <p:tgtEl>
                                          <p:spTgt spid="12"/>
                                        </p:tgtEl>
                                        <p:attrNameLst>
                                          <p:attrName>ppt_w</p:attrName>
                                        </p:attrNameLst>
                                      </p:cBhvr>
                                      <p:tavLst>
                                        <p:tav tm="0">
                                          <p:val>
                                            <p:fltVal val="0"/>
                                          </p:val>
                                        </p:tav>
                                        <p:tav tm="100000">
                                          <p:val>
                                            <p:strVal val="#ppt_w"/>
                                          </p:val>
                                        </p:tav>
                                      </p:tavLst>
                                    </p:anim>
                                    <p:anim calcmode="lin" valueType="num">
                                      <p:cBhvr>
                                        <p:cTn id="20" dur="500" fill="hold"/>
                                        <p:tgtEl>
                                          <p:spTgt spid="12"/>
                                        </p:tgtEl>
                                        <p:attrNameLst>
                                          <p:attrName>ppt_h</p:attrName>
                                        </p:attrNameLst>
                                      </p:cBhvr>
                                      <p:tavLst>
                                        <p:tav tm="0">
                                          <p:val>
                                            <p:fltVal val="0"/>
                                          </p:val>
                                        </p:tav>
                                        <p:tav tm="100000">
                                          <p:val>
                                            <p:strVal val="#ppt_h"/>
                                          </p:val>
                                        </p:tav>
                                      </p:tavLst>
                                    </p:anim>
                                    <p:animEffect transition="in" filter="fade">
                                      <p:cBhvr>
                                        <p:cTn id="21" dur="500"/>
                                        <p:tgtEl>
                                          <p:spTgt spid="12"/>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17"/>
                                        </p:tgtEl>
                                        <p:attrNameLst>
                                          <p:attrName>style.visibility</p:attrName>
                                        </p:attrNameLst>
                                      </p:cBhvr>
                                      <p:to>
                                        <p:strVal val="visible"/>
                                      </p:to>
                                    </p:set>
                                    <p:anim calcmode="lin" valueType="num">
                                      <p:cBhvr>
                                        <p:cTn id="25" dur="500" fill="hold"/>
                                        <p:tgtEl>
                                          <p:spTgt spid="17"/>
                                        </p:tgtEl>
                                        <p:attrNameLst>
                                          <p:attrName>ppt_w</p:attrName>
                                        </p:attrNameLst>
                                      </p:cBhvr>
                                      <p:tavLst>
                                        <p:tav tm="0">
                                          <p:val>
                                            <p:fltVal val="0"/>
                                          </p:val>
                                        </p:tav>
                                        <p:tav tm="100000">
                                          <p:val>
                                            <p:strVal val="#ppt_w"/>
                                          </p:val>
                                        </p:tav>
                                      </p:tavLst>
                                    </p:anim>
                                    <p:anim calcmode="lin" valueType="num">
                                      <p:cBhvr>
                                        <p:cTn id="26" dur="500" fill="hold"/>
                                        <p:tgtEl>
                                          <p:spTgt spid="17"/>
                                        </p:tgtEl>
                                        <p:attrNameLst>
                                          <p:attrName>ppt_h</p:attrName>
                                        </p:attrNameLst>
                                      </p:cBhvr>
                                      <p:tavLst>
                                        <p:tav tm="0">
                                          <p:val>
                                            <p:fltVal val="0"/>
                                          </p:val>
                                        </p:tav>
                                        <p:tav tm="100000">
                                          <p:val>
                                            <p:strVal val="#ppt_h"/>
                                          </p:val>
                                        </p:tav>
                                      </p:tavLst>
                                    </p:anim>
                                    <p:animEffect transition="in" filter="fade">
                                      <p:cBhvr>
                                        <p:cTn id="27" dur="500"/>
                                        <p:tgtEl>
                                          <p:spTgt spid="17"/>
                                        </p:tgtEl>
                                      </p:cBhvr>
                                    </p:animEffect>
                                  </p:childTnLst>
                                </p:cTn>
                              </p:par>
                            </p:childTnLst>
                          </p:cTn>
                        </p:par>
                        <p:par>
                          <p:cTn id="28" fill="hold">
                            <p:stCondLst>
                              <p:cond delay="2000"/>
                            </p:stCondLst>
                            <p:childTnLst>
                              <p:par>
                                <p:cTn id="29" presetID="53" presetClass="entr" presetSubtype="16" fill="hold" grpId="0" nodeType="afterEffect">
                                  <p:stCondLst>
                                    <p:cond delay="0"/>
                                  </p:stCondLst>
                                  <p:childTnLst>
                                    <p:set>
                                      <p:cBhvr>
                                        <p:cTn id="30" dur="1" fill="hold">
                                          <p:stCondLst>
                                            <p:cond delay="0"/>
                                          </p:stCondLst>
                                        </p:cTn>
                                        <p:tgtEl>
                                          <p:spTgt spid="4"/>
                                        </p:tgtEl>
                                        <p:attrNameLst>
                                          <p:attrName>style.visibility</p:attrName>
                                        </p:attrNameLst>
                                      </p:cBhvr>
                                      <p:to>
                                        <p:strVal val="visible"/>
                                      </p:to>
                                    </p:set>
                                    <p:anim calcmode="lin" valueType="num">
                                      <p:cBhvr>
                                        <p:cTn id="31" dur="500" fill="hold"/>
                                        <p:tgtEl>
                                          <p:spTgt spid="4"/>
                                        </p:tgtEl>
                                        <p:attrNameLst>
                                          <p:attrName>ppt_w</p:attrName>
                                        </p:attrNameLst>
                                      </p:cBhvr>
                                      <p:tavLst>
                                        <p:tav tm="0">
                                          <p:val>
                                            <p:fltVal val="0"/>
                                          </p:val>
                                        </p:tav>
                                        <p:tav tm="100000">
                                          <p:val>
                                            <p:strVal val="#ppt_w"/>
                                          </p:val>
                                        </p:tav>
                                      </p:tavLst>
                                    </p:anim>
                                    <p:anim calcmode="lin" valueType="num">
                                      <p:cBhvr>
                                        <p:cTn id="32" dur="500" fill="hold"/>
                                        <p:tgtEl>
                                          <p:spTgt spid="4"/>
                                        </p:tgtEl>
                                        <p:attrNameLst>
                                          <p:attrName>ppt_h</p:attrName>
                                        </p:attrNameLst>
                                      </p:cBhvr>
                                      <p:tavLst>
                                        <p:tav tm="0">
                                          <p:val>
                                            <p:fltVal val="0"/>
                                          </p:val>
                                        </p:tav>
                                        <p:tav tm="100000">
                                          <p:val>
                                            <p:strVal val="#ppt_h"/>
                                          </p:val>
                                        </p:tav>
                                      </p:tavLst>
                                    </p:anim>
                                    <p:animEffect transition="in" filter="fade">
                                      <p:cBhvr>
                                        <p:cTn id="33" dur="500"/>
                                        <p:tgtEl>
                                          <p:spTgt spid="4"/>
                                        </p:tgtEl>
                                      </p:cBhvr>
                                    </p:animEffect>
                                  </p:childTnLst>
                                </p:cTn>
                              </p:par>
                            </p:childTnLst>
                          </p:cTn>
                        </p:par>
                        <p:par>
                          <p:cTn id="34" fill="hold">
                            <p:stCondLst>
                              <p:cond delay="2500"/>
                            </p:stCondLst>
                            <p:childTnLst>
                              <p:par>
                                <p:cTn id="35" presetID="53" presetClass="entr" presetSubtype="16" fill="hold" grpId="0" nodeType="afterEffect">
                                  <p:stCondLst>
                                    <p:cond delay="0"/>
                                  </p:stCondLst>
                                  <p:childTnLst>
                                    <p:set>
                                      <p:cBhvr>
                                        <p:cTn id="36" dur="1" fill="hold">
                                          <p:stCondLst>
                                            <p:cond delay="0"/>
                                          </p:stCondLst>
                                        </p:cTn>
                                        <p:tgtEl>
                                          <p:spTgt spid="9"/>
                                        </p:tgtEl>
                                        <p:attrNameLst>
                                          <p:attrName>style.visibility</p:attrName>
                                        </p:attrNameLst>
                                      </p:cBhvr>
                                      <p:to>
                                        <p:strVal val="visible"/>
                                      </p:to>
                                    </p:set>
                                    <p:anim calcmode="lin" valueType="num">
                                      <p:cBhvr>
                                        <p:cTn id="37" dur="500" fill="hold"/>
                                        <p:tgtEl>
                                          <p:spTgt spid="9"/>
                                        </p:tgtEl>
                                        <p:attrNameLst>
                                          <p:attrName>ppt_w</p:attrName>
                                        </p:attrNameLst>
                                      </p:cBhvr>
                                      <p:tavLst>
                                        <p:tav tm="0">
                                          <p:val>
                                            <p:fltVal val="0"/>
                                          </p:val>
                                        </p:tav>
                                        <p:tav tm="100000">
                                          <p:val>
                                            <p:strVal val="#ppt_w"/>
                                          </p:val>
                                        </p:tav>
                                      </p:tavLst>
                                    </p:anim>
                                    <p:anim calcmode="lin" valueType="num">
                                      <p:cBhvr>
                                        <p:cTn id="38" dur="500" fill="hold"/>
                                        <p:tgtEl>
                                          <p:spTgt spid="9"/>
                                        </p:tgtEl>
                                        <p:attrNameLst>
                                          <p:attrName>ppt_h</p:attrName>
                                        </p:attrNameLst>
                                      </p:cBhvr>
                                      <p:tavLst>
                                        <p:tav tm="0">
                                          <p:val>
                                            <p:fltVal val="0"/>
                                          </p:val>
                                        </p:tav>
                                        <p:tav tm="100000">
                                          <p:val>
                                            <p:strVal val="#ppt_h"/>
                                          </p:val>
                                        </p:tav>
                                      </p:tavLst>
                                    </p:anim>
                                    <p:animEffect transition="in" filter="fade">
                                      <p:cBhvr>
                                        <p:cTn id="39" dur="500"/>
                                        <p:tgtEl>
                                          <p:spTgt spid="9"/>
                                        </p:tgtEl>
                                      </p:cBhvr>
                                    </p:animEffect>
                                  </p:childTnLst>
                                </p:cTn>
                              </p:par>
                            </p:childTnLst>
                          </p:cTn>
                        </p:par>
                        <p:par>
                          <p:cTn id="40" fill="hold">
                            <p:stCondLst>
                              <p:cond delay="3000"/>
                            </p:stCondLst>
                            <p:childTnLst>
                              <p:par>
                                <p:cTn id="41" presetID="53" presetClass="entr" presetSubtype="16" fill="hold" grpId="0" nodeType="afterEffect">
                                  <p:stCondLst>
                                    <p:cond delay="0"/>
                                  </p:stCondLst>
                                  <p:childTnLst>
                                    <p:set>
                                      <p:cBhvr>
                                        <p:cTn id="42" dur="1" fill="hold">
                                          <p:stCondLst>
                                            <p:cond delay="0"/>
                                          </p:stCondLst>
                                        </p:cTn>
                                        <p:tgtEl>
                                          <p:spTgt spid="14"/>
                                        </p:tgtEl>
                                        <p:attrNameLst>
                                          <p:attrName>style.visibility</p:attrName>
                                        </p:attrNameLst>
                                      </p:cBhvr>
                                      <p:to>
                                        <p:strVal val="visible"/>
                                      </p:to>
                                    </p:set>
                                    <p:anim calcmode="lin" valueType="num">
                                      <p:cBhvr>
                                        <p:cTn id="43" dur="500" fill="hold"/>
                                        <p:tgtEl>
                                          <p:spTgt spid="14"/>
                                        </p:tgtEl>
                                        <p:attrNameLst>
                                          <p:attrName>ppt_w</p:attrName>
                                        </p:attrNameLst>
                                      </p:cBhvr>
                                      <p:tavLst>
                                        <p:tav tm="0">
                                          <p:val>
                                            <p:fltVal val="0"/>
                                          </p:val>
                                        </p:tav>
                                        <p:tav tm="100000">
                                          <p:val>
                                            <p:strVal val="#ppt_w"/>
                                          </p:val>
                                        </p:tav>
                                      </p:tavLst>
                                    </p:anim>
                                    <p:anim calcmode="lin" valueType="num">
                                      <p:cBhvr>
                                        <p:cTn id="44" dur="500" fill="hold"/>
                                        <p:tgtEl>
                                          <p:spTgt spid="14"/>
                                        </p:tgtEl>
                                        <p:attrNameLst>
                                          <p:attrName>ppt_h</p:attrName>
                                        </p:attrNameLst>
                                      </p:cBhvr>
                                      <p:tavLst>
                                        <p:tav tm="0">
                                          <p:val>
                                            <p:fltVal val="0"/>
                                          </p:val>
                                        </p:tav>
                                        <p:tav tm="100000">
                                          <p:val>
                                            <p:strVal val="#ppt_h"/>
                                          </p:val>
                                        </p:tav>
                                      </p:tavLst>
                                    </p:anim>
                                    <p:animEffect transition="in" filter="fade">
                                      <p:cBhvr>
                                        <p:cTn id="45" dur="500"/>
                                        <p:tgtEl>
                                          <p:spTgt spid="14"/>
                                        </p:tgtEl>
                                      </p:cBhvr>
                                    </p:animEffect>
                                  </p:childTnLst>
                                </p:cTn>
                              </p:par>
                            </p:childTnLst>
                          </p:cTn>
                        </p:par>
                        <p:par>
                          <p:cTn id="46" fill="hold">
                            <p:stCondLst>
                              <p:cond delay="3500"/>
                            </p:stCondLst>
                            <p:childTnLst>
                              <p:par>
                                <p:cTn id="47" presetID="53" presetClass="entr" presetSubtype="16" fill="hold" grpId="0" nodeType="afterEffect">
                                  <p:stCondLst>
                                    <p:cond delay="0"/>
                                  </p:stCondLst>
                                  <p:childTnLst>
                                    <p:set>
                                      <p:cBhvr>
                                        <p:cTn id="48" dur="1" fill="hold">
                                          <p:stCondLst>
                                            <p:cond delay="0"/>
                                          </p:stCondLst>
                                        </p:cTn>
                                        <p:tgtEl>
                                          <p:spTgt spid="19"/>
                                        </p:tgtEl>
                                        <p:attrNameLst>
                                          <p:attrName>style.visibility</p:attrName>
                                        </p:attrNameLst>
                                      </p:cBhvr>
                                      <p:to>
                                        <p:strVal val="visible"/>
                                      </p:to>
                                    </p:set>
                                    <p:anim calcmode="lin" valueType="num">
                                      <p:cBhvr>
                                        <p:cTn id="49" dur="500" fill="hold"/>
                                        <p:tgtEl>
                                          <p:spTgt spid="19"/>
                                        </p:tgtEl>
                                        <p:attrNameLst>
                                          <p:attrName>ppt_w</p:attrName>
                                        </p:attrNameLst>
                                      </p:cBhvr>
                                      <p:tavLst>
                                        <p:tav tm="0">
                                          <p:val>
                                            <p:fltVal val="0"/>
                                          </p:val>
                                        </p:tav>
                                        <p:tav tm="100000">
                                          <p:val>
                                            <p:strVal val="#ppt_w"/>
                                          </p:val>
                                        </p:tav>
                                      </p:tavLst>
                                    </p:anim>
                                    <p:anim calcmode="lin" valueType="num">
                                      <p:cBhvr>
                                        <p:cTn id="50" dur="500" fill="hold"/>
                                        <p:tgtEl>
                                          <p:spTgt spid="19"/>
                                        </p:tgtEl>
                                        <p:attrNameLst>
                                          <p:attrName>ppt_h</p:attrName>
                                        </p:attrNameLst>
                                      </p:cBhvr>
                                      <p:tavLst>
                                        <p:tav tm="0">
                                          <p:val>
                                            <p:fltVal val="0"/>
                                          </p:val>
                                        </p:tav>
                                        <p:tav tm="100000">
                                          <p:val>
                                            <p:strVal val="#ppt_h"/>
                                          </p:val>
                                        </p:tav>
                                      </p:tavLst>
                                    </p:anim>
                                    <p:animEffect transition="in" filter="fade">
                                      <p:cBhvr>
                                        <p:cTn id="51" dur="500"/>
                                        <p:tgtEl>
                                          <p:spTgt spid="19"/>
                                        </p:tgtEl>
                                      </p:cBhvr>
                                    </p:animEffect>
                                  </p:childTnLst>
                                </p:cTn>
                              </p:par>
                            </p:childTnLst>
                          </p:cTn>
                        </p:par>
                        <p:par>
                          <p:cTn id="52" fill="hold">
                            <p:stCondLst>
                              <p:cond delay="4000"/>
                            </p:stCondLst>
                            <p:childTnLst>
                              <p:par>
                                <p:cTn id="53" presetID="22" presetClass="entr" presetSubtype="4" fill="hold" grpId="0" nodeType="afterEffect">
                                  <p:stCondLst>
                                    <p:cond delay="0"/>
                                  </p:stCondLst>
                                  <p:childTnLst>
                                    <p:set>
                                      <p:cBhvr>
                                        <p:cTn id="54" dur="1" fill="hold">
                                          <p:stCondLst>
                                            <p:cond delay="0"/>
                                          </p:stCondLst>
                                        </p:cTn>
                                        <p:tgtEl>
                                          <p:spTgt spid="3"/>
                                        </p:tgtEl>
                                        <p:attrNameLst>
                                          <p:attrName>style.visibility</p:attrName>
                                        </p:attrNameLst>
                                      </p:cBhvr>
                                      <p:to>
                                        <p:strVal val="visible"/>
                                      </p:to>
                                    </p:set>
                                    <p:animEffect transition="in" filter="wipe(down)">
                                      <p:cBhvr>
                                        <p:cTn id="55" dur="500"/>
                                        <p:tgtEl>
                                          <p:spTgt spid="3"/>
                                        </p:tgtEl>
                                      </p:cBhvr>
                                    </p:animEffect>
                                  </p:childTnLst>
                                </p:cTn>
                              </p:par>
                            </p:childTnLst>
                          </p:cTn>
                        </p:par>
                        <p:par>
                          <p:cTn id="56" fill="hold">
                            <p:stCondLst>
                              <p:cond delay="4500"/>
                            </p:stCondLst>
                            <p:childTnLst>
                              <p:par>
                                <p:cTn id="57" presetID="22" presetClass="entr" presetSubtype="4" fill="hold" grpId="0" nodeType="afterEffect">
                                  <p:stCondLst>
                                    <p:cond delay="0"/>
                                  </p:stCondLst>
                                  <p:childTnLst>
                                    <p:set>
                                      <p:cBhvr>
                                        <p:cTn id="58" dur="1" fill="hold">
                                          <p:stCondLst>
                                            <p:cond delay="0"/>
                                          </p:stCondLst>
                                        </p:cTn>
                                        <p:tgtEl>
                                          <p:spTgt spid="8"/>
                                        </p:tgtEl>
                                        <p:attrNameLst>
                                          <p:attrName>style.visibility</p:attrName>
                                        </p:attrNameLst>
                                      </p:cBhvr>
                                      <p:to>
                                        <p:strVal val="visible"/>
                                      </p:to>
                                    </p:set>
                                    <p:animEffect transition="in" filter="wipe(down)">
                                      <p:cBhvr>
                                        <p:cTn id="59" dur="500"/>
                                        <p:tgtEl>
                                          <p:spTgt spid="8"/>
                                        </p:tgtEl>
                                      </p:cBhvr>
                                    </p:animEffect>
                                  </p:childTnLst>
                                </p:cTn>
                              </p:par>
                            </p:childTnLst>
                          </p:cTn>
                        </p:par>
                        <p:par>
                          <p:cTn id="60" fill="hold">
                            <p:stCondLst>
                              <p:cond delay="5000"/>
                            </p:stCondLst>
                            <p:childTnLst>
                              <p:par>
                                <p:cTn id="61" presetID="22" presetClass="entr" presetSubtype="4" fill="hold" grpId="0" nodeType="afterEffect">
                                  <p:stCondLst>
                                    <p:cond delay="0"/>
                                  </p:stCondLst>
                                  <p:childTnLst>
                                    <p:set>
                                      <p:cBhvr>
                                        <p:cTn id="62" dur="1" fill="hold">
                                          <p:stCondLst>
                                            <p:cond delay="0"/>
                                          </p:stCondLst>
                                        </p:cTn>
                                        <p:tgtEl>
                                          <p:spTgt spid="13"/>
                                        </p:tgtEl>
                                        <p:attrNameLst>
                                          <p:attrName>style.visibility</p:attrName>
                                        </p:attrNameLst>
                                      </p:cBhvr>
                                      <p:to>
                                        <p:strVal val="visible"/>
                                      </p:to>
                                    </p:set>
                                    <p:animEffect transition="in" filter="wipe(down)">
                                      <p:cBhvr>
                                        <p:cTn id="63" dur="500"/>
                                        <p:tgtEl>
                                          <p:spTgt spid="13"/>
                                        </p:tgtEl>
                                      </p:cBhvr>
                                    </p:animEffect>
                                  </p:childTnLst>
                                </p:cTn>
                              </p:par>
                            </p:childTnLst>
                          </p:cTn>
                        </p:par>
                        <p:par>
                          <p:cTn id="64" fill="hold">
                            <p:stCondLst>
                              <p:cond delay="5500"/>
                            </p:stCondLst>
                            <p:childTnLst>
                              <p:par>
                                <p:cTn id="65" presetID="22" presetClass="entr" presetSubtype="4" fill="hold" grpId="0" nodeType="afterEffect">
                                  <p:stCondLst>
                                    <p:cond delay="0"/>
                                  </p:stCondLst>
                                  <p:childTnLst>
                                    <p:set>
                                      <p:cBhvr>
                                        <p:cTn id="66" dur="1" fill="hold">
                                          <p:stCondLst>
                                            <p:cond delay="0"/>
                                          </p:stCondLst>
                                        </p:cTn>
                                        <p:tgtEl>
                                          <p:spTgt spid="18"/>
                                        </p:tgtEl>
                                        <p:attrNameLst>
                                          <p:attrName>style.visibility</p:attrName>
                                        </p:attrNameLst>
                                      </p:cBhvr>
                                      <p:to>
                                        <p:strVal val="visible"/>
                                      </p:to>
                                    </p:set>
                                    <p:animEffect transition="in" filter="wipe(down)">
                                      <p:cBhvr>
                                        <p:cTn id="67" dur="500"/>
                                        <p:tgtEl>
                                          <p:spTgt spid="18"/>
                                        </p:tgtEl>
                                      </p:cBhvr>
                                    </p:animEffect>
                                  </p:childTnLst>
                                </p:cTn>
                              </p:par>
                            </p:childTnLst>
                          </p:cTn>
                        </p:par>
                        <p:par>
                          <p:cTn id="68" fill="hold">
                            <p:stCondLst>
                              <p:cond delay="6000"/>
                            </p:stCondLst>
                            <p:childTnLst>
                              <p:par>
                                <p:cTn id="69" presetID="31" presetClass="entr" presetSubtype="0" fill="hold" grpId="0" nodeType="afterEffect">
                                  <p:stCondLst>
                                    <p:cond delay="0"/>
                                  </p:stCondLst>
                                  <p:childTnLst>
                                    <p:set>
                                      <p:cBhvr>
                                        <p:cTn id="70" dur="1" fill="hold">
                                          <p:stCondLst>
                                            <p:cond delay="0"/>
                                          </p:stCondLst>
                                        </p:cTn>
                                        <p:tgtEl>
                                          <p:spTgt spid="6"/>
                                        </p:tgtEl>
                                        <p:attrNameLst>
                                          <p:attrName>style.visibility</p:attrName>
                                        </p:attrNameLst>
                                      </p:cBhvr>
                                      <p:to>
                                        <p:strVal val="visible"/>
                                      </p:to>
                                    </p:set>
                                    <p:anim calcmode="lin" valueType="num">
                                      <p:cBhvr>
                                        <p:cTn id="71" dur="1000" fill="hold"/>
                                        <p:tgtEl>
                                          <p:spTgt spid="6"/>
                                        </p:tgtEl>
                                        <p:attrNameLst>
                                          <p:attrName>ppt_w</p:attrName>
                                        </p:attrNameLst>
                                      </p:cBhvr>
                                      <p:tavLst>
                                        <p:tav tm="0">
                                          <p:val>
                                            <p:fltVal val="0"/>
                                          </p:val>
                                        </p:tav>
                                        <p:tav tm="100000">
                                          <p:val>
                                            <p:strVal val="#ppt_w"/>
                                          </p:val>
                                        </p:tav>
                                      </p:tavLst>
                                    </p:anim>
                                    <p:anim calcmode="lin" valueType="num">
                                      <p:cBhvr>
                                        <p:cTn id="72" dur="1000" fill="hold"/>
                                        <p:tgtEl>
                                          <p:spTgt spid="6"/>
                                        </p:tgtEl>
                                        <p:attrNameLst>
                                          <p:attrName>ppt_h</p:attrName>
                                        </p:attrNameLst>
                                      </p:cBhvr>
                                      <p:tavLst>
                                        <p:tav tm="0">
                                          <p:val>
                                            <p:fltVal val="0"/>
                                          </p:val>
                                        </p:tav>
                                        <p:tav tm="100000">
                                          <p:val>
                                            <p:strVal val="#ppt_h"/>
                                          </p:val>
                                        </p:tav>
                                      </p:tavLst>
                                    </p:anim>
                                    <p:anim calcmode="lin" valueType="num">
                                      <p:cBhvr>
                                        <p:cTn id="73" dur="1000" fill="hold"/>
                                        <p:tgtEl>
                                          <p:spTgt spid="6"/>
                                        </p:tgtEl>
                                        <p:attrNameLst>
                                          <p:attrName>style.rotation</p:attrName>
                                        </p:attrNameLst>
                                      </p:cBhvr>
                                      <p:tavLst>
                                        <p:tav tm="0">
                                          <p:val>
                                            <p:fltVal val="90"/>
                                          </p:val>
                                        </p:tav>
                                        <p:tav tm="100000">
                                          <p:val>
                                            <p:fltVal val="0"/>
                                          </p:val>
                                        </p:tav>
                                      </p:tavLst>
                                    </p:anim>
                                    <p:animEffect transition="in" filter="fade">
                                      <p:cBhvr>
                                        <p:cTn id="74" dur="1000"/>
                                        <p:tgtEl>
                                          <p:spTgt spid="6"/>
                                        </p:tgtEl>
                                      </p:cBhvr>
                                    </p:animEffect>
                                  </p:childTnLst>
                                </p:cTn>
                              </p:par>
                            </p:childTnLst>
                          </p:cTn>
                        </p:par>
                        <p:par>
                          <p:cTn id="75" fill="hold">
                            <p:stCondLst>
                              <p:cond delay="7000"/>
                            </p:stCondLst>
                            <p:childTnLst>
                              <p:par>
                                <p:cTn id="76" presetID="31" presetClass="entr" presetSubtype="0" fill="hold" grpId="0" nodeType="afterEffect">
                                  <p:stCondLst>
                                    <p:cond delay="0"/>
                                  </p:stCondLst>
                                  <p:childTnLst>
                                    <p:set>
                                      <p:cBhvr>
                                        <p:cTn id="77" dur="1" fill="hold">
                                          <p:stCondLst>
                                            <p:cond delay="0"/>
                                          </p:stCondLst>
                                        </p:cTn>
                                        <p:tgtEl>
                                          <p:spTgt spid="11"/>
                                        </p:tgtEl>
                                        <p:attrNameLst>
                                          <p:attrName>style.visibility</p:attrName>
                                        </p:attrNameLst>
                                      </p:cBhvr>
                                      <p:to>
                                        <p:strVal val="visible"/>
                                      </p:to>
                                    </p:set>
                                    <p:anim calcmode="lin" valueType="num">
                                      <p:cBhvr>
                                        <p:cTn id="78" dur="1000" fill="hold"/>
                                        <p:tgtEl>
                                          <p:spTgt spid="11"/>
                                        </p:tgtEl>
                                        <p:attrNameLst>
                                          <p:attrName>ppt_w</p:attrName>
                                        </p:attrNameLst>
                                      </p:cBhvr>
                                      <p:tavLst>
                                        <p:tav tm="0">
                                          <p:val>
                                            <p:fltVal val="0"/>
                                          </p:val>
                                        </p:tav>
                                        <p:tav tm="100000">
                                          <p:val>
                                            <p:strVal val="#ppt_w"/>
                                          </p:val>
                                        </p:tav>
                                      </p:tavLst>
                                    </p:anim>
                                    <p:anim calcmode="lin" valueType="num">
                                      <p:cBhvr>
                                        <p:cTn id="79" dur="1000" fill="hold"/>
                                        <p:tgtEl>
                                          <p:spTgt spid="11"/>
                                        </p:tgtEl>
                                        <p:attrNameLst>
                                          <p:attrName>ppt_h</p:attrName>
                                        </p:attrNameLst>
                                      </p:cBhvr>
                                      <p:tavLst>
                                        <p:tav tm="0">
                                          <p:val>
                                            <p:fltVal val="0"/>
                                          </p:val>
                                        </p:tav>
                                        <p:tav tm="100000">
                                          <p:val>
                                            <p:strVal val="#ppt_h"/>
                                          </p:val>
                                        </p:tav>
                                      </p:tavLst>
                                    </p:anim>
                                    <p:anim calcmode="lin" valueType="num">
                                      <p:cBhvr>
                                        <p:cTn id="80" dur="1000" fill="hold"/>
                                        <p:tgtEl>
                                          <p:spTgt spid="11"/>
                                        </p:tgtEl>
                                        <p:attrNameLst>
                                          <p:attrName>style.rotation</p:attrName>
                                        </p:attrNameLst>
                                      </p:cBhvr>
                                      <p:tavLst>
                                        <p:tav tm="0">
                                          <p:val>
                                            <p:fltVal val="90"/>
                                          </p:val>
                                        </p:tav>
                                        <p:tav tm="100000">
                                          <p:val>
                                            <p:fltVal val="0"/>
                                          </p:val>
                                        </p:tav>
                                      </p:tavLst>
                                    </p:anim>
                                    <p:animEffect transition="in" filter="fade">
                                      <p:cBhvr>
                                        <p:cTn id="81" dur="1000"/>
                                        <p:tgtEl>
                                          <p:spTgt spid="11"/>
                                        </p:tgtEl>
                                      </p:cBhvr>
                                    </p:animEffect>
                                  </p:childTnLst>
                                </p:cTn>
                              </p:par>
                            </p:childTnLst>
                          </p:cTn>
                        </p:par>
                        <p:par>
                          <p:cTn id="82" fill="hold">
                            <p:stCondLst>
                              <p:cond delay="8000"/>
                            </p:stCondLst>
                            <p:childTnLst>
                              <p:par>
                                <p:cTn id="83" presetID="31" presetClass="entr" presetSubtype="0" fill="hold" grpId="0" nodeType="afterEffect">
                                  <p:stCondLst>
                                    <p:cond delay="0"/>
                                  </p:stCondLst>
                                  <p:childTnLst>
                                    <p:set>
                                      <p:cBhvr>
                                        <p:cTn id="84" dur="1" fill="hold">
                                          <p:stCondLst>
                                            <p:cond delay="0"/>
                                          </p:stCondLst>
                                        </p:cTn>
                                        <p:tgtEl>
                                          <p:spTgt spid="16"/>
                                        </p:tgtEl>
                                        <p:attrNameLst>
                                          <p:attrName>style.visibility</p:attrName>
                                        </p:attrNameLst>
                                      </p:cBhvr>
                                      <p:to>
                                        <p:strVal val="visible"/>
                                      </p:to>
                                    </p:set>
                                    <p:anim calcmode="lin" valueType="num">
                                      <p:cBhvr>
                                        <p:cTn id="85" dur="1000" fill="hold"/>
                                        <p:tgtEl>
                                          <p:spTgt spid="16"/>
                                        </p:tgtEl>
                                        <p:attrNameLst>
                                          <p:attrName>ppt_w</p:attrName>
                                        </p:attrNameLst>
                                      </p:cBhvr>
                                      <p:tavLst>
                                        <p:tav tm="0">
                                          <p:val>
                                            <p:fltVal val="0"/>
                                          </p:val>
                                        </p:tav>
                                        <p:tav tm="100000">
                                          <p:val>
                                            <p:strVal val="#ppt_w"/>
                                          </p:val>
                                        </p:tav>
                                      </p:tavLst>
                                    </p:anim>
                                    <p:anim calcmode="lin" valueType="num">
                                      <p:cBhvr>
                                        <p:cTn id="86" dur="1000" fill="hold"/>
                                        <p:tgtEl>
                                          <p:spTgt spid="16"/>
                                        </p:tgtEl>
                                        <p:attrNameLst>
                                          <p:attrName>ppt_h</p:attrName>
                                        </p:attrNameLst>
                                      </p:cBhvr>
                                      <p:tavLst>
                                        <p:tav tm="0">
                                          <p:val>
                                            <p:fltVal val="0"/>
                                          </p:val>
                                        </p:tav>
                                        <p:tav tm="100000">
                                          <p:val>
                                            <p:strVal val="#ppt_h"/>
                                          </p:val>
                                        </p:tav>
                                      </p:tavLst>
                                    </p:anim>
                                    <p:anim calcmode="lin" valueType="num">
                                      <p:cBhvr>
                                        <p:cTn id="87" dur="1000" fill="hold"/>
                                        <p:tgtEl>
                                          <p:spTgt spid="16"/>
                                        </p:tgtEl>
                                        <p:attrNameLst>
                                          <p:attrName>style.rotation</p:attrName>
                                        </p:attrNameLst>
                                      </p:cBhvr>
                                      <p:tavLst>
                                        <p:tav tm="0">
                                          <p:val>
                                            <p:fltVal val="90"/>
                                          </p:val>
                                        </p:tav>
                                        <p:tav tm="100000">
                                          <p:val>
                                            <p:fltVal val="0"/>
                                          </p:val>
                                        </p:tav>
                                      </p:tavLst>
                                    </p:anim>
                                    <p:animEffect transition="in" filter="fade">
                                      <p:cBhvr>
                                        <p:cTn id="88" dur="1000"/>
                                        <p:tgtEl>
                                          <p:spTgt spid="16"/>
                                        </p:tgtEl>
                                      </p:cBhvr>
                                    </p:animEffect>
                                  </p:childTnLst>
                                </p:cTn>
                              </p:par>
                            </p:childTnLst>
                          </p:cTn>
                        </p:par>
                        <p:par>
                          <p:cTn id="89" fill="hold">
                            <p:stCondLst>
                              <p:cond delay="9000"/>
                            </p:stCondLst>
                            <p:childTnLst>
                              <p:par>
                                <p:cTn id="90" presetID="31" presetClass="entr" presetSubtype="0" fill="hold" grpId="0" nodeType="afterEffect">
                                  <p:stCondLst>
                                    <p:cond delay="0"/>
                                  </p:stCondLst>
                                  <p:childTnLst>
                                    <p:set>
                                      <p:cBhvr>
                                        <p:cTn id="91" dur="1" fill="hold">
                                          <p:stCondLst>
                                            <p:cond delay="0"/>
                                          </p:stCondLst>
                                        </p:cTn>
                                        <p:tgtEl>
                                          <p:spTgt spid="21"/>
                                        </p:tgtEl>
                                        <p:attrNameLst>
                                          <p:attrName>style.visibility</p:attrName>
                                        </p:attrNameLst>
                                      </p:cBhvr>
                                      <p:to>
                                        <p:strVal val="visible"/>
                                      </p:to>
                                    </p:set>
                                    <p:anim calcmode="lin" valueType="num">
                                      <p:cBhvr>
                                        <p:cTn id="92" dur="1000" fill="hold"/>
                                        <p:tgtEl>
                                          <p:spTgt spid="21"/>
                                        </p:tgtEl>
                                        <p:attrNameLst>
                                          <p:attrName>ppt_w</p:attrName>
                                        </p:attrNameLst>
                                      </p:cBhvr>
                                      <p:tavLst>
                                        <p:tav tm="0">
                                          <p:val>
                                            <p:fltVal val="0"/>
                                          </p:val>
                                        </p:tav>
                                        <p:tav tm="100000">
                                          <p:val>
                                            <p:strVal val="#ppt_w"/>
                                          </p:val>
                                        </p:tav>
                                      </p:tavLst>
                                    </p:anim>
                                    <p:anim calcmode="lin" valueType="num">
                                      <p:cBhvr>
                                        <p:cTn id="93" dur="1000" fill="hold"/>
                                        <p:tgtEl>
                                          <p:spTgt spid="21"/>
                                        </p:tgtEl>
                                        <p:attrNameLst>
                                          <p:attrName>ppt_h</p:attrName>
                                        </p:attrNameLst>
                                      </p:cBhvr>
                                      <p:tavLst>
                                        <p:tav tm="0">
                                          <p:val>
                                            <p:fltVal val="0"/>
                                          </p:val>
                                        </p:tav>
                                        <p:tav tm="100000">
                                          <p:val>
                                            <p:strVal val="#ppt_h"/>
                                          </p:val>
                                        </p:tav>
                                      </p:tavLst>
                                    </p:anim>
                                    <p:anim calcmode="lin" valueType="num">
                                      <p:cBhvr>
                                        <p:cTn id="94" dur="1000" fill="hold"/>
                                        <p:tgtEl>
                                          <p:spTgt spid="21"/>
                                        </p:tgtEl>
                                        <p:attrNameLst>
                                          <p:attrName>style.rotation</p:attrName>
                                        </p:attrNameLst>
                                      </p:cBhvr>
                                      <p:tavLst>
                                        <p:tav tm="0">
                                          <p:val>
                                            <p:fltVal val="90"/>
                                          </p:val>
                                        </p:tav>
                                        <p:tav tm="100000">
                                          <p:val>
                                            <p:fltVal val="0"/>
                                          </p:val>
                                        </p:tav>
                                      </p:tavLst>
                                    </p:anim>
                                    <p:animEffect transition="in" filter="fade">
                                      <p:cBhvr>
                                        <p:cTn id="95" dur="1000"/>
                                        <p:tgtEl>
                                          <p:spTgt spid="21"/>
                                        </p:tgtEl>
                                      </p:cBhvr>
                                    </p:animEffect>
                                  </p:childTnLst>
                                </p:cTn>
                              </p:par>
                            </p:childTnLst>
                          </p:cTn>
                        </p:par>
                        <p:par>
                          <p:cTn id="96" fill="hold">
                            <p:stCondLst>
                              <p:cond delay="10000"/>
                            </p:stCondLst>
                            <p:childTnLst>
                              <p:par>
                                <p:cTn id="97" presetID="16" presetClass="entr" presetSubtype="21" fill="hold" grpId="0" nodeType="afterEffect">
                                  <p:stCondLst>
                                    <p:cond delay="0"/>
                                  </p:stCondLst>
                                  <p:childTnLst>
                                    <p:set>
                                      <p:cBhvr>
                                        <p:cTn id="98" dur="1" fill="hold">
                                          <p:stCondLst>
                                            <p:cond delay="0"/>
                                          </p:stCondLst>
                                        </p:cTn>
                                        <p:tgtEl>
                                          <p:spTgt spid="22"/>
                                        </p:tgtEl>
                                        <p:attrNameLst>
                                          <p:attrName>style.visibility</p:attrName>
                                        </p:attrNameLst>
                                      </p:cBhvr>
                                      <p:to>
                                        <p:strVal val="visible"/>
                                      </p:to>
                                    </p:set>
                                    <p:animEffect transition="in" filter="barn(inVertical)">
                                      <p:cBhvr>
                                        <p:cTn id="99" dur="500"/>
                                        <p:tgtEl>
                                          <p:spTgt spid="22"/>
                                        </p:tgtEl>
                                      </p:cBhvr>
                                    </p:animEffect>
                                  </p:childTnLst>
                                </p:cTn>
                              </p:par>
                            </p:childTnLst>
                          </p:cTn>
                        </p:par>
                        <p:par>
                          <p:cTn id="100" fill="hold">
                            <p:stCondLst>
                              <p:cond delay="10500"/>
                            </p:stCondLst>
                            <p:childTnLst>
                              <p:par>
                                <p:cTn id="101" presetID="16" presetClass="entr" presetSubtype="21" fill="hold" nodeType="afterEffect">
                                  <p:stCondLst>
                                    <p:cond delay="0"/>
                                  </p:stCondLst>
                                  <p:childTnLst>
                                    <p:set>
                                      <p:cBhvr>
                                        <p:cTn id="102" dur="1" fill="hold">
                                          <p:stCondLst>
                                            <p:cond delay="0"/>
                                          </p:stCondLst>
                                        </p:cTn>
                                        <p:tgtEl>
                                          <p:spTgt spid="24"/>
                                        </p:tgtEl>
                                        <p:attrNameLst>
                                          <p:attrName>style.visibility</p:attrName>
                                        </p:attrNameLst>
                                      </p:cBhvr>
                                      <p:to>
                                        <p:strVal val="visible"/>
                                      </p:to>
                                    </p:set>
                                    <p:animEffect transition="in" filter="barn(inVertical)">
                                      <p:cBhvr>
                                        <p:cTn id="103" dur="500"/>
                                        <p:tgtEl>
                                          <p:spTgt spid="24"/>
                                        </p:tgtEl>
                                      </p:cBhvr>
                                    </p:animEffect>
                                  </p:childTnLst>
                                </p:cTn>
                              </p:par>
                            </p:childTnLst>
                          </p:cTn>
                        </p:par>
                        <p:par>
                          <p:cTn id="104" fill="hold">
                            <p:stCondLst>
                              <p:cond delay="11000"/>
                            </p:stCondLst>
                            <p:childTnLst>
                              <p:par>
                                <p:cTn id="105" presetID="16" presetClass="entr" presetSubtype="21" fill="hold" grpId="0" nodeType="afterEffect">
                                  <p:stCondLst>
                                    <p:cond delay="0"/>
                                  </p:stCondLst>
                                  <p:childTnLst>
                                    <p:set>
                                      <p:cBhvr>
                                        <p:cTn id="106" dur="1" fill="hold">
                                          <p:stCondLst>
                                            <p:cond delay="0"/>
                                          </p:stCondLst>
                                        </p:cTn>
                                        <p:tgtEl>
                                          <p:spTgt spid="23"/>
                                        </p:tgtEl>
                                        <p:attrNameLst>
                                          <p:attrName>style.visibility</p:attrName>
                                        </p:attrNameLst>
                                      </p:cBhvr>
                                      <p:to>
                                        <p:strVal val="visible"/>
                                      </p:to>
                                    </p:set>
                                    <p:animEffect transition="in" filter="barn(inVertical)">
                                      <p:cBhvr>
                                        <p:cTn id="107" dur="500"/>
                                        <p:tgtEl>
                                          <p:spTgt spid="23"/>
                                        </p:tgtEl>
                                      </p:cBhvr>
                                    </p:animEffect>
                                  </p:childTnLst>
                                </p:cTn>
                              </p:par>
                            </p:childTnLst>
                          </p:cTn>
                        </p:par>
                        <p:par>
                          <p:cTn id="108" fill="hold">
                            <p:stCondLst>
                              <p:cond delay="11500"/>
                            </p:stCondLst>
                            <p:childTnLst>
                              <p:par>
                                <p:cTn id="109" presetID="16" presetClass="entr" presetSubtype="21" fill="hold" grpId="0" nodeType="afterEffect">
                                  <p:stCondLst>
                                    <p:cond delay="0"/>
                                  </p:stCondLst>
                                  <p:childTnLst>
                                    <p:set>
                                      <p:cBhvr>
                                        <p:cTn id="110" dur="1" fill="hold">
                                          <p:stCondLst>
                                            <p:cond delay="0"/>
                                          </p:stCondLst>
                                        </p:cTn>
                                        <p:tgtEl>
                                          <p:spTgt spid="25"/>
                                        </p:tgtEl>
                                        <p:attrNameLst>
                                          <p:attrName>style.visibility</p:attrName>
                                        </p:attrNameLst>
                                      </p:cBhvr>
                                      <p:to>
                                        <p:strVal val="visible"/>
                                      </p:to>
                                    </p:set>
                                    <p:animEffect transition="in" filter="barn(inVertical)">
                                      <p:cBhvr>
                                        <p:cTn id="111" dur="500"/>
                                        <p:tgtEl>
                                          <p:spTgt spid="25"/>
                                        </p:tgtEl>
                                      </p:cBhvr>
                                    </p:animEffect>
                                  </p:childTnLst>
                                </p:cTn>
                              </p:par>
                            </p:childTnLst>
                          </p:cTn>
                        </p:par>
                        <p:par>
                          <p:cTn id="112" fill="hold">
                            <p:stCondLst>
                              <p:cond delay="12000"/>
                            </p:stCondLst>
                            <p:childTnLst>
                              <p:par>
                                <p:cTn id="113" presetID="16" presetClass="entr" presetSubtype="21" fill="hold" nodeType="afterEffect">
                                  <p:stCondLst>
                                    <p:cond delay="0"/>
                                  </p:stCondLst>
                                  <p:childTnLst>
                                    <p:set>
                                      <p:cBhvr>
                                        <p:cTn id="114" dur="1" fill="hold">
                                          <p:stCondLst>
                                            <p:cond delay="0"/>
                                          </p:stCondLst>
                                        </p:cTn>
                                        <p:tgtEl>
                                          <p:spTgt spid="27"/>
                                        </p:tgtEl>
                                        <p:attrNameLst>
                                          <p:attrName>style.visibility</p:attrName>
                                        </p:attrNameLst>
                                      </p:cBhvr>
                                      <p:to>
                                        <p:strVal val="visible"/>
                                      </p:to>
                                    </p:set>
                                    <p:animEffect transition="in" filter="barn(inVertical)">
                                      <p:cBhvr>
                                        <p:cTn id="115" dur="500"/>
                                        <p:tgtEl>
                                          <p:spTgt spid="27"/>
                                        </p:tgtEl>
                                      </p:cBhvr>
                                    </p:animEffect>
                                  </p:childTnLst>
                                </p:cTn>
                              </p:par>
                            </p:childTnLst>
                          </p:cTn>
                        </p:par>
                        <p:par>
                          <p:cTn id="116" fill="hold">
                            <p:stCondLst>
                              <p:cond delay="12500"/>
                            </p:stCondLst>
                            <p:childTnLst>
                              <p:par>
                                <p:cTn id="117" presetID="16" presetClass="entr" presetSubtype="21" fill="hold" grpId="0" nodeType="afterEffect">
                                  <p:stCondLst>
                                    <p:cond delay="0"/>
                                  </p:stCondLst>
                                  <p:childTnLst>
                                    <p:set>
                                      <p:cBhvr>
                                        <p:cTn id="118" dur="1" fill="hold">
                                          <p:stCondLst>
                                            <p:cond delay="0"/>
                                          </p:stCondLst>
                                        </p:cTn>
                                        <p:tgtEl>
                                          <p:spTgt spid="26"/>
                                        </p:tgtEl>
                                        <p:attrNameLst>
                                          <p:attrName>style.visibility</p:attrName>
                                        </p:attrNameLst>
                                      </p:cBhvr>
                                      <p:to>
                                        <p:strVal val="visible"/>
                                      </p:to>
                                    </p:set>
                                    <p:animEffect transition="in" filter="barn(inVertical)">
                                      <p:cBhvr>
                                        <p:cTn id="119" dur="500"/>
                                        <p:tgtEl>
                                          <p:spTgt spid="26"/>
                                        </p:tgtEl>
                                      </p:cBhvr>
                                    </p:animEffect>
                                  </p:childTnLst>
                                </p:cTn>
                              </p:par>
                            </p:childTnLst>
                          </p:cTn>
                        </p:par>
                        <p:par>
                          <p:cTn id="120" fill="hold">
                            <p:stCondLst>
                              <p:cond delay="13000"/>
                            </p:stCondLst>
                            <p:childTnLst>
                              <p:par>
                                <p:cTn id="121" presetID="16" presetClass="entr" presetSubtype="21" fill="hold" grpId="0" nodeType="afterEffect">
                                  <p:stCondLst>
                                    <p:cond delay="0"/>
                                  </p:stCondLst>
                                  <p:childTnLst>
                                    <p:set>
                                      <p:cBhvr>
                                        <p:cTn id="122" dur="1" fill="hold">
                                          <p:stCondLst>
                                            <p:cond delay="0"/>
                                          </p:stCondLst>
                                        </p:cTn>
                                        <p:tgtEl>
                                          <p:spTgt spid="28"/>
                                        </p:tgtEl>
                                        <p:attrNameLst>
                                          <p:attrName>style.visibility</p:attrName>
                                        </p:attrNameLst>
                                      </p:cBhvr>
                                      <p:to>
                                        <p:strVal val="visible"/>
                                      </p:to>
                                    </p:set>
                                    <p:animEffect transition="in" filter="barn(inVertical)">
                                      <p:cBhvr>
                                        <p:cTn id="123" dur="500"/>
                                        <p:tgtEl>
                                          <p:spTgt spid="28"/>
                                        </p:tgtEl>
                                      </p:cBhvr>
                                    </p:animEffect>
                                  </p:childTnLst>
                                </p:cTn>
                              </p:par>
                            </p:childTnLst>
                          </p:cTn>
                        </p:par>
                        <p:par>
                          <p:cTn id="124" fill="hold">
                            <p:stCondLst>
                              <p:cond delay="13500"/>
                            </p:stCondLst>
                            <p:childTnLst>
                              <p:par>
                                <p:cTn id="125" presetID="16" presetClass="entr" presetSubtype="21" fill="hold" nodeType="afterEffect">
                                  <p:stCondLst>
                                    <p:cond delay="0"/>
                                  </p:stCondLst>
                                  <p:childTnLst>
                                    <p:set>
                                      <p:cBhvr>
                                        <p:cTn id="126" dur="1" fill="hold">
                                          <p:stCondLst>
                                            <p:cond delay="0"/>
                                          </p:stCondLst>
                                        </p:cTn>
                                        <p:tgtEl>
                                          <p:spTgt spid="30"/>
                                        </p:tgtEl>
                                        <p:attrNameLst>
                                          <p:attrName>style.visibility</p:attrName>
                                        </p:attrNameLst>
                                      </p:cBhvr>
                                      <p:to>
                                        <p:strVal val="visible"/>
                                      </p:to>
                                    </p:set>
                                    <p:animEffect transition="in" filter="barn(inVertical)">
                                      <p:cBhvr>
                                        <p:cTn id="127" dur="500"/>
                                        <p:tgtEl>
                                          <p:spTgt spid="30"/>
                                        </p:tgtEl>
                                      </p:cBhvr>
                                    </p:animEffect>
                                  </p:childTnLst>
                                </p:cTn>
                              </p:par>
                            </p:childTnLst>
                          </p:cTn>
                        </p:par>
                        <p:par>
                          <p:cTn id="128" fill="hold">
                            <p:stCondLst>
                              <p:cond delay="14000"/>
                            </p:stCondLst>
                            <p:childTnLst>
                              <p:par>
                                <p:cTn id="129" presetID="16" presetClass="entr" presetSubtype="21" fill="hold" grpId="0" nodeType="afterEffect">
                                  <p:stCondLst>
                                    <p:cond delay="0"/>
                                  </p:stCondLst>
                                  <p:childTnLst>
                                    <p:set>
                                      <p:cBhvr>
                                        <p:cTn id="130" dur="1" fill="hold">
                                          <p:stCondLst>
                                            <p:cond delay="0"/>
                                          </p:stCondLst>
                                        </p:cTn>
                                        <p:tgtEl>
                                          <p:spTgt spid="29"/>
                                        </p:tgtEl>
                                        <p:attrNameLst>
                                          <p:attrName>style.visibility</p:attrName>
                                        </p:attrNameLst>
                                      </p:cBhvr>
                                      <p:to>
                                        <p:strVal val="visible"/>
                                      </p:to>
                                    </p:set>
                                    <p:animEffect transition="in" filter="barn(inVertical)">
                                      <p:cBhvr>
                                        <p:cTn id="131" dur="500"/>
                                        <p:tgtEl>
                                          <p:spTgt spid="29"/>
                                        </p:tgtEl>
                                      </p:cBhvr>
                                    </p:animEffect>
                                  </p:childTnLst>
                                </p:cTn>
                              </p:par>
                            </p:childTnLst>
                          </p:cTn>
                        </p:par>
                        <p:par>
                          <p:cTn id="132" fill="hold">
                            <p:stCondLst>
                              <p:cond delay="14500"/>
                            </p:stCondLst>
                            <p:childTnLst>
                              <p:par>
                                <p:cTn id="133" presetID="16" presetClass="entr" presetSubtype="21" fill="hold" grpId="0" nodeType="afterEffect">
                                  <p:stCondLst>
                                    <p:cond delay="0"/>
                                  </p:stCondLst>
                                  <p:childTnLst>
                                    <p:set>
                                      <p:cBhvr>
                                        <p:cTn id="134" dur="1" fill="hold">
                                          <p:stCondLst>
                                            <p:cond delay="0"/>
                                          </p:stCondLst>
                                        </p:cTn>
                                        <p:tgtEl>
                                          <p:spTgt spid="31"/>
                                        </p:tgtEl>
                                        <p:attrNameLst>
                                          <p:attrName>style.visibility</p:attrName>
                                        </p:attrNameLst>
                                      </p:cBhvr>
                                      <p:to>
                                        <p:strVal val="visible"/>
                                      </p:to>
                                    </p:set>
                                    <p:animEffect transition="in" filter="barn(inVertical)">
                                      <p:cBhvr>
                                        <p:cTn id="135" dur="500"/>
                                        <p:tgtEl>
                                          <p:spTgt spid="31"/>
                                        </p:tgtEl>
                                      </p:cBhvr>
                                    </p:animEffect>
                                  </p:childTnLst>
                                </p:cTn>
                              </p:par>
                            </p:childTnLst>
                          </p:cTn>
                        </p:par>
                        <p:par>
                          <p:cTn id="136" fill="hold">
                            <p:stCondLst>
                              <p:cond delay="15000"/>
                            </p:stCondLst>
                            <p:childTnLst>
                              <p:par>
                                <p:cTn id="137" presetID="16" presetClass="entr" presetSubtype="21" fill="hold" nodeType="afterEffect">
                                  <p:stCondLst>
                                    <p:cond delay="0"/>
                                  </p:stCondLst>
                                  <p:childTnLst>
                                    <p:set>
                                      <p:cBhvr>
                                        <p:cTn id="138" dur="1" fill="hold">
                                          <p:stCondLst>
                                            <p:cond delay="0"/>
                                          </p:stCondLst>
                                        </p:cTn>
                                        <p:tgtEl>
                                          <p:spTgt spid="33"/>
                                        </p:tgtEl>
                                        <p:attrNameLst>
                                          <p:attrName>style.visibility</p:attrName>
                                        </p:attrNameLst>
                                      </p:cBhvr>
                                      <p:to>
                                        <p:strVal val="visible"/>
                                      </p:to>
                                    </p:set>
                                    <p:animEffect transition="in" filter="barn(inVertical)">
                                      <p:cBhvr>
                                        <p:cTn id="139" dur="500"/>
                                        <p:tgtEl>
                                          <p:spTgt spid="33"/>
                                        </p:tgtEl>
                                      </p:cBhvr>
                                    </p:animEffect>
                                  </p:childTnLst>
                                </p:cTn>
                              </p:par>
                            </p:childTnLst>
                          </p:cTn>
                        </p:par>
                        <p:par>
                          <p:cTn id="140" fill="hold">
                            <p:stCondLst>
                              <p:cond delay="15500"/>
                            </p:stCondLst>
                            <p:childTnLst>
                              <p:par>
                                <p:cTn id="141" presetID="16" presetClass="entr" presetSubtype="21" fill="hold" grpId="0" nodeType="afterEffect">
                                  <p:stCondLst>
                                    <p:cond delay="0"/>
                                  </p:stCondLst>
                                  <p:childTnLst>
                                    <p:set>
                                      <p:cBhvr>
                                        <p:cTn id="142" dur="1" fill="hold">
                                          <p:stCondLst>
                                            <p:cond delay="0"/>
                                          </p:stCondLst>
                                        </p:cTn>
                                        <p:tgtEl>
                                          <p:spTgt spid="32"/>
                                        </p:tgtEl>
                                        <p:attrNameLst>
                                          <p:attrName>style.visibility</p:attrName>
                                        </p:attrNameLst>
                                      </p:cBhvr>
                                      <p:to>
                                        <p:strVal val="visible"/>
                                      </p:to>
                                    </p:set>
                                    <p:animEffect transition="in" filter="barn(inVertical)">
                                      <p:cBhvr>
                                        <p:cTn id="143"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3" grpId="0" bldLvl="0" animBg="1"/>
      <p:bldP spid="4" grpId="0" bldLvl="0" animBg="1"/>
      <p:bldP spid="6" grpId="0"/>
      <p:bldP spid="7" grpId="0" bldLvl="0" animBg="1"/>
      <p:bldP spid="8" grpId="0" bldLvl="0" animBg="1"/>
      <p:bldP spid="9" grpId="0" bldLvl="0" animBg="1"/>
      <p:bldP spid="11" grpId="0"/>
      <p:bldP spid="12" grpId="0" bldLvl="0" animBg="1"/>
      <p:bldP spid="13" grpId="0" bldLvl="0" animBg="1"/>
      <p:bldP spid="14" grpId="0" bldLvl="0" animBg="1"/>
      <p:bldP spid="16" grpId="0"/>
      <p:bldP spid="17" grpId="0" bldLvl="0" animBg="1"/>
      <p:bldP spid="18" grpId="0" bldLvl="0" animBg="1"/>
      <p:bldP spid="19" grpId="0" bldLvl="0" animBg="1"/>
      <p:bldP spid="21" grpId="0"/>
      <p:bldP spid="22" grpId="0"/>
      <p:bldP spid="23" grpId="0"/>
      <p:bldP spid="25" grpId="0"/>
      <p:bldP spid="26" grpId="0"/>
      <p:bldP spid="28" grpId="0"/>
      <p:bldP spid="29" grpId="0"/>
      <p:bldP spid="31" grpId="0"/>
      <p:bldP spid="3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矩形 49"/>
          <p:cNvSpPr/>
          <p:nvPr/>
        </p:nvSpPr>
        <p:spPr>
          <a:xfrm>
            <a:off x="490220" y="633730"/>
            <a:ext cx="11172825" cy="5774055"/>
          </a:xfrm>
          <a:prstGeom prst="rect">
            <a:avLst/>
          </a:prstGeom>
          <a:solidFill>
            <a:schemeClr val="bg1"/>
          </a:solidFill>
          <a:ln w="254000">
            <a:solidFill>
              <a:srgbClr val="F8B6D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文本框 50"/>
          <p:cNvSpPr txBox="1"/>
          <p:nvPr/>
        </p:nvSpPr>
        <p:spPr>
          <a:xfrm>
            <a:off x="4221480" y="334010"/>
            <a:ext cx="3418205" cy="583565"/>
          </a:xfrm>
          <a:prstGeom prst="rect">
            <a:avLst/>
          </a:prstGeom>
          <a:solidFill>
            <a:schemeClr val="bg1"/>
          </a:solidFill>
        </p:spPr>
        <p:txBody>
          <a:bodyPr wrap="square" rtlCol="0">
            <a:spAutoFit/>
          </a:bodyPr>
          <a:lstStyle/>
          <a:p>
            <a:r>
              <a:rPr lang="en-US" altLang="zh-CN" sz="3200">
                <a:latin typeface="微软雅黑" panose="020B0503020204020204" pitchFamily="34" charset="-122"/>
                <a:ea typeface="微软雅黑" panose="020B0503020204020204" pitchFamily="34" charset="-122"/>
              </a:rPr>
              <a:t>  </a:t>
            </a:r>
            <a:r>
              <a:rPr lang="zh-CN" altLang="en-US" sz="3200">
                <a:latin typeface="微软雅黑" panose="020B0503020204020204" pitchFamily="34" charset="-122"/>
                <a:ea typeface="微软雅黑" panose="020B0503020204020204" pitchFamily="34" charset="-122"/>
              </a:rPr>
              <a:t>请输入你的题目</a:t>
            </a:r>
          </a:p>
        </p:txBody>
      </p:sp>
      <p:pic>
        <p:nvPicPr>
          <p:cNvPr id="52" name="图片 51"/>
          <p:cNvPicPr>
            <a:picLocks noChangeAspect="1"/>
          </p:cNvPicPr>
          <p:nvPr/>
        </p:nvPicPr>
        <p:blipFill>
          <a:blip r:embed="rId3"/>
          <a:stretch>
            <a:fillRect/>
          </a:stretch>
        </p:blipFill>
        <p:spPr>
          <a:xfrm>
            <a:off x="10448925" y="-1971040"/>
            <a:ext cx="3568700" cy="3359150"/>
          </a:xfrm>
          <a:prstGeom prst="rect">
            <a:avLst/>
          </a:prstGeom>
        </p:spPr>
      </p:pic>
      <p:pic>
        <p:nvPicPr>
          <p:cNvPr id="53" name="图片 52"/>
          <p:cNvPicPr>
            <a:picLocks noChangeAspect="1"/>
          </p:cNvPicPr>
          <p:nvPr/>
        </p:nvPicPr>
        <p:blipFill>
          <a:blip r:embed="rId4"/>
          <a:stretch>
            <a:fillRect/>
          </a:stretch>
        </p:blipFill>
        <p:spPr>
          <a:xfrm>
            <a:off x="9572625" y="-680085"/>
            <a:ext cx="1981200" cy="1597660"/>
          </a:xfrm>
          <a:prstGeom prst="rect">
            <a:avLst/>
          </a:prstGeom>
        </p:spPr>
      </p:pic>
      <p:pic>
        <p:nvPicPr>
          <p:cNvPr id="54" name="图片 53"/>
          <p:cNvPicPr>
            <a:picLocks noChangeAspect="1"/>
          </p:cNvPicPr>
          <p:nvPr/>
        </p:nvPicPr>
        <p:blipFill>
          <a:blip r:embed="rId5"/>
          <a:stretch>
            <a:fillRect/>
          </a:stretch>
        </p:blipFill>
        <p:spPr>
          <a:xfrm>
            <a:off x="-942340" y="4718050"/>
            <a:ext cx="2829560" cy="2901950"/>
          </a:xfrm>
          <a:prstGeom prst="rect">
            <a:avLst/>
          </a:prstGeom>
        </p:spPr>
      </p:pic>
      <p:pic>
        <p:nvPicPr>
          <p:cNvPr id="55" name="图片 54"/>
          <p:cNvPicPr>
            <a:picLocks noChangeAspect="1"/>
          </p:cNvPicPr>
          <p:nvPr/>
        </p:nvPicPr>
        <p:blipFill>
          <a:blip r:embed="rId6"/>
          <a:stretch>
            <a:fillRect/>
          </a:stretch>
        </p:blipFill>
        <p:spPr>
          <a:xfrm>
            <a:off x="490220" y="5680075"/>
            <a:ext cx="2313305" cy="1762125"/>
          </a:xfrm>
          <a:prstGeom prst="rect">
            <a:avLst/>
          </a:prstGeom>
        </p:spPr>
      </p:pic>
      <p:sp>
        <p:nvSpPr>
          <p:cNvPr id="2" name="椭圆 7"/>
          <p:cNvSpPr/>
          <p:nvPr/>
        </p:nvSpPr>
        <p:spPr>
          <a:xfrm>
            <a:off x="3658747" y="3411695"/>
            <a:ext cx="5140745" cy="1208639"/>
          </a:xfrm>
          <a:custGeom>
            <a:avLst/>
            <a:gdLst>
              <a:gd name="connsiteX0" fmla="*/ 5141438 w 5232878"/>
              <a:gd name="connsiteY0" fmla="*/ 0 h 1208638"/>
              <a:gd name="connsiteX1" fmla="*/ 2570719 w 5232878"/>
              <a:gd name="connsiteY1" fmla="*/ 1208638 h 1208638"/>
              <a:gd name="connsiteX2" fmla="*/ 0 w 5232878"/>
              <a:gd name="connsiteY2" fmla="*/ 0 h 1208638"/>
              <a:gd name="connsiteX3" fmla="*/ 5232878 w 5232878"/>
              <a:gd name="connsiteY3" fmla="*/ 91440 h 1208638"/>
              <a:gd name="connsiteX0-1" fmla="*/ 5141438 w 5141438"/>
              <a:gd name="connsiteY0-2" fmla="*/ 0 h 1208638"/>
              <a:gd name="connsiteX1-3" fmla="*/ 2570719 w 5141438"/>
              <a:gd name="connsiteY1-4" fmla="*/ 1208638 h 1208638"/>
              <a:gd name="connsiteX2-5" fmla="*/ 0 w 5141438"/>
              <a:gd name="connsiteY2-6" fmla="*/ 0 h 1208638"/>
            </a:gdLst>
            <a:ahLst/>
            <a:cxnLst>
              <a:cxn ang="0">
                <a:pos x="connsiteX0-1" y="connsiteY0-2"/>
              </a:cxn>
              <a:cxn ang="0">
                <a:pos x="connsiteX1-3" y="connsiteY1-4"/>
              </a:cxn>
              <a:cxn ang="0">
                <a:pos x="connsiteX2-5" y="connsiteY2-6"/>
              </a:cxn>
            </a:cxnLst>
            <a:rect l="l" t="t" r="r" b="b"/>
            <a:pathLst>
              <a:path w="5141438" h="1208638">
                <a:moveTo>
                  <a:pt x="5141438" y="0"/>
                </a:moveTo>
                <a:cubicBezTo>
                  <a:pt x="4741027" y="708082"/>
                  <a:pt x="3740838" y="1208638"/>
                  <a:pt x="2570719" y="1208638"/>
                </a:cubicBezTo>
                <a:cubicBezTo>
                  <a:pt x="1400600" y="1208638"/>
                  <a:pt x="400411" y="708082"/>
                  <a:pt x="0" y="0"/>
                </a:cubicBezTo>
              </a:path>
            </a:pathLst>
          </a:custGeom>
          <a:noFill/>
          <a:ln w="1905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30" tIns="45715" rIns="91430" bIns="45715"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2400">
              <a:solidFill>
                <a:srgbClr val="080808"/>
              </a:solidFill>
              <a:latin typeface="微软雅黑" panose="020B0503020204020204" pitchFamily="34" charset="-122"/>
              <a:ea typeface="微软雅黑" panose="020B0503020204020204" pitchFamily="34" charset="-122"/>
            </a:endParaRPr>
          </a:p>
        </p:txBody>
      </p:sp>
      <p:cxnSp>
        <p:nvCxnSpPr>
          <p:cNvPr id="3" name="直接连接符 2"/>
          <p:cNvCxnSpPr/>
          <p:nvPr/>
        </p:nvCxnSpPr>
        <p:spPr>
          <a:xfrm>
            <a:off x="6225428" y="2812761"/>
            <a:ext cx="3690" cy="1807574"/>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4" name="TextBox 40"/>
          <p:cNvSpPr txBox="1"/>
          <p:nvPr/>
        </p:nvSpPr>
        <p:spPr>
          <a:xfrm>
            <a:off x="2532953" y="4152175"/>
            <a:ext cx="1943953" cy="420361"/>
          </a:xfrm>
          <a:prstGeom prst="rect">
            <a:avLst/>
          </a:prstGeom>
          <a:noFill/>
        </p:spPr>
        <p:txBody>
          <a:bodyPr wrap="square" lIns="91430" tIns="45715" rIns="91430" bIns="45715"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065" dirty="0">
                <a:solidFill>
                  <a:schemeClr val="bg1">
                    <a:lumMod val="50000"/>
                  </a:schemeClr>
                </a:solidFill>
                <a:latin typeface="微软雅黑" panose="020B0503020204020204" pitchFamily="34" charset="-122"/>
                <a:ea typeface="微软雅黑" panose="020B0503020204020204" pitchFamily="34" charset="-122"/>
              </a:rPr>
              <a:t>单击此处添加文本</a:t>
            </a:r>
            <a:endParaRPr lang="en-US" altLang="zh-CN" sz="1065" dirty="0">
              <a:solidFill>
                <a:schemeClr val="bg1">
                  <a:lumMod val="50000"/>
                </a:schemeClr>
              </a:solidFill>
              <a:latin typeface="微软雅黑" panose="020B0503020204020204" pitchFamily="34" charset="-122"/>
              <a:ea typeface="微软雅黑" panose="020B0503020204020204" pitchFamily="34" charset="-122"/>
            </a:endParaRPr>
          </a:p>
          <a:p>
            <a:r>
              <a:rPr lang="zh-CN" altLang="en-US" sz="1065" dirty="0">
                <a:solidFill>
                  <a:schemeClr val="bg1">
                    <a:lumMod val="50000"/>
                  </a:schemeClr>
                </a:solidFill>
                <a:latin typeface="微软雅黑" panose="020B0503020204020204" pitchFamily="34" charset="-122"/>
                <a:ea typeface="微软雅黑" panose="020B0503020204020204" pitchFamily="34" charset="-122"/>
              </a:rPr>
              <a:t>单击此处添加文本</a:t>
            </a:r>
          </a:p>
        </p:txBody>
      </p:sp>
      <p:grpSp>
        <p:nvGrpSpPr>
          <p:cNvPr id="5" name="组合 4"/>
          <p:cNvGrpSpPr/>
          <p:nvPr/>
        </p:nvGrpSpPr>
        <p:grpSpPr>
          <a:xfrm>
            <a:off x="5179031" y="1093017"/>
            <a:ext cx="2084234" cy="2084515"/>
            <a:chOff x="2848131" y="1860029"/>
            <a:chExt cx="3807502" cy="3807502"/>
          </a:xfrm>
        </p:grpSpPr>
        <p:sp>
          <p:nvSpPr>
            <p:cNvPr id="6" name="椭圆 5"/>
            <p:cNvSpPr/>
            <p:nvPr/>
          </p:nvSpPr>
          <p:spPr>
            <a:xfrm>
              <a:off x="2848131" y="1860029"/>
              <a:ext cx="3807502" cy="3807502"/>
            </a:xfrm>
            <a:prstGeom prst="ellipse">
              <a:avLst/>
            </a:prstGeom>
            <a:solidFill>
              <a:srgbClr val="4188C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564B45"/>
                </a:solidFill>
                <a:latin typeface="微软雅黑" panose="020B0503020204020204" pitchFamily="34" charset="-122"/>
                <a:ea typeface="微软雅黑" panose="020B0503020204020204" pitchFamily="34" charset="-122"/>
              </a:endParaRPr>
            </a:p>
          </p:txBody>
        </p:sp>
        <p:sp>
          <p:nvSpPr>
            <p:cNvPr id="7" name="文本框 91"/>
            <p:cNvSpPr txBox="1"/>
            <p:nvPr/>
          </p:nvSpPr>
          <p:spPr>
            <a:xfrm>
              <a:off x="4169020" y="2869023"/>
              <a:ext cx="1180725" cy="1180566"/>
            </a:xfrm>
            <a:prstGeom prst="rect">
              <a:avLst/>
            </a:prstGeom>
            <a:noFill/>
          </p:spPr>
          <p:txBody>
            <a:bodyPr wrap="none" rtlCol="0">
              <a:spAutoFit/>
            </a:bodyPr>
            <a:lstStyle/>
            <a:p>
              <a:pPr algn="ctr"/>
              <a:r>
                <a:rPr lang="zh-CN" altLang="en-US" dirty="0">
                  <a:solidFill>
                    <a:schemeClr val="bg1"/>
                  </a:solidFill>
                  <a:latin typeface="微软雅黑" panose="020B0503020204020204" pitchFamily="34" charset="-122"/>
                  <a:ea typeface="微软雅黑" panose="020B0503020204020204" pitchFamily="34" charset="-122"/>
                </a:rPr>
                <a:t>标题</a:t>
              </a:r>
              <a:endParaRPr lang="en-US" altLang="zh-CN" dirty="0">
                <a:solidFill>
                  <a:schemeClr val="bg1"/>
                </a:solidFill>
                <a:latin typeface="微软雅黑" panose="020B0503020204020204" pitchFamily="34" charset="-122"/>
                <a:ea typeface="微软雅黑" panose="020B0503020204020204" pitchFamily="34" charset="-122"/>
              </a:endParaRPr>
            </a:p>
            <a:p>
              <a:pPr algn="ctr"/>
              <a:r>
                <a:rPr lang="zh-CN" altLang="en-US" dirty="0">
                  <a:solidFill>
                    <a:schemeClr val="bg1"/>
                  </a:solidFill>
                  <a:latin typeface="微软雅黑" panose="020B0503020204020204" pitchFamily="34" charset="-122"/>
                  <a:ea typeface="微软雅黑" panose="020B0503020204020204" pitchFamily="34" charset="-122"/>
                </a:rPr>
                <a:t>文字</a:t>
              </a:r>
              <a:endParaRPr lang="en-US" altLang="zh-CN" dirty="0">
                <a:solidFill>
                  <a:schemeClr val="bg1"/>
                </a:solidFill>
                <a:latin typeface="微软雅黑" panose="020B0503020204020204" pitchFamily="34" charset="-122"/>
                <a:ea typeface="微软雅黑" panose="020B0503020204020204" pitchFamily="34" charset="-122"/>
              </a:endParaRPr>
            </a:p>
          </p:txBody>
        </p:sp>
      </p:grpSp>
      <p:sp>
        <p:nvSpPr>
          <p:cNvPr id="8" name="TextBox 7"/>
          <p:cNvSpPr txBox="1"/>
          <p:nvPr/>
        </p:nvSpPr>
        <p:spPr>
          <a:xfrm>
            <a:off x="4374167" y="5046839"/>
            <a:ext cx="1943953" cy="420361"/>
          </a:xfrm>
          <a:prstGeom prst="rect">
            <a:avLst/>
          </a:prstGeom>
          <a:noFill/>
        </p:spPr>
        <p:txBody>
          <a:bodyPr wrap="square" lIns="91430" tIns="45715" rIns="91430" bIns="45715"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065" dirty="0">
                <a:solidFill>
                  <a:schemeClr val="bg1">
                    <a:lumMod val="50000"/>
                  </a:schemeClr>
                </a:solidFill>
                <a:latin typeface="微软雅黑" panose="020B0503020204020204" pitchFamily="34" charset="-122"/>
                <a:ea typeface="微软雅黑" panose="020B0503020204020204" pitchFamily="34" charset="-122"/>
              </a:rPr>
              <a:t>单击此处添加文本</a:t>
            </a:r>
            <a:endParaRPr lang="en-US" altLang="zh-CN" sz="1065" dirty="0">
              <a:solidFill>
                <a:schemeClr val="bg1">
                  <a:lumMod val="50000"/>
                </a:schemeClr>
              </a:solidFill>
              <a:latin typeface="微软雅黑" panose="020B0503020204020204" pitchFamily="34" charset="-122"/>
              <a:ea typeface="微软雅黑" panose="020B0503020204020204" pitchFamily="34" charset="-122"/>
            </a:endParaRPr>
          </a:p>
          <a:p>
            <a:r>
              <a:rPr lang="zh-CN" altLang="en-US" sz="1065" dirty="0">
                <a:solidFill>
                  <a:schemeClr val="bg1">
                    <a:lumMod val="50000"/>
                  </a:schemeClr>
                </a:solidFill>
                <a:latin typeface="微软雅黑" panose="020B0503020204020204" pitchFamily="34" charset="-122"/>
                <a:ea typeface="微软雅黑" panose="020B0503020204020204" pitchFamily="34" charset="-122"/>
              </a:rPr>
              <a:t>单击此处添加文本</a:t>
            </a:r>
          </a:p>
        </p:txBody>
      </p:sp>
      <p:sp>
        <p:nvSpPr>
          <p:cNvPr id="9" name="TextBox 8"/>
          <p:cNvSpPr txBox="1"/>
          <p:nvPr/>
        </p:nvSpPr>
        <p:spPr>
          <a:xfrm>
            <a:off x="6614152" y="5046839"/>
            <a:ext cx="1943953" cy="420361"/>
          </a:xfrm>
          <a:prstGeom prst="rect">
            <a:avLst/>
          </a:prstGeom>
          <a:noFill/>
        </p:spPr>
        <p:txBody>
          <a:bodyPr wrap="square" lIns="91430" tIns="45715" rIns="91430" bIns="45715"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065" dirty="0">
                <a:solidFill>
                  <a:schemeClr val="bg1">
                    <a:lumMod val="50000"/>
                  </a:schemeClr>
                </a:solidFill>
                <a:latin typeface="微软雅黑" panose="020B0503020204020204" pitchFamily="34" charset="-122"/>
                <a:ea typeface="微软雅黑" panose="020B0503020204020204" pitchFamily="34" charset="-122"/>
              </a:rPr>
              <a:t>单击此处添加文本</a:t>
            </a:r>
            <a:endParaRPr lang="en-US" altLang="zh-CN" sz="1065" dirty="0">
              <a:solidFill>
                <a:schemeClr val="bg1">
                  <a:lumMod val="50000"/>
                </a:schemeClr>
              </a:solidFill>
              <a:latin typeface="微软雅黑" panose="020B0503020204020204" pitchFamily="34" charset="-122"/>
              <a:ea typeface="微软雅黑" panose="020B0503020204020204" pitchFamily="34" charset="-122"/>
            </a:endParaRPr>
          </a:p>
          <a:p>
            <a:r>
              <a:rPr lang="zh-CN" altLang="en-US" sz="1065" dirty="0">
                <a:solidFill>
                  <a:schemeClr val="bg1">
                    <a:lumMod val="50000"/>
                  </a:schemeClr>
                </a:solidFill>
                <a:latin typeface="微软雅黑" panose="020B0503020204020204" pitchFamily="34" charset="-122"/>
                <a:ea typeface="微软雅黑" panose="020B0503020204020204" pitchFamily="34" charset="-122"/>
              </a:rPr>
              <a:t>单击此处添加文本</a:t>
            </a:r>
          </a:p>
        </p:txBody>
      </p:sp>
      <p:sp>
        <p:nvSpPr>
          <p:cNvPr id="10" name="TextBox 9"/>
          <p:cNvSpPr txBox="1"/>
          <p:nvPr/>
        </p:nvSpPr>
        <p:spPr>
          <a:xfrm>
            <a:off x="8205670" y="4078572"/>
            <a:ext cx="1943953" cy="420361"/>
          </a:xfrm>
          <a:prstGeom prst="rect">
            <a:avLst/>
          </a:prstGeom>
          <a:noFill/>
        </p:spPr>
        <p:txBody>
          <a:bodyPr wrap="square" lIns="91430" tIns="45715" rIns="91430" bIns="45715"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065" dirty="0">
                <a:solidFill>
                  <a:schemeClr val="bg1">
                    <a:lumMod val="50000"/>
                  </a:schemeClr>
                </a:solidFill>
                <a:latin typeface="微软雅黑" panose="020B0503020204020204" pitchFamily="34" charset="-122"/>
                <a:ea typeface="微软雅黑" panose="020B0503020204020204" pitchFamily="34" charset="-122"/>
              </a:rPr>
              <a:t>单击此处添加文本</a:t>
            </a:r>
            <a:endParaRPr lang="en-US" altLang="zh-CN" sz="1065" dirty="0">
              <a:solidFill>
                <a:schemeClr val="bg1">
                  <a:lumMod val="50000"/>
                </a:schemeClr>
              </a:solidFill>
              <a:latin typeface="微软雅黑" panose="020B0503020204020204" pitchFamily="34" charset="-122"/>
              <a:ea typeface="微软雅黑" panose="020B0503020204020204" pitchFamily="34" charset="-122"/>
            </a:endParaRPr>
          </a:p>
          <a:p>
            <a:r>
              <a:rPr lang="zh-CN" altLang="en-US" sz="1065" dirty="0">
                <a:solidFill>
                  <a:schemeClr val="bg1">
                    <a:lumMod val="50000"/>
                  </a:schemeClr>
                </a:solidFill>
                <a:latin typeface="微软雅黑" panose="020B0503020204020204" pitchFamily="34" charset="-122"/>
                <a:ea typeface="微软雅黑" panose="020B0503020204020204" pitchFamily="34" charset="-122"/>
              </a:rPr>
              <a:t>单击此处添加文本</a:t>
            </a:r>
          </a:p>
        </p:txBody>
      </p:sp>
      <p:grpSp>
        <p:nvGrpSpPr>
          <p:cNvPr id="11" name="组合 10"/>
          <p:cNvGrpSpPr/>
          <p:nvPr/>
        </p:nvGrpSpPr>
        <p:grpSpPr>
          <a:xfrm>
            <a:off x="3111181" y="2939572"/>
            <a:ext cx="888145" cy="888265"/>
            <a:chOff x="2170416" y="2515670"/>
            <a:chExt cx="666198" cy="666198"/>
          </a:xfrm>
        </p:grpSpPr>
        <p:sp>
          <p:nvSpPr>
            <p:cNvPr id="12" name="椭圆 11"/>
            <p:cNvSpPr/>
            <p:nvPr/>
          </p:nvSpPr>
          <p:spPr>
            <a:xfrm>
              <a:off x="2170416" y="2515670"/>
              <a:ext cx="666198" cy="666198"/>
            </a:xfrm>
            <a:prstGeom prst="ellipse">
              <a:avLst/>
            </a:prstGeom>
            <a:solidFill>
              <a:srgbClr val="4188C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2400">
                <a:solidFill>
                  <a:srgbClr val="56777F"/>
                </a:solidFill>
                <a:latin typeface="微软雅黑" panose="020B0503020204020204" pitchFamily="34" charset="-122"/>
                <a:ea typeface="微软雅黑" panose="020B0503020204020204" pitchFamily="34" charset="-122"/>
              </a:endParaRPr>
            </a:p>
          </p:txBody>
        </p:sp>
        <p:sp>
          <p:nvSpPr>
            <p:cNvPr id="13" name="文本框 91"/>
            <p:cNvSpPr txBox="1"/>
            <p:nvPr/>
          </p:nvSpPr>
          <p:spPr>
            <a:xfrm>
              <a:off x="2298661" y="2677666"/>
              <a:ext cx="446336" cy="253819"/>
            </a:xfrm>
            <a:prstGeom prst="rect">
              <a:avLst/>
            </a:prstGeom>
            <a:noFill/>
          </p:spPr>
          <p:txBody>
            <a:bodyPr wrap="none" rtlCol="0">
              <a:spAutoFit/>
            </a:bodyPr>
            <a:lstStyle/>
            <a:p>
              <a:pPr algn="ctr"/>
              <a:r>
                <a:rPr lang="zh-CN" altLang="en-US" sz="1600" dirty="0">
                  <a:solidFill>
                    <a:schemeClr val="bg1"/>
                  </a:solidFill>
                  <a:latin typeface="微软雅黑" panose="020B0503020204020204" pitchFamily="34" charset="-122"/>
                  <a:ea typeface="微软雅黑" panose="020B0503020204020204" pitchFamily="34" charset="-122"/>
                </a:rPr>
                <a:t>标题</a:t>
              </a:r>
              <a:endParaRPr lang="en-US" altLang="zh-CN" sz="1600" dirty="0">
                <a:solidFill>
                  <a:schemeClr val="bg1"/>
                </a:solidFill>
                <a:latin typeface="微软雅黑" panose="020B0503020204020204" pitchFamily="34" charset="-122"/>
                <a:ea typeface="微软雅黑" panose="020B0503020204020204" pitchFamily="34" charset="-122"/>
              </a:endParaRPr>
            </a:p>
          </p:txBody>
        </p:sp>
      </p:grpSp>
      <p:grpSp>
        <p:nvGrpSpPr>
          <p:cNvPr id="14" name="组合 13"/>
          <p:cNvGrpSpPr/>
          <p:nvPr/>
        </p:nvGrpSpPr>
        <p:grpSpPr>
          <a:xfrm>
            <a:off x="4574300" y="3828025"/>
            <a:ext cx="888145" cy="888265"/>
            <a:chOff x="3279334" y="3178200"/>
            <a:chExt cx="666198" cy="666198"/>
          </a:xfrm>
        </p:grpSpPr>
        <p:sp>
          <p:nvSpPr>
            <p:cNvPr id="15" name="椭圆 14"/>
            <p:cNvSpPr/>
            <p:nvPr/>
          </p:nvSpPr>
          <p:spPr>
            <a:xfrm>
              <a:off x="3279334" y="3178200"/>
              <a:ext cx="666198" cy="666198"/>
            </a:xfrm>
            <a:prstGeom prst="ellipse">
              <a:avLst/>
            </a:prstGeom>
            <a:solidFill>
              <a:srgbClr val="FF929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2400">
                <a:solidFill>
                  <a:srgbClr val="080808"/>
                </a:solidFill>
                <a:latin typeface="微软雅黑" panose="020B0503020204020204" pitchFamily="34" charset="-122"/>
                <a:ea typeface="微软雅黑" panose="020B0503020204020204" pitchFamily="34" charset="-122"/>
              </a:endParaRPr>
            </a:p>
          </p:txBody>
        </p:sp>
        <p:sp>
          <p:nvSpPr>
            <p:cNvPr id="16" name="文本框 91"/>
            <p:cNvSpPr txBox="1"/>
            <p:nvPr/>
          </p:nvSpPr>
          <p:spPr>
            <a:xfrm>
              <a:off x="3376978" y="3342022"/>
              <a:ext cx="446336" cy="253819"/>
            </a:xfrm>
            <a:prstGeom prst="rect">
              <a:avLst/>
            </a:prstGeom>
            <a:noFill/>
          </p:spPr>
          <p:txBody>
            <a:bodyPr wrap="none" rtlCol="0">
              <a:spAutoFit/>
            </a:bodyPr>
            <a:lstStyle/>
            <a:p>
              <a:pPr algn="ctr"/>
              <a:r>
                <a:rPr lang="zh-CN" altLang="en-US" sz="1600" dirty="0">
                  <a:solidFill>
                    <a:schemeClr val="bg1"/>
                  </a:solidFill>
                  <a:latin typeface="微软雅黑" panose="020B0503020204020204" pitchFamily="34" charset="-122"/>
                  <a:ea typeface="微软雅黑" panose="020B0503020204020204" pitchFamily="34" charset="-122"/>
                </a:rPr>
                <a:t>标题</a:t>
              </a:r>
              <a:endParaRPr lang="en-US" altLang="zh-CN" sz="1600" dirty="0">
                <a:solidFill>
                  <a:schemeClr val="bg1"/>
                </a:solidFill>
                <a:latin typeface="微软雅黑" panose="020B0503020204020204" pitchFamily="34" charset="-122"/>
                <a:ea typeface="微软雅黑" panose="020B0503020204020204" pitchFamily="34" charset="-122"/>
              </a:endParaRPr>
            </a:p>
          </p:txBody>
        </p:sp>
      </p:grpSp>
      <p:grpSp>
        <p:nvGrpSpPr>
          <p:cNvPr id="17" name="组合 16"/>
          <p:cNvGrpSpPr/>
          <p:nvPr/>
        </p:nvGrpSpPr>
        <p:grpSpPr>
          <a:xfrm>
            <a:off x="6827854" y="3927008"/>
            <a:ext cx="888145" cy="888265"/>
            <a:chOff x="4958297" y="3256248"/>
            <a:chExt cx="666198" cy="666198"/>
          </a:xfrm>
        </p:grpSpPr>
        <p:sp>
          <p:nvSpPr>
            <p:cNvPr id="18" name="椭圆 17"/>
            <p:cNvSpPr/>
            <p:nvPr/>
          </p:nvSpPr>
          <p:spPr>
            <a:xfrm>
              <a:off x="4958297" y="3256248"/>
              <a:ext cx="666198" cy="666198"/>
            </a:xfrm>
            <a:prstGeom prst="ellipse">
              <a:avLst/>
            </a:prstGeom>
            <a:solidFill>
              <a:srgbClr val="9EDAE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2400">
                <a:solidFill>
                  <a:srgbClr val="080808"/>
                </a:solidFill>
                <a:latin typeface="微软雅黑" panose="020B0503020204020204" pitchFamily="34" charset="-122"/>
                <a:ea typeface="微软雅黑" panose="020B0503020204020204" pitchFamily="34" charset="-122"/>
              </a:endParaRPr>
            </a:p>
          </p:txBody>
        </p:sp>
        <p:sp>
          <p:nvSpPr>
            <p:cNvPr id="19" name="文本框 91"/>
            <p:cNvSpPr txBox="1"/>
            <p:nvPr/>
          </p:nvSpPr>
          <p:spPr>
            <a:xfrm>
              <a:off x="5072473" y="3435846"/>
              <a:ext cx="446336" cy="253819"/>
            </a:xfrm>
            <a:prstGeom prst="rect">
              <a:avLst/>
            </a:prstGeom>
            <a:noFill/>
          </p:spPr>
          <p:txBody>
            <a:bodyPr wrap="none" rtlCol="0">
              <a:spAutoFit/>
            </a:bodyPr>
            <a:lstStyle/>
            <a:p>
              <a:pPr algn="ctr"/>
              <a:r>
                <a:rPr lang="zh-CN" altLang="en-US" sz="1600" dirty="0">
                  <a:solidFill>
                    <a:schemeClr val="bg1"/>
                  </a:solidFill>
                  <a:latin typeface="微软雅黑" panose="020B0503020204020204" pitchFamily="34" charset="-122"/>
                  <a:ea typeface="微软雅黑" panose="020B0503020204020204" pitchFamily="34" charset="-122"/>
                </a:rPr>
                <a:t>标题</a:t>
              </a:r>
              <a:endParaRPr lang="en-US" altLang="zh-CN" sz="1600" dirty="0">
                <a:solidFill>
                  <a:schemeClr val="bg1"/>
                </a:solidFill>
                <a:latin typeface="微软雅黑" panose="020B0503020204020204" pitchFamily="34" charset="-122"/>
                <a:ea typeface="微软雅黑" panose="020B0503020204020204" pitchFamily="34" charset="-122"/>
              </a:endParaRPr>
            </a:p>
          </p:txBody>
        </p:sp>
      </p:grpSp>
      <p:grpSp>
        <p:nvGrpSpPr>
          <p:cNvPr id="20" name="组合 19"/>
          <p:cNvGrpSpPr/>
          <p:nvPr/>
        </p:nvGrpSpPr>
        <p:grpSpPr>
          <a:xfrm>
            <a:off x="8355416" y="2939572"/>
            <a:ext cx="888145" cy="888265"/>
            <a:chOff x="6104123" y="2515670"/>
            <a:chExt cx="666198" cy="666198"/>
          </a:xfrm>
        </p:grpSpPr>
        <p:sp>
          <p:nvSpPr>
            <p:cNvPr id="21" name="椭圆 20"/>
            <p:cNvSpPr/>
            <p:nvPr/>
          </p:nvSpPr>
          <p:spPr>
            <a:xfrm>
              <a:off x="6104123" y="2515670"/>
              <a:ext cx="666198" cy="666198"/>
            </a:xfrm>
            <a:prstGeom prst="ellipse">
              <a:avLst/>
            </a:prstGeom>
            <a:solidFill>
              <a:srgbClr val="FCEC2D"/>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2400">
                <a:solidFill>
                  <a:srgbClr val="56777F"/>
                </a:solidFill>
                <a:latin typeface="微软雅黑" panose="020B0503020204020204" pitchFamily="34" charset="-122"/>
                <a:ea typeface="微软雅黑" panose="020B0503020204020204" pitchFamily="34" charset="-122"/>
              </a:endParaRPr>
            </a:p>
          </p:txBody>
        </p:sp>
        <p:sp>
          <p:nvSpPr>
            <p:cNvPr id="22" name="文本框 91"/>
            <p:cNvSpPr txBox="1"/>
            <p:nvPr/>
          </p:nvSpPr>
          <p:spPr>
            <a:xfrm>
              <a:off x="6211555" y="2665244"/>
              <a:ext cx="446336" cy="253819"/>
            </a:xfrm>
            <a:prstGeom prst="rect">
              <a:avLst/>
            </a:prstGeom>
            <a:noFill/>
          </p:spPr>
          <p:txBody>
            <a:bodyPr wrap="none" rtlCol="0">
              <a:spAutoFit/>
            </a:bodyPr>
            <a:lstStyle/>
            <a:p>
              <a:pPr algn="ctr"/>
              <a:r>
                <a:rPr lang="zh-CN" altLang="en-US" sz="1600" dirty="0">
                  <a:solidFill>
                    <a:schemeClr val="bg1"/>
                  </a:solidFill>
                  <a:latin typeface="微软雅黑" panose="020B0503020204020204" pitchFamily="34" charset="-122"/>
                  <a:ea typeface="微软雅黑" panose="020B0503020204020204" pitchFamily="34" charset="-122"/>
                </a:rPr>
                <a:t>标题</a:t>
              </a:r>
              <a:endParaRPr lang="en-US" altLang="zh-CN" sz="1600" dirty="0">
                <a:solidFill>
                  <a:schemeClr val="bg1"/>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1" fill="hold"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wipe(up)">
                                      <p:cBhvr>
                                        <p:cTn id="14" dur="500"/>
                                        <p:tgtEl>
                                          <p:spTgt spid="3"/>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wipe(left)">
                                      <p:cBhvr>
                                        <p:cTn id="19" dur="500"/>
                                        <p:tgtEl>
                                          <p:spTgt spid="2"/>
                                        </p:tgtEl>
                                      </p:cBhvr>
                                    </p:animEffect>
                                  </p:childTnLst>
                                </p:cTn>
                              </p:par>
                            </p:childTnLst>
                          </p:cTn>
                        </p:par>
                        <p:par>
                          <p:cTn id="20" fill="hold">
                            <p:stCondLst>
                              <p:cond delay="500"/>
                            </p:stCondLst>
                            <p:childTnLst>
                              <p:par>
                                <p:cTn id="21" presetID="10" presetClass="entr" presetSubtype="0" fill="hold" nodeType="after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500"/>
                                        <p:tgtEl>
                                          <p:spTgt spid="11"/>
                                        </p:tgtEl>
                                      </p:cBhvr>
                                    </p:animEffect>
                                  </p:childTnLst>
                                </p:cTn>
                              </p:par>
                              <p:par>
                                <p:cTn id="24" presetID="10" presetClass="entr" presetSubtype="0" fill="hold" nodeType="with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fade">
                                      <p:cBhvr>
                                        <p:cTn id="26" dur="500"/>
                                        <p:tgtEl>
                                          <p:spTgt spid="14"/>
                                        </p:tgtEl>
                                      </p:cBhvr>
                                    </p:animEffect>
                                  </p:childTnLst>
                                </p:cTn>
                              </p:par>
                              <p:par>
                                <p:cTn id="27" presetID="10" presetClass="entr" presetSubtype="0" fill="hold" nodeType="withEffect">
                                  <p:stCondLst>
                                    <p:cond delay="0"/>
                                  </p:stCondLst>
                                  <p:childTnLst>
                                    <p:set>
                                      <p:cBhvr>
                                        <p:cTn id="28" dur="1" fill="hold">
                                          <p:stCondLst>
                                            <p:cond delay="0"/>
                                          </p:stCondLst>
                                        </p:cTn>
                                        <p:tgtEl>
                                          <p:spTgt spid="17"/>
                                        </p:tgtEl>
                                        <p:attrNameLst>
                                          <p:attrName>style.visibility</p:attrName>
                                        </p:attrNameLst>
                                      </p:cBhvr>
                                      <p:to>
                                        <p:strVal val="visible"/>
                                      </p:to>
                                    </p:set>
                                    <p:animEffect transition="in" filter="fade">
                                      <p:cBhvr>
                                        <p:cTn id="29" dur="500"/>
                                        <p:tgtEl>
                                          <p:spTgt spid="17"/>
                                        </p:tgtEl>
                                      </p:cBhvr>
                                    </p:animEffect>
                                  </p:childTnLst>
                                </p:cTn>
                              </p:par>
                              <p:par>
                                <p:cTn id="30" presetID="10" presetClass="entr" presetSubtype="0" fill="hold" nodeType="withEffect">
                                  <p:stCondLst>
                                    <p:cond delay="0"/>
                                  </p:stCondLst>
                                  <p:childTnLst>
                                    <p:set>
                                      <p:cBhvr>
                                        <p:cTn id="31" dur="1" fill="hold">
                                          <p:stCondLst>
                                            <p:cond delay="0"/>
                                          </p:stCondLst>
                                        </p:cTn>
                                        <p:tgtEl>
                                          <p:spTgt spid="20"/>
                                        </p:tgtEl>
                                        <p:attrNameLst>
                                          <p:attrName>style.visibility</p:attrName>
                                        </p:attrNameLst>
                                      </p:cBhvr>
                                      <p:to>
                                        <p:strVal val="visible"/>
                                      </p:to>
                                    </p:set>
                                    <p:animEffect transition="in" filter="fade">
                                      <p:cBhvr>
                                        <p:cTn id="32" dur="500"/>
                                        <p:tgtEl>
                                          <p:spTgt spid="20"/>
                                        </p:tgtEl>
                                      </p:cBhvr>
                                    </p:animEffect>
                                  </p:childTnLst>
                                </p:cTn>
                              </p:par>
                            </p:childTnLst>
                          </p:cTn>
                        </p:par>
                      </p:childTnLst>
                    </p:cTn>
                  </p:par>
                  <p:par>
                    <p:cTn id="33" fill="hold">
                      <p:stCondLst>
                        <p:cond delay="indefinite"/>
                      </p:stCondLst>
                      <p:childTnLst>
                        <p:par>
                          <p:cTn id="34" fill="hold">
                            <p:stCondLst>
                              <p:cond delay="0"/>
                            </p:stCondLst>
                            <p:childTnLst>
                              <p:par>
                                <p:cTn id="35" presetID="47" presetClass="entr" presetSubtype="0" fill="hold" grpId="0" nodeType="clickEffect">
                                  <p:stCondLst>
                                    <p:cond delay="0"/>
                                  </p:stCondLst>
                                  <p:childTnLst>
                                    <p:set>
                                      <p:cBhvr>
                                        <p:cTn id="36" dur="1" fill="hold">
                                          <p:stCondLst>
                                            <p:cond delay="0"/>
                                          </p:stCondLst>
                                        </p:cTn>
                                        <p:tgtEl>
                                          <p:spTgt spid="4"/>
                                        </p:tgtEl>
                                        <p:attrNameLst>
                                          <p:attrName>style.visibility</p:attrName>
                                        </p:attrNameLst>
                                      </p:cBhvr>
                                      <p:to>
                                        <p:strVal val="visible"/>
                                      </p:to>
                                    </p:set>
                                    <p:animEffect transition="in" filter="fade">
                                      <p:cBhvr>
                                        <p:cTn id="37" dur="1000"/>
                                        <p:tgtEl>
                                          <p:spTgt spid="4"/>
                                        </p:tgtEl>
                                      </p:cBhvr>
                                    </p:animEffect>
                                    <p:anim calcmode="lin" valueType="num">
                                      <p:cBhvr>
                                        <p:cTn id="38" dur="1000" fill="hold"/>
                                        <p:tgtEl>
                                          <p:spTgt spid="4"/>
                                        </p:tgtEl>
                                        <p:attrNameLst>
                                          <p:attrName>ppt_x</p:attrName>
                                        </p:attrNameLst>
                                      </p:cBhvr>
                                      <p:tavLst>
                                        <p:tav tm="0">
                                          <p:val>
                                            <p:strVal val="#ppt_x"/>
                                          </p:val>
                                        </p:tav>
                                        <p:tav tm="100000">
                                          <p:val>
                                            <p:strVal val="#ppt_x"/>
                                          </p:val>
                                        </p:tav>
                                      </p:tavLst>
                                    </p:anim>
                                    <p:anim calcmode="lin" valueType="num">
                                      <p:cBhvr>
                                        <p:cTn id="39" dur="1000" fill="hold"/>
                                        <p:tgtEl>
                                          <p:spTgt spid="4"/>
                                        </p:tgtEl>
                                        <p:attrNameLst>
                                          <p:attrName>ppt_y</p:attrName>
                                        </p:attrNameLst>
                                      </p:cBhvr>
                                      <p:tavLst>
                                        <p:tav tm="0">
                                          <p:val>
                                            <p:strVal val="#ppt_y-.1"/>
                                          </p:val>
                                        </p:tav>
                                        <p:tav tm="100000">
                                          <p:val>
                                            <p:strVal val="#ppt_y"/>
                                          </p:val>
                                        </p:tav>
                                      </p:tavLst>
                                    </p:anim>
                                  </p:childTnLst>
                                </p:cTn>
                              </p:par>
                              <p:par>
                                <p:cTn id="40" presetID="47" presetClass="entr" presetSubtype="0" fill="hold" grpId="0" nodeType="withEffect">
                                  <p:stCondLst>
                                    <p:cond delay="0"/>
                                  </p:stCondLst>
                                  <p:childTnLst>
                                    <p:set>
                                      <p:cBhvr>
                                        <p:cTn id="41" dur="1" fill="hold">
                                          <p:stCondLst>
                                            <p:cond delay="0"/>
                                          </p:stCondLst>
                                        </p:cTn>
                                        <p:tgtEl>
                                          <p:spTgt spid="8"/>
                                        </p:tgtEl>
                                        <p:attrNameLst>
                                          <p:attrName>style.visibility</p:attrName>
                                        </p:attrNameLst>
                                      </p:cBhvr>
                                      <p:to>
                                        <p:strVal val="visible"/>
                                      </p:to>
                                    </p:set>
                                    <p:animEffect transition="in" filter="fade">
                                      <p:cBhvr>
                                        <p:cTn id="42" dur="1000"/>
                                        <p:tgtEl>
                                          <p:spTgt spid="8"/>
                                        </p:tgtEl>
                                      </p:cBhvr>
                                    </p:animEffect>
                                    <p:anim calcmode="lin" valueType="num">
                                      <p:cBhvr>
                                        <p:cTn id="43" dur="1000" fill="hold"/>
                                        <p:tgtEl>
                                          <p:spTgt spid="8"/>
                                        </p:tgtEl>
                                        <p:attrNameLst>
                                          <p:attrName>ppt_x</p:attrName>
                                        </p:attrNameLst>
                                      </p:cBhvr>
                                      <p:tavLst>
                                        <p:tav tm="0">
                                          <p:val>
                                            <p:strVal val="#ppt_x"/>
                                          </p:val>
                                        </p:tav>
                                        <p:tav tm="100000">
                                          <p:val>
                                            <p:strVal val="#ppt_x"/>
                                          </p:val>
                                        </p:tav>
                                      </p:tavLst>
                                    </p:anim>
                                    <p:anim calcmode="lin" valueType="num">
                                      <p:cBhvr>
                                        <p:cTn id="44" dur="1000" fill="hold"/>
                                        <p:tgtEl>
                                          <p:spTgt spid="8"/>
                                        </p:tgtEl>
                                        <p:attrNameLst>
                                          <p:attrName>ppt_y</p:attrName>
                                        </p:attrNameLst>
                                      </p:cBhvr>
                                      <p:tavLst>
                                        <p:tav tm="0">
                                          <p:val>
                                            <p:strVal val="#ppt_y-.1"/>
                                          </p:val>
                                        </p:tav>
                                        <p:tav tm="100000">
                                          <p:val>
                                            <p:strVal val="#ppt_y"/>
                                          </p:val>
                                        </p:tav>
                                      </p:tavLst>
                                    </p:anim>
                                  </p:childTnLst>
                                </p:cTn>
                              </p:par>
                              <p:par>
                                <p:cTn id="45" presetID="47" presetClass="entr" presetSubtype="0" fill="hold" grpId="0" nodeType="withEffect">
                                  <p:stCondLst>
                                    <p:cond delay="0"/>
                                  </p:stCondLst>
                                  <p:childTnLst>
                                    <p:set>
                                      <p:cBhvr>
                                        <p:cTn id="46" dur="1" fill="hold">
                                          <p:stCondLst>
                                            <p:cond delay="0"/>
                                          </p:stCondLst>
                                        </p:cTn>
                                        <p:tgtEl>
                                          <p:spTgt spid="9"/>
                                        </p:tgtEl>
                                        <p:attrNameLst>
                                          <p:attrName>style.visibility</p:attrName>
                                        </p:attrNameLst>
                                      </p:cBhvr>
                                      <p:to>
                                        <p:strVal val="visible"/>
                                      </p:to>
                                    </p:set>
                                    <p:animEffect transition="in" filter="fade">
                                      <p:cBhvr>
                                        <p:cTn id="47" dur="1000"/>
                                        <p:tgtEl>
                                          <p:spTgt spid="9"/>
                                        </p:tgtEl>
                                      </p:cBhvr>
                                    </p:animEffect>
                                    <p:anim calcmode="lin" valueType="num">
                                      <p:cBhvr>
                                        <p:cTn id="48" dur="1000" fill="hold"/>
                                        <p:tgtEl>
                                          <p:spTgt spid="9"/>
                                        </p:tgtEl>
                                        <p:attrNameLst>
                                          <p:attrName>ppt_x</p:attrName>
                                        </p:attrNameLst>
                                      </p:cBhvr>
                                      <p:tavLst>
                                        <p:tav tm="0">
                                          <p:val>
                                            <p:strVal val="#ppt_x"/>
                                          </p:val>
                                        </p:tav>
                                        <p:tav tm="100000">
                                          <p:val>
                                            <p:strVal val="#ppt_x"/>
                                          </p:val>
                                        </p:tav>
                                      </p:tavLst>
                                    </p:anim>
                                    <p:anim calcmode="lin" valueType="num">
                                      <p:cBhvr>
                                        <p:cTn id="49" dur="1000" fill="hold"/>
                                        <p:tgtEl>
                                          <p:spTgt spid="9"/>
                                        </p:tgtEl>
                                        <p:attrNameLst>
                                          <p:attrName>ppt_y</p:attrName>
                                        </p:attrNameLst>
                                      </p:cBhvr>
                                      <p:tavLst>
                                        <p:tav tm="0">
                                          <p:val>
                                            <p:strVal val="#ppt_y-.1"/>
                                          </p:val>
                                        </p:tav>
                                        <p:tav tm="100000">
                                          <p:val>
                                            <p:strVal val="#ppt_y"/>
                                          </p:val>
                                        </p:tav>
                                      </p:tavLst>
                                    </p:anim>
                                  </p:childTnLst>
                                </p:cTn>
                              </p:par>
                              <p:par>
                                <p:cTn id="50" presetID="47" presetClass="entr" presetSubtype="0" fill="hold" grpId="0" nodeType="withEffect">
                                  <p:stCondLst>
                                    <p:cond delay="0"/>
                                  </p:stCondLst>
                                  <p:childTnLst>
                                    <p:set>
                                      <p:cBhvr>
                                        <p:cTn id="51" dur="1" fill="hold">
                                          <p:stCondLst>
                                            <p:cond delay="0"/>
                                          </p:stCondLst>
                                        </p:cTn>
                                        <p:tgtEl>
                                          <p:spTgt spid="10"/>
                                        </p:tgtEl>
                                        <p:attrNameLst>
                                          <p:attrName>style.visibility</p:attrName>
                                        </p:attrNameLst>
                                      </p:cBhvr>
                                      <p:to>
                                        <p:strVal val="visible"/>
                                      </p:to>
                                    </p:set>
                                    <p:animEffect transition="in" filter="fade">
                                      <p:cBhvr>
                                        <p:cTn id="52" dur="1000"/>
                                        <p:tgtEl>
                                          <p:spTgt spid="10"/>
                                        </p:tgtEl>
                                      </p:cBhvr>
                                    </p:animEffect>
                                    <p:anim calcmode="lin" valueType="num">
                                      <p:cBhvr>
                                        <p:cTn id="53" dur="1000" fill="hold"/>
                                        <p:tgtEl>
                                          <p:spTgt spid="10"/>
                                        </p:tgtEl>
                                        <p:attrNameLst>
                                          <p:attrName>ppt_x</p:attrName>
                                        </p:attrNameLst>
                                      </p:cBhvr>
                                      <p:tavLst>
                                        <p:tav tm="0">
                                          <p:val>
                                            <p:strVal val="#ppt_x"/>
                                          </p:val>
                                        </p:tav>
                                        <p:tav tm="100000">
                                          <p:val>
                                            <p:strVal val="#ppt_x"/>
                                          </p:val>
                                        </p:tav>
                                      </p:tavLst>
                                    </p:anim>
                                    <p:anim calcmode="lin" valueType="num">
                                      <p:cBhvr>
                                        <p:cTn id="54"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4" grpId="0"/>
      <p:bldP spid="8" grpId="0"/>
      <p:bldP spid="9" grpId="0"/>
      <p:bldP spid="10"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p:cNvPicPr>
            <a:picLocks noChangeAspect="1"/>
          </p:cNvPicPr>
          <p:nvPr/>
        </p:nvPicPr>
        <p:blipFill>
          <a:blip r:embed="rId3"/>
          <a:stretch>
            <a:fillRect/>
          </a:stretch>
        </p:blipFill>
        <p:spPr>
          <a:xfrm>
            <a:off x="5713537" y="-898513"/>
            <a:ext cx="4044228" cy="4148277"/>
          </a:xfrm>
          <a:prstGeom prst="rect">
            <a:avLst/>
          </a:prstGeom>
        </p:spPr>
      </p:pic>
      <p:pic>
        <p:nvPicPr>
          <p:cNvPr id="10" name="图片 9"/>
          <p:cNvPicPr>
            <a:picLocks noChangeAspect="1"/>
          </p:cNvPicPr>
          <p:nvPr/>
        </p:nvPicPr>
        <p:blipFill>
          <a:blip r:embed="rId4"/>
          <a:stretch>
            <a:fillRect/>
          </a:stretch>
        </p:blipFill>
        <p:spPr>
          <a:xfrm>
            <a:off x="1743366" y="3355701"/>
            <a:ext cx="3408247" cy="3494976"/>
          </a:xfrm>
          <a:prstGeom prst="rect">
            <a:avLst/>
          </a:prstGeom>
        </p:spPr>
      </p:pic>
      <p:sp>
        <p:nvSpPr>
          <p:cNvPr id="7" name="椭圆 6"/>
          <p:cNvSpPr/>
          <p:nvPr/>
        </p:nvSpPr>
        <p:spPr>
          <a:xfrm>
            <a:off x="3871595" y="1173480"/>
            <a:ext cx="3886200" cy="3733800"/>
          </a:xfrm>
          <a:prstGeom prst="ellipse">
            <a:avLst/>
          </a:prstGeom>
          <a:solidFill>
            <a:schemeClr val="bg1"/>
          </a:solidFill>
          <a:ln w="38100">
            <a:solidFill>
              <a:srgbClr val="FF9298"/>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1" name="图片 10"/>
          <p:cNvPicPr>
            <a:picLocks noChangeAspect="1"/>
          </p:cNvPicPr>
          <p:nvPr/>
        </p:nvPicPr>
        <p:blipFill>
          <a:blip r:embed="rId5"/>
          <a:stretch>
            <a:fillRect/>
          </a:stretch>
        </p:blipFill>
        <p:spPr>
          <a:xfrm>
            <a:off x="3059973" y="4714739"/>
            <a:ext cx="2653564" cy="2143261"/>
          </a:xfrm>
          <a:prstGeom prst="rect">
            <a:avLst/>
          </a:prstGeom>
        </p:spPr>
      </p:pic>
      <p:pic>
        <p:nvPicPr>
          <p:cNvPr id="12" name="图片 11"/>
          <p:cNvPicPr>
            <a:picLocks noChangeAspect="1"/>
          </p:cNvPicPr>
          <p:nvPr/>
        </p:nvPicPr>
        <p:blipFill>
          <a:blip r:embed="rId6"/>
          <a:stretch>
            <a:fillRect/>
          </a:stretch>
        </p:blipFill>
        <p:spPr>
          <a:xfrm>
            <a:off x="5104443" y="-709451"/>
            <a:ext cx="3399799" cy="2740601"/>
          </a:xfrm>
          <a:prstGeom prst="rect">
            <a:avLst/>
          </a:prstGeom>
        </p:spPr>
      </p:pic>
      <p:grpSp>
        <p:nvGrpSpPr>
          <p:cNvPr id="2" name="组合 1"/>
          <p:cNvGrpSpPr/>
          <p:nvPr/>
        </p:nvGrpSpPr>
        <p:grpSpPr>
          <a:xfrm>
            <a:off x="4343060" y="1733862"/>
            <a:ext cx="3156178" cy="1095351"/>
            <a:chOff x="3730795" y="612743"/>
            <a:chExt cx="1480324" cy="513746"/>
          </a:xfrm>
        </p:grpSpPr>
        <p:sp>
          <p:nvSpPr>
            <p:cNvPr id="4" name="文本框 3"/>
            <p:cNvSpPr txBox="1"/>
            <p:nvPr/>
          </p:nvSpPr>
          <p:spPr>
            <a:xfrm>
              <a:off x="3730795" y="909957"/>
              <a:ext cx="1480324" cy="216532"/>
            </a:xfrm>
            <a:prstGeom prst="rect">
              <a:avLst/>
            </a:prstGeom>
            <a:noFill/>
          </p:spPr>
          <p:txBody>
            <a:bodyPr wrap="square" rtlCol="0">
              <a:spAutoFit/>
            </a:bodyPr>
            <a:lstStyle/>
            <a:p>
              <a:pPr algn="ctr"/>
              <a:r>
                <a:rPr lang="zh-CN" altLang="en-US" sz="2400" b="1" dirty="0">
                  <a:solidFill>
                    <a:schemeClr val="tx1">
                      <a:lumMod val="65000"/>
                      <a:lumOff val="35000"/>
                    </a:schemeClr>
                  </a:solidFill>
                  <a:latin typeface="微软雅黑" panose="020B0503020204020204" pitchFamily="34" charset="-122"/>
                  <a:ea typeface="微软雅黑" panose="020B0503020204020204" pitchFamily="34" charset="-122"/>
                </a:rPr>
                <a:t>请输入你的题目</a:t>
              </a:r>
            </a:p>
          </p:txBody>
        </p:sp>
        <p:sp>
          <p:nvSpPr>
            <p:cNvPr id="5" name="文本框 4"/>
            <p:cNvSpPr txBox="1"/>
            <p:nvPr/>
          </p:nvSpPr>
          <p:spPr>
            <a:xfrm>
              <a:off x="4094132" y="612743"/>
              <a:ext cx="795928" cy="274274"/>
            </a:xfrm>
            <a:prstGeom prst="rect">
              <a:avLst/>
            </a:prstGeom>
            <a:noFill/>
          </p:spPr>
          <p:txBody>
            <a:bodyPr wrap="square" rtlCol="0">
              <a:spAutoFit/>
            </a:bodyPr>
            <a:lstStyle>
              <a:defPPr>
                <a:defRPr lang="zh-CN"/>
              </a:defPPr>
              <a:lvl1pPr algn="ctr">
                <a:defRPr sz="2400" b="1">
                  <a:solidFill>
                    <a:srgbClr val="D25B6E"/>
                  </a:solidFill>
                  <a:latin typeface="微软雅黑" panose="020B0503020204020204" pitchFamily="34" charset="-122"/>
                  <a:ea typeface="微软雅黑" panose="020B0503020204020204" pitchFamily="34" charset="-122"/>
                </a:defRPr>
              </a:lvl1pPr>
            </a:lstStyle>
            <a:p>
              <a:r>
                <a:rPr lang="en-US" altLang="zh-CN" sz="3200" dirty="0">
                  <a:solidFill>
                    <a:schemeClr val="tx1">
                      <a:lumMod val="65000"/>
                      <a:lumOff val="35000"/>
                    </a:schemeClr>
                  </a:solidFill>
                </a:rPr>
                <a:t>04</a:t>
              </a:r>
            </a:p>
          </p:txBody>
        </p:sp>
      </p:grpSp>
      <p:pic>
        <p:nvPicPr>
          <p:cNvPr id="14" name="图片 13"/>
          <p:cNvPicPr>
            <a:picLocks noChangeAspect="1"/>
          </p:cNvPicPr>
          <p:nvPr/>
        </p:nvPicPr>
        <p:blipFill>
          <a:blip r:embed="rId7"/>
          <a:stretch>
            <a:fillRect/>
          </a:stretch>
        </p:blipFill>
        <p:spPr>
          <a:xfrm>
            <a:off x="7027867" y="4182229"/>
            <a:ext cx="879750" cy="880133"/>
          </a:xfrm>
          <a:prstGeom prst="rect">
            <a:avLst/>
          </a:prstGeom>
        </p:spPr>
      </p:pic>
      <p:pic>
        <p:nvPicPr>
          <p:cNvPr id="15" name="图片 14"/>
          <p:cNvPicPr>
            <a:picLocks noChangeAspect="1"/>
          </p:cNvPicPr>
          <p:nvPr/>
        </p:nvPicPr>
        <p:blipFill>
          <a:blip r:embed="rId8"/>
          <a:stretch>
            <a:fillRect/>
          </a:stretch>
        </p:blipFill>
        <p:spPr>
          <a:xfrm rot="2920028">
            <a:off x="5861811" y="5241026"/>
            <a:ext cx="884623" cy="745270"/>
          </a:xfrm>
          <a:prstGeom prst="rect">
            <a:avLst/>
          </a:prstGeom>
        </p:spPr>
      </p:pic>
      <p:pic>
        <p:nvPicPr>
          <p:cNvPr id="16" name="图片 15"/>
          <p:cNvPicPr>
            <a:picLocks noChangeAspect="1"/>
          </p:cNvPicPr>
          <p:nvPr/>
        </p:nvPicPr>
        <p:blipFill>
          <a:blip r:embed="rId9"/>
          <a:stretch>
            <a:fillRect/>
          </a:stretch>
        </p:blipFill>
        <p:spPr>
          <a:xfrm>
            <a:off x="3492106" y="649219"/>
            <a:ext cx="913658" cy="751557"/>
          </a:xfrm>
          <a:prstGeom prst="rect">
            <a:avLst/>
          </a:prstGeom>
        </p:spPr>
      </p:pic>
      <p:pic>
        <p:nvPicPr>
          <p:cNvPr id="17" name="图片 16"/>
          <p:cNvPicPr>
            <a:picLocks noChangeAspect="1"/>
          </p:cNvPicPr>
          <p:nvPr/>
        </p:nvPicPr>
        <p:blipFill>
          <a:blip r:embed="rId10"/>
          <a:stretch>
            <a:fillRect/>
          </a:stretch>
        </p:blipFill>
        <p:spPr>
          <a:xfrm>
            <a:off x="2857845" y="2129280"/>
            <a:ext cx="1013625" cy="1014067"/>
          </a:xfrm>
          <a:prstGeom prst="rect">
            <a:avLst/>
          </a:prstGeom>
        </p:spPr>
      </p:pic>
      <p:sp>
        <p:nvSpPr>
          <p:cNvPr id="18" name="矩形 17"/>
          <p:cNvSpPr/>
          <p:nvPr/>
        </p:nvSpPr>
        <p:spPr>
          <a:xfrm>
            <a:off x="4633452" y="2930994"/>
            <a:ext cx="2665537" cy="1015663"/>
          </a:xfrm>
          <a:prstGeom prst="rect">
            <a:avLst/>
          </a:prstGeom>
        </p:spPr>
        <p:txBody>
          <a:bodyPr wrap="square">
            <a:spAutoFit/>
          </a:bodyPr>
          <a:lstStyle/>
          <a:p>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请在此处添加详细描述文本，尽量与标题文本语言风格相符合，语言描述尽量简洁生动。请在此处添加详细描述文本，尽量与标题文本语言风格相符合，语言描述尽量简洁生动。</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3"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1+#ppt_w/2"/>
                                              </p:val>
                                            </p:tav>
                                            <p:tav tm="100000">
                                              <p:val>
                                                <p:strVal val="#ppt_x"/>
                                              </p:val>
                                            </p:tav>
                                          </p:tavLst>
                                        </p:anim>
                                        <p:anim calcmode="lin" valueType="num">
                                          <p:cBhvr additive="base">
                                            <p:cTn id="8" dur="500" fill="hold"/>
                                            <p:tgtEl>
                                              <p:spTgt spid="12"/>
                                            </p:tgtEl>
                                            <p:attrNameLst>
                                              <p:attrName>ppt_y</p:attrName>
                                            </p:attrNameLst>
                                          </p:cBhvr>
                                          <p:tavLst>
                                            <p:tav tm="0">
                                              <p:val>
                                                <p:strVal val="0-#ppt_h/2"/>
                                              </p:val>
                                            </p:tav>
                                            <p:tav tm="100000">
                                              <p:val>
                                                <p:strVal val="#ppt_y"/>
                                              </p:val>
                                            </p:tav>
                                          </p:tavLst>
                                        </p:anim>
                                      </p:childTnLst>
                                    </p:cTn>
                                  </p:par>
                                  <p:par>
                                    <p:cTn id="9" presetID="2" presetClass="entr" presetSubtype="3" fill="hold" nodeType="with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500" fill="hold"/>
                                            <p:tgtEl>
                                              <p:spTgt spid="13"/>
                                            </p:tgtEl>
                                            <p:attrNameLst>
                                              <p:attrName>ppt_x</p:attrName>
                                            </p:attrNameLst>
                                          </p:cBhvr>
                                          <p:tavLst>
                                            <p:tav tm="0">
                                              <p:val>
                                                <p:strVal val="1+#ppt_w/2"/>
                                              </p:val>
                                            </p:tav>
                                            <p:tav tm="100000">
                                              <p:val>
                                                <p:strVal val="#ppt_x"/>
                                              </p:val>
                                            </p:tav>
                                          </p:tavLst>
                                        </p:anim>
                                        <p:anim calcmode="lin" valueType="num">
                                          <p:cBhvr additive="base">
                                            <p:cTn id="12" dur="500" fill="hold"/>
                                            <p:tgtEl>
                                              <p:spTgt spid="13"/>
                                            </p:tgtEl>
                                            <p:attrNameLst>
                                              <p:attrName>ppt_y</p:attrName>
                                            </p:attrNameLst>
                                          </p:cBhvr>
                                          <p:tavLst>
                                            <p:tav tm="0">
                                              <p:val>
                                                <p:strVal val="0-#ppt_h/2"/>
                                              </p:val>
                                            </p:tav>
                                            <p:tav tm="100000">
                                              <p:val>
                                                <p:strVal val="#ppt_y"/>
                                              </p:val>
                                            </p:tav>
                                          </p:tavLst>
                                        </p:anim>
                                      </p:childTnLst>
                                    </p:cTn>
                                  </p:par>
                                  <p:par>
                                    <p:cTn id="13" presetID="2" presetClass="entr" presetSubtype="12" fill="hold" nodeType="with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500" fill="hold"/>
                                            <p:tgtEl>
                                              <p:spTgt spid="10"/>
                                            </p:tgtEl>
                                            <p:attrNameLst>
                                              <p:attrName>ppt_x</p:attrName>
                                            </p:attrNameLst>
                                          </p:cBhvr>
                                          <p:tavLst>
                                            <p:tav tm="0">
                                              <p:val>
                                                <p:strVal val="0-#ppt_w/2"/>
                                              </p:val>
                                            </p:tav>
                                            <p:tav tm="100000">
                                              <p:val>
                                                <p:strVal val="#ppt_x"/>
                                              </p:val>
                                            </p:tav>
                                          </p:tavLst>
                                        </p:anim>
                                        <p:anim calcmode="lin" valueType="num">
                                          <p:cBhvr additive="base">
                                            <p:cTn id="16" dur="500" fill="hold"/>
                                            <p:tgtEl>
                                              <p:spTgt spid="10"/>
                                            </p:tgtEl>
                                            <p:attrNameLst>
                                              <p:attrName>ppt_y</p:attrName>
                                            </p:attrNameLst>
                                          </p:cBhvr>
                                          <p:tavLst>
                                            <p:tav tm="0">
                                              <p:val>
                                                <p:strVal val="1+#ppt_h/2"/>
                                              </p:val>
                                            </p:tav>
                                            <p:tav tm="100000">
                                              <p:val>
                                                <p:strVal val="#ppt_y"/>
                                              </p:val>
                                            </p:tav>
                                          </p:tavLst>
                                        </p:anim>
                                      </p:childTnLst>
                                    </p:cTn>
                                  </p:par>
                                  <p:par>
                                    <p:cTn id="17" presetID="2" presetClass="entr" presetSubtype="12" fill="hold" nodeType="with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500" fill="hold"/>
                                            <p:tgtEl>
                                              <p:spTgt spid="11"/>
                                            </p:tgtEl>
                                            <p:attrNameLst>
                                              <p:attrName>ppt_x</p:attrName>
                                            </p:attrNameLst>
                                          </p:cBhvr>
                                          <p:tavLst>
                                            <p:tav tm="0">
                                              <p:val>
                                                <p:strVal val="0-#ppt_w/2"/>
                                              </p:val>
                                            </p:tav>
                                            <p:tav tm="100000">
                                              <p:val>
                                                <p:strVal val="#ppt_x"/>
                                              </p:val>
                                            </p:tav>
                                          </p:tavLst>
                                        </p:anim>
                                        <p:anim calcmode="lin" valueType="num">
                                          <p:cBhvr additive="base">
                                            <p:cTn id="20"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9" fill="hold" nodeType="clickEffect" p14:presetBounceEnd="79000">
                                      <p:stCondLst>
                                        <p:cond delay="0"/>
                                      </p:stCondLst>
                                      <p:childTnLst>
                                        <p:set>
                                          <p:cBhvr>
                                            <p:cTn id="24" dur="1" fill="hold">
                                              <p:stCondLst>
                                                <p:cond delay="0"/>
                                              </p:stCondLst>
                                            </p:cTn>
                                            <p:tgtEl>
                                              <p:spTgt spid="2"/>
                                            </p:tgtEl>
                                            <p:attrNameLst>
                                              <p:attrName>style.visibility</p:attrName>
                                            </p:attrNameLst>
                                          </p:cBhvr>
                                          <p:to>
                                            <p:strVal val="visible"/>
                                          </p:to>
                                        </p:set>
                                        <p:anim calcmode="lin" valueType="num" p14:bounceEnd="79000">
                                          <p:cBhvr additive="base">
                                            <p:cTn id="25" dur="1000" fill="hold"/>
                                            <p:tgtEl>
                                              <p:spTgt spid="2"/>
                                            </p:tgtEl>
                                            <p:attrNameLst>
                                              <p:attrName>ppt_x</p:attrName>
                                            </p:attrNameLst>
                                          </p:cBhvr>
                                          <p:tavLst>
                                            <p:tav tm="0">
                                              <p:val>
                                                <p:strVal val="0-#ppt_w/2"/>
                                              </p:val>
                                            </p:tav>
                                            <p:tav tm="100000">
                                              <p:val>
                                                <p:strVal val="#ppt_x"/>
                                              </p:val>
                                            </p:tav>
                                          </p:tavLst>
                                        </p:anim>
                                        <p:anim calcmode="lin" valueType="num" p14:bounceEnd="79000">
                                          <p:cBhvr additive="base">
                                            <p:cTn id="26" dur="1000" fill="hold"/>
                                            <p:tgtEl>
                                              <p:spTgt spid="2"/>
                                            </p:tgtEl>
                                            <p:attrNameLst>
                                              <p:attrName>ppt_y</p:attrName>
                                            </p:attrNameLst>
                                          </p:cBhvr>
                                          <p:tavLst>
                                            <p:tav tm="0">
                                              <p:val>
                                                <p:strVal val="0-#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53" presetClass="entr" presetSubtype="16" fill="hold" grpId="0" nodeType="clickEffect">
                                      <p:stCondLst>
                                        <p:cond delay="0"/>
                                      </p:stCondLst>
                                      <p:childTnLst>
                                        <p:set>
                                          <p:cBhvr>
                                            <p:cTn id="30" dur="1" fill="hold">
                                              <p:stCondLst>
                                                <p:cond delay="0"/>
                                              </p:stCondLst>
                                            </p:cTn>
                                            <p:tgtEl>
                                              <p:spTgt spid="18"/>
                                            </p:tgtEl>
                                            <p:attrNameLst>
                                              <p:attrName>style.visibility</p:attrName>
                                            </p:attrNameLst>
                                          </p:cBhvr>
                                          <p:to>
                                            <p:strVal val="visible"/>
                                          </p:to>
                                        </p:set>
                                        <p:anim calcmode="lin" valueType="num">
                                          <p:cBhvr>
                                            <p:cTn id="31" dur="500" fill="hold"/>
                                            <p:tgtEl>
                                              <p:spTgt spid="18"/>
                                            </p:tgtEl>
                                            <p:attrNameLst>
                                              <p:attrName>ppt_w</p:attrName>
                                            </p:attrNameLst>
                                          </p:cBhvr>
                                          <p:tavLst>
                                            <p:tav tm="0">
                                              <p:val>
                                                <p:fltVal val="0"/>
                                              </p:val>
                                            </p:tav>
                                            <p:tav tm="100000">
                                              <p:val>
                                                <p:strVal val="#ppt_w"/>
                                              </p:val>
                                            </p:tav>
                                          </p:tavLst>
                                        </p:anim>
                                        <p:anim calcmode="lin" valueType="num">
                                          <p:cBhvr>
                                            <p:cTn id="32" dur="500" fill="hold"/>
                                            <p:tgtEl>
                                              <p:spTgt spid="18"/>
                                            </p:tgtEl>
                                            <p:attrNameLst>
                                              <p:attrName>ppt_h</p:attrName>
                                            </p:attrNameLst>
                                          </p:cBhvr>
                                          <p:tavLst>
                                            <p:tav tm="0">
                                              <p:val>
                                                <p:fltVal val="0"/>
                                              </p:val>
                                            </p:tav>
                                            <p:tav tm="100000">
                                              <p:val>
                                                <p:strVal val="#ppt_h"/>
                                              </p:val>
                                            </p:tav>
                                          </p:tavLst>
                                        </p:anim>
                                        <p:animEffect transition="in" filter="fade">
                                          <p:cBhvr>
                                            <p:cTn id="33" dur="500"/>
                                            <p:tgtEl>
                                              <p:spTgt spid="18"/>
                                            </p:tgtEl>
                                          </p:cBhvr>
                                        </p:animEffect>
                                      </p:childTnLst>
                                    </p:cTn>
                                  </p:par>
                                </p:childTnLst>
                              </p:cTn>
                            </p:par>
                          </p:childTnLst>
                        </p:cTn>
                      </p:par>
                      <p:par>
                        <p:cTn id="34" fill="hold">
                          <p:stCondLst>
                            <p:cond delay="indefinite"/>
                          </p:stCondLst>
                          <p:childTnLst>
                            <p:par>
                              <p:cTn id="35" fill="hold">
                                <p:stCondLst>
                                  <p:cond delay="0"/>
                                </p:stCondLst>
                                <p:childTnLst>
                                  <p:par>
                                    <p:cTn id="36" presetID="31" presetClass="entr" presetSubtype="0" fill="hold" nodeType="clickEffect">
                                      <p:stCondLst>
                                        <p:cond delay="0"/>
                                      </p:stCondLst>
                                      <p:childTnLst>
                                        <p:set>
                                          <p:cBhvr>
                                            <p:cTn id="37" dur="1" fill="hold">
                                              <p:stCondLst>
                                                <p:cond delay="0"/>
                                              </p:stCondLst>
                                            </p:cTn>
                                            <p:tgtEl>
                                              <p:spTgt spid="16"/>
                                            </p:tgtEl>
                                            <p:attrNameLst>
                                              <p:attrName>style.visibility</p:attrName>
                                            </p:attrNameLst>
                                          </p:cBhvr>
                                          <p:to>
                                            <p:strVal val="visible"/>
                                          </p:to>
                                        </p:set>
                                        <p:anim calcmode="lin" valueType="num">
                                          <p:cBhvr>
                                            <p:cTn id="38" dur="1000" fill="hold"/>
                                            <p:tgtEl>
                                              <p:spTgt spid="16"/>
                                            </p:tgtEl>
                                            <p:attrNameLst>
                                              <p:attrName>ppt_w</p:attrName>
                                            </p:attrNameLst>
                                          </p:cBhvr>
                                          <p:tavLst>
                                            <p:tav tm="0">
                                              <p:val>
                                                <p:fltVal val="0"/>
                                              </p:val>
                                            </p:tav>
                                            <p:tav tm="100000">
                                              <p:val>
                                                <p:strVal val="#ppt_w"/>
                                              </p:val>
                                            </p:tav>
                                          </p:tavLst>
                                        </p:anim>
                                        <p:anim calcmode="lin" valueType="num">
                                          <p:cBhvr>
                                            <p:cTn id="39" dur="1000" fill="hold"/>
                                            <p:tgtEl>
                                              <p:spTgt spid="16"/>
                                            </p:tgtEl>
                                            <p:attrNameLst>
                                              <p:attrName>ppt_h</p:attrName>
                                            </p:attrNameLst>
                                          </p:cBhvr>
                                          <p:tavLst>
                                            <p:tav tm="0">
                                              <p:val>
                                                <p:fltVal val="0"/>
                                              </p:val>
                                            </p:tav>
                                            <p:tav tm="100000">
                                              <p:val>
                                                <p:strVal val="#ppt_h"/>
                                              </p:val>
                                            </p:tav>
                                          </p:tavLst>
                                        </p:anim>
                                        <p:anim calcmode="lin" valueType="num">
                                          <p:cBhvr>
                                            <p:cTn id="40" dur="1000" fill="hold"/>
                                            <p:tgtEl>
                                              <p:spTgt spid="16"/>
                                            </p:tgtEl>
                                            <p:attrNameLst>
                                              <p:attrName>style.rotation</p:attrName>
                                            </p:attrNameLst>
                                          </p:cBhvr>
                                          <p:tavLst>
                                            <p:tav tm="0">
                                              <p:val>
                                                <p:fltVal val="90"/>
                                              </p:val>
                                            </p:tav>
                                            <p:tav tm="100000">
                                              <p:val>
                                                <p:fltVal val="0"/>
                                              </p:val>
                                            </p:tav>
                                          </p:tavLst>
                                        </p:anim>
                                        <p:animEffect transition="in" filter="fade">
                                          <p:cBhvr>
                                            <p:cTn id="41" dur="1000"/>
                                            <p:tgtEl>
                                              <p:spTgt spid="16"/>
                                            </p:tgtEl>
                                          </p:cBhvr>
                                        </p:animEffect>
                                      </p:childTnLst>
                                    </p:cTn>
                                  </p:par>
                                  <p:par>
                                    <p:cTn id="42" presetID="31" presetClass="entr" presetSubtype="0" fill="hold" nodeType="withEffect">
                                      <p:stCondLst>
                                        <p:cond delay="0"/>
                                      </p:stCondLst>
                                      <p:childTnLst>
                                        <p:set>
                                          <p:cBhvr>
                                            <p:cTn id="43" dur="1" fill="hold">
                                              <p:stCondLst>
                                                <p:cond delay="0"/>
                                              </p:stCondLst>
                                            </p:cTn>
                                            <p:tgtEl>
                                              <p:spTgt spid="15"/>
                                            </p:tgtEl>
                                            <p:attrNameLst>
                                              <p:attrName>style.visibility</p:attrName>
                                            </p:attrNameLst>
                                          </p:cBhvr>
                                          <p:to>
                                            <p:strVal val="visible"/>
                                          </p:to>
                                        </p:set>
                                        <p:anim calcmode="lin" valueType="num">
                                          <p:cBhvr>
                                            <p:cTn id="44" dur="1000" fill="hold"/>
                                            <p:tgtEl>
                                              <p:spTgt spid="15"/>
                                            </p:tgtEl>
                                            <p:attrNameLst>
                                              <p:attrName>ppt_w</p:attrName>
                                            </p:attrNameLst>
                                          </p:cBhvr>
                                          <p:tavLst>
                                            <p:tav tm="0">
                                              <p:val>
                                                <p:fltVal val="0"/>
                                              </p:val>
                                            </p:tav>
                                            <p:tav tm="100000">
                                              <p:val>
                                                <p:strVal val="#ppt_w"/>
                                              </p:val>
                                            </p:tav>
                                          </p:tavLst>
                                        </p:anim>
                                        <p:anim calcmode="lin" valueType="num">
                                          <p:cBhvr>
                                            <p:cTn id="45" dur="1000" fill="hold"/>
                                            <p:tgtEl>
                                              <p:spTgt spid="15"/>
                                            </p:tgtEl>
                                            <p:attrNameLst>
                                              <p:attrName>ppt_h</p:attrName>
                                            </p:attrNameLst>
                                          </p:cBhvr>
                                          <p:tavLst>
                                            <p:tav tm="0">
                                              <p:val>
                                                <p:fltVal val="0"/>
                                              </p:val>
                                            </p:tav>
                                            <p:tav tm="100000">
                                              <p:val>
                                                <p:strVal val="#ppt_h"/>
                                              </p:val>
                                            </p:tav>
                                          </p:tavLst>
                                        </p:anim>
                                        <p:anim calcmode="lin" valueType="num">
                                          <p:cBhvr>
                                            <p:cTn id="46" dur="1000" fill="hold"/>
                                            <p:tgtEl>
                                              <p:spTgt spid="15"/>
                                            </p:tgtEl>
                                            <p:attrNameLst>
                                              <p:attrName>style.rotation</p:attrName>
                                            </p:attrNameLst>
                                          </p:cBhvr>
                                          <p:tavLst>
                                            <p:tav tm="0">
                                              <p:val>
                                                <p:fltVal val="90"/>
                                              </p:val>
                                            </p:tav>
                                            <p:tav tm="100000">
                                              <p:val>
                                                <p:fltVal val="0"/>
                                              </p:val>
                                            </p:tav>
                                          </p:tavLst>
                                        </p:anim>
                                        <p:animEffect transition="in" filter="fade">
                                          <p:cBhvr>
                                            <p:cTn id="47" dur="1000"/>
                                            <p:tgtEl>
                                              <p:spTgt spid="15"/>
                                            </p:tgtEl>
                                          </p:cBhvr>
                                        </p:animEffect>
                                      </p:childTnLst>
                                    </p:cTn>
                                  </p:par>
                                </p:childTnLst>
                              </p:cTn>
                            </p:par>
                          </p:childTnLst>
                        </p:cTn>
                      </p:par>
                      <p:par>
                        <p:cTn id="48" fill="hold">
                          <p:stCondLst>
                            <p:cond delay="indefinite"/>
                          </p:stCondLst>
                          <p:childTnLst>
                            <p:par>
                              <p:cTn id="49" fill="hold">
                                <p:stCondLst>
                                  <p:cond delay="0"/>
                                </p:stCondLst>
                                <p:childTnLst>
                                  <p:par>
                                    <p:cTn id="50" presetID="53" presetClass="entr" presetSubtype="16" fill="hold" nodeType="clickEffect">
                                      <p:stCondLst>
                                        <p:cond delay="0"/>
                                      </p:stCondLst>
                                      <p:childTnLst>
                                        <p:set>
                                          <p:cBhvr>
                                            <p:cTn id="51" dur="1" fill="hold">
                                              <p:stCondLst>
                                                <p:cond delay="0"/>
                                              </p:stCondLst>
                                            </p:cTn>
                                            <p:tgtEl>
                                              <p:spTgt spid="14"/>
                                            </p:tgtEl>
                                            <p:attrNameLst>
                                              <p:attrName>style.visibility</p:attrName>
                                            </p:attrNameLst>
                                          </p:cBhvr>
                                          <p:to>
                                            <p:strVal val="visible"/>
                                          </p:to>
                                        </p:set>
                                        <p:anim calcmode="lin" valueType="num">
                                          <p:cBhvr>
                                            <p:cTn id="52" dur="500" fill="hold"/>
                                            <p:tgtEl>
                                              <p:spTgt spid="14"/>
                                            </p:tgtEl>
                                            <p:attrNameLst>
                                              <p:attrName>ppt_w</p:attrName>
                                            </p:attrNameLst>
                                          </p:cBhvr>
                                          <p:tavLst>
                                            <p:tav tm="0">
                                              <p:val>
                                                <p:fltVal val="0"/>
                                              </p:val>
                                            </p:tav>
                                            <p:tav tm="100000">
                                              <p:val>
                                                <p:strVal val="#ppt_w"/>
                                              </p:val>
                                            </p:tav>
                                          </p:tavLst>
                                        </p:anim>
                                        <p:anim calcmode="lin" valueType="num">
                                          <p:cBhvr>
                                            <p:cTn id="53" dur="500" fill="hold"/>
                                            <p:tgtEl>
                                              <p:spTgt spid="14"/>
                                            </p:tgtEl>
                                            <p:attrNameLst>
                                              <p:attrName>ppt_h</p:attrName>
                                            </p:attrNameLst>
                                          </p:cBhvr>
                                          <p:tavLst>
                                            <p:tav tm="0">
                                              <p:val>
                                                <p:fltVal val="0"/>
                                              </p:val>
                                            </p:tav>
                                            <p:tav tm="100000">
                                              <p:val>
                                                <p:strVal val="#ppt_h"/>
                                              </p:val>
                                            </p:tav>
                                          </p:tavLst>
                                        </p:anim>
                                        <p:animEffect transition="in" filter="fade">
                                          <p:cBhvr>
                                            <p:cTn id="54" dur="500"/>
                                            <p:tgtEl>
                                              <p:spTgt spid="14"/>
                                            </p:tgtEl>
                                          </p:cBhvr>
                                        </p:animEffect>
                                      </p:childTnLst>
                                    </p:cTn>
                                  </p:par>
                                  <p:par>
                                    <p:cTn id="55" presetID="53" presetClass="entr" presetSubtype="16" fill="hold" nodeType="withEffect">
                                      <p:stCondLst>
                                        <p:cond delay="0"/>
                                      </p:stCondLst>
                                      <p:childTnLst>
                                        <p:set>
                                          <p:cBhvr>
                                            <p:cTn id="56" dur="1" fill="hold">
                                              <p:stCondLst>
                                                <p:cond delay="0"/>
                                              </p:stCondLst>
                                            </p:cTn>
                                            <p:tgtEl>
                                              <p:spTgt spid="17"/>
                                            </p:tgtEl>
                                            <p:attrNameLst>
                                              <p:attrName>style.visibility</p:attrName>
                                            </p:attrNameLst>
                                          </p:cBhvr>
                                          <p:to>
                                            <p:strVal val="visible"/>
                                          </p:to>
                                        </p:set>
                                        <p:anim calcmode="lin" valueType="num">
                                          <p:cBhvr>
                                            <p:cTn id="57" dur="500" fill="hold"/>
                                            <p:tgtEl>
                                              <p:spTgt spid="17"/>
                                            </p:tgtEl>
                                            <p:attrNameLst>
                                              <p:attrName>ppt_w</p:attrName>
                                            </p:attrNameLst>
                                          </p:cBhvr>
                                          <p:tavLst>
                                            <p:tav tm="0">
                                              <p:val>
                                                <p:fltVal val="0"/>
                                              </p:val>
                                            </p:tav>
                                            <p:tav tm="100000">
                                              <p:val>
                                                <p:strVal val="#ppt_w"/>
                                              </p:val>
                                            </p:tav>
                                          </p:tavLst>
                                        </p:anim>
                                        <p:anim calcmode="lin" valueType="num">
                                          <p:cBhvr>
                                            <p:cTn id="58" dur="500" fill="hold"/>
                                            <p:tgtEl>
                                              <p:spTgt spid="17"/>
                                            </p:tgtEl>
                                            <p:attrNameLst>
                                              <p:attrName>ppt_h</p:attrName>
                                            </p:attrNameLst>
                                          </p:cBhvr>
                                          <p:tavLst>
                                            <p:tav tm="0">
                                              <p:val>
                                                <p:fltVal val="0"/>
                                              </p:val>
                                            </p:tav>
                                            <p:tav tm="100000">
                                              <p:val>
                                                <p:strVal val="#ppt_h"/>
                                              </p:val>
                                            </p:tav>
                                          </p:tavLst>
                                        </p:anim>
                                        <p:animEffect transition="in" filter="fade">
                                          <p:cBhvr>
                                            <p:cTn id="59"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3"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1+#ppt_w/2"/>
                                              </p:val>
                                            </p:tav>
                                            <p:tav tm="100000">
                                              <p:val>
                                                <p:strVal val="#ppt_x"/>
                                              </p:val>
                                            </p:tav>
                                          </p:tavLst>
                                        </p:anim>
                                        <p:anim calcmode="lin" valueType="num">
                                          <p:cBhvr additive="base">
                                            <p:cTn id="8" dur="500" fill="hold"/>
                                            <p:tgtEl>
                                              <p:spTgt spid="12"/>
                                            </p:tgtEl>
                                            <p:attrNameLst>
                                              <p:attrName>ppt_y</p:attrName>
                                            </p:attrNameLst>
                                          </p:cBhvr>
                                          <p:tavLst>
                                            <p:tav tm="0">
                                              <p:val>
                                                <p:strVal val="0-#ppt_h/2"/>
                                              </p:val>
                                            </p:tav>
                                            <p:tav tm="100000">
                                              <p:val>
                                                <p:strVal val="#ppt_y"/>
                                              </p:val>
                                            </p:tav>
                                          </p:tavLst>
                                        </p:anim>
                                      </p:childTnLst>
                                    </p:cTn>
                                  </p:par>
                                  <p:par>
                                    <p:cTn id="9" presetID="2" presetClass="entr" presetSubtype="3" fill="hold" nodeType="with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500" fill="hold"/>
                                            <p:tgtEl>
                                              <p:spTgt spid="13"/>
                                            </p:tgtEl>
                                            <p:attrNameLst>
                                              <p:attrName>ppt_x</p:attrName>
                                            </p:attrNameLst>
                                          </p:cBhvr>
                                          <p:tavLst>
                                            <p:tav tm="0">
                                              <p:val>
                                                <p:strVal val="1+#ppt_w/2"/>
                                              </p:val>
                                            </p:tav>
                                            <p:tav tm="100000">
                                              <p:val>
                                                <p:strVal val="#ppt_x"/>
                                              </p:val>
                                            </p:tav>
                                          </p:tavLst>
                                        </p:anim>
                                        <p:anim calcmode="lin" valueType="num">
                                          <p:cBhvr additive="base">
                                            <p:cTn id="12" dur="500" fill="hold"/>
                                            <p:tgtEl>
                                              <p:spTgt spid="13"/>
                                            </p:tgtEl>
                                            <p:attrNameLst>
                                              <p:attrName>ppt_y</p:attrName>
                                            </p:attrNameLst>
                                          </p:cBhvr>
                                          <p:tavLst>
                                            <p:tav tm="0">
                                              <p:val>
                                                <p:strVal val="0-#ppt_h/2"/>
                                              </p:val>
                                            </p:tav>
                                            <p:tav tm="100000">
                                              <p:val>
                                                <p:strVal val="#ppt_y"/>
                                              </p:val>
                                            </p:tav>
                                          </p:tavLst>
                                        </p:anim>
                                      </p:childTnLst>
                                    </p:cTn>
                                  </p:par>
                                  <p:par>
                                    <p:cTn id="13" presetID="2" presetClass="entr" presetSubtype="12" fill="hold" nodeType="with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500" fill="hold"/>
                                            <p:tgtEl>
                                              <p:spTgt spid="10"/>
                                            </p:tgtEl>
                                            <p:attrNameLst>
                                              <p:attrName>ppt_x</p:attrName>
                                            </p:attrNameLst>
                                          </p:cBhvr>
                                          <p:tavLst>
                                            <p:tav tm="0">
                                              <p:val>
                                                <p:strVal val="0-#ppt_w/2"/>
                                              </p:val>
                                            </p:tav>
                                            <p:tav tm="100000">
                                              <p:val>
                                                <p:strVal val="#ppt_x"/>
                                              </p:val>
                                            </p:tav>
                                          </p:tavLst>
                                        </p:anim>
                                        <p:anim calcmode="lin" valueType="num">
                                          <p:cBhvr additive="base">
                                            <p:cTn id="16" dur="500" fill="hold"/>
                                            <p:tgtEl>
                                              <p:spTgt spid="10"/>
                                            </p:tgtEl>
                                            <p:attrNameLst>
                                              <p:attrName>ppt_y</p:attrName>
                                            </p:attrNameLst>
                                          </p:cBhvr>
                                          <p:tavLst>
                                            <p:tav tm="0">
                                              <p:val>
                                                <p:strVal val="1+#ppt_h/2"/>
                                              </p:val>
                                            </p:tav>
                                            <p:tav tm="100000">
                                              <p:val>
                                                <p:strVal val="#ppt_y"/>
                                              </p:val>
                                            </p:tav>
                                          </p:tavLst>
                                        </p:anim>
                                      </p:childTnLst>
                                    </p:cTn>
                                  </p:par>
                                  <p:par>
                                    <p:cTn id="17" presetID="2" presetClass="entr" presetSubtype="12" fill="hold" nodeType="with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500" fill="hold"/>
                                            <p:tgtEl>
                                              <p:spTgt spid="11"/>
                                            </p:tgtEl>
                                            <p:attrNameLst>
                                              <p:attrName>ppt_x</p:attrName>
                                            </p:attrNameLst>
                                          </p:cBhvr>
                                          <p:tavLst>
                                            <p:tav tm="0">
                                              <p:val>
                                                <p:strVal val="0-#ppt_w/2"/>
                                              </p:val>
                                            </p:tav>
                                            <p:tav tm="100000">
                                              <p:val>
                                                <p:strVal val="#ppt_x"/>
                                              </p:val>
                                            </p:tav>
                                          </p:tavLst>
                                        </p:anim>
                                        <p:anim calcmode="lin" valueType="num">
                                          <p:cBhvr additive="base">
                                            <p:cTn id="20"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9" fill="hold" nodeType="clickEffect">
                                      <p:stCondLst>
                                        <p:cond delay="0"/>
                                      </p:stCondLst>
                                      <p:childTnLst>
                                        <p:set>
                                          <p:cBhvr>
                                            <p:cTn id="24" dur="1" fill="hold">
                                              <p:stCondLst>
                                                <p:cond delay="0"/>
                                              </p:stCondLst>
                                            </p:cTn>
                                            <p:tgtEl>
                                              <p:spTgt spid="2"/>
                                            </p:tgtEl>
                                            <p:attrNameLst>
                                              <p:attrName>style.visibility</p:attrName>
                                            </p:attrNameLst>
                                          </p:cBhvr>
                                          <p:to>
                                            <p:strVal val="visible"/>
                                          </p:to>
                                        </p:set>
                                        <p:anim calcmode="lin" valueType="num">
                                          <p:cBhvr additive="base">
                                            <p:cTn id="25" dur="1000" fill="hold"/>
                                            <p:tgtEl>
                                              <p:spTgt spid="2"/>
                                            </p:tgtEl>
                                            <p:attrNameLst>
                                              <p:attrName>ppt_x</p:attrName>
                                            </p:attrNameLst>
                                          </p:cBhvr>
                                          <p:tavLst>
                                            <p:tav tm="0">
                                              <p:val>
                                                <p:strVal val="0-#ppt_w/2"/>
                                              </p:val>
                                            </p:tav>
                                            <p:tav tm="100000">
                                              <p:val>
                                                <p:strVal val="#ppt_x"/>
                                              </p:val>
                                            </p:tav>
                                          </p:tavLst>
                                        </p:anim>
                                        <p:anim calcmode="lin" valueType="num">
                                          <p:cBhvr additive="base">
                                            <p:cTn id="26" dur="1000" fill="hold"/>
                                            <p:tgtEl>
                                              <p:spTgt spid="2"/>
                                            </p:tgtEl>
                                            <p:attrNameLst>
                                              <p:attrName>ppt_y</p:attrName>
                                            </p:attrNameLst>
                                          </p:cBhvr>
                                          <p:tavLst>
                                            <p:tav tm="0">
                                              <p:val>
                                                <p:strVal val="0-#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53" presetClass="entr" presetSubtype="16" fill="hold" grpId="0" nodeType="clickEffect">
                                      <p:stCondLst>
                                        <p:cond delay="0"/>
                                      </p:stCondLst>
                                      <p:childTnLst>
                                        <p:set>
                                          <p:cBhvr>
                                            <p:cTn id="30" dur="1" fill="hold">
                                              <p:stCondLst>
                                                <p:cond delay="0"/>
                                              </p:stCondLst>
                                            </p:cTn>
                                            <p:tgtEl>
                                              <p:spTgt spid="18"/>
                                            </p:tgtEl>
                                            <p:attrNameLst>
                                              <p:attrName>style.visibility</p:attrName>
                                            </p:attrNameLst>
                                          </p:cBhvr>
                                          <p:to>
                                            <p:strVal val="visible"/>
                                          </p:to>
                                        </p:set>
                                        <p:anim calcmode="lin" valueType="num">
                                          <p:cBhvr>
                                            <p:cTn id="31" dur="500" fill="hold"/>
                                            <p:tgtEl>
                                              <p:spTgt spid="18"/>
                                            </p:tgtEl>
                                            <p:attrNameLst>
                                              <p:attrName>ppt_w</p:attrName>
                                            </p:attrNameLst>
                                          </p:cBhvr>
                                          <p:tavLst>
                                            <p:tav tm="0">
                                              <p:val>
                                                <p:fltVal val="0"/>
                                              </p:val>
                                            </p:tav>
                                            <p:tav tm="100000">
                                              <p:val>
                                                <p:strVal val="#ppt_w"/>
                                              </p:val>
                                            </p:tav>
                                          </p:tavLst>
                                        </p:anim>
                                        <p:anim calcmode="lin" valueType="num">
                                          <p:cBhvr>
                                            <p:cTn id="32" dur="500" fill="hold"/>
                                            <p:tgtEl>
                                              <p:spTgt spid="18"/>
                                            </p:tgtEl>
                                            <p:attrNameLst>
                                              <p:attrName>ppt_h</p:attrName>
                                            </p:attrNameLst>
                                          </p:cBhvr>
                                          <p:tavLst>
                                            <p:tav tm="0">
                                              <p:val>
                                                <p:fltVal val="0"/>
                                              </p:val>
                                            </p:tav>
                                            <p:tav tm="100000">
                                              <p:val>
                                                <p:strVal val="#ppt_h"/>
                                              </p:val>
                                            </p:tav>
                                          </p:tavLst>
                                        </p:anim>
                                        <p:animEffect transition="in" filter="fade">
                                          <p:cBhvr>
                                            <p:cTn id="33" dur="500"/>
                                            <p:tgtEl>
                                              <p:spTgt spid="18"/>
                                            </p:tgtEl>
                                          </p:cBhvr>
                                        </p:animEffect>
                                      </p:childTnLst>
                                    </p:cTn>
                                  </p:par>
                                </p:childTnLst>
                              </p:cTn>
                            </p:par>
                          </p:childTnLst>
                        </p:cTn>
                      </p:par>
                      <p:par>
                        <p:cTn id="34" fill="hold">
                          <p:stCondLst>
                            <p:cond delay="indefinite"/>
                          </p:stCondLst>
                          <p:childTnLst>
                            <p:par>
                              <p:cTn id="35" fill="hold">
                                <p:stCondLst>
                                  <p:cond delay="0"/>
                                </p:stCondLst>
                                <p:childTnLst>
                                  <p:par>
                                    <p:cTn id="36" presetID="31" presetClass="entr" presetSubtype="0" fill="hold" nodeType="clickEffect">
                                      <p:stCondLst>
                                        <p:cond delay="0"/>
                                      </p:stCondLst>
                                      <p:childTnLst>
                                        <p:set>
                                          <p:cBhvr>
                                            <p:cTn id="37" dur="1" fill="hold">
                                              <p:stCondLst>
                                                <p:cond delay="0"/>
                                              </p:stCondLst>
                                            </p:cTn>
                                            <p:tgtEl>
                                              <p:spTgt spid="16"/>
                                            </p:tgtEl>
                                            <p:attrNameLst>
                                              <p:attrName>style.visibility</p:attrName>
                                            </p:attrNameLst>
                                          </p:cBhvr>
                                          <p:to>
                                            <p:strVal val="visible"/>
                                          </p:to>
                                        </p:set>
                                        <p:anim calcmode="lin" valueType="num">
                                          <p:cBhvr>
                                            <p:cTn id="38" dur="1000" fill="hold"/>
                                            <p:tgtEl>
                                              <p:spTgt spid="16"/>
                                            </p:tgtEl>
                                            <p:attrNameLst>
                                              <p:attrName>ppt_w</p:attrName>
                                            </p:attrNameLst>
                                          </p:cBhvr>
                                          <p:tavLst>
                                            <p:tav tm="0">
                                              <p:val>
                                                <p:fltVal val="0"/>
                                              </p:val>
                                            </p:tav>
                                            <p:tav tm="100000">
                                              <p:val>
                                                <p:strVal val="#ppt_w"/>
                                              </p:val>
                                            </p:tav>
                                          </p:tavLst>
                                        </p:anim>
                                        <p:anim calcmode="lin" valueType="num">
                                          <p:cBhvr>
                                            <p:cTn id="39" dur="1000" fill="hold"/>
                                            <p:tgtEl>
                                              <p:spTgt spid="16"/>
                                            </p:tgtEl>
                                            <p:attrNameLst>
                                              <p:attrName>ppt_h</p:attrName>
                                            </p:attrNameLst>
                                          </p:cBhvr>
                                          <p:tavLst>
                                            <p:tav tm="0">
                                              <p:val>
                                                <p:fltVal val="0"/>
                                              </p:val>
                                            </p:tav>
                                            <p:tav tm="100000">
                                              <p:val>
                                                <p:strVal val="#ppt_h"/>
                                              </p:val>
                                            </p:tav>
                                          </p:tavLst>
                                        </p:anim>
                                        <p:anim calcmode="lin" valueType="num">
                                          <p:cBhvr>
                                            <p:cTn id="40" dur="1000" fill="hold"/>
                                            <p:tgtEl>
                                              <p:spTgt spid="16"/>
                                            </p:tgtEl>
                                            <p:attrNameLst>
                                              <p:attrName>style.rotation</p:attrName>
                                            </p:attrNameLst>
                                          </p:cBhvr>
                                          <p:tavLst>
                                            <p:tav tm="0">
                                              <p:val>
                                                <p:fltVal val="90"/>
                                              </p:val>
                                            </p:tav>
                                            <p:tav tm="100000">
                                              <p:val>
                                                <p:fltVal val="0"/>
                                              </p:val>
                                            </p:tav>
                                          </p:tavLst>
                                        </p:anim>
                                        <p:animEffect transition="in" filter="fade">
                                          <p:cBhvr>
                                            <p:cTn id="41" dur="1000"/>
                                            <p:tgtEl>
                                              <p:spTgt spid="16"/>
                                            </p:tgtEl>
                                          </p:cBhvr>
                                        </p:animEffect>
                                      </p:childTnLst>
                                    </p:cTn>
                                  </p:par>
                                  <p:par>
                                    <p:cTn id="42" presetID="31" presetClass="entr" presetSubtype="0" fill="hold" nodeType="withEffect">
                                      <p:stCondLst>
                                        <p:cond delay="0"/>
                                      </p:stCondLst>
                                      <p:childTnLst>
                                        <p:set>
                                          <p:cBhvr>
                                            <p:cTn id="43" dur="1" fill="hold">
                                              <p:stCondLst>
                                                <p:cond delay="0"/>
                                              </p:stCondLst>
                                            </p:cTn>
                                            <p:tgtEl>
                                              <p:spTgt spid="15"/>
                                            </p:tgtEl>
                                            <p:attrNameLst>
                                              <p:attrName>style.visibility</p:attrName>
                                            </p:attrNameLst>
                                          </p:cBhvr>
                                          <p:to>
                                            <p:strVal val="visible"/>
                                          </p:to>
                                        </p:set>
                                        <p:anim calcmode="lin" valueType="num">
                                          <p:cBhvr>
                                            <p:cTn id="44" dur="1000" fill="hold"/>
                                            <p:tgtEl>
                                              <p:spTgt spid="15"/>
                                            </p:tgtEl>
                                            <p:attrNameLst>
                                              <p:attrName>ppt_w</p:attrName>
                                            </p:attrNameLst>
                                          </p:cBhvr>
                                          <p:tavLst>
                                            <p:tav tm="0">
                                              <p:val>
                                                <p:fltVal val="0"/>
                                              </p:val>
                                            </p:tav>
                                            <p:tav tm="100000">
                                              <p:val>
                                                <p:strVal val="#ppt_w"/>
                                              </p:val>
                                            </p:tav>
                                          </p:tavLst>
                                        </p:anim>
                                        <p:anim calcmode="lin" valueType="num">
                                          <p:cBhvr>
                                            <p:cTn id="45" dur="1000" fill="hold"/>
                                            <p:tgtEl>
                                              <p:spTgt spid="15"/>
                                            </p:tgtEl>
                                            <p:attrNameLst>
                                              <p:attrName>ppt_h</p:attrName>
                                            </p:attrNameLst>
                                          </p:cBhvr>
                                          <p:tavLst>
                                            <p:tav tm="0">
                                              <p:val>
                                                <p:fltVal val="0"/>
                                              </p:val>
                                            </p:tav>
                                            <p:tav tm="100000">
                                              <p:val>
                                                <p:strVal val="#ppt_h"/>
                                              </p:val>
                                            </p:tav>
                                          </p:tavLst>
                                        </p:anim>
                                        <p:anim calcmode="lin" valueType="num">
                                          <p:cBhvr>
                                            <p:cTn id="46" dur="1000" fill="hold"/>
                                            <p:tgtEl>
                                              <p:spTgt spid="15"/>
                                            </p:tgtEl>
                                            <p:attrNameLst>
                                              <p:attrName>style.rotation</p:attrName>
                                            </p:attrNameLst>
                                          </p:cBhvr>
                                          <p:tavLst>
                                            <p:tav tm="0">
                                              <p:val>
                                                <p:fltVal val="90"/>
                                              </p:val>
                                            </p:tav>
                                            <p:tav tm="100000">
                                              <p:val>
                                                <p:fltVal val="0"/>
                                              </p:val>
                                            </p:tav>
                                          </p:tavLst>
                                        </p:anim>
                                        <p:animEffect transition="in" filter="fade">
                                          <p:cBhvr>
                                            <p:cTn id="47" dur="1000"/>
                                            <p:tgtEl>
                                              <p:spTgt spid="15"/>
                                            </p:tgtEl>
                                          </p:cBhvr>
                                        </p:animEffect>
                                      </p:childTnLst>
                                    </p:cTn>
                                  </p:par>
                                </p:childTnLst>
                              </p:cTn>
                            </p:par>
                          </p:childTnLst>
                        </p:cTn>
                      </p:par>
                      <p:par>
                        <p:cTn id="48" fill="hold">
                          <p:stCondLst>
                            <p:cond delay="indefinite"/>
                          </p:stCondLst>
                          <p:childTnLst>
                            <p:par>
                              <p:cTn id="49" fill="hold">
                                <p:stCondLst>
                                  <p:cond delay="0"/>
                                </p:stCondLst>
                                <p:childTnLst>
                                  <p:par>
                                    <p:cTn id="50" presetID="53" presetClass="entr" presetSubtype="16" fill="hold" nodeType="clickEffect">
                                      <p:stCondLst>
                                        <p:cond delay="0"/>
                                      </p:stCondLst>
                                      <p:childTnLst>
                                        <p:set>
                                          <p:cBhvr>
                                            <p:cTn id="51" dur="1" fill="hold">
                                              <p:stCondLst>
                                                <p:cond delay="0"/>
                                              </p:stCondLst>
                                            </p:cTn>
                                            <p:tgtEl>
                                              <p:spTgt spid="14"/>
                                            </p:tgtEl>
                                            <p:attrNameLst>
                                              <p:attrName>style.visibility</p:attrName>
                                            </p:attrNameLst>
                                          </p:cBhvr>
                                          <p:to>
                                            <p:strVal val="visible"/>
                                          </p:to>
                                        </p:set>
                                        <p:anim calcmode="lin" valueType="num">
                                          <p:cBhvr>
                                            <p:cTn id="52" dur="500" fill="hold"/>
                                            <p:tgtEl>
                                              <p:spTgt spid="14"/>
                                            </p:tgtEl>
                                            <p:attrNameLst>
                                              <p:attrName>ppt_w</p:attrName>
                                            </p:attrNameLst>
                                          </p:cBhvr>
                                          <p:tavLst>
                                            <p:tav tm="0">
                                              <p:val>
                                                <p:fltVal val="0"/>
                                              </p:val>
                                            </p:tav>
                                            <p:tav tm="100000">
                                              <p:val>
                                                <p:strVal val="#ppt_w"/>
                                              </p:val>
                                            </p:tav>
                                          </p:tavLst>
                                        </p:anim>
                                        <p:anim calcmode="lin" valueType="num">
                                          <p:cBhvr>
                                            <p:cTn id="53" dur="500" fill="hold"/>
                                            <p:tgtEl>
                                              <p:spTgt spid="14"/>
                                            </p:tgtEl>
                                            <p:attrNameLst>
                                              <p:attrName>ppt_h</p:attrName>
                                            </p:attrNameLst>
                                          </p:cBhvr>
                                          <p:tavLst>
                                            <p:tav tm="0">
                                              <p:val>
                                                <p:fltVal val="0"/>
                                              </p:val>
                                            </p:tav>
                                            <p:tav tm="100000">
                                              <p:val>
                                                <p:strVal val="#ppt_h"/>
                                              </p:val>
                                            </p:tav>
                                          </p:tavLst>
                                        </p:anim>
                                        <p:animEffect transition="in" filter="fade">
                                          <p:cBhvr>
                                            <p:cTn id="54" dur="500"/>
                                            <p:tgtEl>
                                              <p:spTgt spid="14"/>
                                            </p:tgtEl>
                                          </p:cBhvr>
                                        </p:animEffect>
                                      </p:childTnLst>
                                    </p:cTn>
                                  </p:par>
                                  <p:par>
                                    <p:cTn id="55" presetID="53" presetClass="entr" presetSubtype="16" fill="hold" nodeType="withEffect">
                                      <p:stCondLst>
                                        <p:cond delay="0"/>
                                      </p:stCondLst>
                                      <p:childTnLst>
                                        <p:set>
                                          <p:cBhvr>
                                            <p:cTn id="56" dur="1" fill="hold">
                                              <p:stCondLst>
                                                <p:cond delay="0"/>
                                              </p:stCondLst>
                                            </p:cTn>
                                            <p:tgtEl>
                                              <p:spTgt spid="17"/>
                                            </p:tgtEl>
                                            <p:attrNameLst>
                                              <p:attrName>style.visibility</p:attrName>
                                            </p:attrNameLst>
                                          </p:cBhvr>
                                          <p:to>
                                            <p:strVal val="visible"/>
                                          </p:to>
                                        </p:set>
                                        <p:anim calcmode="lin" valueType="num">
                                          <p:cBhvr>
                                            <p:cTn id="57" dur="500" fill="hold"/>
                                            <p:tgtEl>
                                              <p:spTgt spid="17"/>
                                            </p:tgtEl>
                                            <p:attrNameLst>
                                              <p:attrName>ppt_w</p:attrName>
                                            </p:attrNameLst>
                                          </p:cBhvr>
                                          <p:tavLst>
                                            <p:tav tm="0">
                                              <p:val>
                                                <p:fltVal val="0"/>
                                              </p:val>
                                            </p:tav>
                                            <p:tav tm="100000">
                                              <p:val>
                                                <p:strVal val="#ppt_w"/>
                                              </p:val>
                                            </p:tav>
                                          </p:tavLst>
                                        </p:anim>
                                        <p:anim calcmode="lin" valueType="num">
                                          <p:cBhvr>
                                            <p:cTn id="58" dur="500" fill="hold"/>
                                            <p:tgtEl>
                                              <p:spTgt spid="17"/>
                                            </p:tgtEl>
                                            <p:attrNameLst>
                                              <p:attrName>ppt_h</p:attrName>
                                            </p:attrNameLst>
                                          </p:cBhvr>
                                          <p:tavLst>
                                            <p:tav tm="0">
                                              <p:val>
                                                <p:fltVal val="0"/>
                                              </p:val>
                                            </p:tav>
                                            <p:tav tm="100000">
                                              <p:val>
                                                <p:strVal val="#ppt_h"/>
                                              </p:val>
                                            </p:tav>
                                          </p:tavLst>
                                        </p:anim>
                                        <p:animEffect transition="in" filter="fade">
                                          <p:cBhvr>
                                            <p:cTn id="59"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矩形 29"/>
          <p:cNvSpPr/>
          <p:nvPr/>
        </p:nvSpPr>
        <p:spPr>
          <a:xfrm>
            <a:off x="490220" y="633730"/>
            <a:ext cx="11172825" cy="5774055"/>
          </a:xfrm>
          <a:prstGeom prst="rect">
            <a:avLst/>
          </a:prstGeom>
          <a:solidFill>
            <a:schemeClr val="bg1"/>
          </a:solidFill>
          <a:ln w="254000">
            <a:solidFill>
              <a:srgbClr val="F8B6D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文本框 30"/>
          <p:cNvSpPr txBox="1"/>
          <p:nvPr/>
        </p:nvSpPr>
        <p:spPr>
          <a:xfrm>
            <a:off x="4221480" y="334010"/>
            <a:ext cx="3418205" cy="583565"/>
          </a:xfrm>
          <a:prstGeom prst="rect">
            <a:avLst/>
          </a:prstGeom>
          <a:solidFill>
            <a:schemeClr val="bg1"/>
          </a:solidFill>
        </p:spPr>
        <p:txBody>
          <a:bodyPr wrap="square" rtlCol="0">
            <a:spAutoFit/>
          </a:bodyPr>
          <a:lstStyle/>
          <a:p>
            <a:r>
              <a:rPr lang="en-US" altLang="zh-CN" sz="3200">
                <a:latin typeface="微软雅黑" panose="020B0503020204020204" pitchFamily="34" charset="-122"/>
                <a:ea typeface="微软雅黑" panose="020B0503020204020204" pitchFamily="34" charset="-122"/>
              </a:rPr>
              <a:t>  </a:t>
            </a:r>
            <a:r>
              <a:rPr lang="zh-CN" altLang="en-US" sz="3200">
                <a:latin typeface="微软雅黑" panose="020B0503020204020204" pitchFamily="34" charset="-122"/>
                <a:ea typeface="微软雅黑" panose="020B0503020204020204" pitchFamily="34" charset="-122"/>
              </a:rPr>
              <a:t>请输入你的题目</a:t>
            </a:r>
          </a:p>
        </p:txBody>
      </p:sp>
      <p:pic>
        <p:nvPicPr>
          <p:cNvPr id="32" name="图片 31"/>
          <p:cNvPicPr>
            <a:picLocks noChangeAspect="1"/>
          </p:cNvPicPr>
          <p:nvPr/>
        </p:nvPicPr>
        <p:blipFill>
          <a:blip r:embed="rId3"/>
          <a:stretch>
            <a:fillRect/>
          </a:stretch>
        </p:blipFill>
        <p:spPr>
          <a:xfrm>
            <a:off x="10448925" y="-1971040"/>
            <a:ext cx="3568700" cy="3359150"/>
          </a:xfrm>
          <a:prstGeom prst="rect">
            <a:avLst/>
          </a:prstGeom>
        </p:spPr>
      </p:pic>
      <p:pic>
        <p:nvPicPr>
          <p:cNvPr id="33" name="图片 32"/>
          <p:cNvPicPr>
            <a:picLocks noChangeAspect="1"/>
          </p:cNvPicPr>
          <p:nvPr/>
        </p:nvPicPr>
        <p:blipFill>
          <a:blip r:embed="rId4"/>
          <a:stretch>
            <a:fillRect/>
          </a:stretch>
        </p:blipFill>
        <p:spPr>
          <a:xfrm>
            <a:off x="9572625" y="-680085"/>
            <a:ext cx="1981200" cy="1597660"/>
          </a:xfrm>
          <a:prstGeom prst="rect">
            <a:avLst/>
          </a:prstGeom>
        </p:spPr>
      </p:pic>
      <p:pic>
        <p:nvPicPr>
          <p:cNvPr id="34" name="图片 33"/>
          <p:cNvPicPr>
            <a:picLocks noChangeAspect="1"/>
          </p:cNvPicPr>
          <p:nvPr/>
        </p:nvPicPr>
        <p:blipFill>
          <a:blip r:embed="rId5"/>
          <a:stretch>
            <a:fillRect/>
          </a:stretch>
        </p:blipFill>
        <p:spPr>
          <a:xfrm>
            <a:off x="-1142365" y="4891405"/>
            <a:ext cx="2829560" cy="2901950"/>
          </a:xfrm>
          <a:prstGeom prst="rect">
            <a:avLst/>
          </a:prstGeom>
        </p:spPr>
      </p:pic>
      <p:pic>
        <p:nvPicPr>
          <p:cNvPr id="35" name="图片 34"/>
          <p:cNvPicPr>
            <a:picLocks noChangeAspect="1"/>
          </p:cNvPicPr>
          <p:nvPr/>
        </p:nvPicPr>
        <p:blipFill>
          <a:blip r:embed="rId6"/>
          <a:stretch>
            <a:fillRect/>
          </a:stretch>
        </p:blipFill>
        <p:spPr>
          <a:xfrm>
            <a:off x="490220" y="5680075"/>
            <a:ext cx="2313305" cy="1762125"/>
          </a:xfrm>
          <a:prstGeom prst="rect">
            <a:avLst/>
          </a:prstGeom>
        </p:spPr>
      </p:pic>
      <p:grpSp>
        <p:nvGrpSpPr>
          <p:cNvPr id="2" name="Group 6"/>
          <p:cNvGrpSpPr/>
          <p:nvPr/>
        </p:nvGrpSpPr>
        <p:grpSpPr>
          <a:xfrm>
            <a:off x="1952944" y="1900075"/>
            <a:ext cx="1459667" cy="1459864"/>
            <a:chOff x="1209015" y="2684670"/>
            <a:chExt cx="1460409" cy="1460409"/>
          </a:xfrm>
        </p:grpSpPr>
        <p:grpSp>
          <p:nvGrpSpPr>
            <p:cNvPr id="3" name="Group 11"/>
            <p:cNvGrpSpPr/>
            <p:nvPr/>
          </p:nvGrpSpPr>
          <p:grpSpPr>
            <a:xfrm>
              <a:off x="1209015" y="2684670"/>
              <a:ext cx="1460409" cy="1460409"/>
              <a:chOff x="1843428" y="2936308"/>
              <a:chExt cx="1460409" cy="1460409"/>
            </a:xfrm>
          </p:grpSpPr>
          <p:sp>
            <p:nvSpPr>
              <p:cNvPr id="8" name="Oval 54"/>
              <p:cNvSpPr/>
              <p:nvPr/>
            </p:nvSpPr>
            <p:spPr>
              <a:xfrm>
                <a:off x="1843428" y="2936308"/>
                <a:ext cx="1460409" cy="1460409"/>
              </a:xfrm>
              <a:prstGeom prst="ellipse">
                <a:avLst/>
              </a:prstGeom>
              <a:solidFill>
                <a:sysClr val="window" lastClr="FFFFFF"/>
              </a:solidFill>
              <a:ln w="19050" cap="flat" cmpd="sng" algn="ctr">
                <a:solidFill>
                  <a:srgbClr val="4188CE"/>
                </a:solidFill>
                <a:prstDash val="solid"/>
                <a:miter lim="800000"/>
              </a:ln>
              <a:effectLst/>
            </p:spPr>
            <p:txBody>
              <a:bodyPr rtlCol="0" anchor="ctr"/>
              <a:lstStyle/>
              <a:p>
                <a:pPr algn="ctr" defTabSz="895350">
                  <a:defRPr/>
                </a:pPr>
                <a:endParaRPr lang="en-US" kern="0" dirty="0">
                  <a:solidFill>
                    <a:sysClr val="windowText" lastClr="000000"/>
                  </a:solidFill>
                  <a:latin typeface="Calibri" panose="020F0502020204030204"/>
                </a:endParaRPr>
              </a:p>
            </p:txBody>
          </p:sp>
          <p:sp>
            <p:nvSpPr>
              <p:cNvPr id="9" name="Oval 61"/>
              <p:cNvSpPr/>
              <p:nvPr/>
            </p:nvSpPr>
            <p:spPr>
              <a:xfrm>
                <a:off x="2001935" y="3094815"/>
                <a:ext cx="1143395" cy="1143395"/>
              </a:xfrm>
              <a:prstGeom prst="ellipse">
                <a:avLst/>
              </a:prstGeom>
              <a:solidFill>
                <a:srgbClr val="4188CE"/>
              </a:solidFill>
            </p:spPr>
            <p:txBody>
              <a:bodyPr wrap="square" rtlCol="0" anchor="ctr">
                <a:noAutofit/>
              </a:bodyPr>
              <a:lstStyle/>
              <a:p>
                <a:pPr algn="ctr" defTabSz="895350">
                  <a:lnSpc>
                    <a:spcPct val="110000"/>
                  </a:lnSpc>
                  <a:defRPr/>
                </a:pPr>
                <a:endParaRPr lang="en-US" sz="2000" kern="0" dirty="0">
                  <a:solidFill>
                    <a:prstClr val="white"/>
                  </a:solidFill>
                  <a:latin typeface="Arial" panose="020B0604020202020204" pitchFamily="34" charset="0"/>
                  <a:cs typeface="Arial" panose="020B0604020202020204" pitchFamily="34" charset="0"/>
                </a:endParaRPr>
              </a:p>
            </p:txBody>
          </p:sp>
        </p:grpSp>
        <p:grpSp>
          <p:nvGrpSpPr>
            <p:cNvPr id="4" name="Group 38"/>
            <p:cNvGrpSpPr/>
            <p:nvPr/>
          </p:nvGrpSpPr>
          <p:grpSpPr>
            <a:xfrm>
              <a:off x="1613272" y="3089732"/>
              <a:ext cx="651894" cy="650286"/>
              <a:chOff x="-1427163" y="2968625"/>
              <a:chExt cx="1285875" cy="1282700"/>
            </a:xfrm>
            <a:solidFill>
              <a:sysClr val="window" lastClr="FFFFFF"/>
            </a:solidFill>
          </p:grpSpPr>
          <p:sp>
            <p:nvSpPr>
              <p:cNvPr id="5" name="Freeform 6"/>
              <p:cNvSpPr>
                <a:spLocks noEditPoints="1"/>
              </p:cNvSpPr>
              <p:nvPr/>
            </p:nvSpPr>
            <p:spPr bwMode="auto">
              <a:xfrm>
                <a:off x="-1427163" y="2968625"/>
                <a:ext cx="1285875" cy="1282700"/>
              </a:xfrm>
              <a:custGeom>
                <a:avLst/>
                <a:gdLst>
                  <a:gd name="T0" fmla="*/ 278 w 343"/>
                  <a:gd name="T1" fmla="*/ 0 h 342"/>
                  <a:gd name="T2" fmla="*/ 64 w 343"/>
                  <a:gd name="T3" fmla="*/ 0 h 342"/>
                  <a:gd name="T4" fmla="*/ 0 w 343"/>
                  <a:gd name="T5" fmla="*/ 64 h 342"/>
                  <a:gd name="T6" fmla="*/ 0 w 343"/>
                  <a:gd name="T7" fmla="*/ 278 h 342"/>
                  <a:gd name="T8" fmla="*/ 64 w 343"/>
                  <a:gd name="T9" fmla="*/ 342 h 342"/>
                  <a:gd name="T10" fmla="*/ 278 w 343"/>
                  <a:gd name="T11" fmla="*/ 342 h 342"/>
                  <a:gd name="T12" fmla="*/ 343 w 343"/>
                  <a:gd name="T13" fmla="*/ 278 h 342"/>
                  <a:gd name="T14" fmla="*/ 343 w 343"/>
                  <a:gd name="T15" fmla="*/ 64 h 342"/>
                  <a:gd name="T16" fmla="*/ 278 w 343"/>
                  <a:gd name="T17" fmla="*/ 0 h 342"/>
                  <a:gd name="T18" fmla="*/ 328 w 343"/>
                  <a:gd name="T19" fmla="*/ 278 h 342"/>
                  <a:gd name="T20" fmla="*/ 278 w 343"/>
                  <a:gd name="T21" fmla="*/ 328 h 342"/>
                  <a:gd name="T22" fmla="*/ 64 w 343"/>
                  <a:gd name="T23" fmla="*/ 328 h 342"/>
                  <a:gd name="T24" fmla="*/ 14 w 343"/>
                  <a:gd name="T25" fmla="*/ 278 h 342"/>
                  <a:gd name="T26" fmla="*/ 14 w 343"/>
                  <a:gd name="T27" fmla="*/ 64 h 342"/>
                  <a:gd name="T28" fmla="*/ 64 w 343"/>
                  <a:gd name="T29" fmla="*/ 14 h 342"/>
                  <a:gd name="T30" fmla="*/ 278 w 343"/>
                  <a:gd name="T31" fmla="*/ 14 h 342"/>
                  <a:gd name="T32" fmla="*/ 328 w 343"/>
                  <a:gd name="T33" fmla="*/ 64 h 342"/>
                  <a:gd name="T34" fmla="*/ 328 w 343"/>
                  <a:gd name="T35" fmla="*/ 278 h 3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3" h="342">
                    <a:moveTo>
                      <a:pt x="278" y="0"/>
                    </a:moveTo>
                    <a:cubicBezTo>
                      <a:pt x="64" y="0"/>
                      <a:pt x="64" y="0"/>
                      <a:pt x="64" y="0"/>
                    </a:cubicBezTo>
                    <a:cubicBezTo>
                      <a:pt x="29" y="0"/>
                      <a:pt x="0" y="29"/>
                      <a:pt x="0" y="64"/>
                    </a:cubicBezTo>
                    <a:cubicBezTo>
                      <a:pt x="0" y="278"/>
                      <a:pt x="0" y="278"/>
                      <a:pt x="0" y="278"/>
                    </a:cubicBezTo>
                    <a:cubicBezTo>
                      <a:pt x="0" y="314"/>
                      <a:pt x="29" y="342"/>
                      <a:pt x="64" y="342"/>
                    </a:cubicBezTo>
                    <a:cubicBezTo>
                      <a:pt x="278" y="342"/>
                      <a:pt x="278" y="342"/>
                      <a:pt x="278" y="342"/>
                    </a:cubicBezTo>
                    <a:cubicBezTo>
                      <a:pt x="314" y="342"/>
                      <a:pt x="343" y="314"/>
                      <a:pt x="343" y="278"/>
                    </a:cubicBezTo>
                    <a:cubicBezTo>
                      <a:pt x="343" y="64"/>
                      <a:pt x="343" y="64"/>
                      <a:pt x="343" y="64"/>
                    </a:cubicBezTo>
                    <a:cubicBezTo>
                      <a:pt x="343" y="29"/>
                      <a:pt x="314" y="0"/>
                      <a:pt x="278" y="0"/>
                    </a:cubicBezTo>
                    <a:close/>
                    <a:moveTo>
                      <a:pt x="328" y="278"/>
                    </a:moveTo>
                    <a:cubicBezTo>
                      <a:pt x="328" y="306"/>
                      <a:pt x="306" y="328"/>
                      <a:pt x="278" y="328"/>
                    </a:cubicBezTo>
                    <a:cubicBezTo>
                      <a:pt x="64" y="328"/>
                      <a:pt x="64" y="328"/>
                      <a:pt x="64" y="328"/>
                    </a:cubicBezTo>
                    <a:cubicBezTo>
                      <a:pt x="37" y="328"/>
                      <a:pt x="14" y="306"/>
                      <a:pt x="14" y="278"/>
                    </a:cubicBezTo>
                    <a:cubicBezTo>
                      <a:pt x="14" y="64"/>
                      <a:pt x="14" y="64"/>
                      <a:pt x="14" y="64"/>
                    </a:cubicBezTo>
                    <a:cubicBezTo>
                      <a:pt x="14" y="37"/>
                      <a:pt x="37" y="14"/>
                      <a:pt x="64" y="14"/>
                    </a:cubicBezTo>
                    <a:cubicBezTo>
                      <a:pt x="278" y="14"/>
                      <a:pt x="278" y="14"/>
                      <a:pt x="278" y="14"/>
                    </a:cubicBezTo>
                    <a:cubicBezTo>
                      <a:pt x="306" y="14"/>
                      <a:pt x="328" y="37"/>
                      <a:pt x="328" y="64"/>
                    </a:cubicBezTo>
                    <a:lnTo>
                      <a:pt x="328" y="278"/>
                    </a:lnTo>
                    <a:close/>
                  </a:path>
                </a:pathLst>
              </a:custGeom>
              <a:grpFill/>
              <a:ln>
                <a:noFill/>
              </a:ln>
            </p:spPr>
            <p:txBody>
              <a:bodyPr vert="horz" wrap="square" lIns="121837" tIns="60919" rIns="121837" bIns="60919" numCol="1" anchor="t" anchorCtr="0" compatLnSpc="1"/>
              <a:lstStyle/>
              <a:p>
                <a:pPr defTabSz="895350">
                  <a:defRPr/>
                </a:pPr>
                <a:endParaRPr lang="en-US" kern="0" dirty="0">
                  <a:solidFill>
                    <a:sysClr val="windowText" lastClr="000000"/>
                  </a:solidFill>
                  <a:latin typeface="Calibri" panose="020F0502020204030204"/>
                </a:endParaRPr>
              </a:p>
            </p:txBody>
          </p:sp>
          <p:sp>
            <p:nvSpPr>
              <p:cNvPr id="6" name="Freeform 7"/>
              <p:cNvSpPr>
                <a:spLocks noEditPoints="1"/>
              </p:cNvSpPr>
              <p:nvPr/>
            </p:nvSpPr>
            <p:spPr bwMode="auto">
              <a:xfrm>
                <a:off x="-950913" y="3470275"/>
                <a:ext cx="334963" cy="334963"/>
              </a:xfrm>
              <a:custGeom>
                <a:avLst/>
                <a:gdLst>
                  <a:gd name="T0" fmla="*/ 44 w 89"/>
                  <a:gd name="T1" fmla="*/ 0 h 89"/>
                  <a:gd name="T2" fmla="*/ 0 w 89"/>
                  <a:gd name="T3" fmla="*/ 44 h 89"/>
                  <a:gd name="T4" fmla="*/ 44 w 89"/>
                  <a:gd name="T5" fmla="*/ 89 h 89"/>
                  <a:gd name="T6" fmla="*/ 89 w 89"/>
                  <a:gd name="T7" fmla="*/ 44 h 89"/>
                  <a:gd name="T8" fmla="*/ 44 w 89"/>
                  <a:gd name="T9" fmla="*/ 0 h 89"/>
                  <a:gd name="T10" fmla="*/ 44 w 89"/>
                  <a:gd name="T11" fmla="*/ 75 h 89"/>
                  <a:gd name="T12" fmla="*/ 14 w 89"/>
                  <a:gd name="T13" fmla="*/ 44 h 89"/>
                  <a:gd name="T14" fmla="*/ 44 w 89"/>
                  <a:gd name="T15" fmla="*/ 14 h 89"/>
                  <a:gd name="T16" fmla="*/ 75 w 89"/>
                  <a:gd name="T17" fmla="*/ 44 h 89"/>
                  <a:gd name="T18" fmla="*/ 44 w 89"/>
                  <a:gd name="T19" fmla="*/ 75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9" h="89">
                    <a:moveTo>
                      <a:pt x="44" y="0"/>
                    </a:moveTo>
                    <a:cubicBezTo>
                      <a:pt x="20" y="0"/>
                      <a:pt x="0" y="20"/>
                      <a:pt x="0" y="44"/>
                    </a:cubicBezTo>
                    <a:cubicBezTo>
                      <a:pt x="0" y="69"/>
                      <a:pt x="20" y="89"/>
                      <a:pt x="44" y="89"/>
                    </a:cubicBezTo>
                    <a:cubicBezTo>
                      <a:pt x="69" y="89"/>
                      <a:pt x="89" y="69"/>
                      <a:pt x="89" y="44"/>
                    </a:cubicBezTo>
                    <a:cubicBezTo>
                      <a:pt x="89" y="20"/>
                      <a:pt x="69" y="0"/>
                      <a:pt x="44" y="0"/>
                    </a:cubicBezTo>
                    <a:close/>
                    <a:moveTo>
                      <a:pt x="44" y="75"/>
                    </a:moveTo>
                    <a:cubicBezTo>
                      <a:pt x="27" y="75"/>
                      <a:pt x="14" y="61"/>
                      <a:pt x="14" y="44"/>
                    </a:cubicBezTo>
                    <a:cubicBezTo>
                      <a:pt x="14" y="28"/>
                      <a:pt x="27" y="14"/>
                      <a:pt x="44" y="14"/>
                    </a:cubicBezTo>
                    <a:cubicBezTo>
                      <a:pt x="61" y="14"/>
                      <a:pt x="75" y="28"/>
                      <a:pt x="75" y="44"/>
                    </a:cubicBezTo>
                    <a:cubicBezTo>
                      <a:pt x="75" y="61"/>
                      <a:pt x="61" y="75"/>
                      <a:pt x="44" y="75"/>
                    </a:cubicBezTo>
                    <a:close/>
                  </a:path>
                </a:pathLst>
              </a:custGeom>
              <a:grpFill/>
              <a:ln>
                <a:noFill/>
              </a:ln>
            </p:spPr>
            <p:txBody>
              <a:bodyPr vert="horz" wrap="square" lIns="121837" tIns="60919" rIns="121837" bIns="60919" numCol="1" anchor="t" anchorCtr="0" compatLnSpc="1"/>
              <a:lstStyle/>
              <a:p>
                <a:pPr defTabSz="895350">
                  <a:defRPr/>
                </a:pPr>
                <a:endParaRPr lang="en-US" kern="0" dirty="0">
                  <a:solidFill>
                    <a:sysClr val="windowText" lastClr="000000"/>
                  </a:solidFill>
                  <a:latin typeface="Calibri" panose="020F0502020204030204"/>
                </a:endParaRPr>
              </a:p>
            </p:txBody>
          </p:sp>
          <p:sp>
            <p:nvSpPr>
              <p:cNvPr id="7" name="Freeform 8"/>
              <p:cNvSpPr>
                <a:spLocks noEditPoints="1"/>
              </p:cNvSpPr>
              <p:nvPr/>
            </p:nvSpPr>
            <p:spPr bwMode="auto">
              <a:xfrm>
                <a:off x="-1182688" y="3233738"/>
                <a:ext cx="798513" cy="803275"/>
              </a:xfrm>
              <a:custGeom>
                <a:avLst/>
                <a:gdLst>
                  <a:gd name="T0" fmla="*/ 194 w 213"/>
                  <a:gd name="T1" fmla="*/ 121 h 214"/>
                  <a:gd name="T2" fmla="*/ 193 w 213"/>
                  <a:gd name="T3" fmla="*/ 94 h 214"/>
                  <a:gd name="T4" fmla="*/ 212 w 213"/>
                  <a:gd name="T5" fmla="*/ 81 h 214"/>
                  <a:gd name="T6" fmla="*/ 186 w 213"/>
                  <a:gd name="T7" fmla="*/ 32 h 214"/>
                  <a:gd name="T8" fmla="*/ 177 w 213"/>
                  <a:gd name="T9" fmla="*/ 30 h 214"/>
                  <a:gd name="T10" fmla="*/ 139 w 213"/>
                  <a:gd name="T11" fmla="*/ 25 h 214"/>
                  <a:gd name="T12" fmla="*/ 132 w 213"/>
                  <a:gd name="T13" fmla="*/ 0 h 214"/>
                  <a:gd name="T14" fmla="*/ 75 w 213"/>
                  <a:gd name="T15" fmla="*/ 7 h 214"/>
                  <a:gd name="T16" fmla="*/ 51 w 213"/>
                  <a:gd name="T17" fmla="*/ 38 h 214"/>
                  <a:gd name="T18" fmla="*/ 26 w 213"/>
                  <a:gd name="T19" fmla="*/ 32 h 214"/>
                  <a:gd name="T20" fmla="*/ 0 w 213"/>
                  <a:gd name="T21" fmla="*/ 81 h 214"/>
                  <a:gd name="T22" fmla="*/ 19 w 213"/>
                  <a:gd name="T23" fmla="*/ 94 h 214"/>
                  <a:gd name="T24" fmla="*/ 19 w 213"/>
                  <a:gd name="T25" fmla="*/ 121 h 214"/>
                  <a:gd name="T26" fmla="*/ 0 w 213"/>
                  <a:gd name="T27" fmla="*/ 134 h 214"/>
                  <a:gd name="T28" fmla="*/ 26 w 213"/>
                  <a:gd name="T29" fmla="*/ 183 h 214"/>
                  <a:gd name="T30" fmla="*/ 51 w 213"/>
                  <a:gd name="T31" fmla="*/ 176 h 214"/>
                  <a:gd name="T32" fmla="*/ 75 w 213"/>
                  <a:gd name="T33" fmla="*/ 207 h 214"/>
                  <a:gd name="T34" fmla="*/ 132 w 213"/>
                  <a:gd name="T35" fmla="*/ 214 h 214"/>
                  <a:gd name="T36" fmla="*/ 139 w 213"/>
                  <a:gd name="T37" fmla="*/ 190 h 214"/>
                  <a:gd name="T38" fmla="*/ 177 w 213"/>
                  <a:gd name="T39" fmla="*/ 185 h 214"/>
                  <a:gd name="T40" fmla="*/ 187 w 213"/>
                  <a:gd name="T41" fmla="*/ 183 h 214"/>
                  <a:gd name="T42" fmla="*/ 209 w 213"/>
                  <a:gd name="T43" fmla="*/ 130 h 214"/>
                  <a:gd name="T44" fmla="*/ 165 w 213"/>
                  <a:gd name="T45" fmla="*/ 161 h 214"/>
                  <a:gd name="T46" fmla="*/ 130 w 213"/>
                  <a:gd name="T47" fmla="*/ 178 h 214"/>
                  <a:gd name="T48" fmla="*/ 125 w 213"/>
                  <a:gd name="T49" fmla="*/ 200 h 214"/>
                  <a:gd name="T50" fmla="*/ 89 w 213"/>
                  <a:gd name="T51" fmla="*/ 185 h 214"/>
                  <a:gd name="T52" fmla="*/ 57 w 213"/>
                  <a:gd name="T53" fmla="*/ 162 h 214"/>
                  <a:gd name="T54" fmla="*/ 35 w 213"/>
                  <a:gd name="T55" fmla="*/ 169 h 214"/>
                  <a:gd name="T56" fmla="*/ 30 w 213"/>
                  <a:gd name="T57" fmla="*/ 131 h 214"/>
                  <a:gd name="T58" fmla="*/ 32 w 213"/>
                  <a:gd name="T59" fmla="*/ 107 h 214"/>
                  <a:gd name="T60" fmla="*/ 30 w 213"/>
                  <a:gd name="T61" fmla="*/ 84 h 214"/>
                  <a:gd name="T62" fmla="*/ 35 w 213"/>
                  <a:gd name="T63" fmla="*/ 46 h 214"/>
                  <a:gd name="T64" fmla="*/ 57 w 213"/>
                  <a:gd name="T65" fmla="*/ 52 h 214"/>
                  <a:gd name="T66" fmla="*/ 89 w 213"/>
                  <a:gd name="T67" fmla="*/ 30 h 214"/>
                  <a:gd name="T68" fmla="*/ 125 w 213"/>
                  <a:gd name="T69" fmla="*/ 15 h 214"/>
                  <a:gd name="T70" fmla="*/ 130 w 213"/>
                  <a:gd name="T71" fmla="*/ 37 h 214"/>
                  <a:gd name="T72" fmla="*/ 165 w 213"/>
                  <a:gd name="T73" fmla="*/ 53 h 214"/>
                  <a:gd name="T74" fmla="*/ 195 w 213"/>
                  <a:gd name="T75" fmla="*/ 76 h 214"/>
                  <a:gd name="T76" fmla="*/ 179 w 213"/>
                  <a:gd name="T77" fmla="*/ 92 h 214"/>
                  <a:gd name="T78" fmla="*/ 179 w 213"/>
                  <a:gd name="T79" fmla="*/ 123 h 214"/>
                  <a:gd name="T80" fmla="*/ 196 w 213"/>
                  <a:gd name="T81" fmla="*/ 138 h 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13" h="214">
                    <a:moveTo>
                      <a:pt x="209" y="130"/>
                    </a:moveTo>
                    <a:cubicBezTo>
                      <a:pt x="194" y="121"/>
                      <a:pt x="194" y="121"/>
                      <a:pt x="194" y="121"/>
                    </a:cubicBezTo>
                    <a:cubicBezTo>
                      <a:pt x="194" y="116"/>
                      <a:pt x="195" y="112"/>
                      <a:pt x="195" y="107"/>
                    </a:cubicBezTo>
                    <a:cubicBezTo>
                      <a:pt x="195" y="103"/>
                      <a:pt x="194" y="98"/>
                      <a:pt x="193" y="94"/>
                    </a:cubicBezTo>
                    <a:cubicBezTo>
                      <a:pt x="209" y="85"/>
                      <a:pt x="209" y="85"/>
                      <a:pt x="209" y="85"/>
                    </a:cubicBezTo>
                    <a:cubicBezTo>
                      <a:pt x="210" y="84"/>
                      <a:pt x="212" y="83"/>
                      <a:pt x="212" y="81"/>
                    </a:cubicBezTo>
                    <a:cubicBezTo>
                      <a:pt x="213" y="79"/>
                      <a:pt x="212" y="77"/>
                      <a:pt x="211" y="75"/>
                    </a:cubicBezTo>
                    <a:cubicBezTo>
                      <a:pt x="186" y="32"/>
                      <a:pt x="186" y="32"/>
                      <a:pt x="186" y="32"/>
                    </a:cubicBezTo>
                    <a:cubicBezTo>
                      <a:pt x="185" y="31"/>
                      <a:pt x="184" y="29"/>
                      <a:pt x="182" y="29"/>
                    </a:cubicBezTo>
                    <a:cubicBezTo>
                      <a:pt x="180" y="28"/>
                      <a:pt x="178" y="29"/>
                      <a:pt x="177" y="30"/>
                    </a:cubicBezTo>
                    <a:cubicBezTo>
                      <a:pt x="162" y="38"/>
                      <a:pt x="162" y="38"/>
                      <a:pt x="162" y="38"/>
                    </a:cubicBezTo>
                    <a:cubicBezTo>
                      <a:pt x="155" y="33"/>
                      <a:pt x="148" y="28"/>
                      <a:pt x="139" y="25"/>
                    </a:cubicBezTo>
                    <a:cubicBezTo>
                      <a:pt x="139" y="7"/>
                      <a:pt x="139" y="7"/>
                      <a:pt x="139" y="7"/>
                    </a:cubicBezTo>
                    <a:cubicBezTo>
                      <a:pt x="139" y="4"/>
                      <a:pt x="136" y="0"/>
                      <a:pt x="132" y="0"/>
                    </a:cubicBezTo>
                    <a:cubicBezTo>
                      <a:pt x="82" y="0"/>
                      <a:pt x="82" y="0"/>
                      <a:pt x="82" y="0"/>
                    </a:cubicBezTo>
                    <a:cubicBezTo>
                      <a:pt x="78" y="0"/>
                      <a:pt x="75" y="4"/>
                      <a:pt x="75" y="7"/>
                    </a:cubicBezTo>
                    <a:cubicBezTo>
                      <a:pt x="75" y="25"/>
                      <a:pt x="75" y="25"/>
                      <a:pt x="75" y="25"/>
                    </a:cubicBezTo>
                    <a:cubicBezTo>
                      <a:pt x="67" y="28"/>
                      <a:pt x="59" y="32"/>
                      <a:pt x="51" y="38"/>
                    </a:cubicBezTo>
                    <a:cubicBezTo>
                      <a:pt x="36" y="30"/>
                      <a:pt x="36" y="30"/>
                      <a:pt x="36" y="30"/>
                    </a:cubicBezTo>
                    <a:cubicBezTo>
                      <a:pt x="33" y="28"/>
                      <a:pt x="28" y="29"/>
                      <a:pt x="26" y="32"/>
                    </a:cubicBezTo>
                    <a:cubicBezTo>
                      <a:pt x="1" y="75"/>
                      <a:pt x="1" y="75"/>
                      <a:pt x="1" y="75"/>
                    </a:cubicBezTo>
                    <a:cubicBezTo>
                      <a:pt x="0" y="77"/>
                      <a:pt x="0" y="79"/>
                      <a:pt x="0" y="81"/>
                    </a:cubicBezTo>
                    <a:cubicBezTo>
                      <a:pt x="1" y="83"/>
                      <a:pt x="2" y="84"/>
                      <a:pt x="4" y="85"/>
                    </a:cubicBezTo>
                    <a:cubicBezTo>
                      <a:pt x="19" y="94"/>
                      <a:pt x="19" y="94"/>
                      <a:pt x="19" y="94"/>
                    </a:cubicBezTo>
                    <a:cubicBezTo>
                      <a:pt x="18" y="99"/>
                      <a:pt x="18" y="103"/>
                      <a:pt x="18" y="107"/>
                    </a:cubicBezTo>
                    <a:cubicBezTo>
                      <a:pt x="18" y="112"/>
                      <a:pt x="18" y="116"/>
                      <a:pt x="19" y="121"/>
                    </a:cubicBezTo>
                    <a:cubicBezTo>
                      <a:pt x="4" y="130"/>
                      <a:pt x="4" y="130"/>
                      <a:pt x="4" y="130"/>
                    </a:cubicBezTo>
                    <a:cubicBezTo>
                      <a:pt x="2" y="130"/>
                      <a:pt x="1" y="132"/>
                      <a:pt x="0" y="134"/>
                    </a:cubicBezTo>
                    <a:cubicBezTo>
                      <a:pt x="0" y="136"/>
                      <a:pt x="0" y="138"/>
                      <a:pt x="1" y="139"/>
                    </a:cubicBezTo>
                    <a:cubicBezTo>
                      <a:pt x="26" y="183"/>
                      <a:pt x="26" y="183"/>
                      <a:pt x="26" y="183"/>
                    </a:cubicBezTo>
                    <a:cubicBezTo>
                      <a:pt x="28" y="186"/>
                      <a:pt x="32" y="187"/>
                      <a:pt x="36" y="185"/>
                    </a:cubicBezTo>
                    <a:cubicBezTo>
                      <a:pt x="51" y="176"/>
                      <a:pt x="51" y="176"/>
                      <a:pt x="51" y="176"/>
                    </a:cubicBezTo>
                    <a:cubicBezTo>
                      <a:pt x="59" y="182"/>
                      <a:pt x="67" y="187"/>
                      <a:pt x="75" y="190"/>
                    </a:cubicBezTo>
                    <a:cubicBezTo>
                      <a:pt x="75" y="207"/>
                      <a:pt x="75" y="207"/>
                      <a:pt x="75" y="207"/>
                    </a:cubicBezTo>
                    <a:cubicBezTo>
                      <a:pt x="75" y="211"/>
                      <a:pt x="78" y="214"/>
                      <a:pt x="82" y="214"/>
                    </a:cubicBezTo>
                    <a:cubicBezTo>
                      <a:pt x="132" y="214"/>
                      <a:pt x="132" y="214"/>
                      <a:pt x="132" y="214"/>
                    </a:cubicBezTo>
                    <a:cubicBezTo>
                      <a:pt x="136" y="214"/>
                      <a:pt x="139" y="211"/>
                      <a:pt x="139" y="207"/>
                    </a:cubicBezTo>
                    <a:cubicBezTo>
                      <a:pt x="139" y="190"/>
                      <a:pt x="139" y="190"/>
                      <a:pt x="139" y="190"/>
                    </a:cubicBezTo>
                    <a:cubicBezTo>
                      <a:pt x="148" y="187"/>
                      <a:pt x="155" y="182"/>
                      <a:pt x="162" y="176"/>
                    </a:cubicBezTo>
                    <a:cubicBezTo>
                      <a:pt x="177" y="185"/>
                      <a:pt x="177" y="185"/>
                      <a:pt x="177" y="185"/>
                    </a:cubicBezTo>
                    <a:cubicBezTo>
                      <a:pt x="178" y="186"/>
                      <a:pt x="180" y="186"/>
                      <a:pt x="182" y="186"/>
                    </a:cubicBezTo>
                    <a:cubicBezTo>
                      <a:pt x="184" y="185"/>
                      <a:pt x="186" y="184"/>
                      <a:pt x="187" y="183"/>
                    </a:cubicBezTo>
                    <a:cubicBezTo>
                      <a:pt x="211" y="139"/>
                      <a:pt x="211" y="139"/>
                      <a:pt x="211" y="139"/>
                    </a:cubicBezTo>
                    <a:cubicBezTo>
                      <a:pt x="213" y="136"/>
                      <a:pt x="212" y="131"/>
                      <a:pt x="209" y="130"/>
                    </a:cubicBezTo>
                    <a:close/>
                    <a:moveTo>
                      <a:pt x="178" y="169"/>
                    </a:moveTo>
                    <a:cubicBezTo>
                      <a:pt x="165" y="161"/>
                      <a:pt x="165" y="161"/>
                      <a:pt x="165" y="161"/>
                    </a:cubicBezTo>
                    <a:cubicBezTo>
                      <a:pt x="162" y="160"/>
                      <a:pt x="159" y="160"/>
                      <a:pt x="156" y="162"/>
                    </a:cubicBezTo>
                    <a:cubicBezTo>
                      <a:pt x="148" y="170"/>
                      <a:pt x="141" y="175"/>
                      <a:pt x="130" y="178"/>
                    </a:cubicBezTo>
                    <a:cubicBezTo>
                      <a:pt x="127" y="179"/>
                      <a:pt x="125" y="181"/>
                      <a:pt x="125" y="185"/>
                    </a:cubicBezTo>
                    <a:cubicBezTo>
                      <a:pt x="125" y="200"/>
                      <a:pt x="125" y="200"/>
                      <a:pt x="125" y="200"/>
                    </a:cubicBezTo>
                    <a:cubicBezTo>
                      <a:pt x="89" y="200"/>
                      <a:pt x="89" y="200"/>
                      <a:pt x="89" y="200"/>
                    </a:cubicBezTo>
                    <a:cubicBezTo>
                      <a:pt x="89" y="185"/>
                      <a:pt x="89" y="185"/>
                      <a:pt x="89" y="185"/>
                    </a:cubicBezTo>
                    <a:cubicBezTo>
                      <a:pt x="89" y="181"/>
                      <a:pt x="87" y="179"/>
                      <a:pt x="84" y="178"/>
                    </a:cubicBezTo>
                    <a:cubicBezTo>
                      <a:pt x="74" y="175"/>
                      <a:pt x="66" y="170"/>
                      <a:pt x="57" y="162"/>
                    </a:cubicBezTo>
                    <a:cubicBezTo>
                      <a:pt x="55" y="160"/>
                      <a:pt x="51" y="160"/>
                      <a:pt x="49" y="161"/>
                    </a:cubicBezTo>
                    <a:cubicBezTo>
                      <a:pt x="35" y="169"/>
                      <a:pt x="35" y="169"/>
                      <a:pt x="35" y="169"/>
                    </a:cubicBezTo>
                    <a:cubicBezTo>
                      <a:pt x="17" y="138"/>
                      <a:pt x="17" y="138"/>
                      <a:pt x="17" y="138"/>
                    </a:cubicBezTo>
                    <a:cubicBezTo>
                      <a:pt x="30" y="131"/>
                      <a:pt x="30" y="131"/>
                      <a:pt x="30" y="131"/>
                    </a:cubicBezTo>
                    <a:cubicBezTo>
                      <a:pt x="33" y="129"/>
                      <a:pt x="34" y="126"/>
                      <a:pt x="34" y="123"/>
                    </a:cubicBezTo>
                    <a:cubicBezTo>
                      <a:pt x="33" y="118"/>
                      <a:pt x="32" y="113"/>
                      <a:pt x="32" y="107"/>
                    </a:cubicBezTo>
                    <a:cubicBezTo>
                      <a:pt x="32" y="102"/>
                      <a:pt x="33" y="97"/>
                      <a:pt x="34" y="92"/>
                    </a:cubicBezTo>
                    <a:cubicBezTo>
                      <a:pt x="35" y="89"/>
                      <a:pt x="33" y="86"/>
                      <a:pt x="30" y="84"/>
                    </a:cubicBezTo>
                    <a:cubicBezTo>
                      <a:pt x="17" y="76"/>
                      <a:pt x="17" y="76"/>
                      <a:pt x="17" y="76"/>
                    </a:cubicBezTo>
                    <a:cubicBezTo>
                      <a:pt x="35" y="46"/>
                      <a:pt x="35" y="46"/>
                      <a:pt x="35" y="46"/>
                    </a:cubicBezTo>
                    <a:cubicBezTo>
                      <a:pt x="49" y="53"/>
                      <a:pt x="49" y="53"/>
                      <a:pt x="49" y="53"/>
                    </a:cubicBezTo>
                    <a:cubicBezTo>
                      <a:pt x="51" y="55"/>
                      <a:pt x="55" y="55"/>
                      <a:pt x="57" y="52"/>
                    </a:cubicBezTo>
                    <a:cubicBezTo>
                      <a:pt x="66" y="45"/>
                      <a:pt x="74" y="40"/>
                      <a:pt x="84" y="37"/>
                    </a:cubicBezTo>
                    <a:cubicBezTo>
                      <a:pt x="87" y="36"/>
                      <a:pt x="89" y="33"/>
                      <a:pt x="89" y="30"/>
                    </a:cubicBezTo>
                    <a:cubicBezTo>
                      <a:pt x="89" y="15"/>
                      <a:pt x="89" y="15"/>
                      <a:pt x="89" y="15"/>
                    </a:cubicBezTo>
                    <a:cubicBezTo>
                      <a:pt x="125" y="15"/>
                      <a:pt x="125" y="15"/>
                      <a:pt x="125" y="15"/>
                    </a:cubicBezTo>
                    <a:cubicBezTo>
                      <a:pt x="125" y="30"/>
                      <a:pt x="125" y="30"/>
                      <a:pt x="125" y="30"/>
                    </a:cubicBezTo>
                    <a:cubicBezTo>
                      <a:pt x="125" y="33"/>
                      <a:pt x="127" y="36"/>
                      <a:pt x="130" y="37"/>
                    </a:cubicBezTo>
                    <a:cubicBezTo>
                      <a:pt x="141" y="40"/>
                      <a:pt x="148" y="45"/>
                      <a:pt x="156" y="52"/>
                    </a:cubicBezTo>
                    <a:cubicBezTo>
                      <a:pt x="158" y="55"/>
                      <a:pt x="162" y="55"/>
                      <a:pt x="165" y="53"/>
                    </a:cubicBezTo>
                    <a:cubicBezTo>
                      <a:pt x="178" y="46"/>
                      <a:pt x="178" y="46"/>
                      <a:pt x="178" y="46"/>
                    </a:cubicBezTo>
                    <a:cubicBezTo>
                      <a:pt x="195" y="76"/>
                      <a:pt x="195" y="76"/>
                      <a:pt x="195" y="76"/>
                    </a:cubicBezTo>
                    <a:cubicBezTo>
                      <a:pt x="182" y="84"/>
                      <a:pt x="182" y="84"/>
                      <a:pt x="182" y="84"/>
                    </a:cubicBezTo>
                    <a:cubicBezTo>
                      <a:pt x="179" y="86"/>
                      <a:pt x="178" y="89"/>
                      <a:pt x="179" y="92"/>
                    </a:cubicBezTo>
                    <a:cubicBezTo>
                      <a:pt x="180" y="97"/>
                      <a:pt x="180" y="102"/>
                      <a:pt x="180" y="107"/>
                    </a:cubicBezTo>
                    <a:cubicBezTo>
                      <a:pt x="180" y="113"/>
                      <a:pt x="180" y="118"/>
                      <a:pt x="179" y="123"/>
                    </a:cubicBezTo>
                    <a:cubicBezTo>
                      <a:pt x="178" y="126"/>
                      <a:pt x="179" y="129"/>
                      <a:pt x="182" y="131"/>
                    </a:cubicBezTo>
                    <a:cubicBezTo>
                      <a:pt x="196" y="138"/>
                      <a:pt x="196" y="138"/>
                      <a:pt x="196" y="138"/>
                    </a:cubicBezTo>
                    <a:lnTo>
                      <a:pt x="178" y="169"/>
                    </a:lnTo>
                    <a:close/>
                  </a:path>
                </a:pathLst>
              </a:custGeom>
              <a:grpFill/>
              <a:ln>
                <a:noFill/>
              </a:ln>
            </p:spPr>
            <p:txBody>
              <a:bodyPr vert="horz" wrap="square" lIns="121837" tIns="60919" rIns="121837" bIns="60919" numCol="1" anchor="t" anchorCtr="0" compatLnSpc="1"/>
              <a:lstStyle/>
              <a:p>
                <a:pPr defTabSz="895350">
                  <a:defRPr/>
                </a:pPr>
                <a:endParaRPr lang="en-US" kern="0" dirty="0">
                  <a:solidFill>
                    <a:sysClr val="windowText" lastClr="000000"/>
                  </a:solidFill>
                  <a:latin typeface="Calibri" panose="020F0502020204030204"/>
                </a:endParaRPr>
              </a:p>
            </p:txBody>
          </p:sp>
        </p:grpSp>
      </p:grpSp>
      <p:grpSp>
        <p:nvGrpSpPr>
          <p:cNvPr id="10" name="Group 18"/>
          <p:cNvGrpSpPr/>
          <p:nvPr/>
        </p:nvGrpSpPr>
        <p:grpSpPr>
          <a:xfrm>
            <a:off x="1369719" y="3363748"/>
            <a:ext cx="2626119" cy="314060"/>
            <a:chOff x="1296364" y="4396717"/>
            <a:chExt cx="2627453" cy="314179"/>
          </a:xfrm>
        </p:grpSpPr>
        <p:cxnSp>
          <p:nvCxnSpPr>
            <p:cNvPr id="11" name="Straight Connector 15"/>
            <p:cNvCxnSpPr/>
            <p:nvPr/>
          </p:nvCxnSpPr>
          <p:spPr>
            <a:xfrm flipH="1">
              <a:off x="2610090" y="4396717"/>
              <a:ext cx="1" cy="314179"/>
            </a:xfrm>
            <a:prstGeom prst="line">
              <a:avLst/>
            </a:prstGeom>
            <a:noFill/>
            <a:ln w="19050" cap="flat" cmpd="sng" algn="ctr">
              <a:solidFill>
                <a:schemeClr val="accent1"/>
              </a:solidFill>
              <a:prstDash val="solid"/>
              <a:miter lim="800000"/>
            </a:ln>
            <a:effectLst/>
          </p:spPr>
        </p:cxnSp>
        <p:cxnSp>
          <p:nvCxnSpPr>
            <p:cNvPr id="12" name="Straight Connector 17"/>
            <p:cNvCxnSpPr/>
            <p:nvPr/>
          </p:nvCxnSpPr>
          <p:spPr>
            <a:xfrm>
              <a:off x="1296364" y="4710896"/>
              <a:ext cx="2627453" cy="0"/>
            </a:xfrm>
            <a:prstGeom prst="line">
              <a:avLst/>
            </a:prstGeom>
            <a:noFill/>
            <a:ln w="19050" cap="flat" cmpd="sng" algn="ctr">
              <a:solidFill>
                <a:srgbClr val="4188CE"/>
              </a:solidFill>
              <a:prstDash val="solid"/>
              <a:miter lim="800000"/>
            </a:ln>
            <a:effectLst/>
          </p:spPr>
        </p:cxnSp>
      </p:grpSp>
      <p:cxnSp>
        <p:nvCxnSpPr>
          <p:cNvPr id="13" name="Straight Connector 102"/>
          <p:cNvCxnSpPr/>
          <p:nvPr/>
        </p:nvCxnSpPr>
        <p:spPr>
          <a:xfrm>
            <a:off x="1369719" y="4891299"/>
            <a:ext cx="2626119" cy="0"/>
          </a:xfrm>
          <a:prstGeom prst="line">
            <a:avLst/>
          </a:prstGeom>
          <a:noFill/>
          <a:ln w="19050" cap="flat" cmpd="sng" algn="ctr">
            <a:solidFill>
              <a:srgbClr val="4188CE"/>
            </a:solidFill>
            <a:prstDash val="solid"/>
            <a:miter lim="800000"/>
          </a:ln>
          <a:effectLst/>
        </p:spPr>
      </p:cxnSp>
      <p:grpSp>
        <p:nvGrpSpPr>
          <p:cNvPr id="14" name="Group 7"/>
          <p:cNvGrpSpPr/>
          <p:nvPr/>
        </p:nvGrpSpPr>
        <p:grpSpPr>
          <a:xfrm>
            <a:off x="5365797" y="1903885"/>
            <a:ext cx="1459667" cy="1459864"/>
            <a:chOff x="5353514" y="2684670"/>
            <a:chExt cx="1460409" cy="1460409"/>
          </a:xfrm>
        </p:grpSpPr>
        <p:grpSp>
          <p:nvGrpSpPr>
            <p:cNvPr id="15" name="Group 67"/>
            <p:cNvGrpSpPr/>
            <p:nvPr/>
          </p:nvGrpSpPr>
          <p:grpSpPr>
            <a:xfrm>
              <a:off x="5353514" y="2684670"/>
              <a:ext cx="1460409" cy="1460409"/>
              <a:chOff x="1843428" y="2936308"/>
              <a:chExt cx="1460409" cy="1460409"/>
            </a:xfrm>
          </p:grpSpPr>
          <p:sp>
            <p:nvSpPr>
              <p:cNvPr id="16" name="Oval 68"/>
              <p:cNvSpPr/>
              <p:nvPr/>
            </p:nvSpPr>
            <p:spPr>
              <a:xfrm>
                <a:off x="1843428" y="2936308"/>
                <a:ext cx="1460409" cy="1460409"/>
              </a:xfrm>
              <a:prstGeom prst="ellipse">
                <a:avLst/>
              </a:prstGeom>
              <a:solidFill>
                <a:sysClr val="window" lastClr="FFFFFF"/>
              </a:solidFill>
              <a:ln w="19050" cap="flat" cmpd="sng" algn="ctr">
                <a:solidFill>
                  <a:srgbClr val="FF9298"/>
                </a:solidFill>
                <a:prstDash val="solid"/>
                <a:miter lim="800000"/>
              </a:ln>
              <a:effectLst/>
            </p:spPr>
            <p:txBody>
              <a:bodyPr rtlCol="0" anchor="ctr"/>
              <a:lstStyle/>
              <a:p>
                <a:pPr algn="ctr" defTabSz="895350">
                  <a:defRPr/>
                </a:pPr>
                <a:endParaRPr lang="en-US" kern="0" dirty="0">
                  <a:solidFill>
                    <a:sysClr val="windowText" lastClr="000000"/>
                  </a:solidFill>
                  <a:latin typeface="Calibri" panose="020F0502020204030204"/>
                </a:endParaRPr>
              </a:p>
            </p:txBody>
          </p:sp>
          <p:sp>
            <p:nvSpPr>
              <p:cNvPr id="17" name="Oval 69"/>
              <p:cNvSpPr/>
              <p:nvPr/>
            </p:nvSpPr>
            <p:spPr>
              <a:xfrm>
                <a:off x="2001935" y="3094815"/>
                <a:ext cx="1143395" cy="1143395"/>
              </a:xfrm>
              <a:prstGeom prst="ellipse">
                <a:avLst/>
              </a:prstGeom>
              <a:solidFill>
                <a:srgbClr val="FF9298"/>
              </a:solidFill>
            </p:spPr>
            <p:txBody>
              <a:bodyPr wrap="square" rtlCol="0" anchor="ctr">
                <a:noAutofit/>
              </a:bodyPr>
              <a:lstStyle/>
              <a:p>
                <a:pPr algn="ctr" defTabSz="895350">
                  <a:lnSpc>
                    <a:spcPct val="110000"/>
                  </a:lnSpc>
                  <a:defRPr/>
                </a:pPr>
                <a:endParaRPr lang="en-US" sz="2000" kern="0" dirty="0">
                  <a:solidFill>
                    <a:prstClr val="white"/>
                  </a:solidFill>
                  <a:latin typeface="Arial" panose="020B0604020202020204" pitchFamily="34" charset="0"/>
                  <a:cs typeface="Arial" panose="020B0604020202020204" pitchFamily="34" charset="0"/>
                </a:endParaRPr>
              </a:p>
            </p:txBody>
          </p:sp>
        </p:grpSp>
        <p:grpSp>
          <p:nvGrpSpPr>
            <p:cNvPr id="18" name="Group 27"/>
            <p:cNvGrpSpPr>
              <a:grpSpLocks noChangeAspect="1"/>
            </p:cNvGrpSpPr>
            <p:nvPr/>
          </p:nvGrpSpPr>
          <p:grpSpPr bwMode="auto">
            <a:xfrm>
              <a:off x="5747608" y="3089732"/>
              <a:ext cx="672220" cy="673056"/>
              <a:chOff x="3437" y="1756"/>
              <a:chExt cx="805" cy="806"/>
            </a:xfrm>
            <a:solidFill>
              <a:sysClr val="window" lastClr="FFFFFF"/>
            </a:solidFill>
          </p:grpSpPr>
          <p:sp>
            <p:nvSpPr>
              <p:cNvPr id="19" name="Freeform 28"/>
              <p:cNvSpPr>
                <a:spLocks noEditPoints="1"/>
              </p:cNvSpPr>
              <p:nvPr/>
            </p:nvSpPr>
            <p:spPr bwMode="auto">
              <a:xfrm>
                <a:off x="3437" y="1756"/>
                <a:ext cx="805" cy="806"/>
              </a:xfrm>
              <a:custGeom>
                <a:avLst/>
                <a:gdLst>
                  <a:gd name="T0" fmla="*/ 170 w 341"/>
                  <a:gd name="T1" fmla="*/ 0 h 341"/>
                  <a:gd name="T2" fmla="*/ 0 w 341"/>
                  <a:gd name="T3" fmla="*/ 170 h 341"/>
                  <a:gd name="T4" fmla="*/ 170 w 341"/>
                  <a:gd name="T5" fmla="*/ 341 h 341"/>
                  <a:gd name="T6" fmla="*/ 341 w 341"/>
                  <a:gd name="T7" fmla="*/ 170 h 341"/>
                  <a:gd name="T8" fmla="*/ 170 w 341"/>
                  <a:gd name="T9" fmla="*/ 0 h 341"/>
                  <a:gd name="T10" fmla="*/ 170 w 341"/>
                  <a:gd name="T11" fmla="*/ 327 h 341"/>
                  <a:gd name="T12" fmla="*/ 14 w 341"/>
                  <a:gd name="T13" fmla="*/ 170 h 341"/>
                  <a:gd name="T14" fmla="*/ 170 w 341"/>
                  <a:gd name="T15" fmla="*/ 14 h 341"/>
                  <a:gd name="T16" fmla="*/ 327 w 341"/>
                  <a:gd name="T17" fmla="*/ 170 h 341"/>
                  <a:gd name="T18" fmla="*/ 170 w 341"/>
                  <a:gd name="T19" fmla="*/ 327 h 3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41" h="341">
                    <a:moveTo>
                      <a:pt x="170" y="0"/>
                    </a:moveTo>
                    <a:cubicBezTo>
                      <a:pt x="76" y="0"/>
                      <a:pt x="0" y="76"/>
                      <a:pt x="0" y="170"/>
                    </a:cubicBezTo>
                    <a:cubicBezTo>
                      <a:pt x="0" y="264"/>
                      <a:pt x="76" y="341"/>
                      <a:pt x="170" y="341"/>
                    </a:cubicBezTo>
                    <a:cubicBezTo>
                      <a:pt x="264" y="341"/>
                      <a:pt x="341" y="264"/>
                      <a:pt x="341" y="170"/>
                    </a:cubicBezTo>
                    <a:cubicBezTo>
                      <a:pt x="341" y="76"/>
                      <a:pt x="264" y="0"/>
                      <a:pt x="170" y="0"/>
                    </a:cubicBezTo>
                    <a:close/>
                    <a:moveTo>
                      <a:pt x="170" y="327"/>
                    </a:moveTo>
                    <a:cubicBezTo>
                      <a:pt x="84" y="327"/>
                      <a:pt x="14" y="257"/>
                      <a:pt x="14" y="170"/>
                    </a:cubicBezTo>
                    <a:cubicBezTo>
                      <a:pt x="14" y="84"/>
                      <a:pt x="84" y="14"/>
                      <a:pt x="170" y="14"/>
                    </a:cubicBezTo>
                    <a:cubicBezTo>
                      <a:pt x="257" y="14"/>
                      <a:pt x="327" y="84"/>
                      <a:pt x="327" y="170"/>
                    </a:cubicBezTo>
                    <a:cubicBezTo>
                      <a:pt x="327" y="257"/>
                      <a:pt x="257" y="327"/>
                      <a:pt x="170" y="327"/>
                    </a:cubicBezTo>
                    <a:close/>
                  </a:path>
                </a:pathLst>
              </a:custGeom>
              <a:grpFill/>
              <a:ln>
                <a:noFill/>
              </a:ln>
            </p:spPr>
            <p:txBody>
              <a:bodyPr vert="horz" wrap="square" lIns="121837" tIns="60919" rIns="121837" bIns="60919" numCol="1" anchor="t" anchorCtr="0" compatLnSpc="1"/>
              <a:lstStyle/>
              <a:p>
                <a:pPr defTabSz="895350">
                  <a:defRPr/>
                </a:pPr>
                <a:endParaRPr lang="en-US" kern="0" dirty="0">
                  <a:solidFill>
                    <a:sysClr val="windowText" lastClr="000000"/>
                  </a:solidFill>
                  <a:latin typeface="Calibri" panose="020F0502020204030204"/>
                </a:endParaRPr>
              </a:p>
            </p:txBody>
          </p:sp>
          <p:sp>
            <p:nvSpPr>
              <p:cNvPr id="20" name="Freeform 29"/>
              <p:cNvSpPr>
                <a:spLocks noEditPoints="1"/>
              </p:cNvSpPr>
              <p:nvPr/>
            </p:nvSpPr>
            <p:spPr bwMode="auto">
              <a:xfrm>
                <a:off x="3772" y="1938"/>
                <a:ext cx="288" cy="288"/>
              </a:xfrm>
              <a:custGeom>
                <a:avLst/>
                <a:gdLst>
                  <a:gd name="T0" fmla="*/ 119 w 122"/>
                  <a:gd name="T1" fmla="*/ 3 h 122"/>
                  <a:gd name="T2" fmla="*/ 109 w 122"/>
                  <a:gd name="T3" fmla="*/ 3 h 122"/>
                  <a:gd name="T4" fmla="*/ 43 w 122"/>
                  <a:gd name="T5" fmla="*/ 69 h 122"/>
                  <a:gd name="T6" fmla="*/ 28 w 122"/>
                  <a:gd name="T7" fmla="*/ 65 h 122"/>
                  <a:gd name="T8" fmla="*/ 0 w 122"/>
                  <a:gd name="T9" fmla="*/ 93 h 122"/>
                  <a:gd name="T10" fmla="*/ 28 w 122"/>
                  <a:gd name="T11" fmla="*/ 122 h 122"/>
                  <a:gd name="T12" fmla="*/ 57 w 122"/>
                  <a:gd name="T13" fmla="*/ 93 h 122"/>
                  <a:gd name="T14" fmla="*/ 53 w 122"/>
                  <a:gd name="T15" fmla="*/ 79 h 122"/>
                  <a:gd name="T16" fmla="*/ 119 w 122"/>
                  <a:gd name="T17" fmla="*/ 13 h 122"/>
                  <a:gd name="T18" fmla="*/ 119 w 122"/>
                  <a:gd name="T19" fmla="*/ 3 h 122"/>
                  <a:gd name="T20" fmla="*/ 28 w 122"/>
                  <a:gd name="T21" fmla="*/ 108 h 122"/>
                  <a:gd name="T22" fmla="*/ 14 w 122"/>
                  <a:gd name="T23" fmla="*/ 93 h 122"/>
                  <a:gd name="T24" fmla="*/ 28 w 122"/>
                  <a:gd name="T25" fmla="*/ 79 h 122"/>
                  <a:gd name="T26" fmla="*/ 43 w 122"/>
                  <a:gd name="T27" fmla="*/ 93 h 122"/>
                  <a:gd name="T28" fmla="*/ 28 w 122"/>
                  <a:gd name="T29" fmla="*/ 108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2" h="122">
                    <a:moveTo>
                      <a:pt x="119" y="3"/>
                    </a:moveTo>
                    <a:cubicBezTo>
                      <a:pt x="116" y="0"/>
                      <a:pt x="112" y="0"/>
                      <a:pt x="109" y="3"/>
                    </a:cubicBezTo>
                    <a:cubicBezTo>
                      <a:pt x="43" y="69"/>
                      <a:pt x="43" y="69"/>
                      <a:pt x="43" y="69"/>
                    </a:cubicBezTo>
                    <a:cubicBezTo>
                      <a:pt x="39" y="66"/>
                      <a:pt x="34" y="65"/>
                      <a:pt x="28" y="65"/>
                    </a:cubicBezTo>
                    <a:cubicBezTo>
                      <a:pt x="13" y="65"/>
                      <a:pt x="0" y="78"/>
                      <a:pt x="0" y="93"/>
                    </a:cubicBezTo>
                    <a:cubicBezTo>
                      <a:pt x="0" y="109"/>
                      <a:pt x="13" y="122"/>
                      <a:pt x="28" y="122"/>
                    </a:cubicBezTo>
                    <a:cubicBezTo>
                      <a:pt x="44" y="122"/>
                      <a:pt x="57" y="109"/>
                      <a:pt x="57" y="93"/>
                    </a:cubicBezTo>
                    <a:cubicBezTo>
                      <a:pt x="57" y="88"/>
                      <a:pt x="55" y="83"/>
                      <a:pt x="53" y="79"/>
                    </a:cubicBezTo>
                    <a:cubicBezTo>
                      <a:pt x="119" y="13"/>
                      <a:pt x="119" y="13"/>
                      <a:pt x="119" y="13"/>
                    </a:cubicBezTo>
                    <a:cubicBezTo>
                      <a:pt x="122" y="10"/>
                      <a:pt x="122" y="6"/>
                      <a:pt x="119" y="3"/>
                    </a:cubicBezTo>
                    <a:close/>
                    <a:moveTo>
                      <a:pt x="28" y="108"/>
                    </a:moveTo>
                    <a:cubicBezTo>
                      <a:pt x="21" y="108"/>
                      <a:pt x="14" y="101"/>
                      <a:pt x="14" y="93"/>
                    </a:cubicBezTo>
                    <a:cubicBezTo>
                      <a:pt x="14" y="86"/>
                      <a:pt x="21" y="79"/>
                      <a:pt x="28" y="79"/>
                    </a:cubicBezTo>
                    <a:cubicBezTo>
                      <a:pt x="36" y="79"/>
                      <a:pt x="43" y="86"/>
                      <a:pt x="43" y="93"/>
                    </a:cubicBezTo>
                    <a:cubicBezTo>
                      <a:pt x="43" y="101"/>
                      <a:pt x="36" y="108"/>
                      <a:pt x="28" y="108"/>
                    </a:cubicBezTo>
                    <a:close/>
                  </a:path>
                </a:pathLst>
              </a:custGeom>
              <a:grpFill/>
              <a:ln>
                <a:noFill/>
              </a:ln>
            </p:spPr>
            <p:txBody>
              <a:bodyPr vert="horz" wrap="square" lIns="121837" tIns="60919" rIns="121837" bIns="60919" numCol="1" anchor="t" anchorCtr="0" compatLnSpc="1"/>
              <a:lstStyle/>
              <a:p>
                <a:pPr defTabSz="895350">
                  <a:defRPr/>
                </a:pPr>
                <a:endParaRPr lang="en-US" kern="0" dirty="0">
                  <a:solidFill>
                    <a:sysClr val="windowText" lastClr="000000"/>
                  </a:solidFill>
                  <a:latin typeface="Calibri" panose="020F0502020204030204"/>
                </a:endParaRPr>
              </a:p>
            </p:txBody>
          </p:sp>
          <p:sp>
            <p:nvSpPr>
              <p:cNvPr id="21" name="Freeform 30"/>
              <p:cNvSpPr/>
              <p:nvPr/>
            </p:nvSpPr>
            <p:spPr bwMode="auto">
              <a:xfrm>
                <a:off x="3500" y="2124"/>
                <a:ext cx="102" cy="34"/>
              </a:xfrm>
              <a:custGeom>
                <a:avLst/>
                <a:gdLst>
                  <a:gd name="T0" fmla="*/ 43 w 43"/>
                  <a:gd name="T1" fmla="*/ 7 h 14"/>
                  <a:gd name="T2" fmla="*/ 36 w 43"/>
                  <a:gd name="T3" fmla="*/ 0 h 14"/>
                  <a:gd name="T4" fmla="*/ 8 w 43"/>
                  <a:gd name="T5" fmla="*/ 0 h 14"/>
                  <a:gd name="T6" fmla="*/ 0 w 43"/>
                  <a:gd name="T7" fmla="*/ 7 h 14"/>
                  <a:gd name="T8" fmla="*/ 8 w 43"/>
                  <a:gd name="T9" fmla="*/ 14 h 14"/>
                  <a:gd name="T10" fmla="*/ 36 w 43"/>
                  <a:gd name="T11" fmla="*/ 14 h 14"/>
                  <a:gd name="T12" fmla="*/ 43 w 43"/>
                  <a:gd name="T13" fmla="*/ 7 h 14"/>
                </a:gdLst>
                <a:ahLst/>
                <a:cxnLst>
                  <a:cxn ang="0">
                    <a:pos x="T0" y="T1"/>
                  </a:cxn>
                  <a:cxn ang="0">
                    <a:pos x="T2" y="T3"/>
                  </a:cxn>
                  <a:cxn ang="0">
                    <a:pos x="T4" y="T5"/>
                  </a:cxn>
                  <a:cxn ang="0">
                    <a:pos x="T6" y="T7"/>
                  </a:cxn>
                  <a:cxn ang="0">
                    <a:pos x="T8" y="T9"/>
                  </a:cxn>
                  <a:cxn ang="0">
                    <a:pos x="T10" y="T11"/>
                  </a:cxn>
                  <a:cxn ang="0">
                    <a:pos x="T12" y="T13"/>
                  </a:cxn>
                </a:cxnLst>
                <a:rect l="0" t="0" r="r" b="b"/>
                <a:pathLst>
                  <a:path w="43" h="14">
                    <a:moveTo>
                      <a:pt x="43" y="7"/>
                    </a:moveTo>
                    <a:cubicBezTo>
                      <a:pt x="43" y="3"/>
                      <a:pt x="40" y="0"/>
                      <a:pt x="36" y="0"/>
                    </a:cubicBezTo>
                    <a:cubicBezTo>
                      <a:pt x="8" y="0"/>
                      <a:pt x="8" y="0"/>
                      <a:pt x="8" y="0"/>
                    </a:cubicBezTo>
                    <a:cubicBezTo>
                      <a:pt x="4" y="0"/>
                      <a:pt x="0" y="3"/>
                      <a:pt x="0" y="7"/>
                    </a:cubicBezTo>
                    <a:cubicBezTo>
                      <a:pt x="0" y="11"/>
                      <a:pt x="4" y="14"/>
                      <a:pt x="8" y="14"/>
                    </a:cubicBezTo>
                    <a:cubicBezTo>
                      <a:pt x="36" y="14"/>
                      <a:pt x="36" y="14"/>
                      <a:pt x="36" y="14"/>
                    </a:cubicBezTo>
                    <a:cubicBezTo>
                      <a:pt x="40" y="14"/>
                      <a:pt x="43" y="11"/>
                      <a:pt x="43" y="7"/>
                    </a:cubicBezTo>
                    <a:close/>
                  </a:path>
                </a:pathLst>
              </a:custGeom>
              <a:grpFill/>
              <a:ln>
                <a:noFill/>
              </a:ln>
            </p:spPr>
            <p:txBody>
              <a:bodyPr vert="horz" wrap="square" lIns="121837" tIns="60919" rIns="121837" bIns="60919" numCol="1" anchor="t" anchorCtr="0" compatLnSpc="1"/>
              <a:lstStyle/>
              <a:p>
                <a:pPr defTabSz="895350">
                  <a:defRPr/>
                </a:pPr>
                <a:endParaRPr lang="en-US" kern="0" dirty="0">
                  <a:solidFill>
                    <a:sysClr val="windowText" lastClr="000000"/>
                  </a:solidFill>
                  <a:latin typeface="Calibri" panose="020F0502020204030204"/>
                </a:endParaRPr>
              </a:p>
            </p:txBody>
          </p:sp>
          <p:sp>
            <p:nvSpPr>
              <p:cNvPr id="22" name="Freeform 31"/>
              <p:cNvSpPr/>
              <p:nvPr/>
            </p:nvSpPr>
            <p:spPr bwMode="auto">
              <a:xfrm>
                <a:off x="3526" y="2236"/>
                <a:ext cx="100" cy="61"/>
              </a:xfrm>
              <a:custGeom>
                <a:avLst/>
                <a:gdLst>
                  <a:gd name="T0" fmla="*/ 31 w 42"/>
                  <a:gd name="T1" fmla="*/ 2 h 26"/>
                  <a:gd name="T2" fmla="*/ 5 w 42"/>
                  <a:gd name="T3" fmla="*/ 13 h 26"/>
                  <a:gd name="T4" fmla="*/ 1 w 42"/>
                  <a:gd name="T5" fmla="*/ 22 h 26"/>
                  <a:gd name="T6" fmla="*/ 8 w 42"/>
                  <a:gd name="T7" fmla="*/ 26 h 26"/>
                  <a:gd name="T8" fmla="*/ 10 w 42"/>
                  <a:gd name="T9" fmla="*/ 26 h 26"/>
                  <a:gd name="T10" fmla="*/ 37 w 42"/>
                  <a:gd name="T11" fmla="*/ 15 h 26"/>
                  <a:gd name="T12" fmla="*/ 40 w 42"/>
                  <a:gd name="T13" fmla="*/ 5 h 26"/>
                  <a:gd name="T14" fmla="*/ 31 w 42"/>
                  <a:gd name="T15" fmla="*/ 2 h 2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2" h="26">
                    <a:moveTo>
                      <a:pt x="31" y="2"/>
                    </a:moveTo>
                    <a:cubicBezTo>
                      <a:pt x="5" y="13"/>
                      <a:pt x="5" y="13"/>
                      <a:pt x="5" y="13"/>
                    </a:cubicBezTo>
                    <a:cubicBezTo>
                      <a:pt x="1" y="14"/>
                      <a:pt x="0" y="18"/>
                      <a:pt x="1" y="22"/>
                    </a:cubicBezTo>
                    <a:cubicBezTo>
                      <a:pt x="2" y="25"/>
                      <a:pt x="5" y="26"/>
                      <a:pt x="8" y="26"/>
                    </a:cubicBezTo>
                    <a:cubicBezTo>
                      <a:pt x="9" y="26"/>
                      <a:pt x="9" y="26"/>
                      <a:pt x="10" y="26"/>
                    </a:cubicBezTo>
                    <a:cubicBezTo>
                      <a:pt x="37" y="15"/>
                      <a:pt x="37" y="15"/>
                      <a:pt x="37" y="15"/>
                    </a:cubicBezTo>
                    <a:cubicBezTo>
                      <a:pt x="40" y="13"/>
                      <a:pt x="42" y="9"/>
                      <a:pt x="40" y="5"/>
                    </a:cubicBezTo>
                    <a:cubicBezTo>
                      <a:pt x="39" y="2"/>
                      <a:pt x="35" y="0"/>
                      <a:pt x="31" y="2"/>
                    </a:cubicBezTo>
                    <a:close/>
                  </a:path>
                </a:pathLst>
              </a:custGeom>
              <a:grpFill/>
              <a:ln>
                <a:noFill/>
              </a:ln>
            </p:spPr>
            <p:txBody>
              <a:bodyPr vert="horz" wrap="square" lIns="121837" tIns="60919" rIns="121837" bIns="60919" numCol="1" anchor="t" anchorCtr="0" compatLnSpc="1"/>
              <a:lstStyle/>
              <a:p>
                <a:pPr defTabSz="895350">
                  <a:defRPr/>
                </a:pPr>
                <a:endParaRPr lang="en-US" kern="0" dirty="0">
                  <a:solidFill>
                    <a:sysClr val="windowText" lastClr="000000"/>
                  </a:solidFill>
                  <a:latin typeface="Calibri" panose="020F0502020204030204"/>
                </a:endParaRPr>
              </a:p>
            </p:txBody>
          </p:sp>
          <p:sp>
            <p:nvSpPr>
              <p:cNvPr id="23" name="Freeform 32"/>
              <p:cNvSpPr/>
              <p:nvPr/>
            </p:nvSpPr>
            <p:spPr bwMode="auto">
              <a:xfrm>
                <a:off x="4053" y="2236"/>
                <a:ext cx="100" cy="61"/>
              </a:xfrm>
              <a:custGeom>
                <a:avLst/>
                <a:gdLst>
                  <a:gd name="T0" fmla="*/ 37 w 42"/>
                  <a:gd name="T1" fmla="*/ 13 h 26"/>
                  <a:gd name="T2" fmla="*/ 11 w 42"/>
                  <a:gd name="T3" fmla="*/ 2 h 26"/>
                  <a:gd name="T4" fmla="*/ 1 w 42"/>
                  <a:gd name="T5" fmla="*/ 5 h 26"/>
                  <a:gd name="T6" fmla="*/ 5 w 42"/>
                  <a:gd name="T7" fmla="*/ 15 h 26"/>
                  <a:gd name="T8" fmla="*/ 31 w 42"/>
                  <a:gd name="T9" fmla="*/ 26 h 26"/>
                  <a:gd name="T10" fmla="*/ 34 w 42"/>
                  <a:gd name="T11" fmla="*/ 26 h 26"/>
                  <a:gd name="T12" fmla="*/ 41 w 42"/>
                  <a:gd name="T13" fmla="*/ 22 h 26"/>
                  <a:gd name="T14" fmla="*/ 37 w 42"/>
                  <a:gd name="T15" fmla="*/ 13 h 2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2" h="26">
                    <a:moveTo>
                      <a:pt x="37" y="13"/>
                    </a:moveTo>
                    <a:cubicBezTo>
                      <a:pt x="11" y="2"/>
                      <a:pt x="11" y="2"/>
                      <a:pt x="11" y="2"/>
                    </a:cubicBezTo>
                    <a:cubicBezTo>
                      <a:pt x="7" y="0"/>
                      <a:pt x="3" y="2"/>
                      <a:pt x="1" y="5"/>
                    </a:cubicBezTo>
                    <a:cubicBezTo>
                      <a:pt x="0" y="9"/>
                      <a:pt x="2" y="13"/>
                      <a:pt x="5" y="15"/>
                    </a:cubicBezTo>
                    <a:cubicBezTo>
                      <a:pt x="31" y="26"/>
                      <a:pt x="31" y="26"/>
                      <a:pt x="31" y="26"/>
                    </a:cubicBezTo>
                    <a:cubicBezTo>
                      <a:pt x="32" y="26"/>
                      <a:pt x="33" y="26"/>
                      <a:pt x="34" y="26"/>
                    </a:cubicBezTo>
                    <a:cubicBezTo>
                      <a:pt x="37" y="26"/>
                      <a:pt x="40" y="25"/>
                      <a:pt x="41" y="22"/>
                    </a:cubicBezTo>
                    <a:cubicBezTo>
                      <a:pt x="42" y="18"/>
                      <a:pt x="40" y="14"/>
                      <a:pt x="37" y="13"/>
                    </a:cubicBezTo>
                    <a:close/>
                  </a:path>
                </a:pathLst>
              </a:custGeom>
              <a:grpFill/>
              <a:ln>
                <a:noFill/>
              </a:ln>
            </p:spPr>
            <p:txBody>
              <a:bodyPr vert="horz" wrap="square" lIns="121837" tIns="60919" rIns="121837" bIns="60919" numCol="1" anchor="t" anchorCtr="0" compatLnSpc="1"/>
              <a:lstStyle/>
              <a:p>
                <a:pPr defTabSz="895350">
                  <a:defRPr/>
                </a:pPr>
                <a:endParaRPr lang="en-US" kern="0" dirty="0">
                  <a:solidFill>
                    <a:sysClr val="windowText" lastClr="000000"/>
                  </a:solidFill>
                  <a:latin typeface="Calibri" panose="020F0502020204030204"/>
                </a:endParaRPr>
              </a:p>
            </p:txBody>
          </p:sp>
          <p:sp>
            <p:nvSpPr>
              <p:cNvPr id="24" name="Freeform 33"/>
              <p:cNvSpPr/>
              <p:nvPr/>
            </p:nvSpPr>
            <p:spPr bwMode="auto">
              <a:xfrm>
                <a:off x="4075" y="2124"/>
                <a:ext cx="101" cy="34"/>
              </a:xfrm>
              <a:custGeom>
                <a:avLst/>
                <a:gdLst>
                  <a:gd name="T0" fmla="*/ 35 w 43"/>
                  <a:gd name="T1" fmla="*/ 0 h 14"/>
                  <a:gd name="T2" fmla="*/ 7 w 43"/>
                  <a:gd name="T3" fmla="*/ 0 h 14"/>
                  <a:gd name="T4" fmla="*/ 0 w 43"/>
                  <a:gd name="T5" fmla="*/ 7 h 14"/>
                  <a:gd name="T6" fmla="*/ 7 w 43"/>
                  <a:gd name="T7" fmla="*/ 14 h 14"/>
                  <a:gd name="T8" fmla="*/ 35 w 43"/>
                  <a:gd name="T9" fmla="*/ 14 h 14"/>
                  <a:gd name="T10" fmla="*/ 43 w 43"/>
                  <a:gd name="T11" fmla="*/ 7 h 14"/>
                  <a:gd name="T12" fmla="*/ 35 w 43"/>
                  <a:gd name="T13" fmla="*/ 0 h 14"/>
                </a:gdLst>
                <a:ahLst/>
                <a:cxnLst>
                  <a:cxn ang="0">
                    <a:pos x="T0" y="T1"/>
                  </a:cxn>
                  <a:cxn ang="0">
                    <a:pos x="T2" y="T3"/>
                  </a:cxn>
                  <a:cxn ang="0">
                    <a:pos x="T4" y="T5"/>
                  </a:cxn>
                  <a:cxn ang="0">
                    <a:pos x="T6" y="T7"/>
                  </a:cxn>
                  <a:cxn ang="0">
                    <a:pos x="T8" y="T9"/>
                  </a:cxn>
                  <a:cxn ang="0">
                    <a:pos x="T10" y="T11"/>
                  </a:cxn>
                  <a:cxn ang="0">
                    <a:pos x="T12" y="T13"/>
                  </a:cxn>
                </a:cxnLst>
                <a:rect l="0" t="0" r="r" b="b"/>
                <a:pathLst>
                  <a:path w="43" h="14">
                    <a:moveTo>
                      <a:pt x="35" y="0"/>
                    </a:moveTo>
                    <a:cubicBezTo>
                      <a:pt x="7" y="0"/>
                      <a:pt x="7" y="0"/>
                      <a:pt x="7" y="0"/>
                    </a:cubicBezTo>
                    <a:cubicBezTo>
                      <a:pt x="3" y="0"/>
                      <a:pt x="0" y="3"/>
                      <a:pt x="0" y="7"/>
                    </a:cubicBezTo>
                    <a:cubicBezTo>
                      <a:pt x="0" y="11"/>
                      <a:pt x="3" y="14"/>
                      <a:pt x="7" y="14"/>
                    </a:cubicBezTo>
                    <a:cubicBezTo>
                      <a:pt x="35" y="14"/>
                      <a:pt x="35" y="14"/>
                      <a:pt x="35" y="14"/>
                    </a:cubicBezTo>
                    <a:cubicBezTo>
                      <a:pt x="39" y="14"/>
                      <a:pt x="43" y="11"/>
                      <a:pt x="43" y="7"/>
                    </a:cubicBezTo>
                    <a:cubicBezTo>
                      <a:pt x="43" y="3"/>
                      <a:pt x="39" y="0"/>
                      <a:pt x="35" y="0"/>
                    </a:cubicBezTo>
                    <a:close/>
                  </a:path>
                </a:pathLst>
              </a:custGeom>
              <a:grpFill/>
              <a:ln>
                <a:noFill/>
              </a:ln>
            </p:spPr>
            <p:txBody>
              <a:bodyPr vert="horz" wrap="square" lIns="121837" tIns="60919" rIns="121837" bIns="60919" numCol="1" anchor="t" anchorCtr="0" compatLnSpc="1"/>
              <a:lstStyle/>
              <a:p>
                <a:pPr defTabSz="895350">
                  <a:defRPr/>
                </a:pPr>
                <a:endParaRPr lang="en-US" kern="0" dirty="0">
                  <a:solidFill>
                    <a:sysClr val="windowText" lastClr="000000"/>
                  </a:solidFill>
                  <a:latin typeface="Calibri" panose="020F0502020204030204"/>
                </a:endParaRPr>
              </a:p>
            </p:txBody>
          </p:sp>
          <p:sp>
            <p:nvSpPr>
              <p:cNvPr id="25" name="Freeform 34"/>
              <p:cNvSpPr/>
              <p:nvPr/>
            </p:nvSpPr>
            <p:spPr bwMode="auto">
              <a:xfrm>
                <a:off x="4053" y="2018"/>
                <a:ext cx="100" cy="62"/>
              </a:xfrm>
              <a:custGeom>
                <a:avLst/>
                <a:gdLst>
                  <a:gd name="T0" fmla="*/ 1 w 42"/>
                  <a:gd name="T1" fmla="*/ 21 h 26"/>
                  <a:gd name="T2" fmla="*/ 8 w 42"/>
                  <a:gd name="T3" fmla="*/ 26 h 26"/>
                  <a:gd name="T4" fmla="*/ 11 w 42"/>
                  <a:gd name="T5" fmla="*/ 25 h 26"/>
                  <a:gd name="T6" fmla="*/ 37 w 42"/>
                  <a:gd name="T7" fmla="*/ 14 h 26"/>
                  <a:gd name="T8" fmla="*/ 41 w 42"/>
                  <a:gd name="T9" fmla="*/ 5 h 26"/>
                  <a:gd name="T10" fmla="*/ 31 w 42"/>
                  <a:gd name="T11" fmla="*/ 1 h 26"/>
                  <a:gd name="T12" fmla="*/ 5 w 42"/>
                  <a:gd name="T13" fmla="*/ 12 h 26"/>
                  <a:gd name="T14" fmla="*/ 1 w 42"/>
                  <a:gd name="T15" fmla="*/ 21 h 2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2" h="26">
                    <a:moveTo>
                      <a:pt x="1" y="21"/>
                    </a:moveTo>
                    <a:cubicBezTo>
                      <a:pt x="2" y="24"/>
                      <a:pt x="5" y="26"/>
                      <a:pt x="8" y="26"/>
                    </a:cubicBezTo>
                    <a:cubicBezTo>
                      <a:pt x="9" y="26"/>
                      <a:pt x="10" y="26"/>
                      <a:pt x="11" y="25"/>
                    </a:cubicBezTo>
                    <a:cubicBezTo>
                      <a:pt x="37" y="14"/>
                      <a:pt x="37" y="14"/>
                      <a:pt x="37" y="14"/>
                    </a:cubicBezTo>
                    <a:cubicBezTo>
                      <a:pt x="40" y="13"/>
                      <a:pt x="42" y="9"/>
                      <a:pt x="41" y="5"/>
                    </a:cubicBezTo>
                    <a:cubicBezTo>
                      <a:pt x="39" y="1"/>
                      <a:pt x="35" y="0"/>
                      <a:pt x="31" y="1"/>
                    </a:cubicBezTo>
                    <a:cubicBezTo>
                      <a:pt x="5" y="12"/>
                      <a:pt x="5" y="12"/>
                      <a:pt x="5" y="12"/>
                    </a:cubicBezTo>
                    <a:cubicBezTo>
                      <a:pt x="2" y="14"/>
                      <a:pt x="0" y="18"/>
                      <a:pt x="1" y="21"/>
                    </a:cubicBezTo>
                    <a:close/>
                  </a:path>
                </a:pathLst>
              </a:custGeom>
              <a:grpFill/>
              <a:ln>
                <a:noFill/>
              </a:ln>
            </p:spPr>
            <p:txBody>
              <a:bodyPr vert="horz" wrap="square" lIns="121837" tIns="60919" rIns="121837" bIns="60919" numCol="1" anchor="t" anchorCtr="0" compatLnSpc="1"/>
              <a:lstStyle/>
              <a:p>
                <a:pPr defTabSz="895350">
                  <a:defRPr/>
                </a:pPr>
                <a:endParaRPr lang="en-US" kern="0" dirty="0">
                  <a:solidFill>
                    <a:sysClr val="windowText" lastClr="000000"/>
                  </a:solidFill>
                  <a:latin typeface="Calibri" panose="020F0502020204030204"/>
                </a:endParaRPr>
              </a:p>
            </p:txBody>
          </p:sp>
          <p:sp>
            <p:nvSpPr>
              <p:cNvPr id="26" name="Freeform 35"/>
              <p:cNvSpPr/>
              <p:nvPr/>
            </p:nvSpPr>
            <p:spPr bwMode="auto">
              <a:xfrm>
                <a:off x="3938" y="1846"/>
                <a:ext cx="63" cy="97"/>
              </a:xfrm>
              <a:custGeom>
                <a:avLst/>
                <a:gdLst>
                  <a:gd name="T0" fmla="*/ 5 w 27"/>
                  <a:gd name="T1" fmla="*/ 40 h 41"/>
                  <a:gd name="T2" fmla="*/ 8 w 27"/>
                  <a:gd name="T3" fmla="*/ 41 h 41"/>
                  <a:gd name="T4" fmla="*/ 15 w 27"/>
                  <a:gd name="T5" fmla="*/ 37 h 41"/>
                  <a:gd name="T6" fmla="*/ 26 w 27"/>
                  <a:gd name="T7" fmla="*/ 10 h 41"/>
                  <a:gd name="T8" fmla="*/ 22 w 27"/>
                  <a:gd name="T9" fmla="*/ 1 h 41"/>
                  <a:gd name="T10" fmla="*/ 12 w 27"/>
                  <a:gd name="T11" fmla="*/ 5 h 41"/>
                  <a:gd name="T12" fmla="*/ 2 w 27"/>
                  <a:gd name="T13" fmla="*/ 31 h 41"/>
                  <a:gd name="T14" fmla="*/ 5 w 27"/>
                  <a:gd name="T15" fmla="*/ 40 h 4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 h="41">
                    <a:moveTo>
                      <a:pt x="5" y="40"/>
                    </a:moveTo>
                    <a:cubicBezTo>
                      <a:pt x="6" y="41"/>
                      <a:pt x="7" y="41"/>
                      <a:pt x="8" y="41"/>
                    </a:cubicBezTo>
                    <a:cubicBezTo>
                      <a:pt x="11" y="41"/>
                      <a:pt x="14" y="39"/>
                      <a:pt x="15" y="37"/>
                    </a:cubicBezTo>
                    <a:cubicBezTo>
                      <a:pt x="26" y="10"/>
                      <a:pt x="26" y="10"/>
                      <a:pt x="26" y="10"/>
                    </a:cubicBezTo>
                    <a:cubicBezTo>
                      <a:pt x="27" y="7"/>
                      <a:pt x="25" y="3"/>
                      <a:pt x="22" y="1"/>
                    </a:cubicBezTo>
                    <a:cubicBezTo>
                      <a:pt x="18" y="0"/>
                      <a:pt x="14" y="1"/>
                      <a:pt x="12" y="5"/>
                    </a:cubicBezTo>
                    <a:cubicBezTo>
                      <a:pt x="2" y="31"/>
                      <a:pt x="2" y="31"/>
                      <a:pt x="2" y="31"/>
                    </a:cubicBezTo>
                    <a:cubicBezTo>
                      <a:pt x="0" y="35"/>
                      <a:pt x="2" y="39"/>
                      <a:pt x="5" y="40"/>
                    </a:cubicBezTo>
                    <a:close/>
                  </a:path>
                </a:pathLst>
              </a:custGeom>
              <a:grpFill/>
              <a:ln>
                <a:noFill/>
              </a:ln>
            </p:spPr>
            <p:txBody>
              <a:bodyPr vert="horz" wrap="square" lIns="121837" tIns="60919" rIns="121837" bIns="60919" numCol="1" anchor="t" anchorCtr="0" compatLnSpc="1"/>
              <a:lstStyle/>
              <a:p>
                <a:pPr defTabSz="895350">
                  <a:defRPr/>
                </a:pPr>
                <a:endParaRPr lang="en-US" kern="0" dirty="0">
                  <a:solidFill>
                    <a:sysClr val="windowText" lastClr="000000"/>
                  </a:solidFill>
                  <a:latin typeface="Calibri" panose="020F0502020204030204"/>
                </a:endParaRPr>
              </a:p>
            </p:txBody>
          </p:sp>
          <p:sp>
            <p:nvSpPr>
              <p:cNvPr id="27" name="Freeform 36"/>
              <p:cNvSpPr/>
              <p:nvPr/>
            </p:nvSpPr>
            <p:spPr bwMode="auto">
              <a:xfrm>
                <a:off x="3838" y="1829"/>
                <a:ext cx="36" cy="102"/>
              </a:xfrm>
              <a:custGeom>
                <a:avLst/>
                <a:gdLst>
                  <a:gd name="T0" fmla="*/ 8 w 15"/>
                  <a:gd name="T1" fmla="*/ 43 h 43"/>
                  <a:gd name="T2" fmla="*/ 15 w 15"/>
                  <a:gd name="T3" fmla="*/ 35 h 43"/>
                  <a:gd name="T4" fmla="*/ 15 w 15"/>
                  <a:gd name="T5" fmla="*/ 7 h 43"/>
                  <a:gd name="T6" fmla="*/ 8 w 15"/>
                  <a:gd name="T7" fmla="*/ 0 h 43"/>
                  <a:gd name="T8" fmla="*/ 0 w 15"/>
                  <a:gd name="T9" fmla="*/ 7 h 43"/>
                  <a:gd name="T10" fmla="*/ 0 w 15"/>
                  <a:gd name="T11" fmla="*/ 35 h 43"/>
                  <a:gd name="T12" fmla="*/ 8 w 15"/>
                  <a:gd name="T13" fmla="*/ 43 h 43"/>
                </a:gdLst>
                <a:ahLst/>
                <a:cxnLst>
                  <a:cxn ang="0">
                    <a:pos x="T0" y="T1"/>
                  </a:cxn>
                  <a:cxn ang="0">
                    <a:pos x="T2" y="T3"/>
                  </a:cxn>
                  <a:cxn ang="0">
                    <a:pos x="T4" y="T5"/>
                  </a:cxn>
                  <a:cxn ang="0">
                    <a:pos x="T6" y="T7"/>
                  </a:cxn>
                  <a:cxn ang="0">
                    <a:pos x="T8" y="T9"/>
                  </a:cxn>
                  <a:cxn ang="0">
                    <a:pos x="T10" y="T11"/>
                  </a:cxn>
                  <a:cxn ang="0">
                    <a:pos x="T12" y="T13"/>
                  </a:cxn>
                </a:cxnLst>
                <a:rect l="0" t="0" r="r" b="b"/>
                <a:pathLst>
                  <a:path w="15" h="43">
                    <a:moveTo>
                      <a:pt x="8" y="43"/>
                    </a:moveTo>
                    <a:cubicBezTo>
                      <a:pt x="11" y="43"/>
                      <a:pt x="15" y="39"/>
                      <a:pt x="15" y="35"/>
                    </a:cubicBezTo>
                    <a:cubicBezTo>
                      <a:pt x="15" y="7"/>
                      <a:pt x="15" y="7"/>
                      <a:pt x="15" y="7"/>
                    </a:cubicBezTo>
                    <a:cubicBezTo>
                      <a:pt x="15" y="3"/>
                      <a:pt x="11" y="0"/>
                      <a:pt x="8" y="0"/>
                    </a:cubicBezTo>
                    <a:cubicBezTo>
                      <a:pt x="4" y="0"/>
                      <a:pt x="0" y="3"/>
                      <a:pt x="0" y="7"/>
                    </a:cubicBezTo>
                    <a:cubicBezTo>
                      <a:pt x="0" y="35"/>
                      <a:pt x="0" y="35"/>
                      <a:pt x="0" y="35"/>
                    </a:cubicBezTo>
                    <a:cubicBezTo>
                      <a:pt x="0" y="39"/>
                      <a:pt x="4" y="43"/>
                      <a:pt x="8" y="43"/>
                    </a:cubicBezTo>
                    <a:close/>
                  </a:path>
                </a:pathLst>
              </a:custGeom>
              <a:grpFill/>
              <a:ln>
                <a:noFill/>
              </a:ln>
            </p:spPr>
            <p:txBody>
              <a:bodyPr vert="horz" wrap="square" lIns="121837" tIns="60919" rIns="121837" bIns="60919" numCol="1" anchor="t" anchorCtr="0" compatLnSpc="1"/>
              <a:lstStyle/>
              <a:p>
                <a:pPr defTabSz="895350">
                  <a:defRPr/>
                </a:pPr>
                <a:endParaRPr lang="en-US" kern="0" dirty="0">
                  <a:solidFill>
                    <a:sysClr val="windowText" lastClr="000000"/>
                  </a:solidFill>
                  <a:latin typeface="Calibri" panose="020F0502020204030204"/>
                </a:endParaRPr>
              </a:p>
            </p:txBody>
          </p:sp>
          <p:sp>
            <p:nvSpPr>
              <p:cNvPr id="28" name="Freeform 37"/>
              <p:cNvSpPr/>
              <p:nvPr/>
            </p:nvSpPr>
            <p:spPr bwMode="auto">
              <a:xfrm>
                <a:off x="3699" y="1846"/>
                <a:ext cx="64" cy="97"/>
              </a:xfrm>
              <a:custGeom>
                <a:avLst/>
                <a:gdLst>
                  <a:gd name="T0" fmla="*/ 12 w 27"/>
                  <a:gd name="T1" fmla="*/ 37 h 41"/>
                  <a:gd name="T2" fmla="*/ 19 w 27"/>
                  <a:gd name="T3" fmla="*/ 41 h 41"/>
                  <a:gd name="T4" fmla="*/ 21 w 27"/>
                  <a:gd name="T5" fmla="*/ 40 h 41"/>
                  <a:gd name="T6" fmla="*/ 25 w 27"/>
                  <a:gd name="T7" fmla="*/ 31 h 41"/>
                  <a:gd name="T8" fmla="*/ 14 w 27"/>
                  <a:gd name="T9" fmla="*/ 5 h 41"/>
                  <a:gd name="T10" fmla="*/ 5 w 27"/>
                  <a:gd name="T11" fmla="*/ 1 h 41"/>
                  <a:gd name="T12" fmla="*/ 1 w 27"/>
                  <a:gd name="T13" fmla="*/ 10 h 41"/>
                  <a:gd name="T14" fmla="*/ 12 w 27"/>
                  <a:gd name="T15" fmla="*/ 37 h 4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 h="41">
                    <a:moveTo>
                      <a:pt x="12" y="37"/>
                    </a:moveTo>
                    <a:cubicBezTo>
                      <a:pt x="13" y="39"/>
                      <a:pt x="16" y="41"/>
                      <a:pt x="19" y="41"/>
                    </a:cubicBezTo>
                    <a:cubicBezTo>
                      <a:pt x="20" y="41"/>
                      <a:pt x="20" y="41"/>
                      <a:pt x="21" y="40"/>
                    </a:cubicBezTo>
                    <a:cubicBezTo>
                      <a:pt x="25" y="39"/>
                      <a:pt x="27" y="35"/>
                      <a:pt x="25" y="31"/>
                    </a:cubicBezTo>
                    <a:cubicBezTo>
                      <a:pt x="14" y="5"/>
                      <a:pt x="14" y="5"/>
                      <a:pt x="14" y="5"/>
                    </a:cubicBezTo>
                    <a:cubicBezTo>
                      <a:pt x="13" y="1"/>
                      <a:pt x="9" y="0"/>
                      <a:pt x="5" y="1"/>
                    </a:cubicBezTo>
                    <a:cubicBezTo>
                      <a:pt x="1" y="3"/>
                      <a:pt x="0" y="7"/>
                      <a:pt x="1" y="10"/>
                    </a:cubicBezTo>
                    <a:lnTo>
                      <a:pt x="12" y="37"/>
                    </a:lnTo>
                    <a:close/>
                  </a:path>
                </a:pathLst>
              </a:custGeom>
              <a:grpFill/>
              <a:ln>
                <a:noFill/>
              </a:ln>
            </p:spPr>
            <p:txBody>
              <a:bodyPr vert="horz" wrap="square" lIns="121837" tIns="60919" rIns="121837" bIns="60919" numCol="1" anchor="t" anchorCtr="0" compatLnSpc="1"/>
              <a:lstStyle/>
              <a:p>
                <a:pPr defTabSz="895350">
                  <a:defRPr/>
                </a:pPr>
                <a:endParaRPr lang="en-US" kern="0" dirty="0">
                  <a:solidFill>
                    <a:sysClr val="windowText" lastClr="000000"/>
                  </a:solidFill>
                  <a:latin typeface="Calibri" panose="020F0502020204030204"/>
                </a:endParaRPr>
              </a:p>
            </p:txBody>
          </p:sp>
          <p:sp>
            <p:nvSpPr>
              <p:cNvPr id="29" name="Freeform 38"/>
              <p:cNvSpPr/>
              <p:nvPr/>
            </p:nvSpPr>
            <p:spPr bwMode="auto">
              <a:xfrm>
                <a:off x="3595" y="1914"/>
                <a:ext cx="85" cy="83"/>
              </a:xfrm>
              <a:custGeom>
                <a:avLst/>
                <a:gdLst>
                  <a:gd name="T0" fmla="*/ 33 w 36"/>
                  <a:gd name="T1" fmla="*/ 23 h 35"/>
                  <a:gd name="T2" fmla="*/ 13 w 36"/>
                  <a:gd name="T3" fmla="*/ 3 h 35"/>
                  <a:gd name="T4" fmla="*/ 3 w 36"/>
                  <a:gd name="T5" fmla="*/ 3 h 35"/>
                  <a:gd name="T6" fmla="*/ 3 w 36"/>
                  <a:gd name="T7" fmla="*/ 13 h 35"/>
                  <a:gd name="T8" fmla="*/ 23 w 36"/>
                  <a:gd name="T9" fmla="*/ 33 h 35"/>
                  <a:gd name="T10" fmla="*/ 28 w 36"/>
                  <a:gd name="T11" fmla="*/ 35 h 35"/>
                  <a:gd name="T12" fmla="*/ 33 w 36"/>
                  <a:gd name="T13" fmla="*/ 33 h 35"/>
                  <a:gd name="T14" fmla="*/ 33 w 36"/>
                  <a:gd name="T15" fmla="*/ 23 h 3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6" h="35">
                    <a:moveTo>
                      <a:pt x="33" y="23"/>
                    </a:moveTo>
                    <a:cubicBezTo>
                      <a:pt x="13" y="3"/>
                      <a:pt x="13" y="3"/>
                      <a:pt x="13" y="3"/>
                    </a:cubicBezTo>
                    <a:cubicBezTo>
                      <a:pt x="10" y="0"/>
                      <a:pt x="6" y="0"/>
                      <a:pt x="3" y="3"/>
                    </a:cubicBezTo>
                    <a:cubicBezTo>
                      <a:pt x="0" y="6"/>
                      <a:pt x="0" y="10"/>
                      <a:pt x="3" y="13"/>
                    </a:cubicBezTo>
                    <a:cubicBezTo>
                      <a:pt x="23" y="33"/>
                      <a:pt x="23" y="33"/>
                      <a:pt x="23" y="33"/>
                    </a:cubicBezTo>
                    <a:cubicBezTo>
                      <a:pt x="24" y="34"/>
                      <a:pt x="26" y="35"/>
                      <a:pt x="28" y="35"/>
                    </a:cubicBezTo>
                    <a:cubicBezTo>
                      <a:pt x="30" y="35"/>
                      <a:pt x="32" y="34"/>
                      <a:pt x="33" y="33"/>
                    </a:cubicBezTo>
                    <a:cubicBezTo>
                      <a:pt x="36" y="30"/>
                      <a:pt x="36" y="26"/>
                      <a:pt x="33" y="23"/>
                    </a:cubicBezTo>
                    <a:close/>
                  </a:path>
                </a:pathLst>
              </a:custGeom>
              <a:grpFill/>
              <a:ln>
                <a:noFill/>
              </a:ln>
            </p:spPr>
            <p:txBody>
              <a:bodyPr vert="horz" wrap="square" lIns="121837" tIns="60919" rIns="121837" bIns="60919" numCol="1" anchor="t" anchorCtr="0" compatLnSpc="1"/>
              <a:lstStyle/>
              <a:p>
                <a:pPr defTabSz="895350">
                  <a:defRPr/>
                </a:pPr>
                <a:endParaRPr lang="en-US" kern="0" dirty="0">
                  <a:solidFill>
                    <a:sysClr val="windowText" lastClr="000000"/>
                  </a:solidFill>
                  <a:latin typeface="Calibri" panose="020F0502020204030204"/>
                </a:endParaRPr>
              </a:p>
            </p:txBody>
          </p:sp>
          <p:sp>
            <p:nvSpPr>
              <p:cNvPr id="36" name="Freeform 39"/>
              <p:cNvSpPr/>
              <p:nvPr/>
            </p:nvSpPr>
            <p:spPr bwMode="auto">
              <a:xfrm>
                <a:off x="3526" y="2018"/>
                <a:ext cx="100" cy="62"/>
              </a:xfrm>
              <a:custGeom>
                <a:avLst/>
                <a:gdLst>
                  <a:gd name="T0" fmla="*/ 37 w 42"/>
                  <a:gd name="T1" fmla="*/ 12 h 26"/>
                  <a:gd name="T2" fmla="*/ 10 w 42"/>
                  <a:gd name="T3" fmla="*/ 1 h 26"/>
                  <a:gd name="T4" fmla="*/ 1 w 42"/>
                  <a:gd name="T5" fmla="*/ 5 h 26"/>
                  <a:gd name="T6" fmla="*/ 5 w 42"/>
                  <a:gd name="T7" fmla="*/ 14 h 26"/>
                  <a:gd name="T8" fmla="*/ 31 w 42"/>
                  <a:gd name="T9" fmla="*/ 25 h 26"/>
                  <a:gd name="T10" fmla="*/ 34 w 42"/>
                  <a:gd name="T11" fmla="*/ 26 h 26"/>
                  <a:gd name="T12" fmla="*/ 40 w 42"/>
                  <a:gd name="T13" fmla="*/ 21 h 26"/>
                  <a:gd name="T14" fmla="*/ 37 w 42"/>
                  <a:gd name="T15" fmla="*/ 12 h 2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2" h="26">
                    <a:moveTo>
                      <a:pt x="37" y="12"/>
                    </a:moveTo>
                    <a:cubicBezTo>
                      <a:pt x="10" y="1"/>
                      <a:pt x="10" y="1"/>
                      <a:pt x="10" y="1"/>
                    </a:cubicBezTo>
                    <a:cubicBezTo>
                      <a:pt x="7" y="0"/>
                      <a:pt x="3" y="1"/>
                      <a:pt x="1" y="5"/>
                    </a:cubicBezTo>
                    <a:cubicBezTo>
                      <a:pt x="0" y="9"/>
                      <a:pt x="1" y="13"/>
                      <a:pt x="5" y="14"/>
                    </a:cubicBezTo>
                    <a:cubicBezTo>
                      <a:pt x="31" y="25"/>
                      <a:pt x="31" y="25"/>
                      <a:pt x="31" y="25"/>
                    </a:cubicBezTo>
                    <a:cubicBezTo>
                      <a:pt x="32" y="26"/>
                      <a:pt x="33" y="26"/>
                      <a:pt x="34" y="26"/>
                    </a:cubicBezTo>
                    <a:cubicBezTo>
                      <a:pt x="37" y="26"/>
                      <a:pt x="39" y="24"/>
                      <a:pt x="40" y="21"/>
                    </a:cubicBezTo>
                    <a:cubicBezTo>
                      <a:pt x="42" y="18"/>
                      <a:pt x="40" y="14"/>
                      <a:pt x="37" y="12"/>
                    </a:cubicBezTo>
                    <a:close/>
                  </a:path>
                </a:pathLst>
              </a:custGeom>
              <a:grpFill/>
              <a:ln>
                <a:noFill/>
              </a:ln>
            </p:spPr>
            <p:txBody>
              <a:bodyPr vert="horz" wrap="square" lIns="121837" tIns="60919" rIns="121837" bIns="60919" numCol="1" anchor="t" anchorCtr="0" compatLnSpc="1"/>
              <a:lstStyle/>
              <a:p>
                <a:pPr defTabSz="895350">
                  <a:defRPr/>
                </a:pPr>
                <a:endParaRPr lang="en-US" kern="0" dirty="0">
                  <a:solidFill>
                    <a:sysClr val="windowText" lastClr="000000"/>
                  </a:solidFill>
                  <a:latin typeface="Calibri" panose="020F0502020204030204"/>
                </a:endParaRPr>
              </a:p>
            </p:txBody>
          </p:sp>
          <p:sp>
            <p:nvSpPr>
              <p:cNvPr id="37" name="Freeform 40"/>
              <p:cNvSpPr>
                <a:spLocks noEditPoints="1"/>
              </p:cNvSpPr>
              <p:nvPr/>
            </p:nvSpPr>
            <p:spPr bwMode="auto">
              <a:xfrm>
                <a:off x="3671" y="2292"/>
                <a:ext cx="335" cy="135"/>
              </a:xfrm>
              <a:custGeom>
                <a:avLst/>
                <a:gdLst>
                  <a:gd name="T0" fmla="*/ 135 w 142"/>
                  <a:gd name="T1" fmla="*/ 0 h 57"/>
                  <a:gd name="T2" fmla="*/ 7 w 142"/>
                  <a:gd name="T3" fmla="*/ 0 h 57"/>
                  <a:gd name="T4" fmla="*/ 0 w 142"/>
                  <a:gd name="T5" fmla="*/ 7 h 57"/>
                  <a:gd name="T6" fmla="*/ 0 w 142"/>
                  <a:gd name="T7" fmla="*/ 50 h 57"/>
                  <a:gd name="T8" fmla="*/ 7 w 142"/>
                  <a:gd name="T9" fmla="*/ 57 h 57"/>
                  <a:gd name="T10" fmla="*/ 135 w 142"/>
                  <a:gd name="T11" fmla="*/ 57 h 57"/>
                  <a:gd name="T12" fmla="*/ 142 w 142"/>
                  <a:gd name="T13" fmla="*/ 50 h 57"/>
                  <a:gd name="T14" fmla="*/ 142 w 142"/>
                  <a:gd name="T15" fmla="*/ 7 h 57"/>
                  <a:gd name="T16" fmla="*/ 135 w 142"/>
                  <a:gd name="T17" fmla="*/ 0 h 57"/>
                  <a:gd name="T18" fmla="*/ 128 w 142"/>
                  <a:gd name="T19" fmla="*/ 43 h 57"/>
                  <a:gd name="T20" fmla="*/ 15 w 142"/>
                  <a:gd name="T21" fmla="*/ 43 h 57"/>
                  <a:gd name="T22" fmla="*/ 15 w 142"/>
                  <a:gd name="T23" fmla="*/ 14 h 57"/>
                  <a:gd name="T24" fmla="*/ 128 w 142"/>
                  <a:gd name="T25" fmla="*/ 14 h 57"/>
                  <a:gd name="T26" fmla="*/ 128 w 142"/>
                  <a:gd name="T27" fmla="*/ 43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42" h="57">
                    <a:moveTo>
                      <a:pt x="135" y="0"/>
                    </a:moveTo>
                    <a:cubicBezTo>
                      <a:pt x="7" y="0"/>
                      <a:pt x="7" y="0"/>
                      <a:pt x="7" y="0"/>
                    </a:cubicBezTo>
                    <a:cubicBezTo>
                      <a:pt x="4" y="0"/>
                      <a:pt x="0" y="3"/>
                      <a:pt x="0" y="7"/>
                    </a:cubicBezTo>
                    <a:cubicBezTo>
                      <a:pt x="0" y="50"/>
                      <a:pt x="0" y="50"/>
                      <a:pt x="0" y="50"/>
                    </a:cubicBezTo>
                    <a:cubicBezTo>
                      <a:pt x="0" y="54"/>
                      <a:pt x="4" y="57"/>
                      <a:pt x="7" y="57"/>
                    </a:cubicBezTo>
                    <a:cubicBezTo>
                      <a:pt x="135" y="57"/>
                      <a:pt x="135" y="57"/>
                      <a:pt x="135" y="57"/>
                    </a:cubicBezTo>
                    <a:cubicBezTo>
                      <a:pt x="139" y="57"/>
                      <a:pt x="142" y="54"/>
                      <a:pt x="142" y="50"/>
                    </a:cubicBezTo>
                    <a:cubicBezTo>
                      <a:pt x="142" y="7"/>
                      <a:pt x="142" y="7"/>
                      <a:pt x="142" y="7"/>
                    </a:cubicBezTo>
                    <a:cubicBezTo>
                      <a:pt x="142" y="3"/>
                      <a:pt x="139" y="0"/>
                      <a:pt x="135" y="0"/>
                    </a:cubicBezTo>
                    <a:close/>
                    <a:moveTo>
                      <a:pt x="128" y="43"/>
                    </a:moveTo>
                    <a:cubicBezTo>
                      <a:pt x="15" y="43"/>
                      <a:pt x="15" y="43"/>
                      <a:pt x="15" y="43"/>
                    </a:cubicBezTo>
                    <a:cubicBezTo>
                      <a:pt x="15" y="14"/>
                      <a:pt x="15" y="14"/>
                      <a:pt x="15" y="14"/>
                    </a:cubicBezTo>
                    <a:cubicBezTo>
                      <a:pt x="128" y="14"/>
                      <a:pt x="128" y="14"/>
                      <a:pt x="128" y="14"/>
                    </a:cubicBezTo>
                    <a:lnTo>
                      <a:pt x="128" y="43"/>
                    </a:lnTo>
                    <a:close/>
                  </a:path>
                </a:pathLst>
              </a:custGeom>
              <a:grpFill/>
              <a:ln>
                <a:noFill/>
              </a:ln>
            </p:spPr>
            <p:txBody>
              <a:bodyPr vert="horz" wrap="square" lIns="121837" tIns="60919" rIns="121837" bIns="60919" numCol="1" anchor="t" anchorCtr="0" compatLnSpc="1"/>
              <a:lstStyle/>
              <a:p>
                <a:pPr defTabSz="895350">
                  <a:defRPr/>
                </a:pPr>
                <a:endParaRPr lang="en-US" kern="0" dirty="0">
                  <a:solidFill>
                    <a:sysClr val="windowText" lastClr="000000"/>
                  </a:solidFill>
                  <a:latin typeface="Calibri" panose="020F0502020204030204"/>
                </a:endParaRPr>
              </a:p>
            </p:txBody>
          </p:sp>
        </p:grpSp>
      </p:grpSp>
      <p:grpSp>
        <p:nvGrpSpPr>
          <p:cNvPr id="38" name="Group 80"/>
          <p:cNvGrpSpPr/>
          <p:nvPr/>
        </p:nvGrpSpPr>
        <p:grpSpPr>
          <a:xfrm>
            <a:off x="4782573" y="3363748"/>
            <a:ext cx="2626119" cy="314060"/>
            <a:chOff x="1296364" y="4396717"/>
            <a:chExt cx="2627453" cy="314179"/>
          </a:xfrm>
        </p:grpSpPr>
        <p:cxnSp>
          <p:nvCxnSpPr>
            <p:cNvPr id="39" name="Straight Connector 81"/>
            <p:cNvCxnSpPr/>
            <p:nvPr/>
          </p:nvCxnSpPr>
          <p:spPr>
            <a:xfrm flipH="1">
              <a:off x="2610090" y="4396717"/>
              <a:ext cx="1" cy="314179"/>
            </a:xfrm>
            <a:prstGeom prst="line">
              <a:avLst/>
            </a:prstGeom>
            <a:noFill/>
            <a:ln w="19050" cap="flat" cmpd="sng" algn="ctr">
              <a:solidFill>
                <a:srgbClr val="FF9298"/>
              </a:solidFill>
              <a:prstDash val="solid"/>
              <a:miter lim="800000"/>
            </a:ln>
            <a:effectLst/>
          </p:spPr>
        </p:cxnSp>
        <p:cxnSp>
          <p:nvCxnSpPr>
            <p:cNvPr id="40" name="Straight Connector 82"/>
            <p:cNvCxnSpPr/>
            <p:nvPr/>
          </p:nvCxnSpPr>
          <p:spPr>
            <a:xfrm>
              <a:off x="1296364" y="4710896"/>
              <a:ext cx="2627453" cy="0"/>
            </a:xfrm>
            <a:prstGeom prst="line">
              <a:avLst/>
            </a:prstGeom>
            <a:noFill/>
            <a:ln w="19050" cap="flat" cmpd="sng" algn="ctr">
              <a:solidFill>
                <a:srgbClr val="FF9298"/>
              </a:solidFill>
              <a:prstDash val="solid"/>
              <a:miter lim="800000"/>
            </a:ln>
            <a:effectLst/>
          </p:spPr>
        </p:cxnSp>
      </p:grpSp>
      <p:cxnSp>
        <p:nvCxnSpPr>
          <p:cNvPr id="41" name="Straight Connector 103"/>
          <p:cNvCxnSpPr/>
          <p:nvPr/>
        </p:nvCxnSpPr>
        <p:spPr>
          <a:xfrm>
            <a:off x="4782573" y="4891299"/>
            <a:ext cx="2626119" cy="0"/>
          </a:xfrm>
          <a:prstGeom prst="line">
            <a:avLst/>
          </a:prstGeom>
          <a:noFill/>
          <a:ln w="19050" cap="flat" cmpd="sng" algn="ctr">
            <a:solidFill>
              <a:srgbClr val="FF9298"/>
            </a:solidFill>
            <a:prstDash val="solid"/>
            <a:miter lim="800000"/>
          </a:ln>
          <a:effectLst/>
        </p:spPr>
      </p:cxnSp>
      <p:sp>
        <p:nvSpPr>
          <p:cNvPr id="42" name="Oval 71"/>
          <p:cNvSpPr/>
          <p:nvPr/>
        </p:nvSpPr>
        <p:spPr>
          <a:xfrm>
            <a:off x="8802438" y="1903885"/>
            <a:ext cx="1459667" cy="1459864"/>
          </a:xfrm>
          <a:prstGeom prst="ellipse">
            <a:avLst/>
          </a:prstGeom>
          <a:solidFill>
            <a:sysClr val="window" lastClr="FFFFFF"/>
          </a:solidFill>
          <a:ln w="19050" cap="flat" cmpd="sng" algn="ctr">
            <a:solidFill>
              <a:schemeClr val="accent3"/>
            </a:solidFill>
            <a:prstDash val="solid"/>
            <a:miter lim="800000"/>
          </a:ln>
          <a:effectLst/>
        </p:spPr>
        <p:txBody>
          <a:bodyPr lIns="91417" tIns="45710" rIns="91417" bIns="45710" rtlCol="0" anchor="ctr"/>
          <a:lstStyle/>
          <a:p>
            <a:pPr algn="ctr" defTabSz="895350">
              <a:defRPr/>
            </a:pPr>
            <a:endParaRPr lang="en-US" kern="0" dirty="0">
              <a:solidFill>
                <a:sysClr val="windowText" lastClr="000000"/>
              </a:solidFill>
              <a:latin typeface="Calibri" panose="020F0502020204030204"/>
            </a:endParaRPr>
          </a:p>
        </p:txBody>
      </p:sp>
      <p:sp>
        <p:nvSpPr>
          <p:cNvPr id="43" name="Oval 72"/>
          <p:cNvSpPr/>
          <p:nvPr/>
        </p:nvSpPr>
        <p:spPr>
          <a:xfrm>
            <a:off x="8960866" y="2062334"/>
            <a:ext cx="1142814" cy="1142969"/>
          </a:xfrm>
          <a:prstGeom prst="ellipse">
            <a:avLst/>
          </a:prstGeom>
          <a:solidFill>
            <a:schemeClr val="accent3"/>
          </a:solidFill>
          <a:ln>
            <a:noFill/>
          </a:ln>
        </p:spPr>
        <p:txBody>
          <a:bodyPr wrap="square" lIns="91417" tIns="45710" rIns="91417" bIns="45710" rtlCol="0" anchor="ctr">
            <a:noAutofit/>
          </a:bodyPr>
          <a:lstStyle/>
          <a:p>
            <a:pPr algn="ctr" defTabSz="895350">
              <a:lnSpc>
                <a:spcPct val="110000"/>
              </a:lnSpc>
              <a:defRPr/>
            </a:pPr>
            <a:endParaRPr lang="en-US" sz="2000" kern="0" dirty="0">
              <a:solidFill>
                <a:prstClr val="white"/>
              </a:solidFill>
              <a:latin typeface="Arial" panose="020B0604020202020204" pitchFamily="34" charset="0"/>
              <a:cs typeface="Arial" panose="020B0604020202020204" pitchFamily="34" charset="0"/>
            </a:endParaRPr>
          </a:p>
        </p:txBody>
      </p:sp>
      <p:sp>
        <p:nvSpPr>
          <p:cNvPr id="44" name="Freeform 16"/>
          <p:cNvSpPr>
            <a:spLocks noEditPoints="1"/>
          </p:cNvSpPr>
          <p:nvPr/>
        </p:nvSpPr>
        <p:spPr bwMode="auto">
          <a:xfrm>
            <a:off x="9254790" y="2354706"/>
            <a:ext cx="554971" cy="550933"/>
          </a:xfrm>
          <a:custGeom>
            <a:avLst/>
            <a:gdLst>
              <a:gd name="T0" fmla="*/ 343 w 343"/>
              <a:gd name="T1" fmla="*/ 176 h 340"/>
              <a:gd name="T2" fmla="*/ 286 w 343"/>
              <a:gd name="T3" fmla="*/ 176 h 340"/>
              <a:gd name="T4" fmla="*/ 236 w 343"/>
              <a:gd name="T5" fmla="*/ 213 h 340"/>
              <a:gd name="T6" fmla="*/ 188 w 343"/>
              <a:gd name="T7" fmla="*/ 226 h 340"/>
              <a:gd name="T8" fmla="*/ 110 w 343"/>
              <a:gd name="T9" fmla="*/ 205 h 340"/>
              <a:gd name="T10" fmla="*/ 83 w 343"/>
              <a:gd name="T11" fmla="*/ 241 h 340"/>
              <a:gd name="T12" fmla="*/ 15 w 343"/>
              <a:gd name="T13" fmla="*/ 172 h 340"/>
              <a:gd name="T14" fmla="*/ 122 w 343"/>
              <a:gd name="T15" fmla="*/ 128 h 340"/>
              <a:gd name="T16" fmla="*/ 202 w 343"/>
              <a:gd name="T17" fmla="*/ 133 h 340"/>
              <a:gd name="T18" fmla="*/ 230 w 343"/>
              <a:gd name="T19" fmla="*/ 162 h 340"/>
              <a:gd name="T20" fmla="*/ 253 w 343"/>
              <a:gd name="T21" fmla="*/ 116 h 340"/>
              <a:gd name="T22" fmla="*/ 314 w 343"/>
              <a:gd name="T23" fmla="*/ 57 h 340"/>
              <a:gd name="T24" fmla="*/ 314 w 343"/>
              <a:gd name="T25" fmla="*/ 0 h 340"/>
              <a:gd name="T26" fmla="*/ 290 w 343"/>
              <a:gd name="T27" fmla="*/ 45 h 340"/>
              <a:gd name="T28" fmla="*/ 230 w 343"/>
              <a:gd name="T29" fmla="*/ 105 h 340"/>
              <a:gd name="T30" fmla="*/ 150 w 343"/>
              <a:gd name="T31" fmla="*/ 101 h 340"/>
              <a:gd name="T32" fmla="*/ 122 w 343"/>
              <a:gd name="T33" fmla="*/ 71 h 340"/>
              <a:gd name="T34" fmla="*/ 94 w 343"/>
              <a:gd name="T35" fmla="*/ 107 h 340"/>
              <a:gd name="T36" fmla="*/ 15 w 343"/>
              <a:gd name="T37" fmla="*/ 12 h 340"/>
              <a:gd name="T38" fmla="*/ 0 w 343"/>
              <a:gd name="T39" fmla="*/ 12 h 340"/>
              <a:gd name="T40" fmla="*/ 2 w 343"/>
              <a:gd name="T41" fmla="*/ 338 h 340"/>
              <a:gd name="T42" fmla="*/ 328 w 343"/>
              <a:gd name="T43" fmla="*/ 340 h 340"/>
              <a:gd name="T44" fmla="*/ 328 w 343"/>
              <a:gd name="T45" fmla="*/ 326 h 340"/>
              <a:gd name="T46" fmla="*/ 15 w 343"/>
              <a:gd name="T47" fmla="*/ 326 h 340"/>
              <a:gd name="T48" fmla="*/ 91 w 343"/>
              <a:gd name="T49" fmla="*/ 254 h 340"/>
              <a:gd name="T50" fmla="*/ 138 w 343"/>
              <a:gd name="T51" fmla="*/ 240 h 340"/>
              <a:gd name="T52" fmla="*/ 216 w 343"/>
              <a:gd name="T53" fmla="*/ 262 h 340"/>
              <a:gd name="T54" fmla="*/ 243 w 343"/>
              <a:gd name="T55" fmla="*/ 225 h 340"/>
              <a:gd name="T56" fmla="*/ 314 w 343"/>
              <a:gd name="T57" fmla="*/ 205 h 340"/>
              <a:gd name="T58" fmla="*/ 328 w 343"/>
              <a:gd name="T59" fmla="*/ 29 h 340"/>
              <a:gd name="T60" fmla="*/ 300 w 343"/>
              <a:gd name="T61" fmla="*/ 29 h 340"/>
              <a:gd name="T62" fmla="*/ 230 w 343"/>
              <a:gd name="T63" fmla="*/ 119 h 340"/>
              <a:gd name="T64" fmla="*/ 230 w 343"/>
              <a:gd name="T65" fmla="*/ 148 h 340"/>
              <a:gd name="T66" fmla="*/ 230 w 343"/>
              <a:gd name="T67" fmla="*/ 119 h 340"/>
              <a:gd name="T68" fmla="*/ 136 w 343"/>
              <a:gd name="T69" fmla="*/ 99 h 340"/>
              <a:gd name="T70" fmla="*/ 107 w 343"/>
              <a:gd name="T71" fmla="*/ 99 h 340"/>
              <a:gd name="T72" fmla="*/ 110 w 343"/>
              <a:gd name="T73" fmla="*/ 247 h 340"/>
              <a:gd name="T74" fmla="*/ 110 w 343"/>
              <a:gd name="T75" fmla="*/ 219 h 340"/>
              <a:gd name="T76" fmla="*/ 110 w 343"/>
              <a:gd name="T77" fmla="*/ 247 h 340"/>
              <a:gd name="T78" fmla="*/ 202 w 343"/>
              <a:gd name="T79" fmla="*/ 233 h 340"/>
              <a:gd name="T80" fmla="*/ 202 w 343"/>
              <a:gd name="T81" fmla="*/ 233 h 340"/>
              <a:gd name="T82" fmla="*/ 230 w 343"/>
              <a:gd name="T83" fmla="*/ 233 h 340"/>
              <a:gd name="T84" fmla="*/ 314 w 343"/>
              <a:gd name="T85" fmla="*/ 162 h 340"/>
              <a:gd name="T86" fmla="*/ 314 w 343"/>
              <a:gd name="T87" fmla="*/ 190 h 340"/>
              <a:gd name="T88" fmla="*/ 314 w 343"/>
              <a:gd name="T89" fmla="*/ 162 h 3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343" h="340">
                <a:moveTo>
                  <a:pt x="314" y="205"/>
                </a:moveTo>
                <a:cubicBezTo>
                  <a:pt x="330" y="205"/>
                  <a:pt x="343" y="192"/>
                  <a:pt x="343" y="176"/>
                </a:cubicBezTo>
                <a:cubicBezTo>
                  <a:pt x="343" y="160"/>
                  <a:pt x="330" y="148"/>
                  <a:pt x="314" y="148"/>
                </a:cubicBezTo>
                <a:cubicBezTo>
                  <a:pt x="298" y="148"/>
                  <a:pt x="286" y="160"/>
                  <a:pt x="286" y="176"/>
                </a:cubicBezTo>
                <a:cubicBezTo>
                  <a:pt x="286" y="179"/>
                  <a:pt x="286" y="181"/>
                  <a:pt x="287" y="184"/>
                </a:cubicBezTo>
                <a:cubicBezTo>
                  <a:pt x="236" y="213"/>
                  <a:pt x="236" y="213"/>
                  <a:pt x="236" y="213"/>
                </a:cubicBezTo>
                <a:cubicBezTo>
                  <a:pt x="231" y="208"/>
                  <a:pt x="224" y="205"/>
                  <a:pt x="216" y="205"/>
                </a:cubicBezTo>
                <a:cubicBezTo>
                  <a:pt x="203" y="205"/>
                  <a:pt x="192" y="214"/>
                  <a:pt x="188" y="226"/>
                </a:cubicBezTo>
                <a:cubicBezTo>
                  <a:pt x="138" y="226"/>
                  <a:pt x="138" y="226"/>
                  <a:pt x="138" y="226"/>
                </a:cubicBezTo>
                <a:cubicBezTo>
                  <a:pt x="135" y="214"/>
                  <a:pt x="124" y="205"/>
                  <a:pt x="110" y="205"/>
                </a:cubicBezTo>
                <a:cubicBezTo>
                  <a:pt x="95" y="205"/>
                  <a:pt x="82" y="217"/>
                  <a:pt x="82" y="233"/>
                </a:cubicBezTo>
                <a:cubicBezTo>
                  <a:pt x="82" y="236"/>
                  <a:pt x="82" y="239"/>
                  <a:pt x="83" y="241"/>
                </a:cubicBezTo>
                <a:cubicBezTo>
                  <a:pt x="15" y="286"/>
                  <a:pt x="15" y="286"/>
                  <a:pt x="15" y="286"/>
                </a:cubicBezTo>
                <a:cubicBezTo>
                  <a:pt x="15" y="172"/>
                  <a:pt x="15" y="172"/>
                  <a:pt x="15" y="172"/>
                </a:cubicBezTo>
                <a:cubicBezTo>
                  <a:pt x="102" y="120"/>
                  <a:pt x="102" y="120"/>
                  <a:pt x="102" y="120"/>
                </a:cubicBezTo>
                <a:cubicBezTo>
                  <a:pt x="107" y="125"/>
                  <a:pt x="114" y="128"/>
                  <a:pt x="122" y="128"/>
                </a:cubicBezTo>
                <a:cubicBezTo>
                  <a:pt x="132" y="128"/>
                  <a:pt x="141" y="122"/>
                  <a:pt x="146" y="115"/>
                </a:cubicBezTo>
                <a:cubicBezTo>
                  <a:pt x="202" y="133"/>
                  <a:pt x="202" y="133"/>
                  <a:pt x="202" y="133"/>
                </a:cubicBezTo>
                <a:cubicBezTo>
                  <a:pt x="202" y="133"/>
                  <a:pt x="202" y="133"/>
                  <a:pt x="202" y="133"/>
                </a:cubicBezTo>
                <a:cubicBezTo>
                  <a:pt x="202" y="149"/>
                  <a:pt x="215" y="162"/>
                  <a:pt x="230" y="162"/>
                </a:cubicBezTo>
                <a:cubicBezTo>
                  <a:pt x="246" y="162"/>
                  <a:pt x="259" y="149"/>
                  <a:pt x="259" y="133"/>
                </a:cubicBezTo>
                <a:cubicBezTo>
                  <a:pt x="259" y="127"/>
                  <a:pt x="257" y="121"/>
                  <a:pt x="253" y="116"/>
                </a:cubicBezTo>
                <a:cubicBezTo>
                  <a:pt x="301" y="54"/>
                  <a:pt x="301" y="54"/>
                  <a:pt x="301" y="54"/>
                </a:cubicBezTo>
                <a:cubicBezTo>
                  <a:pt x="305" y="56"/>
                  <a:pt x="309" y="57"/>
                  <a:pt x="314" y="57"/>
                </a:cubicBezTo>
                <a:cubicBezTo>
                  <a:pt x="330" y="57"/>
                  <a:pt x="343" y="45"/>
                  <a:pt x="343" y="29"/>
                </a:cubicBezTo>
                <a:cubicBezTo>
                  <a:pt x="343" y="13"/>
                  <a:pt x="330" y="0"/>
                  <a:pt x="314" y="0"/>
                </a:cubicBezTo>
                <a:cubicBezTo>
                  <a:pt x="298" y="0"/>
                  <a:pt x="286" y="13"/>
                  <a:pt x="286" y="29"/>
                </a:cubicBezTo>
                <a:cubicBezTo>
                  <a:pt x="286" y="35"/>
                  <a:pt x="287" y="40"/>
                  <a:pt x="290" y="45"/>
                </a:cubicBezTo>
                <a:cubicBezTo>
                  <a:pt x="242" y="107"/>
                  <a:pt x="242" y="107"/>
                  <a:pt x="242" y="107"/>
                </a:cubicBezTo>
                <a:cubicBezTo>
                  <a:pt x="238" y="106"/>
                  <a:pt x="234" y="105"/>
                  <a:pt x="230" y="105"/>
                </a:cubicBezTo>
                <a:cubicBezTo>
                  <a:pt x="220" y="105"/>
                  <a:pt x="211" y="110"/>
                  <a:pt x="206" y="119"/>
                </a:cubicBezTo>
                <a:cubicBezTo>
                  <a:pt x="150" y="101"/>
                  <a:pt x="150" y="101"/>
                  <a:pt x="150" y="101"/>
                </a:cubicBezTo>
                <a:cubicBezTo>
                  <a:pt x="150" y="100"/>
                  <a:pt x="150" y="100"/>
                  <a:pt x="150" y="99"/>
                </a:cubicBezTo>
                <a:cubicBezTo>
                  <a:pt x="150" y="84"/>
                  <a:pt x="137" y="71"/>
                  <a:pt x="122" y="71"/>
                </a:cubicBezTo>
                <a:cubicBezTo>
                  <a:pt x="106" y="71"/>
                  <a:pt x="93" y="84"/>
                  <a:pt x="93" y="99"/>
                </a:cubicBezTo>
                <a:cubicBezTo>
                  <a:pt x="93" y="102"/>
                  <a:pt x="93" y="105"/>
                  <a:pt x="94" y="107"/>
                </a:cubicBezTo>
                <a:cubicBezTo>
                  <a:pt x="15" y="156"/>
                  <a:pt x="15" y="156"/>
                  <a:pt x="15" y="156"/>
                </a:cubicBezTo>
                <a:cubicBezTo>
                  <a:pt x="15" y="12"/>
                  <a:pt x="15" y="12"/>
                  <a:pt x="15" y="12"/>
                </a:cubicBezTo>
                <a:cubicBezTo>
                  <a:pt x="15" y="8"/>
                  <a:pt x="11" y="5"/>
                  <a:pt x="7" y="5"/>
                </a:cubicBezTo>
                <a:cubicBezTo>
                  <a:pt x="4" y="5"/>
                  <a:pt x="0" y="8"/>
                  <a:pt x="0" y="12"/>
                </a:cubicBezTo>
                <a:cubicBezTo>
                  <a:pt x="0" y="333"/>
                  <a:pt x="0" y="333"/>
                  <a:pt x="0" y="333"/>
                </a:cubicBezTo>
                <a:cubicBezTo>
                  <a:pt x="0" y="335"/>
                  <a:pt x="1" y="337"/>
                  <a:pt x="2" y="338"/>
                </a:cubicBezTo>
                <a:cubicBezTo>
                  <a:pt x="4" y="339"/>
                  <a:pt x="6" y="340"/>
                  <a:pt x="7" y="340"/>
                </a:cubicBezTo>
                <a:cubicBezTo>
                  <a:pt x="328" y="340"/>
                  <a:pt x="328" y="340"/>
                  <a:pt x="328" y="340"/>
                </a:cubicBezTo>
                <a:cubicBezTo>
                  <a:pt x="332" y="340"/>
                  <a:pt x="335" y="337"/>
                  <a:pt x="335" y="333"/>
                </a:cubicBezTo>
                <a:cubicBezTo>
                  <a:pt x="335" y="329"/>
                  <a:pt x="332" y="326"/>
                  <a:pt x="328" y="326"/>
                </a:cubicBezTo>
                <a:cubicBezTo>
                  <a:pt x="328" y="326"/>
                  <a:pt x="328" y="326"/>
                  <a:pt x="328" y="326"/>
                </a:cubicBezTo>
                <a:cubicBezTo>
                  <a:pt x="15" y="326"/>
                  <a:pt x="15" y="326"/>
                  <a:pt x="15" y="326"/>
                </a:cubicBezTo>
                <a:cubicBezTo>
                  <a:pt x="15" y="303"/>
                  <a:pt x="15" y="303"/>
                  <a:pt x="15" y="303"/>
                </a:cubicBezTo>
                <a:cubicBezTo>
                  <a:pt x="91" y="254"/>
                  <a:pt x="91" y="254"/>
                  <a:pt x="91" y="254"/>
                </a:cubicBezTo>
                <a:cubicBezTo>
                  <a:pt x="96" y="259"/>
                  <a:pt x="103" y="262"/>
                  <a:pt x="110" y="262"/>
                </a:cubicBezTo>
                <a:cubicBezTo>
                  <a:pt x="124" y="262"/>
                  <a:pt x="135" y="252"/>
                  <a:pt x="138" y="240"/>
                </a:cubicBezTo>
                <a:cubicBezTo>
                  <a:pt x="188" y="240"/>
                  <a:pt x="188" y="240"/>
                  <a:pt x="188" y="240"/>
                </a:cubicBezTo>
                <a:cubicBezTo>
                  <a:pt x="192" y="252"/>
                  <a:pt x="203" y="262"/>
                  <a:pt x="216" y="262"/>
                </a:cubicBezTo>
                <a:cubicBezTo>
                  <a:pt x="232" y="262"/>
                  <a:pt x="245" y="249"/>
                  <a:pt x="245" y="233"/>
                </a:cubicBezTo>
                <a:cubicBezTo>
                  <a:pt x="245" y="230"/>
                  <a:pt x="244" y="228"/>
                  <a:pt x="243" y="225"/>
                </a:cubicBezTo>
                <a:cubicBezTo>
                  <a:pt x="294" y="196"/>
                  <a:pt x="294" y="196"/>
                  <a:pt x="294" y="196"/>
                </a:cubicBezTo>
                <a:cubicBezTo>
                  <a:pt x="299" y="201"/>
                  <a:pt x="306" y="205"/>
                  <a:pt x="314" y="205"/>
                </a:cubicBezTo>
                <a:close/>
                <a:moveTo>
                  <a:pt x="314" y="15"/>
                </a:moveTo>
                <a:cubicBezTo>
                  <a:pt x="322" y="15"/>
                  <a:pt x="328" y="21"/>
                  <a:pt x="328" y="29"/>
                </a:cubicBezTo>
                <a:cubicBezTo>
                  <a:pt x="328" y="37"/>
                  <a:pt x="322" y="43"/>
                  <a:pt x="314" y="43"/>
                </a:cubicBezTo>
                <a:cubicBezTo>
                  <a:pt x="306" y="43"/>
                  <a:pt x="300" y="37"/>
                  <a:pt x="300" y="29"/>
                </a:cubicBezTo>
                <a:cubicBezTo>
                  <a:pt x="300" y="21"/>
                  <a:pt x="306" y="15"/>
                  <a:pt x="314" y="15"/>
                </a:cubicBezTo>
                <a:close/>
                <a:moveTo>
                  <a:pt x="230" y="119"/>
                </a:moveTo>
                <a:cubicBezTo>
                  <a:pt x="238" y="119"/>
                  <a:pt x="245" y="125"/>
                  <a:pt x="245" y="133"/>
                </a:cubicBezTo>
                <a:cubicBezTo>
                  <a:pt x="245" y="141"/>
                  <a:pt x="238" y="147"/>
                  <a:pt x="230" y="148"/>
                </a:cubicBezTo>
                <a:cubicBezTo>
                  <a:pt x="222" y="147"/>
                  <a:pt x="216" y="141"/>
                  <a:pt x="216" y="133"/>
                </a:cubicBezTo>
                <a:cubicBezTo>
                  <a:pt x="216" y="125"/>
                  <a:pt x="222" y="119"/>
                  <a:pt x="230" y="119"/>
                </a:cubicBezTo>
                <a:close/>
                <a:moveTo>
                  <a:pt x="122" y="85"/>
                </a:moveTo>
                <a:cubicBezTo>
                  <a:pt x="129" y="85"/>
                  <a:pt x="136" y="91"/>
                  <a:pt x="136" y="99"/>
                </a:cubicBezTo>
                <a:cubicBezTo>
                  <a:pt x="136" y="107"/>
                  <a:pt x="129" y="114"/>
                  <a:pt x="122" y="114"/>
                </a:cubicBezTo>
                <a:cubicBezTo>
                  <a:pt x="114" y="114"/>
                  <a:pt x="107" y="107"/>
                  <a:pt x="107" y="99"/>
                </a:cubicBezTo>
                <a:cubicBezTo>
                  <a:pt x="107" y="91"/>
                  <a:pt x="114" y="85"/>
                  <a:pt x="122" y="85"/>
                </a:cubicBezTo>
                <a:close/>
                <a:moveTo>
                  <a:pt x="110" y="247"/>
                </a:moveTo>
                <a:cubicBezTo>
                  <a:pt x="103" y="247"/>
                  <a:pt x="96" y="241"/>
                  <a:pt x="96" y="233"/>
                </a:cubicBezTo>
                <a:cubicBezTo>
                  <a:pt x="96" y="225"/>
                  <a:pt x="103" y="219"/>
                  <a:pt x="110" y="219"/>
                </a:cubicBezTo>
                <a:cubicBezTo>
                  <a:pt x="118" y="219"/>
                  <a:pt x="125" y="225"/>
                  <a:pt x="125" y="233"/>
                </a:cubicBezTo>
                <a:cubicBezTo>
                  <a:pt x="125" y="241"/>
                  <a:pt x="118" y="247"/>
                  <a:pt x="110" y="247"/>
                </a:cubicBezTo>
                <a:close/>
                <a:moveTo>
                  <a:pt x="216" y="247"/>
                </a:moveTo>
                <a:cubicBezTo>
                  <a:pt x="208" y="247"/>
                  <a:pt x="202" y="241"/>
                  <a:pt x="202" y="233"/>
                </a:cubicBezTo>
                <a:cubicBezTo>
                  <a:pt x="202" y="233"/>
                  <a:pt x="202" y="233"/>
                  <a:pt x="202" y="233"/>
                </a:cubicBezTo>
                <a:cubicBezTo>
                  <a:pt x="202" y="233"/>
                  <a:pt x="202" y="233"/>
                  <a:pt x="202" y="233"/>
                </a:cubicBezTo>
                <a:cubicBezTo>
                  <a:pt x="202" y="225"/>
                  <a:pt x="208" y="219"/>
                  <a:pt x="216" y="219"/>
                </a:cubicBezTo>
                <a:cubicBezTo>
                  <a:pt x="224" y="219"/>
                  <a:pt x="230" y="225"/>
                  <a:pt x="230" y="233"/>
                </a:cubicBezTo>
                <a:cubicBezTo>
                  <a:pt x="230" y="241"/>
                  <a:pt x="224" y="247"/>
                  <a:pt x="216" y="247"/>
                </a:cubicBezTo>
                <a:close/>
                <a:moveTo>
                  <a:pt x="314" y="162"/>
                </a:moveTo>
                <a:cubicBezTo>
                  <a:pt x="322" y="162"/>
                  <a:pt x="328" y="168"/>
                  <a:pt x="328" y="176"/>
                </a:cubicBezTo>
                <a:cubicBezTo>
                  <a:pt x="328" y="184"/>
                  <a:pt x="322" y="190"/>
                  <a:pt x="314" y="190"/>
                </a:cubicBezTo>
                <a:cubicBezTo>
                  <a:pt x="306" y="190"/>
                  <a:pt x="300" y="184"/>
                  <a:pt x="300" y="176"/>
                </a:cubicBezTo>
                <a:cubicBezTo>
                  <a:pt x="300" y="168"/>
                  <a:pt x="306" y="162"/>
                  <a:pt x="314" y="162"/>
                </a:cubicBezTo>
                <a:close/>
              </a:path>
            </a:pathLst>
          </a:custGeom>
          <a:solidFill>
            <a:sysClr val="window" lastClr="FFFFFF"/>
          </a:solidFill>
          <a:ln>
            <a:noFill/>
          </a:ln>
        </p:spPr>
        <p:txBody>
          <a:bodyPr vert="horz" wrap="square" lIns="91384" tIns="45691" rIns="91384" bIns="45691" numCol="1" anchor="t" anchorCtr="0" compatLnSpc="1"/>
          <a:lstStyle/>
          <a:p>
            <a:pPr defTabSz="895350">
              <a:defRPr/>
            </a:pPr>
            <a:endParaRPr lang="en-US" kern="0" dirty="0">
              <a:solidFill>
                <a:sysClr val="windowText" lastClr="000000"/>
              </a:solidFill>
              <a:latin typeface="Calibri" panose="020F0502020204030204"/>
            </a:endParaRPr>
          </a:p>
        </p:txBody>
      </p:sp>
      <p:grpSp>
        <p:nvGrpSpPr>
          <p:cNvPr id="45" name="Group 83"/>
          <p:cNvGrpSpPr/>
          <p:nvPr/>
        </p:nvGrpSpPr>
        <p:grpSpPr>
          <a:xfrm>
            <a:off x="8219215" y="3363748"/>
            <a:ext cx="2626119" cy="314060"/>
            <a:chOff x="1296364" y="4396717"/>
            <a:chExt cx="2627453" cy="314179"/>
          </a:xfrm>
        </p:grpSpPr>
        <p:cxnSp>
          <p:nvCxnSpPr>
            <p:cNvPr id="46" name="Straight Connector 84"/>
            <p:cNvCxnSpPr/>
            <p:nvPr/>
          </p:nvCxnSpPr>
          <p:spPr>
            <a:xfrm flipH="1">
              <a:off x="2610090" y="4396717"/>
              <a:ext cx="1" cy="314179"/>
            </a:xfrm>
            <a:prstGeom prst="line">
              <a:avLst/>
            </a:prstGeom>
            <a:noFill/>
            <a:ln w="19050" cap="flat" cmpd="sng" algn="ctr">
              <a:solidFill>
                <a:schemeClr val="accent3"/>
              </a:solidFill>
              <a:prstDash val="solid"/>
              <a:miter lim="800000"/>
            </a:ln>
            <a:effectLst/>
          </p:spPr>
        </p:cxnSp>
        <p:cxnSp>
          <p:nvCxnSpPr>
            <p:cNvPr id="47" name="Straight Connector 85"/>
            <p:cNvCxnSpPr/>
            <p:nvPr/>
          </p:nvCxnSpPr>
          <p:spPr>
            <a:xfrm>
              <a:off x="1296364" y="4710896"/>
              <a:ext cx="2627453" cy="0"/>
            </a:xfrm>
            <a:prstGeom prst="line">
              <a:avLst/>
            </a:prstGeom>
            <a:noFill/>
            <a:ln w="19050" cap="flat" cmpd="sng" algn="ctr">
              <a:solidFill>
                <a:schemeClr val="accent3"/>
              </a:solidFill>
              <a:prstDash val="solid"/>
              <a:miter lim="800000"/>
            </a:ln>
            <a:effectLst/>
          </p:spPr>
        </p:cxnSp>
      </p:grpSp>
      <p:cxnSp>
        <p:nvCxnSpPr>
          <p:cNvPr id="48" name="Straight Connector 104"/>
          <p:cNvCxnSpPr/>
          <p:nvPr/>
        </p:nvCxnSpPr>
        <p:spPr>
          <a:xfrm>
            <a:off x="8219215" y="4891299"/>
            <a:ext cx="2626119" cy="0"/>
          </a:xfrm>
          <a:prstGeom prst="line">
            <a:avLst/>
          </a:prstGeom>
          <a:noFill/>
          <a:ln w="19050" cap="flat" cmpd="sng" algn="ctr">
            <a:solidFill>
              <a:schemeClr val="accent3"/>
            </a:solidFill>
            <a:prstDash val="solid"/>
            <a:miter lim="800000"/>
          </a:ln>
          <a:effectLst/>
        </p:spPr>
      </p:cxnSp>
      <p:sp>
        <p:nvSpPr>
          <p:cNvPr id="49" name="文本框 40"/>
          <p:cNvSpPr txBox="1"/>
          <p:nvPr/>
        </p:nvSpPr>
        <p:spPr>
          <a:xfrm>
            <a:off x="1369719" y="4059302"/>
            <a:ext cx="2626117" cy="502553"/>
          </a:xfrm>
          <a:prstGeom prst="rect">
            <a:avLst/>
          </a:prstGeom>
          <a:noFill/>
          <a:ln w="9525">
            <a:noFill/>
          </a:ln>
        </p:spPr>
        <p:txBody>
          <a:bodyPr wrap="square" lIns="91417" tIns="45710" rIns="91417" bIns="45710">
            <a:spAutoFit/>
          </a:bodyPr>
          <a:lstStyle/>
          <a:p>
            <a:pPr defTabSz="1217930">
              <a:spcBef>
                <a:spcPct val="20000"/>
              </a:spcBef>
              <a:defRPr/>
            </a:pPr>
            <a:r>
              <a:rPr lang="zh-CN" altLang="en-US" sz="1335" dirty="0">
                <a:solidFill>
                  <a:schemeClr val="bg1">
                    <a:lumMod val="50000"/>
                  </a:schemeClr>
                </a:solidFill>
                <a:latin typeface="微软雅黑" panose="020B0503020204020204" pitchFamily="34" charset="-122"/>
                <a:ea typeface="微软雅黑" panose="020B0503020204020204" pitchFamily="34" charset="-122"/>
              </a:rPr>
              <a:t>单击此处可编辑内容单击此处可编辑内容单击此处可编辑内容</a:t>
            </a:r>
            <a:endParaRPr lang="en-US" altLang="zh-CN" sz="1335"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50" name="文本框 40"/>
          <p:cNvSpPr txBox="1"/>
          <p:nvPr/>
        </p:nvSpPr>
        <p:spPr>
          <a:xfrm>
            <a:off x="4781321" y="4059302"/>
            <a:ext cx="2626117" cy="502553"/>
          </a:xfrm>
          <a:prstGeom prst="rect">
            <a:avLst/>
          </a:prstGeom>
          <a:noFill/>
          <a:ln w="9525">
            <a:noFill/>
          </a:ln>
        </p:spPr>
        <p:txBody>
          <a:bodyPr wrap="square" lIns="91417" tIns="45710" rIns="91417" bIns="45710">
            <a:spAutoFit/>
          </a:bodyPr>
          <a:lstStyle/>
          <a:p>
            <a:pPr defTabSz="1217930">
              <a:spcBef>
                <a:spcPct val="20000"/>
              </a:spcBef>
              <a:defRPr/>
            </a:pPr>
            <a:r>
              <a:rPr lang="zh-CN" altLang="en-US" sz="1335" dirty="0">
                <a:solidFill>
                  <a:schemeClr val="bg1">
                    <a:lumMod val="50000"/>
                  </a:schemeClr>
                </a:solidFill>
                <a:latin typeface="微软雅黑" panose="020B0503020204020204" pitchFamily="34" charset="-122"/>
                <a:ea typeface="微软雅黑" panose="020B0503020204020204" pitchFamily="34" charset="-122"/>
              </a:rPr>
              <a:t>单击此处可编辑内容单击此处可编辑内容单击此处可编辑内容</a:t>
            </a:r>
            <a:endParaRPr lang="en-US" altLang="zh-CN" sz="1335"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51" name="文本框 40"/>
          <p:cNvSpPr txBox="1"/>
          <p:nvPr/>
        </p:nvSpPr>
        <p:spPr>
          <a:xfrm>
            <a:off x="8220245" y="4059302"/>
            <a:ext cx="2626117" cy="502553"/>
          </a:xfrm>
          <a:prstGeom prst="rect">
            <a:avLst/>
          </a:prstGeom>
          <a:noFill/>
          <a:ln w="9525">
            <a:noFill/>
          </a:ln>
        </p:spPr>
        <p:txBody>
          <a:bodyPr wrap="square" lIns="91417" tIns="45710" rIns="91417" bIns="45710">
            <a:spAutoFit/>
          </a:bodyPr>
          <a:lstStyle/>
          <a:p>
            <a:pPr defTabSz="1217930">
              <a:spcBef>
                <a:spcPct val="20000"/>
              </a:spcBef>
              <a:defRPr/>
            </a:pPr>
            <a:r>
              <a:rPr lang="zh-CN" altLang="en-US" sz="1335" dirty="0">
                <a:solidFill>
                  <a:schemeClr val="bg1">
                    <a:lumMod val="50000"/>
                  </a:schemeClr>
                </a:solidFill>
                <a:latin typeface="微软雅黑" panose="020B0503020204020204" pitchFamily="34" charset="-122"/>
                <a:ea typeface="微软雅黑" panose="020B0503020204020204" pitchFamily="34" charset="-122"/>
              </a:rPr>
              <a:t>单击此处可编辑内容单击此处可编辑内容单击此处可编辑内容</a:t>
            </a:r>
            <a:endParaRPr lang="en-US" altLang="zh-CN" sz="1335" dirty="0">
              <a:solidFill>
                <a:schemeClr val="bg1">
                  <a:lumMod val="50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14"/>
                                        </p:tgtEl>
                                        <p:attrNameLst>
                                          <p:attrName>style.visibility</p:attrName>
                                        </p:attrNameLst>
                                      </p:cBhvr>
                                      <p:to>
                                        <p:strVal val="visible"/>
                                      </p:to>
                                    </p:set>
                                    <p:anim calcmode="lin" valueType="num">
                                      <p:cBhvr>
                                        <p:cTn id="13" dur="500" fill="hold"/>
                                        <p:tgtEl>
                                          <p:spTgt spid="14"/>
                                        </p:tgtEl>
                                        <p:attrNameLst>
                                          <p:attrName>ppt_w</p:attrName>
                                        </p:attrNameLst>
                                      </p:cBhvr>
                                      <p:tavLst>
                                        <p:tav tm="0">
                                          <p:val>
                                            <p:fltVal val="0"/>
                                          </p:val>
                                        </p:tav>
                                        <p:tav tm="100000">
                                          <p:val>
                                            <p:strVal val="#ppt_w"/>
                                          </p:val>
                                        </p:tav>
                                      </p:tavLst>
                                    </p:anim>
                                    <p:anim calcmode="lin" valueType="num">
                                      <p:cBhvr>
                                        <p:cTn id="14" dur="500" fill="hold"/>
                                        <p:tgtEl>
                                          <p:spTgt spid="14"/>
                                        </p:tgtEl>
                                        <p:attrNameLst>
                                          <p:attrName>ppt_h</p:attrName>
                                        </p:attrNameLst>
                                      </p:cBhvr>
                                      <p:tavLst>
                                        <p:tav tm="0">
                                          <p:val>
                                            <p:fltVal val="0"/>
                                          </p:val>
                                        </p:tav>
                                        <p:tav tm="100000">
                                          <p:val>
                                            <p:strVal val="#ppt_h"/>
                                          </p:val>
                                        </p:tav>
                                      </p:tavLst>
                                    </p:anim>
                                    <p:animEffect transition="in" filter="fade">
                                      <p:cBhvr>
                                        <p:cTn id="15" dur="500"/>
                                        <p:tgtEl>
                                          <p:spTgt spid="14"/>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42"/>
                                        </p:tgtEl>
                                        <p:attrNameLst>
                                          <p:attrName>style.visibility</p:attrName>
                                        </p:attrNameLst>
                                      </p:cBhvr>
                                      <p:to>
                                        <p:strVal val="visible"/>
                                      </p:to>
                                    </p:set>
                                    <p:anim calcmode="lin" valueType="num">
                                      <p:cBhvr>
                                        <p:cTn id="19" dur="500" fill="hold"/>
                                        <p:tgtEl>
                                          <p:spTgt spid="42"/>
                                        </p:tgtEl>
                                        <p:attrNameLst>
                                          <p:attrName>ppt_w</p:attrName>
                                        </p:attrNameLst>
                                      </p:cBhvr>
                                      <p:tavLst>
                                        <p:tav tm="0">
                                          <p:val>
                                            <p:fltVal val="0"/>
                                          </p:val>
                                        </p:tav>
                                        <p:tav tm="100000">
                                          <p:val>
                                            <p:strVal val="#ppt_w"/>
                                          </p:val>
                                        </p:tav>
                                      </p:tavLst>
                                    </p:anim>
                                    <p:anim calcmode="lin" valueType="num">
                                      <p:cBhvr>
                                        <p:cTn id="20" dur="500" fill="hold"/>
                                        <p:tgtEl>
                                          <p:spTgt spid="42"/>
                                        </p:tgtEl>
                                        <p:attrNameLst>
                                          <p:attrName>ppt_h</p:attrName>
                                        </p:attrNameLst>
                                      </p:cBhvr>
                                      <p:tavLst>
                                        <p:tav tm="0">
                                          <p:val>
                                            <p:fltVal val="0"/>
                                          </p:val>
                                        </p:tav>
                                        <p:tav tm="100000">
                                          <p:val>
                                            <p:strVal val="#ppt_h"/>
                                          </p:val>
                                        </p:tav>
                                      </p:tavLst>
                                    </p:anim>
                                    <p:animEffect transition="in" filter="fade">
                                      <p:cBhvr>
                                        <p:cTn id="21" dur="500"/>
                                        <p:tgtEl>
                                          <p:spTgt spid="42"/>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43"/>
                                        </p:tgtEl>
                                        <p:attrNameLst>
                                          <p:attrName>style.visibility</p:attrName>
                                        </p:attrNameLst>
                                      </p:cBhvr>
                                      <p:to>
                                        <p:strVal val="visible"/>
                                      </p:to>
                                    </p:set>
                                    <p:anim calcmode="lin" valueType="num">
                                      <p:cBhvr>
                                        <p:cTn id="25" dur="500" fill="hold"/>
                                        <p:tgtEl>
                                          <p:spTgt spid="43"/>
                                        </p:tgtEl>
                                        <p:attrNameLst>
                                          <p:attrName>ppt_w</p:attrName>
                                        </p:attrNameLst>
                                      </p:cBhvr>
                                      <p:tavLst>
                                        <p:tav tm="0">
                                          <p:val>
                                            <p:fltVal val="0"/>
                                          </p:val>
                                        </p:tav>
                                        <p:tav tm="100000">
                                          <p:val>
                                            <p:strVal val="#ppt_w"/>
                                          </p:val>
                                        </p:tav>
                                      </p:tavLst>
                                    </p:anim>
                                    <p:anim calcmode="lin" valueType="num">
                                      <p:cBhvr>
                                        <p:cTn id="26" dur="500" fill="hold"/>
                                        <p:tgtEl>
                                          <p:spTgt spid="43"/>
                                        </p:tgtEl>
                                        <p:attrNameLst>
                                          <p:attrName>ppt_h</p:attrName>
                                        </p:attrNameLst>
                                      </p:cBhvr>
                                      <p:tavLst>
                                        <p:tav tm="0">
                                          <p:val>
                                            <p:fltVal val="0"/>
                                          </p:val>
                                        </p:tav>
                                        <p:tav tm="100000">
                                          <p:val>
                                            <p:strVal val="#ppt_h"/>
                                          </p:val>
                                        </p:tav>
                                      </p:tavLst>
                                    </p:anim>
                                    <p:animEffect transition="in" filter="fade">
                                      <p:cBhvr>
                                        <p:cTn id="27" dur="500"/>
                                        <p:tgtEl>
                                          <p:spTgt spid="43"/>
                                        </p:tgtEl>
                                      </p:cBhvr>
                                    </p:animEffect>
                                  </p:childTnLst>
                                </p:cTn>
                              </p:par>
                            </p:childTnLst>
                          </p:cTn>
                        </p:par>
                        <p:par>
                          <p:cTn id="28" fill="hold">
                            <p:stCondLst>
                              <p:cond delay="2000"/>
                            </p:stCondLst>
                            <p:childTnLst>
                              <p:par>
                                <p:cTn id="29" presetID="53" presetClass="entr" presetSubtype="16" fill="hold" grpId="0" nodeType="afterEffect">
                                  <p:stCondLst>
                                    <p:cond delay="0"/>
                                  </p:stCondLst>
                                  <p:childTnLst>
                                    <p:set>
                                      <p:cBhvr>
                                        <p:cTn id="30" dur="1" fill="hold">
                                          <p:stCondLst>
                                            <p:cond delay="0"/>
                                          </p:stCondLst>
                                        </p:cTn>
                                        <p:tgtEl>
                                          <p:spTgt spid="44"/>
                                        </p:tgtEl>
                                        <p:attrNameLst>
                                          <p:attrName>style.visibility</p:attrName>
                                        </p:attrNameLst>
                                      </p:cBhvr>
                                      <p:to>
                                        <p:strVal val="visible"/>
                                      </p:to>
                                    </p:set>
                                    <p:anim calcmode="lin" valueType="num">
                                      <p:cBhvr>
                                        <p:cTn id="31" dur="500" fill="hold"/>
                                        <p:tgtEl>
                                          <p:spTgt spid="44"/>
                                        </p:tgtEl>
                                        <p:attrNameLst>
                                          <p:attrName>ppt_w</p:attrName>
                                        </p:attrNameLst>
                                      </p:cBhvr>
                                      <p:tavLst>
                                        <p:tav tm="0">
                                          <p:val>
                                            <p:fltVal val="0"/>
                                          </p:val>
                                        </p:tav>
                                        <p:tav tm="100000">
                                          <p:val>
                                            <p:strVal val="#ppt_w"/>
                                          </p:val>
                                        </p:tav>
                                      </p:tavLst>
                                    </p:anim>
                                    <p:anim calcmode="lin" valueType="num">
                                      <p:cBhvr>
                                        <p:cTn id="32" dur="500" fill="hold"/>
                                        <p:tgtEl>
                                          <p:spTgt spid="44"/>
                                        </p:tgtEl>
                                        <p:attrNameLst>
                                          <p:attrName>ppt_h</p:attrName>
                                        </p:attrNameLst>
                                      </p:cBhvr>
                                      <p:tavLst>
                                        <p:tav tm="0">
                                          <p:val>
                                            <p:fltVal val="0"/>
                                          </p:val>
                                        </p:tav>
                                        <p:tav tm="100000">
                                          <p:val>
                                            <p:strVal val="#ppt_h"/>
                                          </p:val>
                                        </p:tav>
                                      </p:tavLst>
                                    </p:anim>
                                    <p:animEffect transition="in" filter="fade">
                                      <p:cBhvr>
                                        <p:cTn id="33" dur="500"/>
                                        <p:tgtEl>
                                          <p:spTgt spid="44"/>
                                        </p:tgtEl>
                                      </p:cBhvr>
                                    </p:animEffect>
                                  </p:childTnLst>
                                </p:cTn>
                              </p:par>
                            </p:childTnLst>
                          </p:cTn>
                        </p:par>
                        <p:par>
                          <p:cTn id="34" fill="hold">
                            <p:stCondLst>
                              <p:cond delay="2500"/>
                            </p:stCondLst>
                            <p:childTnLst>
                              <p:par>
                                <p:cTn id="35" presetID="42" presetClass="entr" presetSubtype="0" fill="hold" nodeType="afterEffect">
                                  <p:stCondLst>
                                    <p:cond delay="0"/>
                                  </p:stCondLst>
                                  <p:childTnLst>
                                    <p:set>
                                      <p:cBhvr>
                                        <p:cTn id="36" dur="1" fill="hold">
                                          <p:stCondLst>
                                            <p:cond delay="0"/>
                                          </p:stCondLst>
                                        </p:cTn>
                                        <p:tgtEl>
                                          <p:spTgt spid="45"/>
                                        </p:tgtEl>
                                        <p:attrNameLst>
                                          <p:attrName>style.visibility</p:attrName>
                                        </p:attrNameLst>
                                      </p:cBhvr>
                                      <p:to>
                                        <p:strVal val="visible"/>
                                      </p:to>
                                    </p:set>
                                    <p:animEffect transition="in" filter="fade">
                                      <p:cBhvr>
                                        <p:cTn id="37" dur="1000"/>
                                        <p:tgtEl>
                                          <p:spTgt spid="45"/>
                                        </p:tgtEl>
                                      </p:cBhvr>
                                    </p:animEffect>
                                    <p:anim calcmode="lin" valueType="num">
                                      <p:cBhvr>
                                        <p:cTn id="38" dur="1000" fill="hold"/>
                                        <p:tgtEl>
                                          <p:spTgt spid="45"/>
                                        </p:tgtEl>
                                        <p:attrNameLst>
                                          <p:attrName>ppt_x</p:attrName>
                                        </p:attrNameLst>
                                      </p:cBhvr>
                                      <p:tavLst>
                                        <p:tav tm="0">
                                          <p:val>
                                            <p:strVal val="#ppt_x"/>
                                          </p:val>
                                        </p:tav>
                                        <p:tav tm="100000">
                                          <p:val>
                                            <p:strVal val="#ppt_x"/>
                                          </p:val>
                                        </p:tav>
                                      </p:tavLst>
                                    </p:anim>
                                    <p:anim calcmode="lin" valueType="num">
                                      <p:cBhvr>
                                        <p:cTn id="39" dur="1000" fill="hold"/>
                                        <p:tgtEl>
                                          <p:spTgt spid="45"/>
                                        </p:tgtEl>
                                        <p:attrNameLst>
                                          <p:attrName>ppt_y</p:attrName>
                                        </p:attrNameLst>
                                      </p:cBhvr>
                                      <p:tavLst>
                                        <p:tav tm="0">
                                          <p:val>
                                            <p:strVal val="#ppt_y+.1"/>
                                          </p:val>
                                        </p:tav>
                                        <p:tav tm="100000">
                                          <p:val>
                                            <p:strVal val="#ppt_y"/>
                                          </p:val>
                                        </p:tav>
                                      </p:tavLst>
                                    </p:anim>
                                  </p:childTnLst>
                                </p:cTn>
                              </p:par>
                            </p:childTnLst>
                          </p:cTn>
                        </p:par>
                        <p:par>
                          <p:cTn id="40" fill="hold">
                            <p:stCondLst>
                              <p:cond delay="3500"/>
                            </p:stCondLst>
                            <p:childTnLst>
                              <p:par>
                                <p:cTn id="41" presetID="42" presetClass="entr" presetSubtype="0" fill="hold" nodeType="afterEffect">
                                  <p:stCondLst>
                                    <p:cond delay="0"/>
                                  </p:stCondLst>
                                  <p:childTnLst>
                                    <p:set>
                                      <p:cBhvr>
                                        <p:cTn id="42" dur="1" fill="hold">
                                          <p:stCondLst>
                                            <p:cond delay="0"/>
                                          </p:stCondLst>
                                        </p:cTn>
                                        <p:tgtEl>
                                          <p:spTgt spid="38"/>
                                        </p:tgtEl>
                                        <p:attrNameLst>
                                          <p:attrName>style.visibility</p:attrName>
                                        </p:attrNameLst>
                                      </p:cBhvr>
                                      <p:to>
                                        <p:strVal val="visible"/>
                                      </p:to>
                                    </p:set>
                                    <p:animEffect transition="in" filter="fade">
                                      <p:cBhvr>
                                        <p:cTn id="43" dur="1000"/>
                                        <p:tgtEl>
                                          <p:spTgt spid="38"/>
                                        </p:tgtEl>
                                      </p:cBhvr>
                                    </p:animEffect>
                                    <p:anim calcmode="lin" valueType="num">
                                      <p:cBhvr>
                                        <p:cTn id="44" dur="1000" fill="hold"/>
                                        <p:tgtEl>
                                          <p:spTgt spid="38"/>
                                        </p:tgtEl>
                                        <p:attrNameLst>
                                          <p:attrName>ppt_x</p:attrName>
                                        </p:attrNameLst>
                                      </p:cBhvr>
                                      <p:tavLst>
                                        <p:tav tm="0">
                                          <p:val>
                                            <p:strVal val="#ppt_x"/>
                                          </p:val>
                                        </p:tav>
                                        <p:tav tm="100000">
                                          <p:val>
                                            <p:strVal val="#ppt_x"/>
                                          </p:val>
                                        </p:tav>
                                      </p:tavLst>
                                    </p:anim>
                                    <p:anim calcmode="lin" valueType="num">
                                      <p:cBhvr>
                                        <p:cTn id="45" dur="1000" fill="hold"/>
                                        <p:tgtEl>
                                          <p:spTgt spid="38"/>
                                        </p:tgtEl>
                                        <p:attrNameLst>
                                          <p:attrName>ppt_y</p:attrName>
                                        </p:attrNameLst>
                                      </p:cBhvr>
                                      <p:tavLst>
                                        <p:tav tm="0">
                                          <p:val>
                                            <p:strVal val="#ppt_y+.1"/>
                                          </p:val>
                                        </p:tav>
                                        <p:tav tm="100000">
                                          <p:val>
                                            <p:strVal val="#ppt_y"/>
                                          </p:val>
                                        </p:tav>
                                      </p:tavLst>
                                    </p:anim>
                                  </p:childTnLst>
                                </p:cTn>
                              </p:par>
                            </p:childTnLst>
                          </p:cTn>
                        </p:par>
                        <p:par>
                          <p:cTn id="46" fill="hold">
                            <p:stCondLst>
                              <p:cond delay="4500"/>
                            </p:stCondLst>
                            <p:childTnLst>
                              <p:par>
                                <p:cTn id="47" presetID="42" presetClass="entr" presetSubtype="0" fill="hold" nodeType="afterEffect">
                                  <p:stCondLst>
                                    <p:cond delay="0"/>
                                  </p:stCondLst>
                                  <p:childTnLst>
                                    <p:set>
                                      <p:cBhvr>
                                        <p:cTn id="48" dur="1" fill="hold">
                                          <p:stCondLst>
                                            <p:cond delay="0"/>
                                          </p:stCondLst>
                                        </p:cTn>
                                        <p:tgtEl>
                                          <p:spTgt spid="10"/>
                                        </p:tgtEl>
                                        <p:attrNameLst>
                                          <p:attrName>style.visibility</p:attrName>
                                        </p:attrNameLst>
                                      </p:cBhvr>
                                      <p:to>
                                        <p:strVal val="visible"/>
                                      </p:to>
                                    </p:set>
                                    <p:animEffect transition="in" filter="fade">
                                      <p:cBhvr>
                                        <p:cTn id="49" dur="1000"/>
                                        <p:tgtEl>
                                          <p:spTgt spid="10"/>
                                        </p:tgtEl>
                                      </p:cBhvr>
                                    </p:animEffect>
                                    <p:anim calcmode="lin" valueType="num">
                                      <p:cBhvr>
                                        <p:cTn id="50" dur="1000" fill="hold"/>
                                        <p:tgtEl>
                                          <p:spTgt spid="10"/>
                                        </p:tgtEl>
                                        <p:attrNameLst>
                                          <p:attrName>ppt_x</p:attrName>
                                        </p:attrNameLst>
                                      </p:cBhvr>
                                      <p:tavLst>
                                        <p:tav tm="0">
                                          <p:val>
                                            <p:strVal val="#ppt_x"/>
                                          </p:val>
                                        </p:tav>
                                        <p:tav tm="100000">
                                          <p:val>
                                            <p:strVal val="#ppt_x"/>
                                          </p:val>
                                        </p:tav>
                                      </p:tavLst>
                                    </p:anim>
                                    <p:anim calcmode="lin" valueType="num">
                                      <p:cBhvr>
                                        <p:cTn id="51" dur="1000" fill="hold"/>
                                        <p:tgtEl>
                                          <p:spTgt spid="10"/>
                                        </p:tgtEl>
                                        <p:attrNameLst>
                                          <p:attrName>ppt_y</p:attrName>
                                        </p:attrNameLst>
                                      </p:cBhvr>
                                      <p:tavLst>
                                        <p:tav tm="0">
                                          <p:val>
                                            <p:strVal val="#ppt_y+.1"/>
                                          </p:val>
                                        </p:tav>
                                        <p:tav tm="100000">
                                          <p:val>
                                            <p:strVal val="#ppt_y"/>
                                          </p:val>
                                        </p:tav>
                                      </p:tavLst>
                                    </p:anim>
                                  </p:childTnLst>
                                </p:cTn>
                              </p:par>
                            </p:childTnLst>
                          </p:cTn>
                        </p:par>
                        <p:par>
                          <p:cTn id="52" fill="hold">
                            <p:stCondLst>
                              <p:cond delay="5500"/>
                            </p:stCondLst>
                            <p:childTnLst>
                              <p:par>
                                <p:cTn id="53" presetID="10" presetClass="entr" presetSubtype="0" fill="hold" nodeType="afterEffect">
                                  <p:stCondLst>
                                    <p:cond delay="0"/>
                                  </p:stCondLst>
                                  <p:childTnLst>
                                    <p:set>
                                      <p:cBhvr>
                                        <p:cTn id="54" dur="1" fill="hold">
                                          <p:stCondLst>
                                            <p:cond delay="0"/>
                                          </p:stCondLst>
                                        </p:cTn>
                                        <p:tgtEl>
                                          <p:spTgt spid="13"/>
                                        </p:tgtEl>
                                        <p:attrNameLst>
                                          <p:attrName>style.visibility</p:attrName>
                                        </p:attrNameLst>
                                      </p:cBhvr>
                                      <p:to>
                                        <p:strVal val="visible"/>
                                      </p:to>
                                    </p:set>
                                    <p:animEffect transition="in" filter="fade">
                                      <p:cBhvr>
                                        <p:cTn id="55" dur="500"/>
                                        <p:tgtEl>
                                          <p:spTgt spid="13"/>
                                        </p:tgtEl>
                                      </p:cBhvr>
                                    </p:animEffect>
                                  </p:childTnLst>
                                </p:cTn>
                              </p:par>
                            </p:childTnLst>
                          </p:cTn>
                        </p:par>
                        <p:par>
                          <p:cTn id="56" fill="hold">
                            <p:stCondLst>
                              <p:cond delay="6000"/>
                            </p:stCondLst>
                            <p:childTnLst>
                              <p:par>
                                <p:cTn id="57" presetID="10" presetClass="entr" presetSubtype="0" fill="hold" nodeType="afterEffect">
                                  <p:stCondLst>
                                    <p:cond delay="0"/>
                                  </p:stCondLst>
                                  <p:childTnLst>
                                    <p:set>
                                      <p:cBhvr>
                                        <p:cTn id="58" dur="1" fill="hold">
                                          <p:stCondLst>
                                            <p:cond delay="0"/>
                                          </p:stCondLst>
                                        </p:cTn>
                                        <p:tgtEl>
                                          <p:spTgt spid="41"/>
                                        </p:tgtEl>
                                        <p:attrNameLst>
                                          <p:attrName>style.visibility</p:attrName>
                                        </p:attrNameLst>
                                      </p:cBhvr>
                                      <p:to>
                                        <p:strVal val="visible"/>
                                      </p:to>
                                    </p:set>
                                    <p:animEffect transition="in" filter="fade">
                                      <p:cBhvr>
                                        <p:cTn id="59" dur="500"/>
                                        <p:tgtEl>
                                          <p:spTgt spid="41"/>
                                        </p:tgtEl>
                                      </p:cBhvr>
                                    </p:animEffect>
                                  </p:childTnLst>
                                </p:cTn>
                              </p:par>
                            </p:childTnLst>
                          </p:cTn>
                        </p:par>
                        <p:par>
                          <p:cTn id="60" fill="hold">
                            <p:stCondLst>
                              <p:cond delay="6500"/>
                            </p:stCondLst>
                            <p:childTnLst>
                              <p:par>
                                <p:cTn id="61" presetID="10" presetClass="entr" presetSubtype="0" fill="hold" nodeType="afterEffect">
                                  <p:stCondLst>
                                    <p:cond delay="0"/>
                                  </p:stCondLst>
                                  <p:childTnLst>
                                    <p:set>
                                      <p:cBhvr>
                                        <p:cTn id="62" dur="1" fill="hold">
                                          <p:stCondLst>
                                            <p:cond delay="0"/>
                                          </p:stCondLst>
                                        </p:cTn>
                                        <p:tgtEl>
                                          <p:spTgt spid="48"/>
                                        </p:tgtEl>
                                        <p:attrNameLst>
                                          <p:attrName>style.visibility</p:attrName>
                                        </p:attrNameLst>
                                      </p:cBhvr>
                                      <p:to>
                                        <p:strVal val="visible"/>
                                      </p:to>
                                    </p:set>
                                    <p:animEffect transition="in" filter="fade">
                                      <p:cBhvr>
                                        <p:cTn id="63" dur="500"/>
                                        <p:tgtEl>
                                          <p:spTgt spid="48"/>
                                        </p:tgtEl>
                                      </p:cBhvr>
                                    </p:animEffect>
                                  </p:childTnLst>
                                </p:cTn>
                              </p:par>
                            </p:childTnLst>
                          </p:cTn>
                        </p:par>
                        <p:par>
                          <p:cTn id="64" fill="hold">
                            <p:stCondLst>
                              <p:cond delay="7000"/>
                            </p:stCondLst>
                            <p:childTnLst>
                              <p:par>
                                <p:cTn id="65" presetID="10" presetClass="entr" presetSubtype="0" fill="hold" grpId="0" nodeType="afterEffect">
                                  <p:stCondLst>
                                    <p:cond delay="0"/>
                                  </p:stCondLst>
                                  <p:childTnLst>
                                    <p:set>
                                      <p:cBhvr>
                                        <p:cTn id="66" dur="1" fill="hold">
                                          <p:stCondLst>
                                            <p:cond delay="0"/>
                                          </p:stCondLst>
                                        </p:cTn>
                                        <p:tgtEl>
                                          <p:spTgt spid="49"/>
                                        </p:tgtEl>
                                        <p:attrNameLst>
                                          <p:attrName>style.visibility</p:attrName>
                                        </p:attrNameLst>
                                      </p:cBhvr>
                                      <p:to>
                                        <p:strVal val="visible"/>
                                      </p:to>
                                    </p:set>
                                    <p:animEffect transition="in" filter="fade">
                                      <p:cBhvr>
                                        <p:cTn id="67" dur="500"/>
                                        <p:tgtEl>
                                          <p:spTgt spid="49"/>
                                        </p:tgtEl>
                                      </p:cBhvr>
                                    </p:animEffect>
                                  </p:childTnLst>
                                </p:cTn>
                              </p:par>
                            </p:childTnLst>
                          </p:cTn>
                        </p:par>
                        <p:par>
                          <p:cTn id="68" fill="hold">
                            <p:stCondLst>
                              <p:cond delay="7500"/>
                            </p:stCondLst>
                            <p:childTnLst>
                              <p:par>
                                <p:cTn id="69" presetID="10" presetClass="entr" presetSubtype="0" fill="hold" grpId="0" nodeType="afterEffect">
                                  <p:stCondLst>
                                    <p:cond delay="0"/>
                                  </p:stCondLst>
                                  <p:childTnLst>
                                    <p:set>
                                      <p:cBhvr>
                                        <p:cTn id="70" dur="1" fill="hold">
                                          <p:stCondLst>
                                            <p:cond delay="0"/>
                                          </p:stCondLst>
                                        </p:cTn>
                                        <p:tgtEl>
                                          <p:spTgt spid="50"/>
                                        </p:tgtEl>
                                        <p:attrNameLst>
                                          <p:attrName>style.visibility</p:attrName>
                                        </p:attrNameLst>
                                      </p:cBhvr>
                                      <p:to>
                                        <p:strVal val="visible"/>
                                      </p:to>
                                    </p:set>
                                    <p:animEffect transition="in" filter="fade">
                                      <p:cBhvr>
                                        <p:cTn id="71" dur="500"/>
                                        <p:tgtEl>
                                          <p:spTgt spid="50"/>
                                        </p:tgtEl>
                                      </p:cBhvr>
                                    </p:animEffect>
                                  </p:childTnLst>
                                </p:cTn>
                              </p:par>
                            </p:childTnLst>
                          </p:cTn>
                        </p:par>
                        <p:par>
                          <p:cTn id="72" fill="hold">
                            <p:stCondLst>
                              <p:cond delay="8000"/>
                            </p:stCondLst>
                            <p:childTnLst>
                              <p:par>
                                <p:cTn id="73" presetID="10" presetClass="entr" presetSubtype="0" fill="hold" grpId="0" nodeType="afterEffect">
                                  <p:stCondLst>
                                    <p:cond delay="0"/>
                                  </p:stCondLst>
                                  <p:childTnLst>
                                    <p:set>
                                      <p:cBhvr>
                                        <p:cTn id="74" dur="1" fill="hold">
                                          <p:stCondLst>
                                            <p:cond delay="0"/>
                                          </p:stCondLst>
                                        </p:cTn>
                                        <p:tgtEl>
                                          <p:spTgt spid="51"/>
                                        </p:tgtEl>
                                        <p:attrNameLst>
                                          <p:attrName>style.visibility</p:attrName>
                                        </p:attrNameLst>
                                      </p:cBhvr>
                                      <p:to>
                                        <p:strVal val="visible"/>
                                      </p:to>
                                    </p:set>
                                    <p:animEffect transition="in" filter="fade">
                                      <p:cBhvr>
                                        <p:cTn id="75"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bldLvl="0" animBg="1"/>
      <p:bldP spid="43" grpId="0" bldLvl="0" animBg="1"/>
      <p:bldP spid="44" grpId="0" bldLvl="0" animBg="1"/>
      <p:bldP spid="49" grpId="0"/>
      <p:bldP spid="50" grpId="0"/>
      <p:bldP spid="51"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490220" y="633730"/>
            <a:ext cx="11172825" cy="5774055"/>
          </a:xfrm>
          <a:prstGeom prst="rect">
            <a:avLst/>
          </a:prstGeom>
          <a:solidFill>
            <a:schemeClr val="bg1"/>
          </a:solidFill>
          <a:ln w="254000">
            <a:solidFill>
              <a:srgbClr val="F8B6D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p:cNvSpPr txBox="1"/>
          <p:nvPr/>
        </p:nvSpPr>
        <p:spPr>
          <a:xfrm>
            <a:off x="4221480" y="334010"/>
            <a:ext cx="3418205" cy="583565"/>
          </a:xfrm>
          <a:prstGeom prst="rect">
            <a:avLst/>
          </a:prstGeom>
          <a:solidFill>
            <a:schemeClr val="bg1"/>
          </a:solidFill>
        </p:spPr>
        <p:txBody>
          <a:bodyPr wrap="square" rtlCol="0">
            <a:spAutoFit/>
          </a:bodyPr>
          <a:lstStyle/>
          <a:p>
            <a:r>
              <a:rPr lang="en-US" altLang="zh-CN" sz="3200">
                <a:latin typeface="微软雅黑" panose="020B0503020204020204" pitchFamily="34" charset="-122"/>
                <a:ea typeface="微软雅黑" panose="020B0503020204020204" pitchFamily="34" charset="-122"/>
              </a:rPr>
              <a:t>  </a:t>
            </a:r>
            <a:r>
              <a:rPr lang="zh-CN" altLang="en-US" sz="3200">
                <a:latin typeface="微软雅黑" panose="020B0503020204020204" pitchFamily="34" charset="-122"/>
                <a:ea typeface="微软雅黑" panose="020B0503020204020204" pitchFamily="34" charset="-122"/>
              </a:rPr>
              <a:t>请输入你的题目</a:t>
            </a:r>
          </a:p>
        </p:txBody>
      </p:sp>
      <p:pic>
        <p:nvPicPr>
          <p:cNvPr id="10" name="图片 9"/>
          <p:cNvPicPr>
            <a:picLocks noChangeAspect="1"/>
          </p:cNvPicPr>
          <p:nvPr/>
        </p:nvPicPr>
        <p:blipFill>
          <a:blip r:embed="rId3"/>
          <a:stretch>
            <a:fillRect/>
          </a:stretch>
        </p:blipFill>
        <p:spPr>
          <a:xfrm>
            <a:off x="10448925" y="-1971040"/>
            <a:ext cx="3568700" cy="3359150"/>
          </a:xfrm>
          <a:prstGeom prst="rect">
            <a:avLst/>
          </a:prstGeom>
        </p:spPr>
      </p:pic>
      <p:pic>
        <p:nvPicPr>
          <p:cNvPr id="11" name="图片 10"/>
          <p:cNvPicPr>
            <a:picLocks noChangeAspect="1"/>
          </p:cNvPicPr>
          <p:nvPr/>
        </p:nvPicPr>
        <p:blipFill>
          <a:blip r:embed="rId4"/>
          <a:stretch>
            <a:fillRect/>
          </a:stretch>
        </p:blipFill>
        <p:spPr>
          <a:xfrm>
            <a:off x="9572625" y="-680085"/>
            <a:ext cx="1981200" cy="1597660"/>
          </a:xfrm>
          <a:prstGeom prst="rect">
            <a:avLst/>
          </a:prstGeom>
        </p:spPr>
      </p:pic>
      <p:pic>
        <p:nvPicPr>
          <p:cNvPr id="22" name="图片 21"/>
          <p:cNvPicPr>
            <a:picLocks noChangeAspect="1"/>
          </p:cNvPicPr>
          <p:nvPr/>
        </p:nvPicPr>
        <p:blipFill>
          <a:blip r:embed="rId5"/>
          <a:stretch>
            <a:fillRect/>
          </a:stretch>
        </p:blipFill>
        <p:spPr>
          <a:xfrm>
            <a:off x="-942340" y="4718050"/>
            <a:ext cx="2829560" cy="2901950"/>
          </a:xfrm>
          <a:prstGeom prst="rect">
            <a:avLst/>
          </a:prstGeom>
        </p:spPr>
      </p:pic>
      <p:pic>
        <p:nvPicPr>
          <p:cNvPr id="23" name="图片 22"/>
          <p:cNvPicPr>
            <a:picLocks noChangeAspect="1"/>
          </p:cNvPicPr>
          <p:nvPr/>
        </p:nvPicPr>
        <p:blipFill>
          <a:blip r:embed="rId6"/>
          <a:stretch>
            <a:fillRect/>
          </a:stretch>
        </p:blipFill>
        <p:spPr>
          <a:xfrm>
            <a:off x="490220" y="5680075"/>
            <a:ext cx="2313305" cy="1762125"/>
          </a:xfrm>
          <a:prstGeom prst="rect">
            <a:avLst/>
          </a:prstGeom>
        </p:spPr>
      </p:pic>
      <p:grpSp>
        <p:nvGrpSpPr>
          <p:cNvPr id="3" name="组合 2"/>
          <p:cNvGrpSpPr/>
          <p:nvPr/>
        </p:nvGrpSpPr>
        <p:grpSpPr>
          <a:xfrm>
            <a:off x="8089981" y="1810630"/>
            <a:ext cx="3332761" cy="1110534"/>
            <a:chOff x="8089981" y="1810630"/>
            <a:chExt cx="3332761" cy="1110534"/>
          </a:xfrm>
        </p:grpSpPr>
        <p:sp>
          <p:nvSpPr>
            <p:cNvPr id="4" name="文本框 3"/>
            <p:cNvSpPr txBox="1"/>
            <p:nvPr/>
          </p:nvSpPr>
          <p:spPr>
            <a:xfrm>
              <a:off x="8089982" y="1810630"/>
              <a:ext cx="1723549" cy="400110"/>
            </a:xfrm>
            <a:prstGeom prst="rect">
              <a:avLst/>
            </a:prstGeom>
            <a:noFill/>
          </p:spPr>
          <p:txBody>
            <a:bodyPr wrap="none" rtlCol="0">
              <a:spAutoFit/>
            </a:bodyPr>
            <a:lstStyle/>
            <a:p>
              <a:r>
                <a:rPr lang="zh-CN" altLang="en-US" sz="2000" dirty="0">
                  <a:solidFill>
                    <a:schemeClr val="bg2">
                      <a:lumMod val="50000"/>
                    </a:schemeClr>
                  </a:solidFill>
                  <a:latin typeface="微软雅黑" panose="020B0503020204020204" pitchFamily="34" charset="-122"/>
                  <a:ea typeface="微软雅黑" panose="020B0503020204020204" pitchFamily="34" charset="-122"/>
                </a:rPr>
                <a:t>在此添加标题</a:t>
              </a:r>
            </a:p>
          </p:txBody>
        </p:sp>
        <p:sp>
          <p:nvSpPr>
            <p:cNvPr id="5" name="矩形 4"/>
            <p:cNvSpPr/>
            <p:nvPr/>
          </p:nvSpPr>
          <p:spPr>
            <a:xfrm>
              <a:off x="8089981" y="2274833"/>
              <a:ext cx="3332761" cy="646331"/>
            </a:xfrm>
            <a:prstGeom prst="rect">
              <a:avLst/>
            </a:prstGeom>
          </p:spPr>
          <p:txBody>
            <a:bodyPr wrap="square">
              <a:spAutoFit/>
            </a:bodyPr>
            <a:lstStyle/>
            <a:p>
              <a:r>
                <a:rPr lang="zh-CN" altLang="en-US" dirty="0">
                  <a:solidFill>
                    <a:schemeClr val="bg2">
                      <a:lumMod val="50000"/>
                    </a:schemeClr>
                  </a:solidFill>
                  <a:latin typeface="微软雅黑" panose="020B0503020204020204" pitchFamily="34" charset="-122"/>
                  <a:ea typeface="微软雅黑" panose="020B0503020204020204" pitchFamily="34" charset="-122"/>
                </a:rPr>
                <a:t>在此添加有关课件的相关描述性的文字</a:t>
              </a:r>
            </a:p>
          </p:txBody>
        </p:sp>
      </p:grpSp>
      <p:sp>
        <p:nvSpPr>
          <p:cNvPr id="6" name="文本框 5"/>
          <p:cNvSpPr txBox="1"/>
          <p:nvPr/>
        </p:nvSpPr>
        <p:spPr>
          <a:xfrm>
            <a:off x="8089982" y="4455497"/>
            <a:ext cx="1723549" cy="400110"/>
          </a:xfrm>
          <a:prstGeom prst="rect">
            <a:avLst/>
          </a:prstGeom>
          <a:noFill/>
        </p:spPr>
        <p:txBody>
          <a:bodyPr wrap="none" rtlCol="0">
            <a:spAutoFit/>
          </a:bodyPr>
          <a:lstStyle/>
          <a:p>
            <a:r>
              <a:rPr lang="zh-CN" altLang="en-US" sz="2000" dirty="0">
                <a:solidFill>
                  <a:schemeClr val="bg2">
                    <a:lumMod val="50000"/>
                  </a:schemeClr>
                </a:solidFill>
                <a:latin typeface="微软雅黑" panose="020B0503020204020204" pitchFamily="34" charset="-122"/>
                <a:ea typeface="微软雅黑" panose="020B0503020204020204" pitchFamily="34" charset="-122"/>
              </a:rPr>
              <a:t>在此添加标题</a:t>
            </a:r>
          </a:p>
        </p:txBody>
      </p:sp>
      <p:sp>
        <p:nvSpPr>
          <p:cNvPr id="7" name="矩形 6"/>
          <p:cNvSpPr/>
          <p:nvPr/>
        </p:nvSpPr>
        <p:spPr>
          <a:xfrm>
            <a:off x="8089981" y="4919700"/>
            <a:ext cx="3332761" cy="646331"/>
          </a:xfrm>
          <a:prstGeom prst="rect">
            <a:avLst/>
          </a:prstGeom>
        </p:spPr>
        <p:txBody>
          <a:bodyPr wrap="square">
            <a:spAutoFit/>
          </a:bodyPr>
          <a:lstStyle/>
          <a:p>
            <a:r>
              <a:rPr lang="zh-CN" altLang="en-US" dirty="0">
                <a:solidFill>
                  <a:schemeClr val="bg2">
                    <a:lumMod val="50000"/>
                  </a:schemeClr>
                </a:solidFill>
                <a:latin typeface="微软雅黑" panose="020B0503020204020204" pitchFamily="34" charset="-122"/>
                <a:ea typeface="微软雅黑" panose="020B0503020204020204" pitchFamily="34" charset="-122"/>
              </a:rPr>
              <a:t>在此添加有关课件的相关描述性的文字</a:t>
            </a:r>
          </a:p>
        </p:txBody>
      </p:sp>
      <p:sp>
        <p:nvSpPr>
          <p:cNvPr id="8" name="文本框 7"/>
          <p:cNvSpPr txBox="1"/>
          <p:nvPr/>
        </p:nvSpPr>
        <p:spPr>
          <a:xfrm>
            <a:off x="2512349" y="1810630"/>
            <a:ext cx="1723549" cy="400110"/>
          </a:xfrm>
          <a:prstGeom prst="rect">
            <a:avLst/>
          </a:prstGeom>
          <a:noFill/>
        </p:spPr>
        <p:txBody>
          <a:bodyPr wrap="none" rtlCol="0">
            <a:spAutoFit/>
          </a:bodyPr>
          <a:lstStyle/>
          <a:p>
            <a:pPr algn="r"/>
            <a:r>
              <a:rPr lang="zh-CN" altLang="en-US" sz="2000" dirty="0">
                <a:solidFill>
                  <a:schemeClr val="bg2">
                    <a:lumMod val="50000"/>
                  </a:schemeClr>
                </a:solidFill>
                <a:latin typeface="微软雅黑" panose="020B0503020204020204" pitchFamily="34" charset="-122"/>
                <a:ea typeface="微软雅黑" panose="020B0503020204020204" pitchFamily="34" charset="-122"/>
              </a:rPr>
              <a:t>在此添加标题</a:t>
            </a:r>
          </a:p>
        </p:txBody>
      </p:sp>
      <p:sp>
        <p:nvSpPr>
          <p:cNvPr id="12" name="矩形 11"/>
          <p:cNvSpPr/>
          <p:nvPr/>
        </p:nvSpPr>
        <p:spPr>
          <a:xfrm>
            <a:off x="903137" y="2274833"/>
            <a:ext cx="3332761" cy="646331"/>
          </a:xfrm>
          <a:prstGeom prst="rect">
            <a:avLst/>
          </a:prstGeom>
        </p:spPr>
        <p:txBody>
          <a:bodyPr wrap="square">
            <a:spAutoFit/>
          </a:bodyPr>
          <a:lstStyle/>
          <a:p>
            <a:pPr algn="r"/>
            <a:r>
              <a:rPr lang="zh-CN" altLang="en-US" dirty="0">
                <a:solidFill>
                  <a:schemeClr val="bg2">
                    <a:lumMod val="50000"/>
                  </a:schemeClr>
                </a:solidFill>
                <a:latin typeface="微软雅黑" panose="020B0503020204020204" pitchFamily="34" charset="-122"/>
                <a:ea typeface="微软雅黑" panose="020B0503020204020204" pitchFamily="34" charset="-122"/>
              </a:rPr>
              <a:t>在此添加有关课件的相关描述性的文字</a:t>
            </a:r>
          </a:p>
        </p:txBody>
      </p:sp>
      <p:sp>
        <p:nvSpPr>
          <p:cNvPr id="13" name="文本框 12"/>
          <p:cNvSpPr txBox="1"/>
          <p:nvPr/>
        </p:nvSpPr>
        <p:spPr>
          <a:xfrm>
            <a:off x="2512349" y="4455497"/>
            <a:ext cx="1723549" cy="400110"/>
          </a:xfrm>
          <a:prstGeom prst="rect">
            <a:avLst/>
          </a:prstGeom>
          <a:noFill/>
        </p:spPr>
        <p:txBody>
          <a:bodyPr wrap="none" rtlCol="0">
            <a:spAutoFit/>
          </a:bodyPr>
          <a:lstStyle/>
          <a:p>
            <a:pPr algn="r"/>
            <a:r>
              <a:rPr lang="zh-CN" altLang="en-US" sz="2000" dirty="0">
                <a:solidFill>
                  <a:schemeClr val="bg2">
                    <a:lumMod val="50000"/>
                  </a:schemeClr>
                </a:solidFill>
                <a:latin typeface="微软雅黑" panose="020B0503020204020204" pitchFamily="34" charset="-122"/>
                <a:ea typeface="微软雅黑" panose="020B0503020204020204" pitchFamily="34" charset="-122"/>
              </a:rPr>
              <a:t>在此添加标题</a:t>
            </a:r>
          </a:p>
        </p:txBody>
      </p:sp>
      <p:sp>
        <p:nvSpPr>
          <p:cNvPr id="14" name="矩形 13"/>
          <p:cNvSpPr/>
          <p:nvPr/>
        </p:nvSpPr>
        <p:spPr>
          <a:xfrm>
            <a:off x="903137" y="4919700"/>
            <a:ext cx="3332761" cy="646331"/>
          </a:xfrm>
          <a:prstGeom prst="rect">
            <a:avLst/>
          </a:prstGeom>
        </p:spPr>
        <p:txBody>
          <a:bodyPr wrap="square">
            <a:spAutoFit/>
          </a:bodyPr>
          <a:lstStyle/>
          <a:p>
            <a:pPr algn="r"/>
            <a:r>
              <a:rPr lang="zh-CN" altLang="en-US" dirty="0">
                <a:solidFill>
                  <a:schemeClr val="bg2">
                    <a:lumMod val="50000"/>
                  </a:schemeClr>
                </a:solidFill>
                <a:latin typeface="微软雅黑" panose="020B0503020204020204" pitchFamily="34" charset="-122"/>
                <a:ea typeface="微软雅黑" panose="020B0503020204020204" pitchFamily="34" charset="-122"/>
              </a:rPr>
              <a:t>在此添加有关课件的相关描述性的文字</a:t>
            </a:r>
          </a:p>
        </p:txBody>
      </p:sp>
      <p:grpSp>
        <p:nvGrpSpPr>
          <p:cNvPr id="15" name="组合 14"/>
          <p:cNvGrpSpPr/>
          <p:nvPr/>
        </p:nvGrpSpPr>
        <p:grpSpPr>
          <a:xfrm>
            <a:off x="5498659" y="1938065"/>
            <a:ext cx="1246717" cy="1782233"/>
            <a:chOff x="5498659" y="1938065"/>
            <a:chExt cx="1246717" cy="1782233"/>
          </a:xfrm>
        </p:grpSpPr>
        <p:sp>
          <p:nvSpPr>
            <p:cNvPr id="16" name="椭圆 30"/>
            <p:cNvSpPr>
              <a:spLocks noChangeArrowheads="1"/>
            </p:cNvSpPr>
            <p:nvPr/>
          </p:nvSpPr>
          <p:spPr bwMode="auto">
            <a:xfrm rot="18900000">
              <a:off x="5498659" y="1938065"/>
              <a:ext cx="1246717" cy="1782233"/>
            </a:xfrm>
            <a:custGeom>
              <a:avLst/>
              <a:gdLst>
                <a:gd name="T0" fmla="*/ 931847 w 936104"/>
                <a:gd name="T1" fmla="*/ 200204 h 1337481"/>
                <a:gd name="T2" fmla="*/ 931847 w 936104"/>
                <a:gd name="T3" fmla="*/ 491164 h 1337481"/>
                <a:gd name="T4" fmla="*/ 896006 w 936104"/>
                <a:gd name="T5" fmla="*/ 487543 h 1337481"/>
                <a:gd name="T6" fmla="*/ 716806 w 936104"/>
                <a:gd name="T7" fmla="*/ 667129 h 1337481"/>
                <a:gd name="T8" fmla="*/ 896006 w 936104"/>
                <a:gd name="T9" fmla="*/ 846716 h 1337481"/>
                <a:gd name="T10" fmla="*/ 931847 w 936104"/>
                <a:gd name="T11" fmla="*/ 843096 h 1337481"/>
                <a:gd name="T12" fmla="*/ 931847 w 936104"/>
                <a:gd name="T13" fmla="*/ 1134054 h 1337481"/>
                <a:gd name="T14" fmla="*/ 564309 w 936104"/>
                <a:gd name="T15" fmla="*/ 1134054 h 1337481"/>
                <a:gd name="T16" fmla="*/ 591365 w 936104"/>
                <a:gd name="T17" fmla="*/ 1208549 h 1337481"/>
                <a:gd name="T18" fmla="*/ 465924 w 936104"/>
                <a:gd name="T19" fmla="*/ 1334259 h 1337481"/>
                <a:gd name="T20" fmla="*/ 340483 w 936104"/>
                <a:gd name="T21" fmla="*/ 1208549 h 1337481"/>
                <a:gd name="T22" fmla="*/ 367539 w 936104"/>
                <a:gd name="T23" fmla="*/ 1134054 h 1337481"/>
                <a:gd name="T24" fmla="*/ 0 w 936104"/>
                <a:gd name="T25" fmla="*/ 1134054 h 1337481"/>
                <a:gd name="T26" fmla="*/ 0 w 936104"/>
                <a:gd name="T27" fmla="*/ 843096 h 1337481"/>
                <a:gd name="T28" fmla="*/ 35840 w 936104"/>
                <a:gd name="T29" fmla="*/ 846716 h 1337481"/>
                <a:gd name="T30" fmla="*/ 215042 w 936104"/>
                <a:gd name="T31" fmla="*/ 667129 h 1337481"/>
                <a:gd name="T32" fmla="*/ 35840 w 936104"/>
                <a:gd name="T33" fmla="*/ 487543 h 1337481"/>
                <a:gd name="T34" fmla="*/ 0 w 936104"/>
                <a:gd name="T35" fmla="*/ 491164 h 1337481"/>
                <a:gd name="T36" fmla="*/ 0 w 936104"/>
                <a:gd name="T37" fmla="*/ 200204 h 1337481"/>
                <a:gd name="T38" fmla="*/ 367538 w 936104"/>
                <a:gd name="T39" fmla="*/ 200204 h 1337481"/>
                <a:gd name="T40" fmla="*/ 340482 w 936104"/>
                <a:gd name="T41" fmla="*/ 125710 h 1337481"/>
                <a:gd name="T42" fmla="*/ 465923 w 936104"/>
                <a:gd name="T43" fmla="*/ 0 h 1337481"/>
                <a:gd name="T44" fmla="*/ 591364 w 936104"/>
                <a:gd name="T45" fmla="*/ 125710 h 1337481"/>
                <a:gd name="T46" fmla="*/ 564309 w 936104"/>
                <a:gd name="T47" fmla="*/ 200204 h 1337481"/>
                <a:gd name="T48" fmla="*/ 931847 w 936104"/>
                <a:gd name="T49" fmla="*/ 200204 h 1337481"/>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936104"/>
                <a:gd name="T76" fmla="*/ 0 h 1337481"/>
                <a:gd name="T77" fmla="*/ 936104 w 936104"/>
                <a:gd name="T78" fmla="*/ 1337481 h 1337481"/>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936104" h="1337481">
                  <a:moveTo>
                    <a:pt x="936104" y="200688"/>
                  </a:moveTo>
                  <a:lnTo>
                    <a:pt x="936104" y="492350"/>
                  </a:lnTo>
                  <a:lnTo>
                    <a:pt x="900100" y="488720"/>
                  </a:lnTo>
                  <a:cubicBezTo>
                    <a:pt x="800678" y="488720"/>
                    <a:pt x="720080" y="569318"/>
                    <a:pt x="720080" y="668740"/>
                  </a:cubicBezTo>
                  <a:cubicBezTo>
                    <a:pt x="720080" y="768162"/>
                    <a:pt x="800678" y="848760"/>
                    <a:pt x="900100" y="848760"/>
                  </a:cubicBezTo>
                  <a:cubicBezTo>
                    <a:pt x="912432" y="848760"/>
                    <a:pt x="924475" y="847520"/>
                    <a:pt x="936104" y="845131"/>
                  </a:cubicBezTo>
                  <a:lnTo>
                    <a:pt x="936104" y="1136792"/>
                  </a:lnTo>
                  <a:lnTo>
                    <a:pt x="566887" y="1136792"/>
                  </a:lnTo>
                  <a:cubicBezTo>
                    <a:pt x="584584" y="1156619"/>
                    <a:pt x="594066" y="1182936"/>
                    <a:pt x="594066" y="1211467"/>
                  </a:cubicBezTo>
                  <a:cubicBezTo>
                    <a:pt x="594066" y="1281063"/>
                    <a:pt x="537648" y="1337481"/>
                    <a:pt x="468052" y="1337481"/>
                  </a:cubicBezTo>
                  <a:cubicBezTo>
                    <a:pt x="398456" y="1337481"/>
                    <a:pt x="342038" y="1281063"/>
                    <a:pt x="342038" y="1211467"/>
                  </a:cubicBezTo>
                  <a:cubicBezTo>
                    <a:pt x="342038" y="1182936"/>
                    <a:pt x="351520" y="1156619"/>
                    <a:pt x="369217" y="1136792"/>
                  </a:cubicBezTo>
                  <a:lnTo>
                    <a:pt x="0" y="1136792"/>
                  </a:lnTo>
                  <a:lnTo>
                    <a:pt x="0" y="845131"/>
                  </a:lnTo>
                  <a:lnTo>
                    <a:pt x="36004" y="848760"/>
                  </a:lnTo>
                  <a:cubicBezTo>
                    <a:pt x="135426" y="848760"/>
                    <a:pt x="216024" y="768162"/>
                    <a:pt x="216024" y="668740"/>
                  </a:cubicBezTo>
                  <a:cubicBezTo>
                    <a:pt x="216024" y="569318"/>
                    <a:pt x="135426" y="488720"/>
                    <a:pt x="36004" y="488720"/>
                  </a:cubicBezTo>
                  <a:cubicBezTo>
                    <a:pt x="23672" y="488720"/>
                    <a:pt x="11630" y="489960"/>
                    <a:pt x="0" y="492350"/>
                  </a:cubicBezTo>
                  <a:lnTo>
                    <a:pt x="0" y="200688"/>
                  </a:lnTo>
                  <a:lnTo>
                    <a:pt x="369216" y="200688"/>
                  </a:lnTo>
                  <a:cubicBezTo>
                    <a:pt x="351519" y="180862"/>
                    <a:pt x="342037" y="154545"/>
                    <a:pt x="342037" y="126014"/>
                  </a:cubicBezTo>
                  <a:cubicBezTo>
                    <a:pt x="342037" y="56418"/>
                    <a:pt x="398455" y="0"/>
                    <a:pt x="468051" y="0"/>
                  </a:cubicBezTo>
                  <a:cubicBezTo>
                    <a:pt x="537647" y="0"/>
                    <a:pt x="594065" y="56418"/>
                    <a:pt x="594065" y="126014"/>
                  </a:cubicBezTo>
                  <a:cubicBezTo>
                    <a:pt x="594065" y="154545"/>
                    <a:pt x="584583" y="180862"/>
                    <a:pt x="566887" y="200688"/>
                  </a:cubicBezTo>
                  <a:lnTo>
                    <a:pt x="936104" y="200688"/>
                  </a:lnTo>
                  <a:close/>
                </a:path>
              </a:pathLst>
            </a:custGeom>
            <a:solidFill>
              <a:srgbClr val="4188CE"/>
            </a:solidFill>
            <a:ln>
              <a:noFill/>
            </a:ln>
          </p:spPr>
          <p:txBody>
            <a:bodyPr anchor="ctr"/>
            <a:lstStyle/>
            <a:p>
              <a:endParaRPr lang="zh-CN" altLang="en-US" sz="2400" dirty="0">
                <a:solidFill>
                  <a:schemeClr val="tx1">
                    <a:lumMod val="85000"/>
                    <a:lumOff val="15000"/>
                  </a:schemeClr>
                </a:solidFill>
              </a:endParaRPr>
            </a:p>
          </p:txBody>
        </p:sp>
        <p:sp>
          <p:nvSpPr>
            <p:cNvPr id="17" name="money-bag-of-dollars_44282"/>
            <p:cNvSpPr>
              <a:spLocks noChangeAspect="1"/>
            </p:cNvSpPr>
            <p:nvPr/>
          </p:nvSpPr>
          <p:spPr bwMode="auto">
            <a:xfrm>
              <a:off x="5866766" y="2485957"/>
              <a:ext cx="510502" cy="609685"/>
            </a:xfrm>
            <a:custGeom>
              <a:avLst/>
              <a:gdLst>
                <a:gd name="connsiteX0" fmla="*/ 132196 w 277813"/>
                <a:gd name="connsiteY0" fmla="*/ 133350 h 331788"/>
                <a:gd name="connsiteX1" fmla="*/ 132196 w 277813"/>
                <a:gd name="connsiteY1" fmla="*/ 152673 h 331788"/>
                <a:gd name="connsiteX2" fmla="*/ 99724 w 277813"/>
                <a:gd name="connsiteY2" fmla="*/ 186167 h 331788"/>
                <a:gd name="connsiteX3" fmla="*/ 134793 w 277813"/>
                <a:gd name="connsiteY3" fmla="*/ 220949 h 331788"/>
                <a:gd name="connsiteX4" fmla="*/ 154276 w 277813"/>
                <a:gd name="connsiteY4" fmla="*/ 237696 h 331788"/>
                <a:gd name="connsiteX5" fmla="*/ 136092 w 277813"/>
                <a:gd name="connsiteY5" fmla="*/ 249290 h 331788"/>
                <a:gd name="connsiteX6" fmla="*/ 104920 w 277813"/>
                <a:gd name="connsiteY6" fmla="*/ 241561 h 331788"/>
                <a:gd name="connsiteX7" fmla="*/ 98425 w 277813"/>
                <a:gd name="connsiteY7" fmla="*/ 263460 h 331788"/>
                <a:gd name="connsiteX8" fmla="*/ 130897 w 277813"/>
                <a:gd name="connsiteY8" fmla="*/ 272478 h 331788"/>
                <a:gd name="connsiteX9" fmla="*/ 130897 w 277813"/>
                <a:gd name="connsiteY9" fmla="*/ 290513 h 331788"/>
                <a:gd name="connsiteX10" fmla="*/ 150380 w 277813"/>
                <a:gd name="connsiteY10" fmla="*/ 290513 h 331788"/>
                <a:gd name="connsiteX11" fmla="*/ 150380 w 277813"/>
                <a:gd name="connsiteY11" fmla="*/ 271190 h 331788"/>
                <a:gd name="connsiteX12" fmla="*/ 184150 w 277813"/>
                <a:gd name="connsiteY12" fmla="*/ 235120 h 331788"/>
                <a:gd name="connsiteX13" fmla="*/ 152978 w 277813"/>
                <a:gd name="connsiteY13" fmla="*/ 199049 h 331788"/>
                <a:gd name="connsiteX14" fmla="*/ 129598 w 277813"/>
                <a:gd name="connsiteY14" fmla="*/ 182303 h 331788"/>
                <a:gd name="connsiteX15" fmla="*/ 146483 w 277813"/>
                <a:gd name="connsiteY15" fmla="*/ 171997 h 331788"/>
                <a:gd name="connsiteX16" fmla="*/ 173759 w 277813"/>
                <a:gd name="connsiteY16" fmla="*/ 178438 h 331788"/>
                <a:gd name="connsiteX17" fmla="*/ 178955 w 277813"/>
                <a:gd name="connsiteY17" fmla="*/ 156538 h 331788"/>
                <a:gd name="connsiteX18" fmla="*/ 151679 w 277813"/>
                <a:gd name="connsiteY18" fmla="*/ 151385 h 331788"/>
                <a:gd name="connsiteX19" fmla="*/ 151679 w 277813"/>
                <a:gd name="connsiteY19" fmla="*/ 133350 h 331788"/>
                <a:gd name="connsiteX20" fmla="*/ 132196 w 277813"/>
                <a:gd name="connsiteY20" fmla="*/ 133350 h 331788"/>
                <a:gd name="connsiteX21" fmla="*/ 136310 w 277813"/>
                <a:gd name="connsiteY21" fmla="*/ 0 h 331788"/>
                <a:gd name="connsiteX22" fmla="*/ 167467 w 277813"/>
                <a:gd name="connsiteY22" fmla="*/ 3888 h 331788"/>
                <a:gd name="connsiteX23" fmla="*/ 158380 w 277813"/>
                <a:gd name="connsiteY23" fmla="*/ 25921 h 331788"/>
                <a:gd name="connsiteX24" fmla="*/ 184343 w 277813"/>
                <a:gd name="connsiteY24" fmla="*/ 6480 h 331788"/>
                <a:gd name="connsiteX25" fmla="*/ 214202 w 277813"/>
                <a:gd name="connsiteY25" fmla="*/ 9072 h 331788"/>
                <a:gd name="connsiteX26" fmla="*/ 188238 w 277813"/>
                <a:gd name="connsiteY26" fmla="*/ 62210 h 331788"/>
                <a:gd name="connsiteX27" fmla="*/ 215500 w 277813"/>
                <a:gd name="connsiteY27" fmla="*/ 62210 h 331788"/>
                <a:gd name="connsiteX28" fmla="*/ 215500 w 277813"/>
                <a:gd name="connsiteY28" fmla="*/ 81651 h 331788"/>
                <a:gd name="connsiteX29" fmla="*/ 183045 w 277813"/>
                <a:gd name="connsiteY29" fmla="*/ 81651 h 331788"/>
                <a:gd name="connsiteX30" fmla="*/ 277813 w 277813"/>
                <a:gd name="connsiteY30" fmla="*/ 243657 h 331788"/>
                <a:gd name="connsiteX31" fmla="*/ 138907 w 277813"/>
                <a:gd name="connsiteY31" fmla="*/ 331788 h 331788"/>
                <a:gd name="connsiteX32" fmla="*/ 0 w 277813"/>
                <a:gd name="connsiteY32" fmla="*/ 243657 h 331788"/>
                <a:gd name="connsiteX33" fmla="*/ 94768 w 277813"/>
                <a:gd name="connsiteY33" fmla="*/ 81651 h 331788"/>
                <a:gd name="connsiteX34" fmla="*/ 68804 w 277813"/>
                <a:gd name="connsiteY34" fmla="*/ 81651 h 331788"/>
                <a:gd name="connsiteX35" fmla="*/ 68804 w 277813"/>
                <a:gd name="connsiteY35" fmla="*/ 60914 h 331788"/>
                <a:gd name="connsiteX36" fmla="*/ 96066 w 277813"/>
                <a:gd name="connsiteY36" fmla="*/ 62210 h 331788"/>
                <a:gd name="connsiteX37" fmla="*/ 66208 w 277813"/>
                <a:gd name="connsiteY37" fmla="*/ 5184 h 331788"/>
                <a:gd name="connsiteX38" fmla="*/ 110347 w 277813"/>
                <a:gd name="connsiteY38" fmla="*/ 6480 h 331788"/>
                <a:gd name="connsiteX39" fmla="*/ 127223 w 277813"/>
                <a:gd name="connsiteY39" fmla="*/ 28513 h 331788"/>
                <a:gd name="connsiteX40" fmla="*/ 136310 w 277813"/>
                <a:gd name="connsiteY40" fmla="*/ 0 h 331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277813" h="331788">
                  <a:moveTo>
                    <a:pt x="132196" y="133350"/>
                  </a:moveTo>
                  <a:cubicBezTo>
                    <a:pt x="132196" y="133350"/>
                    <a:pt x="132196" y="133350"/>
                    <a:pt x="132196" y="152673"/>
                  </a:cubicBezTo>
                  <a:cubicBezTo>
                    <a:pt x="111414" y="156538"/>
                    <a:pt x="99724" y="169420"/>
                    <a:pt x="99724" y="186167"/>
                  </a:cubicBezTo>
                  <a:cubicBezTo>
                    <a:pt x="99724" y="204202"/>
                    <a:pt x="114012" y="214508"/>
                    <a:pt x="134793" y="220949"/>
                  </a:cubicBezTo>
                  <a:cubicBezTo>
                    <a:pt x="149081" y="226102"/>
                    <a:pt x="154276" y="231255"/>
                    <a:pt x="154276" y="237696"/>
                  </a:cubicBezTo>
                  <a:cubicBezTo>
                    <a:pt x="154276" y="245425"/>
                    <a:pt x="147782" y="249290"/>
                    <a:pt x="136092" y="249290"/>
                  </a:cubicBezTo>
                  <a:cubicBezTo>
                    <a:pt x="124403" y="249290"/>
                    <a:pt x="112713" y="245425"/>
                    <a:pt x="104920" y="241561"/>
                  </a:cubicBezTo>
                  <a:cubicBezTo>
                    <a:pt x="104920" y="241561"/>
                    <a:pt x="104920" y="241561"/>
                    <a:pt x="98425" y="263460"/>
                  </a:cubicBezTo>
                  <a:cubicBezTo>
                    <a:pt x="106218" y="267325"/>
                    <a:pt x="117908" y="271190"/>
                    <a:pt x="130897" y="272478"/>
                  </a:cubicBezTo>
                  <a:cubicBezTo>
                    <a:pt x="130897" y="272478"/>
                    <a:pt x="130897" y="272478"/>
                    <a:pt x="130897" y="290513"/>
                  </a:cubicBezTo>
                  <a:cubicBezTo>
                    <a:pt x="130897" y="290513"/>
                    <a:pt x="130897" y="290513"/>
                    <a:pt x="150380" y="290513"/>
                  </a:cubicBezTo>
                  <a:cubicBezTo>
                    <a:pt x="150380" y="290513"/>
                    <a:pt x="150380" y="290513"/>
                    <a:pt x="150380" y="271190"/>
                  </a:cubicBezTo>
                  <a:cubicBezTo>
                    <a:pt x="172460" y="267325"/>
                    <a:pt x="184150" y="251866"/>
                    <a:pt x="184150" y="235120"/>
                  </a:cubicBezTo>
                  <a:cubicBezTo>
                    <a:pt x="184150" y="218373"/>
                    <a:pt x="175058" y="208067"/>
                    <a:pt x="152978" y="199049"/>
                  </a:cubicBezTo>
                  <a:cubicBezTo>
                    <a:pt x="136092" y="193897"/>
                    <a:pt x="129598" y="188744"/>
                    <a:pt x="129598" y="182303"/>
                  </a:cubicBezTo>
                  <a:cubicBezTo>
                    <a:pt x="129598" y="177150"/>
                    <a:pt x="133495" y="171997"/>
                    <a:pt x="146483" y="171997"/>
                  </a:cubicBezTo>
                  <a:cubicBezTo>
                    <a:pt x="159472" y="171997"/>
                    <a:pt x="168564" y="177150"/>
                    <a:pt x="173759" y="178438"/>
                  </a:cubicBezTo>
                  <a:cubicBezTo>
                    <a:pt x="173759" y="178438"/>
                    <a:pt x="173759" y="178438"/>
                    <a:pt x="178955" y="156538"/>
                  </a:cubicBezTo>
                  <a:cubicBezTo>
                    <a:pt x="172460" y="153962"/>
                    <a:pt x="164667" y="151385"/>
                    <a:pt x="151679" y="151385"/>
                  </a:cubicBezTo>
                  <a:cubicBezTo>
                    <a:pt x="151679" y="151385"/>
                    <a:pt x="151679" y="151385"/>
                    <a:pt x="151679" y="133350"/>
                  </a:cubicBezTo>
                  <a:cubicBezTo>
                    <a:pt x="151679" y="133350"/>
                    <a:pt x="151679" y="133350"/>
                    <a:pt x="132196" y="133350"/>
                  </a:cubicBezTo>
                  <a:close/>
                  <a:moveTo>
                    <a:pt x="136310" y="0"/>
                  </a:moveTo>
                  <a:cubicBezTo>
                    <a:pt x="136310" y="0"/>
                    <a:pt x="136310" y="0"/>
                    <a:pt x="167467" y="3888"/>
                  </a:cubicBezTo>
                  <a:cubicBezTo>
                    <a:pt x="167467" y="3888"/>
                    <a:pt x="167467" y="3888"/>
                    <a:pt x="158380" y="25921"/>
                  </a:cubicBezTo>
                  <a:cubicBezTo>
                    <a:pt x="158380" y="25921"/>
                    <a:pt x="158380" y="25921"/>
                    <a:pt x="184343" y="6480"/>
                  </a:cubicBezTo>
                  <a:cubicBezTo>
                    <a:pt x="184343" y="6480"/>
                    <a:pt x="184343" y="6480"/>
                    <a:pt x="214202" y="9072"/>
                  </a:cubicBezTo>
                  <a:cubicBezTo>
                    <a:pt x="214202" y="9072"/>
                    <a:pt x="214202" y="9072"/>
                    <a:pt x="188238" y="62210"/>
                  </a:cubicBezTo>
                  <a:cubicBezTo>
                    <a:pt x="188238" y="62210"/>
                    <a:pt x="188238" y="62210"/>
                    <a:pt x="215500" y="62210"/>
                  </a:cubicBezTo>
                  <a:cubicBezTo>
                    <a:pt x="215500" y="62210"/>
                    <a:pt x="215500" y="62210"/>
                    <a:pt x="215500" y="81651"/>
                  </a:cubicBezTo>
                  <a:cubicBezTo>
                    <a:pt x="215500" y="81651"/>
                    <a:pt x="215500" y="81651"/>
                    <a:pt x="183045" y="81651"/>
                  </a:cubicBezTo>
                  <a:cubicBezTo>
                    <a:pt x="237569" y="114052"/>
                    <a:pt x="277813" y="198295"/>
                    <a:pt x="277813" y="243657"/>
                  </a:cubicBezTo>
                  <a:cubicBezTo>
                    <a:pt x="277813" y="299387"/>
                    <a:pt x="215500" y="331788"/>
                    <a:pt x="138907" y="331788"/>
                  </a:cubicBezTo>
                  <a:cubicBezTo>
                    <a:pt x="62313" y="331788"/>
                    <a:pt x="0" y="299387"/>
                    <a:pt x="0" y="243657"/>
                  </a:cubicBezTo>
                  <a:cubicBezTo>
                    <a:pt x="0" y="198295"/>
                    <a:pt x="40244" y="114052"/>
                    <a:pt x="94768" y="81651"/>
                  </a:cubicBezTo>
                  <a:cubicBezTo>
                    <a:pt x="94768" y="81651"/>
                    <a:pt x="94768" y="81651"/>
                    <a:pt x="68804" y="81651"/>
                  </a:cubicBezTo>
                  <a:cubicBezTo>
                    <a:pt x="68804" y="81651"/>
                    <a:pt x="68804" y="81651"/>
                    <a:pt x="68804" y="60914"/>
                  </a:cubicBezTo>
                  <a:cubicBezTo>
                    <a:pt x="68804" y="60914"/>
                    <a:pt x="68804" y="60914"/>
                    <a:pt x="96066" y="62210"/>
                  </a:cubicBezTo>
                  <a:cubicBezTo>
                    <a:pt x="96066" y="62210"/>
                    <a:pt x="96066" y="62210"/>
                    <a:pt x="66208" y="5184"/>
                  </a:cubicBezTo>
                  <a:cubicBezTo>
                    <a:pt x="66208" y="5184"/>
                    <a:pt x="66208" y="5184"/>
                    <a:pt x="110347" y="6480"/>
                  </a:cubicBezTo>
                  <a:cubicBezTo>
                    <a:pt x="110347" y="6480"/>
                    <a:pt x="110347" y="6480"/>
                    <a:pt x="127223" y="28513"/>
                  </a:cubicBezTo>
                  <a:cubicBezTo>
                    <a:pt x="127223" y="28513"/>
                    <a:pt x="127223" y="28513"/>
                    <a:pt x="136310" y="0"/>
                  </a:cubicBezTo>
                  <a:close/>
                </a:path>
              </a:pathLst>
            </a:custGeom>
            <a:solidFill>
              <a:schemeClr val="bg1"/>
            </a:solidFill>
            <a:ln>
              <a:noFill/>
            </a:ln>
          </p:spPr>
        </p:sp>
      </p:grpSp>
      <p:grpSp>
        <p:nvGrpSpPr>
          <p:cNvPr id="18" name="组合 17"/>
          <p:cNvGrpSpPr/>
          <p:nvPr/>
        </p:nvGrpSpPr>
        <p:grpSpPr>
          <a:xfrm>
            <a:off x="5498448" y="3764748"/>
            <a:ext cx="1248833" cy="1782233"/>
            <a:chOff x="5502893" y="3783798"/>
            <a:chExt cx="1248833" cy="1782233"/>
          </a:xfrm>
        </p:grpSpPr>
        <p:sp>
          <p:nvSpPr>
            <p:cNvPr id="19" name="椭圆 30"/>
            <p:cNvSpPr>
              <a:spLocks noChangeArrowheads="1"/>
            </p:cNvSpPr>
            <p:nvPr/>
          </p:nvSpPr>
          <p:spPr bwMode="auto">
            <a:xfrm rot="18900000" flipH="1" flipV="1">
              <a:off x="5502893" y="3783798"/>
              <a:ext cx="1248833" cy="1782233"/>
            </a:xfrm>
            <a:custGeom>
              <a:avLst/>
              <a:gdLst>
                <a:gd name="T0" fmla="*/ 938190 w 936104"/>
                <a:gd name="T1" fmla="*/ 200204 h 1337481"/>
                <a:gd name="T2" fmla="*/ 938190 w 936104"/>
                <a:gd name="T3" fmla="*/ 491164 h 1337481"/>
                <a:gd name="T4" fmla="*/ 902106 w 936104"/>
                <a:gd name="T5" fmla="*/ 487543 h 1337481"/>
                <a:gd name="T6" fmla="*/ 721684 w 936104"/>
                <a:gd name="T7" fmla="*/ 667129 h 1337481"/>
                <a:gd name="T8" fmla="*/ 902106 w 936104"/>
                <a:gd name="T9" fmla="*/ 846716 h 1337481"/>
                <a:gd name="T10" fmla="*/ 938190 w 936104"/>
                <a:gd name="T11" fmla="*/ 843096 h 1337481"/>
                <a:gd name="T12" fmla="*/ 938190 w 936104"/>
                <a:gd name="T13" fmla="*/ 1134054 h 1337481"/>
                <a:gd name="T14" fmla="*/ 568151 w 936104"/>
                <a:gd name="T15" fmla="*/ 1134054 h 1337481"/>
                <a:gd name="T16" fmla="*/ 595390 w 936104"/>
                <a:gd name="T17" fmla="*/ 1208549 h 1337481"/>
                <a:gd name="T18" fmla="*/ 469096 w 936104"/>
                <a:gd name="T19" fmla="*/ 1334259 h 1337481"/>
                <a:gd name="T20" fmla="*/ 342800 w 936104"/>
                <a:gd name="T21" fmla="*/ 1208549 h 1337481"/>
                <a:gd name="T22" fmla="*/ 370040 w 936104"/>
                <a:gd name="T23" fmla="*/ 1134054 h 1337481"/>
                <a:gd name="T24" fmla="*/ 0 w 936104"/>
                <a:gd name="T25" fmla="*/ 1134054 h 1337481"/>
                <a:gd name="T26" fmla="*/ 0 w 936104"/>
                <a:gd name="T27" fmla="*/ 843096 h 1337481"/>
                <a:gd name="T28" fmla="*/ 36084 w 936104"/>
                <a:gd name="T29" fmla="*/ 846716 h 1337481"/>
                <a:gd name="T30" fmla="*/ 216504 w 936104"/>
                <a:gd name="T31" fmla="*/ 667129 h 1337481"/>
                <a:gd name="T32" fmla="*/ 36084 w 936104"/>
                <a:gd name="T33" fmla="*/ 487543 h 1337481"/>
                <a:gd name="T34" fmla="*/ 0 w 936104"/>
                <a:gd name="T35" fmla="*/ 491164 h 1337481"/>
                <a:gd name="T36" fmla="*/ 0 w 936104"/>
                <a:gd name="T37" fmla="*/ 200204 h 1337481"/>
                <a:gd name="T38" fmla="*/ 370039 w 936104"/>
                <a:gd name="T39" fmla="*/ 200204 h 1337481"/>
                <a:gd name="T40" fmla="*/ 342799 w 936104"/>
                <a:gd name="T41" fmla="*/ 125710 h 1337481"/>
                <a:gd name="T42" fmla="*/ 469094 w 936104"/>
                <a:gd name="T43" fmla="*/ 0 h 1337481"/>
                <a:gd name="T44" fmla="*/ 595389 w 936104"/>
                <a:gd name="T45" fmla="*/ 125710 h 1337481"/>
                <a:gd name="T46" fmla="*/ 568151 w 936104"/>
                <a:gd name="T47" fmla="*/ 200204 h 1337481"/>
                <a:gd name="T48" fmla="*/ 938190 w 936104"/>
                <a:gd name="T49" fmla="*/ 200204 h 1337481"/>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936104"/>
                <a:gd name="T76" fmla="*/ 0 h 1337481"/>
                <a:gd name="T77" fmla="*/ 936104 w 936104"/>
                <a:gd name="T78" fmla="*/ 1337481 h 1337481"/>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936104" h="1337481">
                  <a:moveTo>
                    <a:pt x="936104" y="200688"/>
                  </a:moveTo>
                  <a:lnTo>
                    <a:pt x="936104" y="492350"/>
                  </a:lnTo>
                  <a:lnTo>
                    <a:pt x="900100" y="488720"/>
                  </a:lnTo>
                  <a:cubicBezTo>
                    <a:pt x="800678" y="488720"/>
                    <a:pt x="720080" y="569318"/>
                    <a:pt x="720080" y="668740"/>
                  </a:cubicBezTo>
                  <a:cubicBezTo>
                    <a:pt x="720080" y="768162"/>
                    <a:pt x="800678" y="848760"/>
                    <a:pt x="900100" y="848760"/>
                  </a:cubicBezTo>
                  <a:cubicBezTo>
                    <a:pt x="912432" y="848760"/>
                    <a:pt x="924475" y="847520"/>
                    <a:pt x="936104" y="845131"/>
                  </a:cubicBezTo>
                  <a:lnTo>
                    <a:pt x="936104" y="1136792"/>
                  </a:lnTo>
                  <a:lnTo>
                    <a:pt x="566887" y="1136792"/>
                  </a:lnTo>
                  <a:cubicBezTo>
                    <a:pt x="584584" y="1156619"/>
                    <a:pt x="594066" y="1182936"/>
                    <a:pt x="594066" y="1211467"/>
                  </a:cubicBezTo>
                  <a:cubicBezTo>
                    <a:pt x="594066" y="1281063"/>
                    <a:pt x="537648" y="1337481"/>
                    <a:pt x="468052" y="1337481"/>
                  </a:cubicBezTo>
                  <a:cubicBezTo>
                    <a:pt x="398456" y="1337481"/>
                    <a:pt x="342038" y="1281063"/>
                    <a:pt x="342038" y="1211467"/>
                  </a:cubicBezTo>
                  <a:cubicBezTo>
                    <a:pt x="342038" y="1182936"/>
                    <a:pt x="351520" y="1156619"/>
                    <a:pt x="369217" y="1136792"/>
                  </a:cubicBezTo>
                  <a:lnTo>
                    <a:pt x="0" y="1136792"/>
                  </a:lnTo>
                  <a:lnTo>
                    <a:pt x="0" y="845131"/>
                  </a:lnTo>
                  <a:lnTo>
                    <a:pt x="36004" y="848760"/>
                  </a:lnTo>
                  <a:cubicBezTo>
                    <a:pt x="135426" y="848760"/>
                    <a:pt x="216024" y="768162"/>
                    <a:pt x="216024" y="668740"/>
                  </a:cubicBezTo>
                  <a:cubicBezTo>
                    <a:pt x="216024" y="569318"/>
                    <a:pt x="135426" y="488720"/>
                    <a:pt x="36004" y="488720"/>
                  </a:cubicBezTo>
                  <a:cubicBezTo>
                    <a:pt x="23672" y="488720"/>
                    <a:pt x="11630" y="489960"/>
                    <a:pt x="0" y="492350"/>
                  </a:cubicBezTo>
                  <a:lnTo>
                    <a:pt x="0" y="200688"/>
                  </a:lnTo>
                  <a:lnTo>
                    <a:pt x="369216" y="200688"/>
                  </a:lnTo>
                  <a:cubicBezTo>
                    <a:pt x="351519" y="180862"/>
                    <a:pt x="342037" y="154545"/>
                    <a:pt x="342037" y="126014"/>
                  </a:cubicBezTo>
                  <a:cubicBezTo>
                    <a:pt x="342037" y="56418"/>
                    <a:pt x="398455" y="0"/>
                    <a:pt x="468051" y="0"/>
                  </a:cubicBezTo>
                  <a:cubicBezTo>
                    <a:pt x="537647" y="0"/>
                    <a:pt x="594065" y="56418"/>
                    <a:pt x="594065" y="126014"/>
                  </a:cubicBezTo>
                  <a:cubicBezTo>
                    <a:pt x="594065" y="154545"/>
                    <a:pt x="584583" y="180862"/>
                    <a:pt x="566887" y="200688"/>
                  </a:cubicBezTo>
                  <a:lnTo>
                    <a:pt x="936104" y="200688"/>
                  </a:lnTo>
                  <a:close/>
                </a:path>
              </a:pathLst>
            </a:custGeom>
            <a:solidFill>
              <a:srgbClr val="9EDAE4"/>
            </a:solidFill>
            <a:ln>
              <a:noFill/>
            </a:ln>
          </p:spPr>
          <p:txBody>
            <a:bodyPr anchor="ctr"/>
            <a:lstStyle/>
            <a:p>
              <a:endParaRPr lang="zh-CN" altLang="en-US" sz="2400" dirty="0">
                <a:solidFill>
                  <a:schemeClr val="tx1">
                    <a:lumMod val="85000"/>
                    <a:lumOff val="15000"/>
                  </a:schemeClr>
                </a:solidFill>
              </a:endParaRPr>
            </a:p>
          </p:txBody>
        </p:sp>
        <p:sp>
          <p:nvSpPr>
            <p:cNvPr id="20" name="money-bag-of-dollars_44282"/>
            <p:cNvSpPr>
              <a:spLocks noChangeAspect="1"/>
            </p:cNvSpPr>
            <p:nvPr/>
          </p:nvSpPr>
          <p:spPr bwMode="auto">
            <a:xfrm>
              <a:off x="5951217" y="4373485"/>
              <a:ext cx="507065" cy="609685"/>
            </a:xfrm>
            <a:custGeom>
              <a:avLst/>
              <a:gdLst>
                <a:gd name="connsiteX0" fmla="*/ 55289 w 268288"/>
                <a:gd name="connsiteY0" fmla="*/ 122559 h 322584"/>
                <a:gd name="connsiteX1" fmla="*/ 214313 w 268288"/>
                <a:gd name="connsiteY1" fmla="*/ 122559 h 322584"/>
                <a:gd name="connsiteX2" fmla="*/ 214313 w 268288"/>
                <a:gd name="connsiteY2" fmla="*/ 235731 h 322584"/>
                <a:gd name="connsiteX3" fmla="*/ 188028 w 268288"/>
                <a:gd name="connsiteY3" fmla="*/ 268630 h 322584"/>
                <a:gd name="connsiteX4" fmla="*/ 188028 w 268288"/>
                <a:gd name="connsiteY4" fmla="*/ 309425 h 322584"/>
                <a:gd name="connsiteX5" fmla="*/ 168314 w 268288"/>
                <a:gd name="connsiteY5" fmla="*/ 322584 h 322584"/>
                <a:gd name="connsiteX6" fmla="*/ 148601 w 268288"/>
                <a:gd name="connsiteY6" fmla="*/ 309425 h 322584"/>
                <a:gd name="connsiteX7" fmla="*/ 148601 w 268288"/>
                <a:gd name="connsiteY7" fmla="*/ 268630 h 322584"/>
                <a:gd name="connsiteX8" fmla="*/ 119687 w 268288"/>
                <a:gd name="connsiteY8" fmla="*/ 268630 h 322584"/>
                <a:gd name="connsiteX9" fmla="*/ 119687 w 268288"/>
                <a:gd name="connsiteY9" fmla="*/ 309425 h 322584"/>
                <a:gd name="connsiteX10" fmla="*/ 99974 w 268288"/>
                <a:gd name="connsiteY10" fmla="*/ 322584 h 322584"/>
                <a:gd name="connsiteX11" fmla="*/ 81574 w 268288"/>
                <a:gd name="connsiteY11" fmla="*/ 309425 h 322584"/>
                <a:gd name="connsiteX12" fmla="*/ 81574 w 268288"/>
                <a:gd name="connsiteY12" fmla="*/ 268630 h 322584"/>
                <a:gd name="connsiteX13" fmla="*/ 53975 w 268288"/>
                <a:gd name="connsiteY13" fmla="*/ 235731 h 322584"/>
                <a:gd name="connsiteX14" fmla="*/ 55289 w 268288"/>
                <a:gd name="connsiteY14" fmla="*/ 122559 h 322584"/>
                <a:gd name="connsiteX15" fmla="*/ 248444 w 268288"/>
                <a:gd name="connsiteY15" fmla="*/ 108272 h 322584"/>
                <a:gd name="connsiteX16" fmla="*/ 268288 w 268288"/>
                <a:gd name="connsiteY16" fmla="*/ 121403 h 322584"/>
                <a:gd name="connsiteX17" fmla="*/ 268288 w 268288"/>
                <a:gd name="connsiteY17" fmla="*/ 201504 h 322584"/>
                <a:gd name="connsiteX18" fmla="*/ 248444 w 268288"/>
                <a:gd name="connsiteY18" fmla="*/ 214635 h 322584"/>
                <a:gd name="connsiteX19" fmla="*/ 228600 w 268288"/>
                <a:gd name="connsiteY19" fmla="*/ 201504 h 322584"/>
                <a:gd name="connsiteX20" fmla="*/ 228600 w 268288"/>
                <a:gd name="connsiteY20" fmla="*/ 121403 h 322584"/>
                <a:gd name="connsiteX21" fmla="*/ 248444 w 268288"/>
                <a:gd name="connsiteY21" fmla="*/ 108272 h 322584"/>
                <a:gd name="connsiteX22" fmla="*/ 19844 w 268288"/>
                <a:gd name="connsiteY22" fmla="*/ 108272 h 322584"/>
                <a:gd name="connsiteX23" fmla="*/ 39688 w 268288"/>
                <a:gd name="connsiteY23" fmla="*/ 121437 h 322584"/>
                <a:gd name="connsiteX24" fmla="*/ 39688 w 268288"/>
                <a:gd name="connsiteY24" fmla="*/ 201741 h 322584"/>
                <a:gd name="connsiteX25" fmla="*/ 19844 w 268288"/>
                <a:gd name="connsiteY25" fmla="*/ 216222 h 322584"/>
                <a:gd name="connsiteX26" fmla="*/ 0 w 268288"/>
                <a:gd name="connsiteY26" fmla="*/ 201741 h 322584"/>
                <a:gd name="connsiteX27" fmla="*/ 0 w 268288"/>
                <a:gd name="connsiteY27" fmla="*/ 121437 h 322584"/>
                <a:gd name="connsiteX28" fmla="*/ 19844 w 268288"/>
                <a:gd name="connsiteY28" fmla="*/ 108272 h 322584"/>
                <a:gd name="connsiteX29" fmla="*/ 167482 w 268288"/>
                <a:gd name="connsiteY29" fmla="*/ 65409 h 322584"/>
                <a:gd name="connsiteX30" fmla="*/ 157163 w 268288"/>
                <a:gd name="connsiteY30" fmla="*/ 75728 h 322584"/>
                <a:gd name="connsiteX31" fmla="*/ 167482 w 268288"/>
                <a:gd name="connsiteY31" fmla="*/ 86047 h 322584"/>
                <a:gd name="connsiteX32" fmla="*/ 177801 w 268288"/>
                <a:gd name="connsiteY32" fmla="*/ 75728 h 322584"/>
                <a:gd name="connsiteX33" fmla="*/ 167482 w 268288"/>
                <a:gd name="connsiteY33" fmla="*/ 65409 h 322584"/>
                <a:gd name="connsiteX34" fmla="*/ 100807 w 268288"/>
                <a:gd name="connsiteY34" fmla="*/ 65409 h 322584"/>
                <a:gd name="connsiteX35" fmla="*/ 90488 w 268288"/>
                <a:gd name="connsiteY35" fmla="*/ 75728 h 322584"/>
                <a:gd name="connsiteX36" fmla="*/ 100807 w 268288"/>
                <a:gd name="connsiteY36" fmla="*/ 86047 h 322584"/>
                <a:gd name="connsiteX37" fmla="*/ 111126 w 268288"/>
                <a:gd name="connsiteY37" fmla="*/ 75728 h 322584"/>
                <a:gd name="connsiteX38" fmla="*/ 100807 w 268288"/>
                <a:gd name="connsiteY38" fmla="*/ 65409 h 322584"/>
                <a:gd name="connsiteX39" fmla="*/ 71089 w 268288"/>
                <a:gd name="connsiteY39" fmla="*/ 1373 h 322584"/>
                <a:gd name="connsiteX40" fmla="*/ 81621 w 268288"/>
                <a:gd name="connsiteY40" fmla="*/ 4013 h 322584"/>
                <a:gd name="connsiteX41" fmla="*/ 106633 w 268288"/>
                <a:gd name="connsiteY41" fmla="*/ 43605 h 322584"/>
                <a:gd name="connsiteX42" fmla="*/ 106633 w 268288"/>
                <a:gd name="connsiteY42" fmla="*/ 44924 h 322584"/>
                <a:gd name="connsiteX43" fmla="*/ 134279 w 268288"/>
                <a:gd name="connsiteY43" fmla="*/ 40965 h 322584"/>
                <a:gd name="connsiteX44" fmla="*/ 161925 w 268288"/>
                <a:gd name="connsiteY44" fmla="*/ 44924 h 322584"/>
                <a:gd name="connsiteX45" fmla="*/ 163242 w 268288"/>
                <a:gd name="connsiteY45" fmla="*/ 43605 h 322584"/>
                <a:gd name="connsiteX46" fmla="*/ 188254 w 268288"/>
                <a:gd name="connsiteY46" fmla="*/ 4013 h 322584"/>
                <a:gd name="connsiteX47" fmla="*/ 197470 w 268288"/>
                <a:gd name="connsiteY47" fmla="*/ 1373 h 322584"/>
                <a:gd name="connsiteX48" fmla="*/ 201419 w 268288"/>
                <a:gd name="connsiteY48" fmla="*/ 10611 h 322584"/>
                <a:gd name="connsiteX49" fmla="*/ 175090 w 268288"/>
                <a:gd name="connsiteY49" fmla="*/ 50203 h 322584"/>
                <a:gd name="connsiteX50" fmla="*/ 175090 w 268288"/>
                <a:gd name="connsiteY50" fmla="*/ 51523 h 322584"/>
                <a:gd name="connsiteX51" fmla="*/ 215900 w 268288"/>
                <a:gd name="connsiteY51" fmla="*/ 108272 h 322584"/>
                <a:gd name="connsiteX52" fmla="*/ 53975 w 268288"/>
                <a:gd name="connsiteY52" fmla="*/ 108272 h 322584"/>
                <a:gd name="connsiteX53" fmla="*/ 94785 w 268288"/>
                <a:gd name="connsiteY53" fmla="*/ 51523 h 322584"/>
                <a:gd name="connsiteX54" fmla="*/ 93469 w 268288"/>
                <a:gd name="connsiteY54" fmla="*/ 50203 h 322584"/>
                <a:gd name="connsiteX55" fmla="*/ 68456 w 268288"/>
                <a:gd name="connsiteY55" fmla="*/ 10611 h 322584"/>
                <a:gd name="connsiteX56" fmla="*/ 71089 w 268288"/>
                <a:gd name="connsiteY56" fmla="*/ 1373 h 3225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268288" h="322584">
                  <a:moveTo>
                    <a:pt x="55289" y="122559"/>
                  </a:moveTo>
                  <a:cubicBezTo>
                    <a:pt x="55289" y="122559"/>
                    <a:pt x="55289" y="122559"/>
                    <a:pt x="214313" y="122559"/>
                  </a:cubicBezTo>
                  <a:cubicBezTo>
                    <a:pt x="214313" y="122559"/>
                    <a:pt x="214313" y="122559"/>
                    <a:pt x="214313" y="235731"/>
                  </a:cubicBezTo>
                  <a:cubicBezTo>
                    <a:pt x="214313" y="255471"/>
                    <a:pt x="206428" y="265998"/>
                    <a:pt x="188028" y="268630"/>
                  </a:cubicBezTo>
                  <a:cubicBezTo>
                    <a:pt x="188028" y="268630"/>
                    <a:pt x="188028" y="268630"/>
                    <a:pt x="188028" y="309425"/>
                  </a:cubicBezTo>
                  <a:cubicBezTo>
                    <a:pt x="188028" y="316004"/>
                    <a:pt x="178828" y="322584"/>
                    <a:pt x="168314" y="322584"/>
                  </a:cubicBezTo>
                  <a:cubicBezTo>
                    <a:pt x="157800" y="322584"/>
                    <a:pt x="148601" y="316004"/>
                    <a:pt x="148601" y="309425"/>
                  </a:cubicBezTo>
                  <a:cubicBezTo>
                    <a:pt x="148601" y="309425"/>
                    <a:pt x="148601" y="309425"/>
                    <a:pt x="148601" y="268630"/>
                  </a:cubicBezTo>
                  <a:cubicBezTo>
                    <a:pt x="139401" y="268630"/>
                    <a:pt x="128887" y="268630"/>
                    <a:pt x="119687" y="268630"/>
                  </a:cubicBezTo>
                  <a:cubicBezTo>
                    <a:pt x="119687" y="268630"/>
                    <a:pt x="119687" y="268630"/>
                    <a:pt x="119687" y="309425"/>
                  </a:cubicBezTo>
                  <a:cubicBezTo>
                    <a:pt x="119687" y="316004"/>
                    <a:pt x="111802" y="322584"/>
                    <a:pt x="99974" y="322584"/>
                  </a:cubicBezTo>
                  <a:cubicBezTo>
                    <a:pt x="89460" y="322584"/>
                    <a:pt x="81574" y="316004"/>
                    <a:pt x="81574" y="309425"/>
                  </a:cubicBezTo>
                  <a:cubicBezTo>
                    <a:pt x="81574" y="309425"/>
                    <a:pt x="81574" y="309425"/>
                    <a:pt x="81574" y="268630"/>
                  </a:cubicBezTo>
                  <a:cubicBezTo>
                    <a:pt x="63175" y="265998"/>
                    <a:pt x="53975" y="255471"/>
                    <a:pt x="53975" y="235731"/>
                  </a:cubicBezTo>
                  <a:cubicBezTo>
                    <a:pt x="53975" y="212044"/>
                    <a:pt x="55289" y="122559"/>
                    <a:pt x="55289" y="122559"/>
                  </a:cubicBezTo>
                  <a:close/>
                  <a:moveTo>
                    <a:pt x="248444" y="108272"/>
                  </a:moveTo>
                  <a:cubicBezTo>
                    <a:pt x="259028" y="108272"/>
                    <a:pt x="268288" y="114838"/>
                    <a:pt x="268288" y="121403"/>
                  </a:cubicBezTo>
                  <a:cubicBezTo>
                    <a:pt x="268288" y="121403"/>
                    <a:pt x="268288" y="121403"/>
                    <a:pt x="268288" y="201504"/>
                  </a:cubicBezTo>
                  <a:cubicBezTo>
                    <a:pt x="268288" y="208070"/>
                    <a:pt x="259028" y="214635"/>
                    <a:pt x="248444" y="214635"/>
                  </a:cubicBezTo>
                  <a:cubicBezTo>
                    <a:pt x="237861" y="214635"/>
                    <a:pt x="228600" y="208070"/>
                    <a:pt x="228600" y="201504"/>
                  </a:cubicBezTo>
                  <a:cubicBezTo>
                    <a:pt x="228600" y="201504"/>
                    <a:pt x="228600" y="201504"/>
                    <a:pt x="228600" y="121403"/>
                  </a:cubicBezTo>
                  <a:cubicBezTo>
                    <a:pt x="228600" y="114838"/>
                    <a:pt x="237861" y="108272"/>
                    <a:pt x="248444" y="108272"/>
                  </a:cubicBezTo>
                  <a:close/>
                  <a:moveTo>
                    <a:pt x="19844" y="108272"/>
                  </a:moveTo>
                  <a:cubicBezTo>
                    <a:pt x="30427" y="108272"/>
                    <a:pt x="39688" y="113538"/>
                    <a:pt x="39688" y="121437"/>
                  </a:cubicBezTo>
                  <a:cubicBezTo>
                    <a:pt x="39688" y="121437"/>
                    <a:pt x="39688" y="121437"/>
                    <a:pt x="39688" y="201741"/>
                  </a:cubicBezTo>
                  <a:cubicBezTo>
                    <a:pt x="39688" y="209640"/>
                    <a:pt x="30427" y="216222"/>
                    <a:pt x="19844" y="216222"/>
                  </a:cubicBezTo>
                  <a:cubicBezTo>
                    <a:pt x="9260" y="216222"/>
                    <a:pt x="0" y="209640"/>
                    <a:pt x="0" y="201741"/>
                  </a:cubicBezTo>
                  <a:cubicBezTo>
                    <a:pt x="0" y="201741"/>
                    <a:pt x="0" y="201741"/>
                    <a:pt x="0" y="121437"/>
                  </a:cubicBezTo>
                  <a:cubicBezTo>
                    <a:pt x="0" y="113538"/>
                    <a:pt x="9260" y="108272"/>
                    <a:pt x="19844" y="108272"/>
                  </a:cubicBezTo>
                  <a:close/>
                  <a:moveTo>
                    <a:pt x="167482" y="65409"/>
                  </a:moveTo>
                  <a:cubicBezTo>
                    <a:pt x="161783" y="65409"/>
                    <a:pt x="157163" y="70029"/>
                    <a:pt x="157163" y="75728"/>
                  </a:cubicBezTo>
                  <a:cubicBezTo>
                    <a:pt x="157163" y="81427"/>
                    <a:pt x="161783" y="86047"/>
                    <a:pt x="167482" y="86047"/>
                  </a:cubicBezTo>
                  <a:cubicBezTo>
                    <a:pt x="173181" y="86047"/>
                    <a:pt x="177801" y="81427"/>
                    <a:pt x="177801" y="75728"/>
                  </a:cubicBezTo>
                  <a:cubicBezTo>
                    <a:pt x="177801" y="70029"/>
                    <a:pt x="173181" y="65409"/>
                    <a:pt x="167482" y="65409"/>
                  </a:cubicBezTo>
                  <a:close/>
                  <a:moveTo>
                    <a:pt x="100807" y="65409"/>
                  </a:moveTo>
                  <a:cubicBezTo>
                    <a:pt x="95108" y="65409"/>
                    <a:pt x="90488" y="70029"/>
                    <a:pt x="90488" y="75728"/>
                  </a:cubicBezTo>
                  <a:cubicBezTo>
                    <a:pt x="90488" y="81427"/>
                    <a:pt x="95108" y="86047"/>
                    <a:pt x="100807" y="86047"/>
                  </a:cubicBezTo>
                  <a:cubicBezTo>
                    <a:pt x="106506" y="86047"/>
                    <a:pt x="111126" y="81427"/>
                    <a:pt x="111126" y="75728"/>
                  </a:cubicBezTo>
                  <a:cubicBezTo>
                    <a:pt x="111126" y="70029"/>
                    <a:pt x="106506" y="65409"/>
                    <a:pt x="100807" y="65409"/>
                  </a:cubicBezTo>
                  <a:close/>
                  <a:moveTo>
                    <a:pt x="71089" y="1373"/>
                  </a:moveTo>
                  <a:cubicBezTo>
                    <a:pt x="75038" y="-1266"/>
                    <a:pt x="78988" y="53"/>
                    <a:pt x="81621" y="4013"/>
                  </a:cubicBezTo>
                  <a:cubicBezTo>
                    <a:pt x="81621" y="4013"/>
                    <a:pt x="81621" y="4013"/>
                    <a:pt x="106633" y="43605"/>
                  </a:cubicBezTo>
                  <a:cubicBezTo>
                    <a:pt x="106633" y="43605"/>
                    <a:pt x="106633" y="44924"/>
                    <a:pt x="106633" y="44924"/>
                  </a:cubicBezTo>
                  <a:cubicBezTo>
                    <a:pt x="115849" y="42285"/>
                    <a:pt x="125064" y="40965"/>
                    <a:pt x="134279" y="40965"/>
                  </a:cubicBezTo>
                  <a:cubicBezTo>
                    <a:pt x="144811" y="40965"/>
                    <a:pt x="154026" y="42285"/>
                    <a:pt x="161925" y="44924"/>
                  </a:cubicBezTo>
                  <a:cubicBezTo>
                    <a:pt x="161925" y="44924"/>
                    <a:pt x="161925" y="43605"/>
                    <a:pt x="163242" y="43605"/>
                  </a:cubicBezTo>
                  <a:cubicBezTo>
                    <a:pt x="163242" y="43605"/>
                    <a:pt x="163242" y="43605"/>
                    <a:pt x="188254" y="4013"/>
                  </a:cubicBezTo>
                  <a:cubicBezTo>
                    <a:pt x="189571" y="53"/>
                    <a:pt x="194837" y="-1266"/>
                    <a:pt x="197470" y="1373"/>
                  </a:cubicBezTo>
                  <a:cubicBezTo>
                    <a:pt x="201419" y="2693"/>
                    <a:pt x="202735" y="6652"/>
                    <a:pt x="201419" y="10611"/>
                  </a:cubicBezTo>
                  <a:cubicBezTo>
                    <a:pt x="201419" y="10611"/>
                    <a:pt x="201419" y="10611"/>
                    <a:pt x="175090" y="50203"/>
                  </a:cubicBezTo>
                  <a:cubicBezTo>
                    <a:pt x="175090" y="50203"/>
                    <a:pt x="175090" y="50203"/>
                    <a:pt x="175090" y="51523"/>
                  </a:cubicBezTo>
                  <a:cubicBezTo>
                    <a:pt x="196153" y="63401"/>
                    <a:pt x="211951" y="83197"/>
                    <a:pt x="215900" y="108272"/>
                  </a:cubicBezTo>
                  <a:cubicBezTo>
                    <a:pt x="215900" y="108272"/>
                    <a:pt x="215900" y="108272"/>
                    <a:pt x="53975" y="108272"/>
                  </a:cubicBezTo>
                  <a:cubicBezTo>
                    <a:pt x="57924" y="83197"/>
                    <a:pt x="73722" y="63401"/>
                    <a:pt x="94785" y="51523"/>
                  </a:cubicBezTo>
                  <a:cubicBezTo>
                    <a:pt x="94785" y="51523"/>
                    <a:pt x="93469" y="50203"/>
                    <a:pt x="93469" y="50203"/>
                  </a:cubicBezTo>
                  <a:cubicBezTo>
                    <a:pt x="93469" y="50203"/>
                    <a:pt x="93469" y="50203"/>
                    <a:pt x="68456" y="10611"/>
                  </a:cubicBezTo>
                  <a:cubicBezTo>
                    <a:pt x="65823" y="6652"/>
                    <a:pt x="67140" y="2693"/>
                    <a:pt x="71089" y="1373"/>
                  </a:cubicBezTo>
                  <a:close/>
                </a:path>
              </a:pathLst>
            </a:custGeom>
            <a:solidFill>
              <a:schemeClr val="bg1"/>
            </a:solidFill>
            <a:ln>
              <a:noFill/>
            </a:ln>
          </p:spPr>
          <p:txBody>
            <a:bodyPr/>
            <a:lstStyle/>
            <a:p>
              <a:endParaRPr lang="zh-CN" altLang="en-US"/>
            </a:p>
          </p:txBody>
        </p:sp>
      </p:grpSp>
      <p:grpSp>
        <p:nvGrpSpPr>
          <p:cNvPr id="21" name="组合 20"/>
          <p:cNvGrpSpPr/>
          <p:nvPr/>
        </p:nvGrpSpPr>
        <p:grpSpPr>
          <a:xfrm>
            <a:off x="4306977" y="3123398"/>
            <a:ext cx="1782233" cy="1248833"/>
            <a:chOff x="4306977" y="3123398"/>
            <a:chExt cx="1782233" cy="1248833"/>
          </a:xfrm>
        </p:grpSpPr>
        <p:sp>
          <p:nvSpPr>
            <p:cNvPr id="24" name="椭圆 30"/>
            <p:cNvSpPr>
              <a:spLocks noChangeArrowheads="1"/>
            </p:cNvSpPr>
            <p:nvPr/>
          </p:nvSpPr>
          <p:spPr bwMode="auto">
            <a:xfrm rot="2700000">
              <a:off x="4573677" y="2856698"/>
              <a:ext cx="1248833" cy="1782233"/>
            </a:xfrm>
            <a:custGeom>
              <a:avLst/>
              <a:gdLst>
                <a:gd name="T0" fmla="*/ 938190 w 936104"/>
                <a:gd name="T1" fmla="*/ 200204 h 1337481"/>
                <a:gd name="T2" fmla="*/ 938190 w 936104"/>
                <a:gd name="T3" fmla="*/ 491164 h 1337481"/>
                <a:gd name="T4" fmla="*/ 902106 w 936104"/>
                <a:gd name="T5" fmla="*/ 487543 h 1337481"/>
                <a:gd name="T6" fmla="*/ 721684 w 936104"/>
                <a:gd name="T7" fmla="*/ 667129 h 1337481"/>
                <a:gd name="T8" fmla="*/ 902106 w 936104"/>
                <a:gd name="T9" fmla="*/ 846716 h 1337481"/>
                <a:gd name="T10" fmla="*/ 938190 w 936104"/>
                <a:gd name="T11" fmla="*/ 843096 h 1337481"/>
                <a:gd name="T12" fmla="*/ 938190 w 936104"/>
                <a:gd name="T13" fmla="*/ 1134054 h 1337481"/>
                <a:gd name="T14" fmla="*/ 568151 w 936104"/>
                <a:gd name="T15" fmla="*/ 1134054 h 1337481"/>
                <a:gd name="T16" fmla="*/ 595390 w 936104"/>
                <a:gd name="T17" fmla="*/ 1208549 h 1337481"/>
                <a:gd name="T18" fmla="*/ 469096 w 936104"/>
                <a:gd name="T19" fmla="*/ 1334259 h 1337481"/>
                <a:gd name="T20" fmla="*/ 342800 w 936104"/>
                <a:gd name="T21" fmla="*/ 1208549 h 1337481"/>
                <a:gd name="T22" fmla="*/ 370040 w 936104"/>
                <a:gd name="T23" fmla="*/ 1134054 h 1337481"/>
                <a:gd name="T24" fmla="*/ 0 w 936104"/>
                <a:gd name="T25" fmla="*/ 1134054 h 1337481"/>
                <a:gd name="T26" fmla="*/ 0 w 936104"/>
                <a:gd name="T27" fmla="*/ 843096 h 1337481"/>
                <a:gd name="T28" fmla="*/ 36084 w 936104"/>
                <a:gd name="T29" fmla="*/ 846716 h 1337481"/>
                <a:gd name="T30" fmla="*/ 216504 w 936104"/>
                <a:gd name="T31" fmla="*/ 667129 h 1337481"/>
                <a:gd name="T32" fmla="*/ 36084 w 936104"/>
                <a:gd name="T33" fmla="*/ 487543 h 1337481"/>
                <a:gd name="T34" fmla="*/ 0 w 936104"/>
                <a:gd name="T35" fmla="*/ 491164 h 1337481"/>
                <a:gd name="T36" fmla="*/ 0 w 936104"/>
                <a:gd name="T37" fmla="*/ 200204 h 1337481"/>
                <a:gd name="T38" fmla="*/ 370039 w 936104"/>
                <a:gd name="T39" fmla="*/ 200204 h 1337481"/>
                <a:gd name="T40" fmla="*/ 342799 w 936104"/>
                <a:gd name="T41" fmla="*/ 125710 h 1337481"/>
                <a:gd name="T42" fmla="*/ 469094 w 936104"/>
                <a:gd name="T43" fmla="*/ 0 h 1337481"/>
                <a:gd name="T44" fmla="*/ 595389 w 936104"/>
                <a:gd name="T45" fmla="*/ 125710 h 1337481"/>
                <a:gd name="T46" fmla="*/ 568151 w 936104"/>
                <a:gd name="T47" fmla="*/ 200204 h 1337481"/>
                <a:gd name="T48" fmla="*/ 938190 w 936104"/>
                <a:gd name="T49" fmla="*/ 200204 h 1337481"/>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936104"/>
                <a:gd name="T76" fmla="*/ 0 h 1337481"/>
                <a:gd name="T77" fmla="*/ 936104 w 936104"/>
                <a:gd name="T78" fmla="*/ 1337481 h 1337481"/>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936104" h="1337481">
                  <a:moveTo>
                    <a:pt x="936104" y="200688"/>
                  </a:moveTo>
                  <a:lnTo>
                    <a:pt x="936104" y="492350"/>
                  </a:lnTo>
                  <a:lnTo>
                    <a:pt x="900100" y="488720"/>
                  </a:lnTo>
                  <a:cubicBezTo>
                    <a:pt x="800678" y="488720"/>
                    <a:pt x="720080" y="569318"/>
                    <a:pt x="720080" y="668740"/>
                  </a:cubicBezTo>
                  <a:cubicBezTo>
                    <a:pt x="720080" y="768162"/>
                    <a:pt x="800678" y="848760"/>
                    <a:pt x="900100" y="848760"/>
                  </a:cubicBezTo>
                  <a:cubicBezTo>
                    <a:pt x="912432" y="848760"/>
                    <a:pt x="924475" y="847520"/>
                    <a:pt x="936104" y="845131"/>
                  </a:cubicBezTo>
                  <a:lnTo>
                    <a:pt x="936104" y="1136792"/>
                  </a:lnTo>
                  <a:lnTo>
                    <a:pt x="566887" y="1136792"/>
                  </a:lnTo>
                  <a:cubicBezTo>
                    <a:pt x="584584" y="1156619"/>
                    <a:pt x="594066" y="1182936"/>
                    <a:pt x="594066" y="1211467"/>
                  </a:cubicBezTo>
                  <a:cubicBezTo>
                    <a:pt x="594066" y="1281063"/>
                    <a:pt x="537648" y="1337481"/>
                    <a:pt x="468052" y="1337481"/>
                  </a:cubicBezTo>
                  <a:cubicBezTo>
                    <a:pt x="398456" y="1337481"/>
                    <a:pt x="342038" y="1281063"/>
                    <a:pt x="342038" y="1211467"/>
                  </a:cubicBezTo>
                  <a:cubicBezTo>
                    <a:pt x="342038" y="1182936"/>
                    <a:pt x="351520" y="1156619"/>
                    <a:pt x="369217" y="1136792"/>
                  </a:cubicBezTo>
                  <a:lnTo>
                    <a:pt x="0" y="1136792"/>
                  </a:lnTo>
                  <a:lnTo>
                    <a:pt x="0" y="845131"/>
                  </a:lnTo>
                  <a:lnTo>
                    <a:pt x="36004" y="848760"/>
                  </a:lnTo>
                  <a:cubicBezTo>
                    <a:pt x="135426" y="848760"/>
                    <a:pt x="216024" y="768162"/>
                    <a:pt x="216024" y="668740"/>
                  </a:cubicBezTo>
                  <a:cubicBezTo>
                    <a:pt x="216024" y="569318"/>
                    <a:pt x="135426" y="488720"/>
                    <a:pt x="36004" y="488720"/>
                  </a:cubicBezTo>
                  <a:cubicBezTo>
                    <a:pt x="23672" y="488720"/>
                    <a:pt x="11630" y="489960"/>
                    <a:pt x="0" y="492350"/>
                  </a:cubicBezTo>
                  <a:lnTo>
                    <a:pt x="0" y="200688"/>
                  </a:lnTo>
                  <a:lnTo>
                    <a:pt x="369216" y="200688"/>
                  </a:lnTo>
                  <a:cubicBezTo>
                    <a:pt x="351519" y="180862"/>
                    <a:pt x="342037" y="154545"/>
                    <a:pt x="342037" y="126014"/>
                  </a:cubicBezTo>
                  <a:cubicBezTo>
                    <a:pt x="342037" y="56418"/>
                    <a:pt x="398455" y="0"/>
                    <a:pt x="468051" y="0"/>
                  </a:cubicBezTo>
                  <a:cubicBezTo>
                    <a:pt x="537647" y="0"/>
                    <a:pt x="594065" y="56418"/>
                    <a:pt x="594065" y="126014"/>
                  </a:cubicBezTo>
                  <a:cubicBezTo>
                    <a:pt x="594065" y="154545"/>
                    <a:pt x="584583" y="180862"/>
                    <a:pt x="566887" y="200688"/>
                  </a:cubicBezTo>
                  <a:lnTo>
                    <a:pt x="936104" y="200688"/>
                  </a:lnTo>
                  <a:close/>
                </a:path>
              </a:pathLst>
            </a:custGeom>
            <a:solidFill>
              <a:srgbClr val="FF9298"/>
            </a:solidFill>
            <a:ln>
              <a:noFill/>
            </a:ln>
          </p:spPr>
          <p:txBody>
            <a:bodyPr anchor="ctr"/>
            <a:lstStyle/>
            <a:p>
              <a:endParaRPr lang="zh-CN" altLang="en-US" sz="2400" dirty="0">
                <a:solidFill>
                  <a:schemeClr val="tx1">
                    <a:lumMod val="85000"/>
                    <a:lumOff val="15000"/>
                  </a:schemeClr>
                </a:solidFill>
              </a:endParaRPr>
            </a:p>
          </p:txBody>
        </p:sp>
        <p:sp>
          <p:nvSpPr>
            <p:cNvPr id="25" name="money-bag-of-dollars_44282"/>
            <p:cNvSpPr>
              <a:spLocks noChangeAspect="1"/>
            </p:cNvSpPr>
            <p:nvPr/>
          </p:nvSpPr>
          <p:spPr bwMode="auto">
            <a:xfrm>
              <a:off x="4893251" y="3380876"/>
              <a:ext cx="609685" cy="592430"/>
            </a:xfrm>
            <a:custGeom>
              <a:avLst/>
              <a:gdLst>
                <a:gd name="T0" fmla="*/ 206 w 256"/>
                <a:gd name="T1" fmla="*/ 104 h 249"/>
                <a:gd name="T2" fmla="*/ 209 w 256"/>
                <a:gd name="T3" fmla="*/ 81 h 249"/>
                <a:gd name="T4" fmla="*/ 128 w 256"/>
                <a:gd name="T5" fmla="*/ 0 h 249"/>
                <a:gd name="T6" fmla="*/ 47 w 256"/>
                <a:gd name="T7" fmla="*/ 81 h 249"/>
                <a:gd name="T8" fmla="*/ 50 w 256"/>
                <a:gd name="T9" fmla="*/ 104 h 249"/>
                <a:gd name="T10" fmla="*/ 17 w 256"/>
                <a:gd name="T11" fmla="*/ 194 h 249"/>
                <a:gd name="T12" fmla="*/ 42 w 256"/>
                <a:gd name="T13" fmla="*/ 172 h 249"/>
                <a:gd name="T14" fmla="*/ 60 w 256"/>
                <a:gd name="T15" fmla="*/ 207 h 249"/>
                <a:gd name="T16" fmla="*/ 39 w 256"/>
                <a:gd name="T17" fmla="*/ 227 h 249"/>
                <a:gd name="T18" fmla="*/ 80 w 256"/>
                <a:gd name="T19" fmla="*/ 249 h 249"/>
                <a:gd name="T20" fmla="*/ 116 w 256"/>
                <a:gd name="T21" fmla="*/ 238 h 249"/>
                <a:gd name="T22" fmla="*/ 128 w 256"/>
                <a:gd name="T23" fmla="*/ 239 h 249"/>
                <a:gd name="T24" fmla="*/ 140 w 256"/>
                <a:gd name="T25" fmla="*/ 238 h 249"/>
                <a:gd name="T26" fmla="*/ 176 w 256"/>
                <a:gd name="T27" fmla="*/ 249 h 249"/>
                <a:gd name="T28" fmla="*/ 217 w 256"/>
                <a:gd name="T29" fmla="*/ 227 h 249"/>
                <a:gd name="T30" fmla="*/ 196 w 256"/>
                <a:gd name="T31" fmla="*/ 207 h 249"/>
                <a:gd name="T32" fmla="*/ 214 w 256"/>
                <a:gd name="T33" fmla="*/ 172 h 249"/>
                <a:gd name="T34" fmla="*/ 240 w 256"/>
                <a:gd name="T35" fmla="*/ 194 h 249"/>
                <a:gd name="T36" fmla="*/ 206 w 256"/>
                <a:gd name="T37" fmla="*/ 104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56" h="249">
                  <a:moveTo>
                    <a:pt x="206" y="104"/>
                  </a:moveTo>
                  <a:cubicBezTo>
                    <a:pt x="208" y="97"/>
                    <a:pt x="209" y="89"/>
                    <a:pt x="209" y="81"/>
                  </a:cubicBezTo>
                  <a:cubicBezTo>
                    <a:pt x="209" y="36"/>
                    <a:pt x="173" y="0"/>
                    <a:pt x="128" y="0"/>
                  </a:cubicBezTo>
                  <a:cubicBezTo>
                    <a:pt x="83" y="0"/>
                    <a:pt x="47" y="36"/>
                    <a:pt x="47" y="81"/>
                  </a:cubicBezTo>
                  <a:cubicBezTo>
                    <a:pt x="47" y="89"/>
                    <a:pt x="48" y="97"/>
                    <a:pt x="50" y="104"/>
                  </a:cubicBezTo>
                  <a:cubicBezTo>
                    <a:pt x="40" y="112"/>
                    <a:pt x="0" y="148"/>
                    <a:pt x="17" y="194"/>
                  </a:cubicBezTo>
                  <a:cubicBezTo>
                    <a:pt x="17" y="194"/>
                    <a:pt x="31" y="193"/>
                    <a:pt x="42" y="172"/>
                  </a:cubicBezTo>
                  <a:cubicBezTo>
                    <a:pt x="45" y="185"/>
                    <a:pt x="52" y="197"/>
                    <a:pt x="60" y="207"/>
                  </a:cubicBezTo>
                  <a:cubicBezTo>
                    <a:pt x="48" y="211"/>
                    <a:pt x="39" y="218"/>
                    <a:pt x="39" y="227"/>
                  </a:cubicBezTo>
                  <a:cubicBezTo>
                    <a:pt x="39" y="239"/>
                    <a:pt x="57" y="249"/>
                    <a:pt x="80" y="249"/>
                  </a:cubicBezTo>
                  <a:cubicBezTo>
                    <a:pt x="96" y="249"/>
                    <a:pt x="109" y="244"/>
                    <a:pt x="116" y="238"/>
                  </a:cubicBezTo>
                  <a:cubicBezTo>
                    <a:pt x="120" y="238"/>
                    <a:pt x="124" y="239"/>
                    <a:pt x="128" y="239"/>
                  </a:cubicBezTo>
                  <a:cubicBezTo>
                    <a:pt x="132" y="239"/>
                    <a:pt x="136" y="238"/>
                    <a:pt x="140" y="238"/>
                  </a:cubicBezTo>
                  <a:cubicBezTo>
                    <a:pt x="147" y="244"/>
                    <a:pt x="161" y="249"/>
                    <a:pt x="176" y="249"/>
                  </a:cubicBezTo>
                  <a:cubicBezTo>
                    <a:pt x="199" y="249"/>
                    <a:pt x="217" y="239"/>
                    <a:pt x="217" y="227"/>
                  </a:cubicBezTo>
                  <a:cubicBezTo>
                    <a:pt x="217" y="218"/>
                    <a:pt x="209" y="211"/>
                    <a:pt x="196" y="207"/>
                  </a:cubicBezTo>
                  <a:cubicBezTo>
                    <a:pt x="205" y="197"/>
                    <a:pt x="211" y="185"/>
                    <a:pt x="214" y="172"/>
                  </a:cubicBezTo>
                  <a:cubicBezTo>
                    <a:pt x="226" y="193"/>
                    <a:pt x="240" y="194"/>
                    <a:pt x="240" y="194"/>
                  </a:cubicBezTo>
                  <a:cubicBezTo>
                    <a:pt x="256" y="148"/>
                    <a:pt x="216" y="112"/>
                    <a:pt x="206" y="104"/>
                  </a:cubicBezTo>
                  <a:close/>
                </a:path>
              </a:pathLst>
            </a:custGeom>
            <a:solidFill>
              <a:schemeClr val="bg1"/>
            </a:solidFill>
            <a:ln>
              <a:noFill/>
            </a:ln>
          </p:spPr>
          <p:txBody>
            <a:bodyPr/>
            <a:lstStyle/>
            <a:p>
              <a:endParaRPr lang="zh-CN" altLang="en-US"/>
            </a:p>
          </p:txBody>
        </p:sp>
      </p:grpSp>
      <p:grpSp>
        <p:nvGrpSpPr>
          <p:cNvPr id="26" name="组合 25"/>
          <p:cNvGrpSpPr/>
          <p:nvPr/>
        </p:nvGrpSpPr>
        <p:grpSpPr>
          <a:xfrm>
            <a:off x="6131967" y="3123187"/>
            <a:ext cx="1782233" cy="1248833"/>
            <a:chOff x="6161177" y="3127632"/>
            <a:chExt cx="1782233" cy="1248833"/>
          </a:xfrm>
        </p:grpSpPr>
        <p:sp>
          <p:nvSpPr>
            <p:cNvPr id="27" name="椭圆 30"/>
            <p:cNvSpPr>
              <a:spLocks noChangeArrowheads="1"/>
            </p:cNvSpPr>
            <p:nvPr/>
          </p:nvSpPr>
          <p:spPr bwMode="auto">
            <a:xfrm rot="2700000" flipH="1" flipV="1">
              <a:off x="6427877" y="2860932"/>
              <a:ext cx="1248833" cy="1782233"/>
            </a:xfrm>
            <a:custGeom>
              <a:avLst/>
              <a:gdLst>
                <a:gd name="T0" fmla="*/ 938190 w 936104"/>
                <a:gd name="T1" fmla="*/ 200204 h 1337481"/>
                <a:gd name="T2" fmla="*/ 938190 w 936104"/>
                <a:gd name="T3" fmla="*/ 491164 h 1337481"/>
                <a:gd name="T4" fmla="*/ 902106 w 936104"/>
                <a:gd name="T5" fmla="*/ 487543 h 1337481"/>
                <a:gd name="T6" fmla="*/ 721684 w 936104"/>
                <a:gd name="T7" fmla="*/ 667129 h 1337481"/>
                <a:gd name="T8" fmla="*/ 902106 w 936104"/>
                <a:gd name="T9" fmla="*/ 846716 h 1337481"/>
                <a:gd name="T10" fmla="*/ 938190 w 936104"/>
                <a:gd name="T11" fmla="*/ 843096 h 1337481"/>
                <a:gd name="T12" fmla="*/ 938190 w 936104"/>
                <a:gd name="T13" fmla="*/ 1134054 h 1337481"/>
                <a:gd name="T14" fmla="*/ 568151 w 936104"/>
                <a:gd name="T15" fmla="*/ 1134054 h 1337481"/>
                <a:gd name="T16" fmla="*/ 595390 w 936104"/>
                <a:gd name="T17" fmla="*/ 1208549 h 1337481"/>
                <a:gd name="T18" fmla="*/ 469096 w 936104"/>
                <a:gd name="T19" fmla="*/ 1334259 h 1337481"/>
                <a:gd name="T20" fmla="*/ 342800 w 936104"/>
                <a:gd name="T21" fmla="*/ 1208549 h 1337481"/>
                <a:gd name="T22" fmla="*/ 370040 w 936104"/>
                <a:gd name="T23" fmla="*/ 1134054 h 1337481"/>
                <a:gd name="T24" fmla="*/ 0 w 936104"/>
                <a:gd name="T25" fmla="*/ 1134054 h 1337481"/>
                <a:gd name="T26" fmla="*/ 0 w 936104"/>
                <a:gd name="T27" fmla="*/ 843096 h 1337481"/>
                <a:gd name="T28" fmla="*/ 36084 w 936104"/>
                <a:gd name="T29" fmla="*/ 846716 h 1337481"/>
                <a:gd name="T30" fmla="*/ 216504 w 936104"/>
                <a:gd name="T31" fmla="*/ 667129 h 1337481"/>
                <a:gd name="T32" fmla="*/ 36084 w 936104"/>
                <a:gd name="T33" fmla="*/ 487543 h 1337481"/>
                <a:gd name="T34" fmla="*/ 0 w 936104"/>
                <a:gd name="T35" fmla="*/ 491164 h 1337481"/>
                <a:gd name="T36" fmla="*/ 0 w 936104"/>
                <a:gd name="T37" fmla="*/ 200204 h 1337481"/>
                <a:gd name="T38" fmla="*/ 370039 w 936104"/>
                <a:gd name="T39" fmla="*/ 200204 h 1337481"/>
                <a:gd name="T40" fmla="*/ 342799 w 936104"/>
                <a:gd name="T41" fmla="*/ 125710 h 1337481"/>
                <a:gd name="T42" fmla="*/ 469094 w 936104"/>
                <a:gd name="T43" fmla="*/ 0 h 1337481"/>
                <a:gd name="T44" fmla="*/ 595389 w 936104"/>
                <a:gd name="T45" fmla="*/ 125710 h 1337481"/>
                <a:gd name="T46" fmla="*/ 568151 w 936104"/>
                <a:gd name="T47" fmla="*/ 200204 h 1337481"/>
                <a:gd name="T48" fmla="*/ 938190 w 936104"/>
                <a:gd name="T49" fmla="*/ 200204 h 1337481"/>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936104"/>
                <a:gd name="T76" fmla="*/ 0 h 1337481"/>
                <a:gd name="T77" fmla="*/ 936104 w 936104"/>
                <a:gd name="T78" fmla="*/ 1337481 h 1337481"/>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936104" h="1337481">
                  <a:moveTo>
                    <a:pt x="936104" y="200688"/>
                  </a:moveTo>
                  <a:lnTo>
                    <a:pt x="936104" y="492350"/>
                  </a:lnTo>
                  <a:lnTo>
                    <a:pt x="900100" y="488720"/>
                  </a:lnTo>
                  <a:cubicBezTo>
                    <a:pt x="800678" y="488720"/>
                    <a:pt x="720080" y="569318"/>
                    <a:pt x="720080" y="668740"/>
                  </a:cubicBezTo>
                  <a:cubicBezTo>
                    <a:pt x="720080" y="768162"/>
                    <a:pt x="800678" y="848760"/>
                    <a:pt x="900100" y="848760"/>
                  </a:cubicBezTo>
                  <a:cubicBezTo>
                    <a:pt x="912432" y="848760"/>
                    <a:pt x="924475" y="847520"/>
                    <a:pt x="936104" y="845131"/>
                  </a:cubicBezTo>
                  <a:lnTo>
                    <a:pt x="936104" y="1136792"/>
                  </a:lnTo>
                  <a:lnTo>
                    <a:pt x="566887" y="1136792"/>
                  </a:lnTo>
                  <a:cubicBezTo>
                    <a:pt x="584584" y="1156619"/>
                    <a:pt x="594066" y="1182936"/>
                    <a:pt x="594066" y="1211467"/>
                  </a:cubicBezTo>
                  <a:cubicBezTo>
                    <a:pt x="594066" y="1281063"/>
                    <a:pt x="537648" y="1337481"/>
                    <a:pt x="468052" y="1337481"/>
                  </a:cubicBezTo>
                  <a:cubicBezTo>
                    <a:pt x="398456" y="1337481"/>
                    <a:pt x="342038" y="1281063"/>
                    <a:pt x="342038" y="1211467"/>
                  </a:cubicBezTo>
                  <a:cubicBezTo>
                    <a:pt x="342038" y="1182936"/>
                    <a:pt x="351520" y="1156619"/>
                    <a:pt x="369217" y="1136792"/>
                  </a:cubicBezTo>
                  <a:lnTo>
                    <a:pt x="0" y="1136792"/>
                  </a:lnTo>
                  <a:lnTo>
                    <a:pt x="0" y="845131"/>
                  </a:lnTo>
                  <a:lnTo>
                    <a:pt x="36004" y="848760"/>
                  </a:lnTo>
                  <a:cubicBezTo>
                    <a:pt x="135426" y="848760"/>
                    <a:pt x="216024" y="768162"/>
                    <a:pt x="216024" y="668740"/>
                  </a:cubicBezTo>
                  <a:cubicBezTo>
                    <a:pt x="216024" y="569318"/>
                    <a:pt x="135426" y="488720"/>
                    <a:pt x="36004" y="488720"/>
                  </a:cubicBezTo>
                  <a:cubicBezTo>
                    <a:pt x="23672" y="488720"/>
                    <a:pt x="11630" y="489960"/>
                    <a:pt x="0" y="492350"/>
                  </a:cubicBezTo>
                  <a:lnTo>
                    <a:pt x="0" y="200688"/>
                  </a:lnTo>
                  <a:lnTo>
                    <a:pt x="369216" y="200688"/>
                  </a:lnTo>
                  <a:cubicBezTo>
                    <a:pt x="351519" y="180862"/>
                    <a:pt x="342037" y="154545"/>
                    <a:pt x="342037" y="126014"/>
                  </a:cubicBezTo>
                  <a:cubicBezTo>
                    <a:pt x="342037" y="56418"/>
                    <a:pt x="398455" y="0"/>
                    <a:pt x="468051" y="0"/>
                  </a:cubicBezTo>
                  <a:cubicBezTo>
                    <a:pt x="537647" y="0"/>
                    <a:pt x="594065" y="56418"/>
                    <a:pt x="594065" y="126014"/>
                  </a:cubicBezTo>
                  <a:cubicBezTo>
                    <a:pt x="594065" y="154545"/>
                    <a:pt x="584583" y="180862"/>
                    <a:pt x="566887" y="200688"/>
                  </a:cubicBezTo>
                  <a:lnTo>
                    <a:pt x="936104" y="200688"/>
                  </a:lnTo>
                  <a:close/>
                </a:path>
              </a:pathLst>
            </a:custGeom>
            <a:solidFill>
              <a:srgbClr val="FCEC2D"/>
            </a:solidFill>
            <a:ln>
              <a:noFill/>
            </a:ln>
          </p:spPr>
          <p:txBody>
            <a:bodyPr anchor="ctr"/>
            <a:lstStyle/>
            <a:p>
              <a:endParaRPr lang="zh-CN" altLang="en-US" sz="2400" dirty="0">
                <a:solidFill>
                  <a:schemeClr val="tx1">
                    <a:lumMod val="85000"/>
                    <a:lumOff val="15000"/>
                  </a:schemeClr>
                </a:solidFill>
              </a:endParaRPr>
            </a:p>
          </p:txBody>
        </p:sp>
        <p:sp>
          <p:nvSpPr>
            <p:cNvPr id="28" name="money-bag-of-dollars_44282"/>
            <p:cNvSpPr>
              <a:spLocks noChangeAspect="1"/>
            </p:cNvSpPr>
            <p:nvPr/>
          </p:nvSpPr>
          <p:spPr bwMode="auto">
            <a:xfrm>
              <a:off x="6822598" y="3380876"/>
              <a:ext cx="567206" cy="567204"/>
            </a:xfrm>
            <a:custGeom>
              <a:avLst/>
              <a:gdLst>
                <a:gd name="connsiteX0" fmla="*/ 199497 w 331788"/>
                <a:gd name="connsiteY0" fmla="*/ 265112 h 331787"/>
                <a:gd name="connsiteX1" fmla="*/ 209798 w 331788"/>
                <a:gd name="connsiteY1" fmla="*/ 279217 h 331787"/>
                <a:gd name="connsiteX2" fmla="*/ 238126 w 331788"/>
                <a:gd name="connsiteY2" fmla="*/ 315118 h 331787"/>
                <a:gd name="connsiteX3" fmla="*/ 166018 w 331788"/>
                <a:gd name="connsiteY3" fmla="*/ 331787 h 331787"/>
                <a:gd name="connsiteX4" fmla="*/ 122238 w 331788"/>
                <a:gd name="connsiteY4" fmla="*/ 325376 h 331787"/>
                <a:gd name="connsiteX5" fmla="*/ 199497 w 331788"/>
                <a:gd name="connsiteY5" fmla="*/ 265112 h 331787"/>
                <a:gd name="connsiteX6" fmla="*/ 190500 w 331788"/>
                <a:gd name="connsiteY6" fmla="*/ 228600 h 331787"/>
                <a:gd name="connsiteX7" fmla="*/ 201490 w 331788"/>
                <a:gd name="connsiteY7" fmla="*/ 228600 h 331787"/>
                <a:gd name="connsiteX8" fmla="*/ 206375 w 331788"/>
                <a:gd name="connsiteY8" fmla="*/ 236394 h 331787"/>
                <a:gd name="connsiteX9" fmla="*/ 200269 w 331788"/>
                <a:gd name="connsiteY9" fmla="*/ 242888 h 331787"/>
                <a:gd name="connsiteX10" fmla="*/ 190500 w 331788"/>
                <a:gd name="connsiteY10" fmla="*/ 228600 h 331787"/>
                <a:gd name="connsiteX11" fmla="*/ 146452 w 331788"/>
                <a:gd name="connsiteY11" fmla="*/ 228600 h 331787"/>
                <a:gd name="connsiteX12" fmla="*/ 164590 w 331788"/>
                <a:gd name="connsiteY12" fmla="*/ 229897 h 331787"/>
                <a:gd name="connsiteX13" fmla="*/ 165885 w 331788"/>
                <a:gd name="connsiteY13" fmla="*/ 229897 h 331787"/>
                <a:gd name="connsiteX14" fmla="*/ 173659 w 331788"/>
                <a:gd name="connsiteY14" fmla="*/ 229897 h 331787"/>
                <a:gd name="connsiteX15" fmla="*/ 190501 w 331788"/>
                <a:gd name="connsiteY15" fmla="*/ 253240 h 331787"/>
                <a:gd name="connsiteX16" fmla="*/ 103699 w 331788"/>
                <a:gd name="connsiteY16" fmla="*/ 320675 h 331787"/>
                <a:gd name="connsiteX17" fmla="*/ 77788 w 331788"/>
                <a:gd name="connsiteY17" fmla="*/ 306410 h 331787"/>
                <a:gd name="connsiteX18" fmla="*/ 112768 w 331788"/>
                <a:gd name="connsiteY18" fmla="*/ 244162 h 331787"/>
                <a:gd name="connsiteX19" fmla="*/ 121837 w 331788"/>
                <a:gd name="connsiteY19" fmla="*/ 245459 h 331787"/>
                <a:gd name="connsiteX20" fmla="*/ 146452 w 331788"/>
                <a:gd name="connsiteY20" fmla="*/ 228600 h 331787"/>
                <a:gd name="connsiteX21" fmla="*/ 323851 w 331788"/>
                <a:gd name="connsiteY21" fmla="*/ 217487 h 331787"/>
                <a:gd name="connsiteX22" fmla="*/ 249631 w 331788"/>
                <a:gd name="connsiteY22" fmla="*/ 307975 h 331787"/>
                <a:gd name="connsiteX23" fmla="*/ 207963 w 331788"/>
                <a:gd name="connsiteY23" fmla="*/ 253682 h 331787"/>
                <a:gd name="connsiteX24" fmla="*/ 218380 w 331788"/>
                <a:gd name="connsiteY24" fmla="*/ 243341 h 331787"/>
                <a:gd name="connsiteX25" fmla="*/ 227495 w 331788"/>
                <a:gd name="connsiteY25" fmla="*/ 244634 h 331787"/>
                <a:gd name="connsiteX26" fmla="*/ 253537 w 331788"/>
                <a:gd name="connsiteY26" fmla="*/ 225243 h 331787"/>
                <a:gd name="connsiteX27" fmla="*/ 323851 w 331788"/>
                <a:gd name="connsiteY27" fmla="*/ 217487 h 331787"/>
                <a:gd name="connsiteX28" fmla="*/ 3175 w 331788"/>
                <a:gd name="connsiteY28" fmla="*/ 196850 h 331787"/>
                <a:gd name="connsiteX29" fmla="*/ 93642 w 331788"/>
                <a:gd name="connsiteY29" fmla="*/ 222902 h 331787"/>
                <a:gd name="connsiteX30" fmla="*/ 100013 w 331788"/>
                <a:gd name="connsiteY30" fmla="*/ 235927 h 331787"/>
                <a:gd name="connsiteX31" fmla="*/ 65610 w 331788"/>
                <a:gd name="connsiteY31" fmla="*/ 298450 h 331787"/>
                <a:gd name="connsiteX32" fmla="*/ 3175 w 331788"/>
                <a:gd name="connsiteY32" fmla="*/ 196850 h 331787"/>
                <a:gd name="connsiteX33" fmla="*/ 146517 w 331788"/>
                <a:gd name="connsiteY33" fmla="*/ 192087 h 331787"/>
                <a:gd name="connsiteX34" fmla="*/ 163513 w 331788"/>
                <a:gd name="connsiteY34" fmla="*/ 215900 h 331787"/>
                <a:gd name="connsiteX35" fmla="*/ 147825 w 331788"/>
                <a:gd name="connsiteY35" fmla="*/ 214577 h 331787"/>
                <a:gd name="connsiteX36" fmla="*/ 141288 w 331788"/>
                <a:gd name="connsiteY36" fmla="*/ 200025 h 331787"/>
                <a:gd name="connsiteX37" fmla="*/ 146517 w 331788"/>
                <a:gd name="connsiteY37" fmla="*/ 192087 h 331787"/>
                <a:gd name="connsiteX38" fmla="*/ 277877 w 331788"/>
                <a:gd name="connsiteY38" fmla="*/ 160337 h 331787"/>
                <a:gd name="connsiteX39" fmla="*/ 314326 w 331788"/>
                <a:gd name="connsiteY39" fmla="*/ 204624 h 331787"/>
                <a:gd name="connsiteX40" fmla="*/ 253143 w 331788"/>
                <a:gd name="connsiteY40" fmla="*/ 211137 h 331787"/>
                <a:gd name="connsiteX41" fmla="*/ 249238 w 331788"/>
                <a:gd name="connsiteY41" fmla="*/ 203322 h 331787"/>
                <a:gd name="connsiteX42" fmla="*/ 277877 w 331788"/>
                <a:gd name="connsiteY42" fmla="*/ 160337 h 331787"/>
                <a:gd name="connsiteX43" fmla="*/ 290513 w 331788"/>
                <a:gd name="connsiteY43" fmla="*/ 153987 h 331787"/>
                <a:gd name="connsiteX44" fmla="*/ 331788 w 331788"/>
                <a:gd name="connsiteY44" fmla="*/ 167061 h 331787"/>
                <a:gd name="connsiteX45" fmla="*/ 329125 w 331788"/>
                <a:gd name="connsiteY45" fmla="*/ 198437 h 331787"/>
                <a:gd name="connsiteX46" fmla="*/ 290513 w 331788"/>
                <a:gd name="connsiteY46" fmla="*/ 153987 h 331787"/>
                <a:gd name="connsiteX47" fmla="*/ 113341 w 331788"/>
                <a:gd name="connsiteY47" fmla="*/ 139700 h 331787"/>
                <a:gd name="connsiteX48" fmla="*/ 130085 w 331788"/>
                <a:gd name="connsiteY48" fmla="*/ 169324 h 331787"/>
                <a:gd name="connsiteX49" fmla="*/ 136525 w 331788"/>
                <a:gd name="connsiteY49" fmla="*/ 178340 h 331787"/>
                <a:gd name="connsiteX50" fmla="*/ 128797 w 331788"/>
                <a:gd name="connsiteY50" fmla="*/ 191219 h 331787"/>
                <a:gd name="connsiteX51" fmla="*/ 121069 w 331788"/>
                <a:gd name="connsiteY51" fmla="*/ 189932 h 331787"/>
                <a:gd name="connsiteX52" fmla="*/ 95310 w 331788"/>
                <a:gd name="connsiteY52" fmla="*/ 207963 h 331787"/>
                <a:gd name="connsiteX53" fmla="*/ 1288 w 331788"/>
                <a:gd name="connsiteY53" fmla="*/ 179628 h 331787"/>
                <a:gd name="connsiteX54" fmla="*/ 0 w 331788"/>
                <a:gd name="connsiteY54" fmla="*/ 165460 h 331787"/>
                <a:gd name="connsiteX55" fmla="*/ 1288 w 331788"/>
                <a:gd name="connsiteY55" fmla="*/ 151292 h 331787"/>
                <a:gd name="connsiteX56" fmla="*/ 113341 w 331788"/>
                <a:gd name="connsiteY56" fmla="*/ 139700 h 331787"/>
                <a:gd name="connsiteX57" fmla="*/ 186315 w 331788"/>
                <a:gd name="connsiteY57" fmla="*/ 138112 h 331787"/>
                <a:gd name="connsiteX58" fmla="*/ 268288 w 331788"/>
                <a:gd name="connsiteY58" fmla="*/ 149780 h 331787"/>
                <a:gd name="connsiteX59" fmla="*/ 238829 w 331788"/>
                <a:gd name="connsiteY59" fmla="*/ 193860 h 331787"/>
                <a:gd name="connsiteX60" fmla="*/ 227301 w 331788"/>
                <a:gd name="connsiteY60" fmla="*/ 191267 h 331787"/>
                <a:gd name="connsiteX61" fmla="*/ 200404 w 331788"/>
                <a:gd name="connsiteY61" fmla="*/ 214604 h 331787"/>
                <a:gd name="connsiteX62" fmla="*/ 179911 w 331788"/>
                <a:gd name="connsiteY62" fmla="*/ 215900 h 331787"/>
                <a:gd name="connsiteX63" fmla="*/ 155575 w 331788"/>
                <a:gd name="connsiteY63" fmla="*/ 179599 h 331787"/>
                <a:gd name="connsiteX64" fmla="*/ 173507 w 331788"/>
                <a:gd name="connsiteY64" fmla="*/ 154966 h 331787"/>
                <a:gd name="connsiteX65" fmla="*/ 186315 w 331788"/>
                <a:gd name="connsiteY65" fmla="*/ 138112 h 331787"/>
                <a:gd name="connsiteX66" fmla="*/ 168276 w 331788"/>
                <a:gd name="connsiteY66" fmla="*/ 138112 h 331787"/>
                <a:gd name="connsiteX67" fmla="*/ 161661 w 331788"/>
                <a:gd name="connsiteY67" fmla="*/ 145566 h 331787"/>
                <a:gd name="connsiteX68" fmla="*/ 145786 w 331788"/>
                <a:gd name="connsiteY68" fmla="*/ 166687 h 331787"/>
                <a:gd name="connsiteX69" fmla="*/ 141817 w 331788"/>
                <a:gd name="connsiteY69" fmla="*/ 161718 h 331787"/>
                <a:gd name="connsiteX70" fmla="*/ 128588 w 331788"/>
                <a:gd name="connsiteY70" fmla="*/ 139354 h 331787"/>
                <a:gd name="connsiteX71" fmla="*/ 168276 w 331788"/>
                <a:gd name="connsiteY71" fmla="*/ 138112 h 331787"/>
                <a:gd name="connsiteX72" fmla="*/ 220028 w 331788"/>
                <a:gd name="connsiteY72" fmla="*/ 103187 h 331787"/>
                <a:gd name="connsiteX73" fmla="*/ 232728 w 331788"/>
                <a:gd name="connsiteY73" fmla="*/ 105784 h 331787"/>
                <a:gd name="connsiteX74" fmla="*/ 237808 w 331788"/>
                <a:gd name="connsiteY74" fmla="*/ 105784 h 331787"/>
                <a:gd name="connsiteX75" fmla="*/ 246698 w 331788"/>
                <a:gd name="connsiteY75" fmla="*/ 118773 h 331787"/>
                <a:gd name="connsiteX76" fmla="*/ 255588 w 331788"/>
                <a:gd name="connsiteY76" fmla="*/ 131762 h 331787"/>
                <a:gd name="connsiteX77" fmla="*/ 198438 w 331788"/>
                <a:gd name="connsiteY77" fmla="*/ 125267 h 331787"/>
                <a:gd name="connsiteX78" fmla="*/ 220028 w 331788"/>
                <a:gd name="connsiteY78" fmla="*/ 103187 h 331787"/>
                <a:gd name="connsiteX79" fmla="*/ 317236 w 331788"/>
                <a:gd name="connsiteY79" fmla="*/ 98425 h 331787"/>
                <a:gd name="connsiteX80" fmla="*/ 331788 w 331788"/>
                <a:gd name="connsiteY80" fmla="*/ 152400 h 331787"/>
                <a:gd name="connsiteX81" fmla="*/ 292100 w 331788"/>
                <a:gd name="connsiteY81" fmla="*/ 140552 h 331787"/>
                <a:gd name="connsiteX82" fmla="*/ 317236 w 331788"/>
                <a:gd name="connsiteY82" fmla="*/ 98425 h 331787"/>
                <a:gd name="connsiteX83" fmla="*/ 286068 w 331788"/>
                <a:gd name="connsiteY83" fmla="*/ 52387 h 331787"/>
                <a:gd name="connsiteX84" fmla="*/ 309563 w 331788"/>
                <a:gd name="connsiteY84" fmla="*/ 84748 h 331787"/>
                <a:gd name="connsiteX85" fmla="*/ 278236 w 331788"/>
                <a:gd name="connsiteY85" fmla="*/ 136525 h 331787"/>
                <a:gd name="connsiteX86" fmla="*/ 276931 w 331788"/>
                <a:gd name="connsiteY86" fmla="*/ 136525 h 331787"/>
                <a:gd name="connsiteX87" fmla="*/ 258657 w 331788"/>
                <a:gd name="connsiteY87" fmla="*/ 110636 h 331787"/>
                <a:gd name="connsiteX88" fmla="*/ 250825 w 331788"/>
                <a:gd name="connsiteY88" fmla="*/ 98986 h 331787"/>
                <a:gd name="connsiteX89" fmla="*/ 259962 w 331788"/>
                <a:gd name="connsiteY89" fmla="*/ 78275 h 331787"/>
                <a:gd name="connsiteX90" fmla="*/ 258657 w 331788"/>
                <a:gd name="connsiteY90" fmla="*/ 70509 h 331787"/>
                <a:gd name="connsiteX91" fmla="*/ 286068 w 331788"/>
                <a:gd name="connsiteY91" fmla="*/ 52387 h 331787"/>
                <a:gd name="connsiteX92" fmla="*/ 73025 w 331788"/>
                <a:gd name="connsiteY92" fmla="*/ 28575 h 331787"/>
                <a:gd name="connsiteX93" fmla="*/ 107950 w 331788"/>
                <a:gd name="connsiteY93" fmla="*/ 126377 h 331787"/>
                <a:gd name="connsiteX94" fmla="*/ 3175 w 331788"/>
                <a:gd name="connsiteY94" fmla="*/ 138113 h 331787"/>
                <a:gd name="connsiteX95" fmla="*/ 73025 w 331788"/>
                <a:gd name="connsiteY95" fmla="*/ 28575 h 331787"/>
                <a:gd name="connsiteX96" fmla="*/ 203200 w 331788"/>
                <a:gd name="connsiteY96" fmla="*/ 4762 h 331787"/>
                <a:gd name="connsiteX97" fmla="*/ 274638 w 331788"/>
                <a:gd name="connsiteY97" fmla="*/ 41817 h 331787"/>
                <a:gd name="connsiteX98" fmla="*/ 251258 w 331788"/>
                <a:gd name="connsiteY98" fmla="*/ 57150 h 331787"/>
                <a:gd name="connsiteX99" fmla="*/ 233074 w 331788"/>
                <a:gd name="connsiteY99" fmla="*/ 50761 h 331787"/>
                <a:gd name="connsiteX100" fmla="*/ 225281 w 331788"/>
                <a:gd name="connsiteY100" fmla="*/ 52039 h 331787"/>
                <a:gd name="connsiteX101" fmla="*/ 203200 w 331788"/>
                <a:gd name="connsiteY101" fmla="*/ 4762 h 331787"/>
                <a:gd name="connsiteX102" fmla="*/ 165260 w 331788"/>
                <a:gd name="connsiteY102" fmla="*/ 0 h 331787"/>
                <a:gd name="connsiteX103" fmla="*/ 185786 w 331788"/>
                <a:gd name="connsiteY103" fmla="*/ 1290 h 331787"/>
                <a:gd name="connsiteX104" fmla="*/ 212725 w 331788"/>
                <a:gd name="connsiteY104" fmla="*/ 59333 h 331787"/>
                <a:gd name="connsiteX105" fmla="*/ 205028 w 331788"/>
                <a:gd name="connsiteY105" fmla="*/ 77390 h 331787"/>
                <a:gd name="connsiteX106" fmla="*/ 208876 w 331788"/>
                <a:gd name="connsiteY106" fmla="*/ 91579 h 331787"/>
                <a:gd name="connsiteX107" fmla="*/ 179371 w 331788"/>
                <a:gd name="connsiteY107" fmla="*/ 122535 h 331787"/>
                <a:gd name="connsiteX108" fmla="*/ 176806 w 331788"/>
                <a:gd name="connsiteY108" fmla="*/ 122535 h 331787"/>
                <a:gd name="connsiteX109" fmla="*/ 122927 w 331788"/>
                <a:gd name="connsiteY109" fmla="*/ 123825 h 331787"/>
                <a:gd name="connsiteX110" fmla="*/ 85725 w 331788"/>
                <a:gd name="connsiteY110" fmla="*/ 20637 h 331787"/>
                <a:gd name="connsiteX111" fmla="*/ 165260 w 331788"/>
                <a:gd name="connsiteY111" fmla="*/ 0 h 3317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Lst>
              <a:rect l="l" t="t" r="r" b="b"/>
              <a:pathLst>
                <a:path w="331788" h="331787">
                  <a:moveTo>
                    <a:pt x="199497" y="265112"/>
                  </a:moveTo>
                  <a:cubicBezTo>
                    <a:pt x="203360" y="270241"/>
                    <a:pt x="205935" y="274088"/>
                    <a:pt x="209798" y="279217"/>
                  </a:cubicBezTo>
                  <a:cubicBezTo>
                    <a:pt x="222674" y="295885"/>
                    <a:pt x="231688" y="307425"/>
                    <a:pt x="238126" y="315118"/>
                  </a:cubicBezTo>
                  <a:cubicBezTo>
                    <a:pt x="216236" y="325376"/>
                    <a:pt x="191771" y="331787"/>
                    <a:pt x="166018" y="331787"/>
                  </a:cubicBezTo>
                  <a:cubicBezTo>
                    <a:pt x="150566" y="331787"/>
                    <a:pt x="136402" y="329223"/>
                    <a:pt x="122238" y="325376"/>
                  </a:cubicBezTo>
                  <a:cubicBezTo>
                    <a:pt x="141553" y="312554"/>
                    <a:pt x="169881" y="293321"/>
                    <a:pt x="199497" y="265112"/>
                  </a:cubicBezTo>
                  <a:close/>
                  <a:moveTo>
                    <a:pt x="190500" y="228600"/>
                  </a:moveTo>
                  <a:cubicBezTo>
                    <a:pt x="194163" y="228600"/>
                    <a:pt x="197827" y="228600"/>
                    <a:pt x="201490" y="228600"/>
                  </a:cubicBezTo>
                  <a:cubicBezTo>
                    <a:pt x="202712" y="231198"/>
                    <a:pt x="203933" y="233796"/>
                    <a:pt x="206375" y="236394"/>
                  </a:cubicBezTo>
                  <a:cubicBezTo>
                    <a:pt x="203933" y="237693"/>
                    <a:pt x="201490" y="240290"/>
                    <a:pt x="200269" y="242888"/>
                  </a:cubicBezTo>
                  <a:cubicBezTo>
                    <a:pt x="196606" y="237693"/>
                    <a:pt x="194163" y="233796"/>
                    <a:pt x="190500" y="228600"/>
                  </a:cubicBezTo>
                  <a:close/>
                  <a:moveTo>
                    <a:pt x="146452" y="228600"/>
                  </a:moveTo>
                  <a:cubicBezTo>
                    <a:pt x="152930" y="228600"/>
                    <a:pt x="159408" y="229897"/>
                    <a:pt x="164590" y="229897"/>
                  </a:cubicBezTo>
                  <a:cubicBezTo>
                    <a:pt x="164590" y="229897"/>
                    <a:pt x="164590" y="229897"/>
                    <a:pt x="165885" y="229897"/>
                  </a:cubicBezTo>
                  <a:cubicBezTo>
                    <a:pt x="168477" y="229897"/>
                    <a:pt x="171068" y="229897"/>
                    <a:pt x="173659" y="229897"/>
                  </a:cubicBezTo>
                  <a:cubicBezTo>
                    <a:pt x="178841" y="237678"/>
                    <a:pt x="185319" y="245459"/>
                    <a:pt x="190501" y="253240"/>
                  </a:cubicBezTo>
                  <a:cubicBezTo>
                    <a:pt x="156817" y="286958"/>
                    <a:pt x="123132" y="309004"/>
                    <a:pt x="103699" y="320675"/>
                  </a:cubicBezTo>
                  <a:cubicBezTo>
                    <a:pt x="94630" y="316785"/>
                    <a:pt x="85561" y="311597"/>
                    <a:pt x="77788" y="306410"/>
                  </a:cubicBezTo>
                  <a:cubicBezTo>
                    <a:pt x="84266" y="293442"/>
                    <a:pt x="97221" y="271396"/>
                    <a:pt x="112768" y="244162"/>
                  </a:cubicBezTo>
                  <a:cubicBezTo>
                    <a:pt x="115359" y="245459"/>
                    <a:pt x="117950" y="245459"/>
                    <a:pt x="121837" y="245459"/>
                  </a:cubicBezTo>
                  <a:cubicBezTo>
                    <a:pt x="132201" y="245459"/>
                    <a:pt x="142566" y="238975"/>
                    <a:pt x="146452" y="228600"/>
                  </a:cubicBezTo>
                  <a:close/>
                  <a:moveTo>
                    <a:pt x="323851" y="217487"/>
                  </a:moveTo>
                  <a:cubicBezTo>
                    <a:pt x="310830" y="256268"/>
                    <a:pt x="284788" y="287292"/>
                    <a:pt x="249631" y="307975"/>
                  </a:cubicBezTo>
                  <a:cubicBezTo>
                    <a:pt x="240516" y="295048"/>
                    <a:pt x="224890" y="275658"/>
                    <a:pt x="207963" y="253682"/>
                  </a:cubicBezTo>
                  <a:cubicBezTo>
                    <a:pt x="211869" y="249804"/>
                    <a:pt x="214474" y="247219"/>
                    <a:pt x="218380" y="243341"/>
                  </a:cubicBezTo>
                  <a:cubicBezTo>
                    <a:pt x="220984" y="244634"/>
                    <a:pt x="223588" y="244634"/>
                    <a:pt x="227495" y="244634"/>
                  </a:cubicBezTo>
                  <a:cubicBezTo>
                    <a:pt x="239214" y="244634"/>
                    <a:pt x="250933" y="236878"/>
                    <a:pt x="253537" y="225243"/>
                  </a:cubicBezTo>
                  <a:cubicBezTo>
                    <a:pt x="280881" y="222658"/>
                    <a:pt x="304319" y="220073"/>
                    <a:pt x="323851" y="217487"/>
                  </a:cubicBezTo>
                  <a:close/>
                  <a:moveTo>
                    <a:pt x="3175" y="196850"/>
                  </a:moveTo>
                  <a:cubicBezTo>
                    <a:pt x="23562" y="204666"/>
                    <a:pt x="55417" y="215086"/>
                    <a:pt x="93642" y="222902"/>
                  </a:cubicBezTo>
                  <a:cubicBezTo>
                    <a:pt x="94916" y="228112"/>
                    <a:pt x="96190" y="232019"/>
                    <a:pt x="100013" y="235927"/>
                  </a:cubicBezTo>
                  <a:cubicBezTo>
                    <a:pt x="84723" y="261978"/>
                    <a:pt x="71981" y="284122"/>
                    <a:pt x="65610" y="298450"/>
                  </a:cubicBezTo>
                  <a:cubicBezTo>
                    <a:pt x="33755" y="273702"/>
                    <a:pt x="10820" y="237230"/>
                    <a:pt x="3175" y="196850"/>
                  </a:cubicBezTo>
                  <a:close/>
                  <a:moveTo>
                    <a:pt x="146517" y="192087"/>
                  </a:moveTo>
                  <a:cubicBezTo>
                    <a:pt x="151747" y="200025"/>
                    <a:pt x="156976" y="207963"/>
                    <a:pt x="163513" y="215900"/>
                  </a:cubicBezTo>
                  <a:cubicBezTo>
                    <a:pt x="158284" y="215900"/>
                    <a:pt x="153054" y="214577"/>
                    <a:pt x="147825" y="214577"/>
                  </a:cubicBezTo>
                  <a:cubicBezTo>
                    <a:pt x="147825" y="209286"/>
                    <a:pt x="145210" y="203994"/>
                    <a:pt x="141288" y="200025"/>
                  </a:cubicBezTo>
                  <a:cubicBezTo>
                    <a:pt x="142595" y="197379"/>
                    <a:pt x="145210" y="194733"/>
                    <a:pt x="146517" y="192087"/>
                  </a:cubicBezTo>
                  <a:close/>
                  <a:moveTo>
                    <a:pt x="277877" y="160337"/>
                  </a:moveTo>
                  <a:cubicBezTo>
                    <a:pt x="290894" y="175968"/>
                    <a:pt x="302610" y="190296"/>
                    <a:pt x="314326" y="204624"/>
                  </a:cubicBezTo>
                  <a:cubicBezTo>
                    <a:pt x="297403" y="205927"/>
                    <a:pt x="276575" y="208532"/>
                    <a:pt x="253143" y="211137"/>
                  </a:cubicBezTo>
                  <a:cubicBezTo>
                    <a:pt x="251842" y="207230"/>
                    <a:pt x="251842" y="204624"/>
                    <a:pt x="249238" y="203322"/>
                  </a:cubicBezTo>
                  <a:cubicBezTo>
                    <a:pt x="259652" y="188994"/>
                    <a:pt x="270066" y="174665"/>
                    <a:pt x="277877" y="160337"/>
                  </a:cubicBezTo>
                  <a:close/>
                  <a:moveTo>
                    <a:pt x="290513" y="153987"/>
                  </a:moveTo>
                  <a:cubicBezTo>
                    <a:pt x="306490" y="159216"/>
                    <a:pt x="321136" y="163139"/>
                    <a:pt x="331788" y="167061"/>
                  </a:cubicBezTo>
                  <a:cubicBezTo>
                    <a:pt x="331788" y="178827"/>
                    <a:pt x="330457" y="187978"/>
                    <a:pt x="329125" y="198437"/>
                  </a:cubicBezTo>
                  <a:cubicBezTo>
                    <a:pt x="317142" y="185364"/>
                    <a:pt x="303828" y="170983"/>
                    <a:pt x="290513" y="153987"/>
                  </a:cubicBezTo>
                  <a:close/>
                  <a:moveTo>
                    <a:pt x="113341" y="139700"/>
                  </a:moveTo>
                  <a:cubicBezTo>
                    <a:pt x="118493" y="150004"/>
                    <a:pt x="124933" y="160307"/>
                    <a:pt x="130085" y="169324"/>
                  </a:cubicBezTo>
                  <a:cubicBezTo>
                    <a:pt x="132661" y="171900"/>
                    <a:pt x="135237" y="175764"/>
                    <a:pt x="136525" y="178340"/>
                  </a:cubicBezTo>
                  <a:cubicBezTo>
                    <a:pt x="133949" y="183492"/>
                    <a:pt x="131373" y="187356"/>
                    <a:pt x="128797" y="191219"/>
                  </a:cubicBezTo>
                  <a:cubicBezTo>
                    <a:pt x="126221" y="189932"/>
                    <a:pt x="123645" y="189932"/>
                    <a:pt x="121069" y="189932"/>
                  </a:cubicBezTo>
                  <a:cubicBezTo>
                    <a:pt x="109478" y="189932"/>
                    <a:pt x="99174" y="197659"/>
                    <a:pt x="95310" y="207963"/>
                  </a:cubicBezTo>
                  <a:cubicBezTo>
                    <a:pt x="52807" y="200235"/>
                    <a:pt x="19320" y="187356"/>
                    <a:pt x="1288" y="179628"/>
                  </a:cubicBezTo>
                  <a:cubicBezTo>
                    <a:pt x="0" y="174476"/>
                    <a:pt x="0" y="170612"/>
                    <a:pt x="0" y="165460"/>
                  </a:cubicBezTo>
                  <a:cubicBezTo>
                    <a:pt x="0" y="160307"/>
                    <a:pt x="0" y="156444"/>
                    <a:pt x="1288" y="151292"/>
                  </a:cubicBezTo>
                  <a:cubicBezTo>
                    <a:pt x="23183" y="147428"/>
                    <a:pt x="64399" y="142276"/>
                    <a:pt x="113341" y="139700"/>
                  </a:cubicBezTo>
                  <a:close/>
                  <a:moveTo>
                    <a:pt x="186315" y="138112"/>
                  </a:moveTo>
                  <a:cubicBezTo>
                    <a:pt x="215774" y="139408"/>
                    <a:pt x="243952" y="143298"/>
                    <a:pt x="268288" y="149780"/>
                  </a:cubicBezTo>
                  <a:cubicBezTo>
                    <a:pt x="259322" y="164042"/>
                    <a:pt x="249076" y="179599"/>
                    <a:pt x="238829" y="193860"/>
                  </a:cubicBezTo>
                  <a:cubicBezTo>
                    <a:pt x="234986" y="192564"/>
                    <a:pt x="231144" y="191267"/>
                    <a:pt x="227301" y="191267"/>
                  </a:cubicBezTo>
                  <a:cubicBezTo>
                    <a:pt x="213212" y="191267"/>
                    <a:pt x="201685" y="201639"/>
                    <a:pt x="200404" y="214604"/>
                  </a:cubicBezTo>
                  <a:cubicBezTo>
                    <a:pt x="194000" y="214604"/>
                    <a:pt x="186315" y="214604"/>
                    <a:pt x="179911" y="215900"/>
                  </a:cubicBezTo>
                  <a:cubicBezTo>
                    <a:pt x="170945" y="202936"/>
                    <a:pt x="163260" y="191267"/>
                    <a:pt x="155575" y="179599"/>
                  </a:cubicBezTo>
                  <a:cubicBezTo>
                    <a:pt x="160698" y="171820"/>
                    <a:pt x="167102" y="162745"/>
                    <a:pt x="173507" y="154966"/>
                  </a:cubicBezTo>
                  <a:cubicBezTo>
                    <a:pt x="177349" y="148483"/>
                    <a:pt x="182472" y="143298"/>
                    <a:pt x="186315" y="138112"/>
                  </a:cubicBezTo>
                  <a:close/>
                  <a:moveTo>
                    <a:pt x="168276" y="138112"/>
                  </a:moveTo>
                  <a:cubicBezTo>
                    <a:pt x="165630" y="140597"/>
                    <a:pt x="164307" y="143081"/>
                    <a:pt x="161661" y="145566"/>
                  </a:cubicBezTo>
                  <a:cubicBezTo>
                    <a:pt x="156370" y="153020"/>
                    <a:pt x="151078" y="159232"/>
                    <a:pt x="145786" y="166687"/>
                  </a:cubicBezTo>
                  <a:cubicBezTo>
                    <a:pt x="144463" y="165445"/>
                    <a:pt x="143140" y="162960"/>
                    <a:pt x="141817" y="161718"/>
                  </a:cubicBezTo>
                  <a:cubicBezTo>
                    <a:pt x="137849" y="154263"/>
                    <a:pt x="132557" y="146808"/>
                    <a:pt x="128588" y="139354"/>
                  </a:cubicBezTo>
                  <a:cubicBezTo>
                    <a:pt x="141817" y="139354"/>
                    <a:pt x="155047" y="138112"/>
                    <a:pt x="168276" y="138112"/>
                  </a:cubicBezTo>
                  <a:close/>
                  <a:moveTo>
                    <a:pt x="220028" y="103187"/>
                  </a:moveTo>
                  <a:cubicBezTo>
                    <a:pt x="223838" y="104486"/>
                    <a:pt x="227648" y="105784"/>
                    <a:pt x="232728" y="105784"/>
                  </a:cubicBezTo>
                  <a:cubicBezTo>
                    <a:pt x="233998" y="105784"/>
                    <a:pt x="236538" y="105784"/>
                    <a:pt x="237808" y="105784"/>
                  </a:cubicBezTo>
                  <a:cubicBezTo>
                    <a:pt x="241618" y="109681"/>
                    <a:pt x="244158" y="114877"/>
                    <a:pt x="246698" y="118773"/>
                  </a:cubicBezTo>
                  <a:cubicBezTo>
                    <a:pt x="249238" y="122670"/>
                    <a:pt x="253048" y="127865"/>
                    <a:pt x="255588" y="131762"/>
                  </a:cubicBezTo>
                  <a:cubicBezTo>
                    <a:pt x="237808" y="129164"/>
                    <a:pt x="218758" y="126566"/>
                    <a:pt x="198438" y="125267"/>
                  </a:cubicBezTo>
                  <a:cubicBezTo>
                    <a:pt x="206058" y="117474"/>
                    <a:pt x="213678" y="109681"/>
                    <a:pt x="220028" y="103187"/>
                  </a:cubicBezTo>
                  <a:close/>
                  <a:moveTo>
                    <a:pt x="317236" y="98425"/>
                  </a:moveTo>
                  <a:cubicBezTo>
                    <a:pt x="325173" y="115539"/>
                    <a:pt x="329142" y="133969"/>
                    <a:pt x="331788" y="152400"/>
                  </a:cubicBezTo>
                  <a:cubicBezTo>
                    <a:pt x="319882" y="148450"/>
                    <a:pt x="306652" y="144501"/>
                    <a:pt x="292100" y="140552"/>
                  </a:cubicBezTo>
                  <a:cubicBezTo>
                    <a:pt x="301361" y="124754"/>
                    <a:pt x="310621" y="111589"/>
                    <a:pt x="317236" y="98425"/>
                  </a:cubicBezTo>
                  <a:close/>
                  <a:moveTo>
                    <a:pt x="286068" y="52387"/>
                  </a:moveTo>
                  <a:cubicBezTo>
                    <a:pt x="295205" y="61448"/>
                    <a:pt x="303037" y="71803"/>
                    <a:pt x="309563" y="84748"/>
                  </a:cubicBezTo>
                  <a:cubicBezTo>
                    <a:pt x="301731" y="98986"/>
                    <a:pt x="289984" y="117108"/>
                    <a:pt x="278236" y="136525"/>
                  </a:cubicBezTo>
                  <a:cubicBezTo>
                    <a:pt x="278236" y="136525"/>
                    <a:pt x="276931" y="136525"/>
                    <a:pt x="276931" y="136525"/>
                  </a:cubicBezTo>
                  <a:cubicBezTo>
                    <a:pt x="270404" y="127464"/>
                    <a:pt x="265183" y="119697"/>
                    <a:pt x="258657" y="110636"/>
                  </a:cubicBezTo>
                  <a:cubicBezTo>
                    <a:pt x="256046" y="106753"/>
                    <a:pt x="253436" y="102870"/>
                    <a:pt x="250825" y="98986"/>
                  </a:cubicBezTo>
                  <a:cubicBezTo>
                    <a:pt x="256046" y="93809"/>
                    <a:pt x="259962" y="86042"/>
                    <a:pt x="259962" y="78275"/>
                  </a:cubicBezTo>
                  <a:cubicBezTo>
                    <a:pt x="259962" y="75687"/>
                    <a:pt x="259962" y="73098"/>
                    <a:pt x="258657" y="70509"/>
                  </a:cubicBezTo>
                  <a:cubicBezTo>
                    <a:pt x="269099" y="62742"/>
                    <a:pt x="278236" y="57564"/>
                    <a:pt x="286068" y="52387"/>
                  </a:cubicBezTo>
                  <a:close/>
                  <a:moveTo>
                    <a:pt x="73025" y="28575"/>
                  </a:moveTo>
                  <a:cubicBezTo>
                    <a:pt x="79493" y="54655"/>
                    <a:pt x="92428" y="92472"/>
                    <a:pt x="107950" y="126377"/>
                  </a:cubicBezTo>
                  <a:cubicBezTo>
                    <a:pt x="63970" y="128985"/>
                    <a:pt x="25165" y="134201"/>
                    <a:pt x="3175" y="138113"/>
                  </a:cubicBezTo>
                  <a:cubicBezTo>
                    <a:pt x="10936" y="92472"/>
                    <a:pt x="36806" y="53351"/>
                    <a:pt x="73025" y="28575"/>
                  </a:cubicBezTo>
                  <a:close/>
                  <a:moveTo>
                    <a:pt x="203200" y="4762"/>
                  </a:moveTo>
                  <a:cubicBezTo>
                    <a:pt x="230476" y="11151"/>
                    <a:pt x="255155" y="23928"/>
                    <a:pt x="274638" y="41817"/>
                  </a:cubicBezTo>
                  <a:cubicBezTo>
                    <a:pt x="268144" y="45650"/>
                    <a:pt x="260350" y="52039"/>
                    <a:pt x="251258" y="57150"/>
                  </a:cubicBezTo>
                  <a:cubicBezTo>
                    <a:pt x="246063" y="53316"/>
                    <a:pt x="239568" y="50761"/>
                    <a:pt x="233074" y="50761"/>
                  </a:cubicBezTo>
                  <a:cubicBezTo>
                    <a:pt x="230476" y="50761"/>
                    <a:pt x="227879" y="50761"/>
                    <a:pt x="225281" y="52039"/>
                  </a:cubicBezTo>
                  <a:cubicBezTo>
                    <a:pt x="216189" y="34150"/>
                    <a:pt x="208395" y="17539"/>
                    <a:pt x="203200" y="4762"/>
                  </a:cubicBezTo>
                  <a:close/>
                  <a:moveTo>
                    <a:pt x="165260" y="0"/>
                  </a:moveTo>
                  <a:cubicBezTo>
                    <a:pt x="172957" y="0"/>
                    <a:pt x="179371" y="0"/>
                    <a:pt x="185786" y="1290"/>
                  </a:cubicBezTo>
                  <a:cubicBezTo>
                    <a:pt x="192200" y="15478"/>
                    <a:pt x="199897" y="36115"/>
                    <a:pt x="212725" y="59333"/>
                  </a:cubicBezTo>
                  <a:cubicBezTo>
                    <a:pt x="207594" y="63202"/>
                    <a:pt x="205028" y="69651"/>
                    <a:pt x="205028" y="77390"/>
                  </a:cubicBezTo>
                  <a:cubicBezTo>
                    <a:pt x="205028" y="82550"/>
                    <a:pt x="206311" y="87709"/>
                    <a:pt x="208876" y="91579"/>
                  </a:cubicBezTo>
                  <a:cubicBezTo>
                    <a:pt x="198614" y="100608"/>
                    <a:pt x="188351" y="110926"/>
                    <a:pt x="179371" y="122535"/>
                  </a:cubicBezTo>
                  <a:cubicBezTo>
                    <a:pt x="178089" y="122535"/>
                    <a:pt x="178089" y="122535"/>
                    <a:pt x="176806" y="122535"/>
                  </a:cubicBezTo>
                  <a:cubicBezTo>
                    <a:pt x="158846" y="122535"/>
                    <a:pt x="139604" y="123825"/>
                    <a:pt x="122927" y="123825"/>
                  </a:cubicBezTo>
                  <a:cubicBezTo>
                    <a:pt x="104967" y="87709"/>
                    <a:pt x="92139" y="45144"/>
                    <a:pt x="85725" y="20637"/>
                  </a:cubicBezTo>
                  <a:cubicBezTo>
                    <a:pt x="108816" y="7739"/>
                    <a:pt x="135755" y="0"/>
                    <a:pt x="165260" y="0"/>
                  </a:cubicBezTo>
                  <a:close/>
                </a:path>
              </a:pathLst>
            </a:custGeom>
            <a:solidFill>
              <a:schemeClr val="bg1"/>
            </a:solidFill>
            <a:ln>
              <a:noFill/>
            </a:ln>
          </p:spPr>
          <p:txBody>
            <a:bodyPr/>
            <a:lstStyle/>
            <a:p>
              <a:endParaRPr lang="zh-CN" altLang="en-US"/>
            </a:p>
          </p:txBody>
        </p:sp>
      </p:gr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1000" fill="hold"/>
                                        <p:tgtEl>
                                          <p:spTgt spid="15"/>
                                        </p:tgtEl>
                                        <p:attrNameLst>
                                          <p:attrName>ppt_w</p:attrName>
                                        </p:attrNameLst>
                                      </p:cBhvr>
                                      <p:tavLst>
                                        <p:tav tm="0">
                                          <p:val>
                                            <p:fltVal val="0"/>
                                          </p:val>
                                        </p:tav>
                                        <p:tav tm="100000">
                                          <p:val>
                                            <p:strVal val="#ppt_w"/>
                                          </p:val>
                                        </p:tav>
                                      </p:tavLst>
                                    </p:anim>
                                    <p:anim calcmode="lin" valueType="num">
                                      <p:cBhvr>
                                        <p:cTn id="8" dur="1000" fill="hold"/>
                                        <p:tgtEl>
                                          <p:spTgt spid="15"/>
                                        </p:tgtEl>
                                        <p:attrNameLst>
                                          <p:attrName>ppt_h</p:attrName>
                                        </p:attrNameLst>
                                      </p:cBhvr>
                                      <p:tavLst>
                                        <p:tav tm="0">
                                          <p:val>
                                            <p:fltVal val="0"/>
                                          </p:val>
                                        </p:tav>
                                        <p:tav tm="100000">
                                          <p:val>
                                            <p:strVal val="#ppt_h"/>
                                          </p:val>
                                        </p:tav>
                                      </p:tavLst>
                                    </p:anim>
                                    <p:anim calcmode="lin" valueType="num">
                                      <p:cBhvr>
                                        <p:cTn id="9" dur="1000" fill="hold"/>
                                        <p:tgtEl>
                                          <p:spTgt spid="15"/>
                                        </p:tgtEl>
                                        <p:attrNameLst>
                                          <p:attrName>style.rotation</p:attrName>
                                        </p:attrNameLst>
                                      </p:cBhvr>
                                      <p:tavLst>
                                        <p:tav tm="0">
                                          <p:val>
                                            <p:fltVal val="90"/>
                                          </p:val>
                                        </p:tav>
                                        <p:tav tm="100000">
                                          <p:val>
                                            <p:fltVal val="0"/>
                                          </p:val>
                                        </p:tav>
                                      </p:tavLst>
                                    </p:anim>
                                    <p:animEffect transition="in" filter="fade">
                                      <p:cBhvr>
                                        <p:cTn id="10" dur="1000"/>
                                        <p:tgtEl>
                                          <p:spTgt spid="15"/>
                                        </p:tgtEl>
                                      </p:cBhvr>
                                    </p:animEffect>
                                  </p:childTnLst>
                                </p:cTn>
                              </p:par>
                              <p:par>
                                <p:cTn id="11" presetID="31" presetClass="entr" presetSubtype="0" fill="hold" nodeType="withEffect">
                                  <p:stCondLst>
                                    <p:cond delay="0"/>
                                  </p:stCondLst>
                                  <p:childTnLst>
                                    <p:set>
                                      <p:cBhvr>
                                        <p:cTn id="12" dur="1" fill="hold">
                                          <p:stCondLst>
                                            <p:cond delay="0"/>
                                          </p:stCondLst>
                                        </p:cTn>
                                        <p:tgtEl>
                                          <p:spTgt spid="21"/>
                                        </p:tgtEl>
                                        <p:attrNameLst>
                                          <p:attrName>style.visibility</p:attrName>
                                        </p:attrNameLst>
                                      </p:cBhvr>
                                      <p:to>
                                        <p:strVal val="visible"/>
                                      </p:to>
                                    </p:set>
                                    <p:anim calcmode="lin" valueType="num">
                                      <p:cBhvr>
                                        <p:cTn id="13" dur="1000" fill="hold"/>
                                        <p:tgtEl>
                                          <p:spTgt spid="21"/>
                                        </p:tgtEl>
                                        <p:attrNameLst>
                                          <p:attrName>ppt_w</p:attrName>
                                        </p:attrNameLst>
                                      </p:cBhvr>
                                      <p:tavLst>
                                        <p:tav tm="0">
                                          <p:val>
                                            <p:fltVal val="0"/>
                                          </p:val>
                                        </p:tav>
                                        <p:tav tm="100000">
                                          <p:val>
                                            <p:strVal val="#ppt_w"/>
                                          </p:val>
                                        </p:tav>
                                      </p:tavLst>
                                    </p:anim>
                                    <p:anim calcmode="lin" valueType="num">
                                      <p:cBhvr>
                                        <p:cTn id="14" dur="1000" fill="hold"/>
                                        <p:tgtEl>
                                          <p:spTgt spid="21"/>
                                        </p:tgtEl>
                                        <p:attrNameLst>
                                          <p:attrName>ppt_h</p:attrName>
                                        </p:attrNameLst>
                                      </p:cBhvr>
                                      <p:tavLst>
                                        <p:tav tm="0">
                                          <p:val>
                                            <p:fltVal val="0"/>
                                          </p:val>
                                        </p:tav>
                                        <p:tav tm="100000">
                                          <p:val>
                                            <p:strVal val="#ppt_h"/>
                                          </p:val>
                                        </p:tav>
                                      </p:tavLst>
                                    </p:anim>
                                    <p:anim calcmode="lin" valueType="num">
                                      <p:cBhvr>
                                        <p:cTn id="15" dur="1000" fill="hold"/>
                                        <p:tgtEl>
                                          <p:spTgt spid="21"/>
                                        </p:tgtEl>
                                        <p:attrNameLst>
                                          <p:attrName>style.rotation</p:attrName>
                                        </p:attrNameLst>
                                      </p:cBhvr>
                                      <p:tavLst>
                                        <p:tav tm="0">
                                          <p:val>
                                            <p:fltVal val="90"/>
                                          </p:val>
                                        </p:tav>
                                        <p:tav tm="100000">
                                          <p:val>
                                            <p:fltVal val="0"/>
                                          </p:val>
                                        </p:tav>
                                      </p:tavLst>
                                    </p:anim>
                                    <p:animEffect transition="in" filter="fade">
                                      <p:cBhvr>
                                        <p:cTn id="16" dur="1000"/>
                                        <p:tgtEl>
                                          <p:spTgt spid="21"/>
                                        </p:tgtEl>
                                      </p:cBhvr>
                                    </p:animEffect>
                                  </p:childTnLst>
                                </p:cTn>
                              </p:par>
                              <p:par>
                                <p:cTn id="17" presetID="31" presetClass="entr" presetSubtype="0" fill="hold" nodeType="withEffect">
                                  <p:stCondLst>
                                    <p:cond delay="0"/>
                                  </p:stCondLst>
                                  <p:childTnLst>
                                    <p:set>
                                      <p:cBhvr>
                                        <p:cTn id="18" dur="1" fill="hold">
                                          <p:stCondLst>
                                            <p:cond delay="0"/>
                                          </p:stCondLst>
                                        </p:cTn>
                                        <p:tgtEl>
                                          <p:spTgt spid="26"/>
                                        </p:tgtEl>
                                        <p:attrNameLst>
                                          <p:attrName>style.visibility</p:attrName>
                                        </p:attrNameLst>
                                      </p:cBhvr>
                                      <p:to>
                                        <p:strVal val="visible"/>
                                      </p:to>
                                    </p:set>
                                    <p:anim calcmode="lin" valueType="num">
                                      <p:cBhvr>
                                        <p:cTn id="19" dur="1000" fill="hold"/>
                                        <p:tgtEl>
                                          <p:spTgt spid="26"/>
                                        </p:tgtEl>
                                        <p:attrNameLst>
                                          <p:attrName>ppt_w</p:attrName>
                                        </p:attrNameLst>
                                      </p:cBhvr>
                                      <p:tavLst>
                                        <p:tav tm="0">
                                          <p:val>
                                            <p:fltVal val="0"/>
                                          </p:val>
                                        </p:tav>
                                        <p:tav tm="100000">
                                          <p:val>
                                            <p:strVal val="#ppt_w"/>
                                          </p:val>
                                        </p:tav>
                                      </p:tavLst>
                                    </p:anim>
                                    <p:anim calcmode="lin" valueType="num">
                                      <p:cBhvr>
                                        <p:cTn id="20" dur="1000" fill="hold"/>
                                        <p:tgtEl>
                                          <p:spTgt spid="26"/>
                                        </p:tgtEl>
                                        <p:attrNameLst>
                                          <p:attrName>ppt_h</p:attrName>
                                        </p:attrNameLst>
                                      </p:cBhvr>
                                      <p:tavLst>
                                        <p:tav tm="0">
                                          <p:val>
                                            <p:fltVal val="0"/>
                                          </p:val>
                                        </p:tav>
                                        <p:tav tm="100000">
                                          <p:val>
                                            <p:strVal val="#ppt_h"/>
                                          </p:val>
                                        </p:tav>
                                      </p:tavLst>
                                    </p:anim>
                                    <p:anim calcmode="lin" valueType="num">
                                      <p:cBhvr>
                                        <p:cTn id="21" dur="1000" fill="hold"/>
                                        <p:tgtEl>
                                          <p:spTgt spid="26"/>
                                        </p:tgtEl>
                                        <p:attrNameLst>
                                          <p:attrName>style.rotation</p:attrName>
                                        </p:attrNameLst>
                                      </p:cBhvr>
                                      <p:tavLst>
                                        <p:tav tm="0">
                                          <p:val>
                                            <p:fltVal val="90"/>
                                          </p:val>
                                        </p:tav>
                                        <p:tav tm="100000">
                                          <p:val>
                                            <p:fltVal val="0"/>
                                          </p:val>
                                        </p:tav>
                                      </p:tavLst>
                                    </p:anim>
                                    <p:animEffect transition="in" filter="fade">
                                      <p:cBhvr>
                                        <p:cTn id="22" dur="1000"/>
                                        <p:tgtEl>
                                          <p:spTgt spid="26"/>
                                        </p:tgtEl>
                                      </p:cBhvr>
                                    </p:animEffect>
                                  </p:childTnLst>
                                </p:cTn>
                              </p:par>
                              <p:par>
                                <p:cTn id="23" presetID="31" presetClass="entr" presetSubtype="0" fill="hold" nodeType="withEffect">
                                  <p:stCondLst>
                                    <p:cond delay="0"/>
                                  </p:stCondLst>
                                  <p:childTnLst>
                                    <p:set>
                                      <p:cBhvr>
                                        <p:cTn id="24" dur="1" fill="hold">
                                          <p:stCondLst>
                                            <p:cond delay="0"/>
                                          </p:stCondLst>
                                        </p:cTn>
                                        <p:tgtEl>
                                          <p:spTgt spid="18"/>
                                        </p:tgtEl>
                                        <p:attrNameLst>
                                          <p:attrName>style.visibility</p:attrName>
                                        </p:attrNameLst>
                                      </p:cBhvr>
                                      <p:to>
                                        <p:strVal val="visible"/>
                                      </p:to>
                                    </p:set>
                                    <p:anim calcmode="lin" valueType="num">
                                      <p:cBhvr>
                                        <p:cTn id="25" dur="1000" fill="hold"/>
                                        <p:tgtEl>
                                          <p:spTgt spid="18"/>
                                        </p:tgtEl>
                                        <p:attrNameLst>
                                          <p:attrName>ppt_w</p:attrName>
                                        </p:attrNameLst>
                                      </p:cBhvr>
                                      <p:tavLst>
                                        <p:tav tm="0">
                                          <p:val>
                                            <p:fltVal val="0"/>
                                          </p:val>
                                        </p:tav>
                                        <p:tav tm="100000">
                                          <p:val>
                                            <p:strVal val="#ppt_w"/>
                                          </p:val>
                                        </p:tav>
                                      </p:tavLst>
                                    </p:anim>
                                    <p:anim calcmode="lin" valueType="num">
                                      <p:cBhvr>
                                        <p:cTn id="26" dur="1000" fill="hold"/>
                                        <p:tgtEl>
                                          <p:spTgt spid="18"/>
                                        </p:tgtEl>
                                        <p:attrNameLst>
                                          <p:attrName>ppt_h</p:attrName>
                                        </p:attrNameLst>
                                      </p:cBhvr>
                                      <p:tavLst>
                                        <p:tav tm="0">
                                          <p:val>
                                            <p:fltVal val="0"/>
                                          </p:val>
                                        </p:tav>
                                        <p:tav tm="100000">
                                          <p:val>
                                            <p:strVal val="#ppt_h"/>
                                          </p:val>
                                        </p:tav>
                                      </p:tavLst>
                                    </p:anim>
                                    <p:anim calcmode="lin" valueType="num">
                                      <p:cBhvr>
                                        <p:cTn id="27" dur="1000" fill="hold"/>
                                        <p:tgtEl>
                                          <p:spTgt spid="18"/>
                                        </p:tgtEl>
                                        <p:attrNameLst>
                                          <p:attrName>style.rotation</p:attrName>
                                        </p:attrNameLst>
                                      </p:cBhvr>
                                      <p:tavLst>
                                        <p:tav tm="0">
                                          <p:val>
                                            <p:fltVal val="90"/>
                                          </p:val>
                                        </p:tav>
                                        <p:tav tm="100000">
                                          <p:val>
                                            <p:fltVal val="0"/>
                                          </p:val>
                                        </p:tav>
                                      </p:tavLst>
                                    </p:anim>
                                    <p:animEffect transition="in" filter="fade">
                                      <p:cBhvr>
                                        <p:cTn id="28" dur="1000"/>
                                        <p:tgtEl>
                                          <p:spTgt spid="18"/>
                                        </p:tgtEl>
                                      </p:cBhvr>
                                    </p:animEffect>
                                  </p:childTnLst>
                                </p:cTn>
                              </p:par>
                            </p:childTnLst>
                          </p:cTn>
                        </p:par>
                      </p:childTnLst>
                    </p:cTn>
                  </p:par>
                  <p:par>
                    <p:cTn id="29" fill="hold">
                      <p:stCondLst>
                        <p:cond delay="indefinite"/>
                      </p:stCondLst>
                      <p:childTnLst>
                        <p:par>
                          <p:cTn id="30" fill="hold">
                            <p:stCondLst>
                              <p:cond delay="0"/>
                            </p:stCondLst>
                            <p:childTnLst>
                              <p:par>
                                <p:cTn id="31" presetID="2" presetClass="entr" presetSubtype="8" fill="hold" grpId="0" nodeType="clickEffect">
                                  <p:stCondLst>
                                    <p:cond delay="0"/>
                                  </p:stCondLst>
                                  <p:childTnLst>
                                    <p:set>
                                      <p:cBhvr>
                                        <p:cTn id="32" dur="1" fill="hold">
                                          <p:stCondLst>
                                            <p:cond delay="0"/>
                                          </p:stCondLst>
                                        </p:cTn>
                                        <p:tgtEl>
                                          <p:spTgt spid="8"/>
                                        </p:tgtEl>
                                        <p:attrNameLst>
                                          <p:attrName>style.visibility</p:attrName>
                                        </p:attrNameLst>
                                      </p:cBhvr>
                                      <p:to>
                                        <p:strVal val="visible"/>
                                      </p:to>
                                    </p:set>
                                    <p:anim calcmode="lin" valueType="num">
                                      <p:cBhvr additive="base">
                                        <p:cTn id="33" dur="500" fill="hold"/>
                                        <p:tgtEl>
                                          <p:spTgt spid="8"/>
                                        </p:tgtEl>
                                        <p:attrNameLst>
                                          <p:attrName>ppt_x</p:attrName>
                                        </p:attrNameLst>
                                      </p:cBhvr>
                                      <p:tavLst>
                                        <p:tav tm="0">
                                          <p:val>
                                            <p:strVal val="0-#ppt_w/2"/>
                                          </p:val>
                                        </p:tav>
                                        <p:tav tm="100000">
                                          <p:val>
                                            <p:strVal val="#ppt_x"/>
                                          </p:val>
                                        </p:tav>
                                      </p:tavLst>
                                    </p:anim>
                                    <p:anim calcmode="lin" valueType="num">
                                      <p:cBhvr additive="base">
                                        <p:cTn id="34" dur="500" fill="hold"/>
                                        <p:tgtEl>
                                          <p:spTgt spid="8"/>
                                        </p:tgtEl>
                                        <p:attrNameLst>
                                          <p:attrName>ppt_y</p:attrName>
                                        </p:attrNameLst>
                                      </p:cBhvr>
                                      <p:tavLst>
                                        <p:tav tm="0">
                                          <p:val>
                                            <p:strVal val="#ppt_y"/>
                                          </p:val>
                                        </p:tav>
                                        <p:tav tm="100000">
                                          <p:val>
                                            <p:strVal val="#ppt_y"/>
                                          </p:val>
                                        </p:tav>
                                      </p:tavLst>
                                    </p:anim>
                                  </p:childTnLst>
                                </p:cTn>
                              </p:par>
                              <p:par>
                                <p:cTn id="35" presetID="2" presetClass="entr" presetSubtype="8" fill="hold" grpId="0" nodeType="withEffect">
                                  <p:stCondLst>
                                    <p:cond delay="0"/>
                                  </p:stCondLst>
                                  <p:childTnLst>
                                    <p:set>
                                      <p:cBhvr>
                                        <p:cTn id="36" dur="1" fill="hold">
                                          <p:stCondLst>
                                            <p:cond delay="0"/>
                                          </p:stCondLst>
                                        </p:cTn>
                                        <p:tgtEl>
                                          <p:spTgt spid="12"/>
                                        </p:tgtEl>
                                        <p:attrNameLst>
                                          <p:attrName>style.visibility</p:attrName>
                                        </p:attrNameLst>
                                      </p:cBhvr>
                                      <p:to>
                                        <p:strVal val="visible"/>
                                      </p:to>
                                    </p:set>
                                    <p:anim calcmode="lin" valueType="num">
                                      <p:cBhvr additive="base">
                                        <p:cTn id="37" dur="500" fill="hold"/>
                                        <p:tgtEl>
                                          <p:spTgt spid="12"/>
                                        </p:tgtEl>
                                        <p:attrNameLst>
                                          <p:attrName>ppt_x</p:attrName>
                                        </p:attrNameLst>
                                      </p:cBhvr>
                                      <p:tavLst>
                                        <p:tav tm="0">
                                          <p:val>
                                            <p:strVal val="0-#ppt_w/2"/>
                                          </p:val>
                                        </p:tav>
                                        <p:tav tm="100000">
                                          <p:val>
                                            <p:strVal val="#ppt_x"/>
                                          </p:val>
                                        </p:tav>
                                      </p:tavLst>
                                    </p:anim>
                                    <p:anim calcmode="lin" valueType="num">
                                      <p:cBhvr additive="base">
                                        <p:cTn id="38" dur="500" fill="hold"/>
                                        <p:tgtEl>
                                          <p:spTgt spid="12"/>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2" fill="hold" nodeType="clickEffect">
                                  <p:stCondLst>
                                    <p:cond delay="0"/>
                                  </p:stCondLst>
                                  <p:childTnLst>
                                    <p:set>
                                      <p:cBhvr>
                                        <p:cTn id="42" dur="1" fill="hold">
                                          <p:stCondLst>
                                            <p:cond delay="0"/>
                                          </p:stCondLst>
                                        </p:cTn>
                                        <p:tgtEl>
                                          <p:spTgt spid="3"/>
                                        </p:tgtEl>
                                        <p:attrNameLst>
                                          <p:attrName>style.visibility</p:attrName>
                                        </p:attrNameLst>
                                      </p:cBhvr>
                                      <p:to>
                                        <p:strVal val="visible"/>
                                      </p:to>
                                    </p:set>
                                    <p:anim calcmode="lin" valueType="num">
                                      <p:cBhvr additive="base">
                                        <p:cTn id="43" dur="500" fill="hold"/>
                                        <p:tgtEl>
                                          <p:spTgt spid="3"/>
                                        </p:tgtEl>
                                        <p:attrNameLst>
                                          <p:attrName>ppt_x</p:attrName>
                                        </p:attrNameLst>
                                      </p:cBhvr>
                                      <p:tavLst>
                                        <p:tav tm="0">
                                          <p:val>
                                            <p:strVal val="1+#ppt_w/2"/>
                                          </p:val>
                                        </p:tav>
                                        <p:tav tm="100000">
                                          <p:val>
                                            <p:strVal val="#ppt_x"/>
                                          </p:val>
                                        </p:tav>
                                      </p:tavLst>
                                    </p:anim>
                                    <p:anim calcmode="lin" valueType="num">
                                      <p:cBhvr additive="base">
                                        <p:cTn id="44" dur="5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8" fill="hold" grpId="0" nodeType="clickEffect">
                                  <p:stCondLst>
                                    <p:cond delay="0"/>
                                  </p:stCondLst>
                                  <p:childTnLst>
                                    <p:set>
                                      <p:cBhvr>
                                        <p:cTn id="48" dur="1" fill="hold">
                                          <p:stCondLst>
                                            <p:cond delay="0"/>
                                          </p:stCondLst>
                                        </p:cTn>
                                        <p:tgtEl>
                                          <p:spTgt spid="13"/>
                                        </p:tgtEl>
                                        <p:attrNameLst>
                                          <p:attrName>style.visibility</p:attrName>
                                        </p:attrNameLst>
                                      </p:cBhvr>
                                      <p:to>
                                        <p:strVal val="visible"/>
                                      </p:to>
                                    </p:set>
                                    <p:anim calcmode="lin" valueType="num">
                                      <p:cBhvr additive="base">
                                        <p:cTn id="49" dur="500" fill="hold"/>
                                        <p:tgtEl>
                                          <p:spTgt spid="13"/>
                                        </p:tgtEl>
                                        <p:attrNameLst>
                                          <p:attrName>ppt_x</p:attrName>
                                        </p:attrNameLst>
                                      </p:cBhvr>
                                      <p:tavLst>
                                        <p:tav tm="0">
                                          <p:val>
                                            <p:strVal val="0-#ppt_w/2"/>
                                          </p:val>
                                        </p:tav>
                                        <p:tav tm="100000">
                                          <p:val>
                                            <p:strVal val="#ppt_x"/>
                                          </p:val>
                                        </p:tav>
                                      </p:tavLst>
                                    </p:anim>
                                    <p:anim calcmode="lin" valueType="num">
                                      <p:cBhvr additive="base">
                                        <p:cTn id="50" dur="500" fill="hold"/>
                                        <p:tgtEl>
                                          <p:spTgt spid="13"/>
                                        </p:tgtEl>
                                        <p:attrNameLst>
                                          <p:attrName>ppt_y</p:attrName>
                                        </p:attrNameLst>
                                      </p:cBhvr>
                                      <p:tavLst>
                                        <p:tav tm="0">
                                          <p:val>
                                            <p:strVal val="#ppt_y"/>
                                          </p:val>
                                        </p:tav>
                                        <p:tav tm="100000">
                                          <p:val>
                                            <p:strVal val="#ppt_y"/>
                                          </p:val>
                                        </p:tav>
                                      </p:tavLst>
                                    </p:anim>
                                  </p:childTnLst>
                                </p:cTn>
                              </p:par>
                              <p:par>
                                <p:cTn id="51" presetID="2" presetClass="entr" presetSubtype="8" fill="hold" grpId="0" nodeType="withEffect">
                                  <p:stCondLst>
                                    <p:cond delay="0"/>
                                  </p:stCondLst>
                                  <p:childTnLst>
                                    <p:set>
                                      <p:cBhvr>
                                        <p:cTn id="52" dur="1" fill="hold">
                                          <p:stCondLst>
                                            <p:cond delay="0"/>
                                          </p:stCondLst>
                                        </p:cTn>
                                        <p:tgtEl>
                                          <p:spTgt spid="14"/>
                                        </p:tgtEl>
                                        <p:attrNameLst>
                                          <p:attrName>style.visibility</p:attrName>
                                        </p:attrNameLst>
                                      </p:cBhvr>
                                      <p:to>
                                        <p:strVal val="visible"/>
                                      </p:to>
                                    </p:set>
                                    <p:anim calcmode="lin" valueType="num">
                                      <p:cBhvr additive="base">
                                        <p:cTn id="53" dur="500" fill="hold"/>
                                        <p:tgtEl>
                                          <p:spTgt spid="14"/>
                                        </p:tgtEl>
                                        <p:attrNameLst>
                                          <p:attrName>ppt_x</p:attrName>
                                        </p:attrNameLst>
                                      </p:cBhvr>
                                      <p:tavLst>
                                        <p:tav tm="0">
                                          <p:val>
                                            <p:strVal val="0-#ppt_w/2"/>
                                          </p:val>
                                        </p:tav>
                                        <p:tav tm="100000">
                                          <p:val>
                                            <p:strVal val="#ppt_x"/>
                                          </p:val>
                                        </p:tav>
                                      </p:tavLst>
                                    </p:anim>
                                    <p:anim calcmode="lin" valueType="num">
                                      <p:cBhvr additive="base">
                                        <p:cTn id="54" dur="500" fill="hold"/>
                                        <p:tgtEl>
                                          <p:spTgt spid="14"/>
                                        </p:tgtEl>
                                        <p:attrNameLst>
                                          <p:attrName>ppt_y</p:attrName>
                                        </p:attrNameLst>
                                      </p:cBhvr>
                                      <p:tavLst>
                                        <p:tav tm="0">
                                          <p:val>
                                            <p:strVal val="#ppt_y"/>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2" presetClass="entr" presetSubtype="2" fill="hold" grpId="0" nodeType="clickEffect">
                                  <p:stCondLst>
                                    <p:cond delay="0"/>
                                  </p:stCondLst>
                                  <p:childTnLst>
                                    <p:set>
                                      <p:cBhvr>
                                        <p:cTn id="58" dur="1" fill="hold">
                                          <p:stCondLst>
                                            <p:cond delay="0"/>
                                          </p:stCondLst>
                                        </p:cTn>
                                        <p:tgtEl>
                                          <p:spTgt spid="6"/>
                                        </p:tgtEl>
                                        <p:attrNameLst>
                                          <p:attrName>style.visibility</p:attrName>
                                        </p:attrNameLst>
                                      </p:cBhvr>
                                      <p:to>
                                        <p:strVal val="visible"/>
                                      </p:to>
                                    </p:set>
                                    <p:anim calcmode="lin" valueType="num">
                                      <p:cBhvr additive="base">
                                        <p:cTn id="59" dur="500" fill="hold"/>
                                        <p:tgtEl>
                                          <p:spTgt spid="6"/>
                                        </p:tgtEl>
                                        <p:attrNameLst>
                                          <p:attrName>ppt_x</p:attrName>
                                        </p:attrNameLst>
                                      </p:cBhvr>
                                      <p:tavLst>
                                        <p:tav tm="0">
                                          <p:val>
                                            <p:strVal val="1+#ppt_w/2"/>
                                          </p:val>
                                        </p:tav>
                                        <p:tav tm="100000">
                                          <p:val>
                                            <p:strVal val="#ppt_x"/>
                                          </p:val>
                                        </p:tav>
                                      </p:tavLst>
                                    </p:anim>
                                    <p:anim calcmode="lin" valueType="num">
                                      <p:cBhvr additive="base">
                                        <p:cTn id="60" dur="500" fill="hold"/>
                                        <p:tgtEl>
                                          <p:spTgt spid="6"/>
                                        </p:tgtEl>
                                        <p:attrNameLst>
                                          <p:attrName>ppt_y</p:attrName>
                                        </p:attrNameLst>
                                      </p:cBhvr>
                                      <p:tavLst>
                                        <p:tav tm="0">
                                          <p:val>
                                            <p:strVal val="#ppt_y"/>
                                          </p:val>
                                        </p:tav>
                                        <p:tav tm="100000">
                                          <p:val>
                                            <p:strVal val="#ppt_y"/>
                                          </p:val>
                                        </p:tav>
                                      </p:tavLst>
                                    </p:anim>
                                  </p:childTnLst>
                                </p:cTn>
                              </p:par>
                              <p:par>
                                <p:cTn id="61" presetID="2" presetClass="entr" presetSubtype="2" fill="hold" grpId="0" nodeType="withEffect">
                                  <p:stCondLst>
                                    <p:cond delay="0"/>
                                  </p:stCondLst>
                                  <p:childTnLst>
                                    <p:set>
                                      <p:cBhvr>
                                        <p:cTn id="62" dur="1" fill="hold">
                                          <p:stCondLst>
                                            <p:cond delay="0"/>
                                          </p:stCondLst>
                                        </p:cTn>
                                        <p:tgtEl>
                                          <p:spTgt spid="7"/>
                                        </p:tgtEl>
                                        <p:attrNameLst>
                                          <p:attrName>style.visibility</p:attrName>
                                        </p:attrNameLst>
                                      </p:cBhvr>
                                      <p:to>
                                        <p:strVal val="visible"/>
                                      </p:to>
                                    </p:set>
                                    <p:anim calcmode="lin" valueType="num">
                                      <p:cBhvr additive="base">
                                        <p:cTn id="63" dur="500" fill="hold"/>
                                        <p:tgtEl>
                                          <p:spTgt spid="7"/>
                                        </p:tgtEl>
                                        <p:attrNameLst>
                                          <p:attrName>ppt_x</p:attrName>
                                        </p:attrNameLst>
                                      </p:cBhvr>
                                      <p:tavLst>
                                        <p:tav tm="0">
                                          <p:val>
                                            <p:strVal val="1+#ppt_w/2"/>
                                          </p:val>
                                        </p:tav>
                                        <p:tav tm="100000">
                                          <p:val>
                                            <p:strVal val="#ppt_x"/>
                                          </p:val>
                                        </p:tav>
                                      </p:tavLst>
                                    </p:anim>
                                    <p:anim calcmode="lin" valueType="num">
                                      <p:cBhvr additive="base">
                                        <p:cTn id="64"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12" grpId="0"/>
      <p:bldP spid="13" grpId="0"/>
      <p:bldP spid="14"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矩形 38"/>
          <p:cNvSpPr/>
          <p:nvPr/>
        </p:nvSpPr>
        <p:spPr>
          <a:xfrm>
            <a:off x="490220" y="633730"/>
            <a:ext cx="11172825" cy="5774055"/>
          </a:xfrm>
          <a:prstGeom prst="rect">
            <a:avLst/>
          </a:prstGeom>
          <a:solidFill>
            <a:schemeClr val="bg1"/>
          </a:solidFill>
          <a:ln w="254000">
            <a:solidFill>
              <a:srgbClr val="F8B6D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椭圆 1" descr="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
          <p:cNvSpPr/>
          <p:nvPr/>
        </p:nvSpPr>
        <p:spPr>
          <a:xfrm>
            <a:off x="4404123" y="1727598"/>
            <a:ext cx="3440906" cy="3440906"/>
          </a:xfrm>
          <a:prstGeom prst="ellipse">
            <a:avLst/>
          </a:prstGeom>
          <a:noFill/>
          <a:ln>
            <a:solidFill>
              <a:srgbClr val="3D3565">
                <a:alpha val="50000"/>
              </a:srgb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15">
              <a:solidFill>
                <a:schemeClr val="bg1">
                  <a:lumMod val="65000"/>
                </a:schemeClr>
              </a:solidFill>
            </a:endParaRPr>
          </a:p>
        </p:txBody>
      </p:sp>
      <p:grpSp>
        <p:nvGrpSpPr>
          <p:cNvPr id="3" name="组合 2"/>
          <p:cNvGrpSpPr/>
          <p:nvPr/>
        </p:nvGrpSpPr>
        <p:grpSpPr>
          <a:xfrm>
            <a:off x="4227910" y="1584723"/>
            <a:ext cx="3819525" cy="3749278"/>
            <a:chOff x="3562350" y="582613"/>
            <a:chExt cx="5092700" cy="4999037"/>
          </a:xfrm>
        </p:grpSpPr>
        <p:cxnSp>
          <p:nvCxnSpPr>
            <p:cNvPr id="4" name="直接连接符 3" descr="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
            <p:cNvCxnSpPr/>
            <p:nvPr/>
          </p:nvCxnSpPr>
          <p:spPr>
            <a:xfrm>
              <a:off x="3562350" y="3067050"/>
              <a:ext cx="5092700" cy="0"/>
            </a:xfrm>
            <a:prstGeom prst="line">
              <a:avLst/>
            </a:prstGeom>
            <a:ln>
              <a:solidFill>
                <a:schemeClr val="tx1">
                  <a:alpha val="47000"/>
                </a:schemeClr>
              </a:solidFill>
            </a:ln>
          </p:spPr>
          <p:style>
            <a:lnRef idx="1">
              <a:schemeClr val="accent1"/>
            </a:lnRef>
            <a:fillRef idx="0">
              <a:schemeClr val="accent1"/>
            </a:fillRef>
            <a:effectRef idx="0">
              <a:schemeClr val="accent1"/>
            </a:effectRef>
            <a:fontRef idx="minor">
              <a:schemeClr val="tx1"/>
            </a:fontRef>
          </p:style>
        </p:cxnSp>
        <p:cxnSp>
          <p:nvCxnSpPr>
            <p:cNvPr id="5" name="直接连接符 4" descr="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
            <p:cNvCxnSpPr/>
            <p:nvPr/>
          </p:nvCxnSpPr>
          <p:spPr>
            <a:xfrm>
              <a:off x="6091238" y="582613"/>
              <a:ext cx="0" cy="4999037"/>
            </a:xfrm>
            <a:prstGeom prst="line">
              <a:avLst/>
            </a:prstGeom>
            <a:ln>
              <a:solidFill>
                <a:srgbClr val="F9F0E3">
                  <a:alpha val="54000"/>
                </a:srgbClr>
              </a:solidFill>
            </a:ln>
          </p:spPr>
          <p:style>
            <a:lnRef idx="1">
              <a:schemeClr val="accent1"/>
            </a:lnRef>
            <a:fillRef idx="0">
              <a:schemeClr val="accent1"/>
            </a:fillRef>
            <a:effectRef idx="0">
              <a:schemeClr val="accent1"/>
            </a:effectRef>
            <a:fontRef idx="minor">
              <a:schemeClr val="tx1"/>
            </a:fontRef>
          </p:style>
        </p:cxnSp>
        <p:cxnSp>
          <p:nvCxnSpPr>
            <p:cNvPr id="6" name="直接连接符 5" descr="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
            <p:cNvCxnSpPr/>
            <p:nvPr/>
          </p:nvCxnSpPr>
          <p:spPr>
            <a:xfrm>
              <a:off x="4303713" y="1276350"/>
              <a:ext cx="3641725" cy="3627438"/>
            </a:xfrm>
            <a:prstGeom prst="line">
              <a:avLst/>
            </a:prstGeom>
            <a:ln>
              <a:solidFill>
                <a:srgbClr val="F9F0E3">
                  <a:alpha val="60000"/>
                </a:srgbClr>
              </a:solidFill>
            </a:ln>
          </p:spPr>
          <p:style>
            <a:lnRef idx="1">
              <a:schemeClr val="accent1"/>
            </a:lnRef>
            <a:fillRef idx="0">
              <a:schemeClr val="accent1"/>
            </a:fillRef>
            <a:effectRef idx="0">
              <a:schemeClr val="accent1"/>
            </a:effectRef>
            <a:fontRef idx="minor">
              <a:schemeClr val="tx1"/>
            </a:fontRef>
          </p:style>
        </p:cxnSp>
        <p:cxnSp>
          <p:nvCxnSpPr>
            <p:cNvPr id="7" name="直接连接符 6" descr="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
            <p:cNvCxnSpPr/>
            <p:nvPr/>
          </p:nvCxnSpPr>
          <p:spPr>
            <a:xfrm flipH="1">
              <a:off x="4287838" y="1192213"/>
              <a:ext cx="3641725" cy="3668712"/>
            </a:xfrm>
            <a:prstGeom prst="line">
              <a:avLst/>
            </a:prstGeom>
            <a:ln>
              <a:solidFill>
                <a:srgbClr val="F9F0E3">
                  <a:alpha val="60000"/>
                </a:srgbClr>
              </a:solidFill>
            </a:ln>
          </p:spPr>
          <p:style>
            <a:lnRef idx="1">
              <a:schemeClr val="accent1"/>
            </a:lnRef>
            <a:fillRef idx="0">
              <a:schemeClr val="accent1"/>
            </a:fillRef>
            <a:effectRef idx="0">
              <a:schemeClr val="accent1"/>
            </a:effectRef>
            <a:fontRef idx="minor">
              <a:schemeClr val="tx1"/>
            </a:fontRef>
          </p:style>
        </p:cxnSp>
      </p:grpSp>
      <p:sp>
        <p:nvSpPr>
          <p:cNvPr id="8" name="椭圆 7" descr="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
          <p:cNvSpPr/>
          <p:nvPr/>
        </p:nvSpPr>
        <p:spPr>
          <a:xfrm>
            <a:off x="7253289" y="2151460"/>
            <a:ext cx="154781" cy="153590"/>
          </a:xfrm>
          <a:prstGeom prst="ellipse">
            <a:avLst/>
          </a:prstGeom>
          <a:solidFill>
            <a:schemeClr val="bg2">
              <a:lumMod val="5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15">
              <a:solidFill>
                <a:schemeClr val="bg1">
                  <a:lumMod val="65000"/>
                </a:schemeClr>
              </a:solidFill>
            </a:endParaRPr>
          </a:p>
        </p:txBody>
      </p:sp>
      <p:sp>
        <p:nvSpPr>
          <p:cNvPr id="9" name="椭圆 8" descr="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
          <p:cNvSpPr/>
          <p:nvPr/>
        </p:nvSpPr>
        <p:spPr>
          <a:xfrm>
            <a:off x="4843464" y="2151460"/>
            <a:ext cx="154781" cy="153590"/>
          </a:xfrm>
          <a:prstGeom prst="ellipse">
            <a:avLst/>
          </a:prstGeom>
          <a:solidFill>
            <a:schemeClr val="bg2">
              <a:lumMod val="5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15">
              <a:solidFill>
                <a:schemeClr val="bg1">
                  <a:lumMod val="65000"/>
                </a:schemeClr>
              </a:solidFill>
            </a:endParaRPr>
          </a:p>
        </p:txBody>
      </p:sp>
      <p:sp>
        <p:nvSpPr>
          <p:cNvPr id="10" name="椭圆 9" descr="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
          <p:cNvSpPr/>
          <p:nvPr/>
        </p:nvSpPr>
        <p:spPr>
          <a:xfrm>
            <a:off x="4823223" y="4580335"/>
            <a:ext cx="154781" cy="153590"/>
          </a:xfrm>
          <a:prstGeom prst="ellipse">
            <a:avLst/>
          </a:prstGeom>
          <a:solidFill>
            <a:schemeClr val="bg2">
              <a:lumMod val="5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15">
              <a:solidFill>
                <a:schemeClr val="bg1">
                  <a:lumMod val="65000"/>
                </a:schemeClr>
              </a:solidFill>
            </a:endParaRPr>
          </a:p>
        </p:txBody>
      </p:sp>
      <p:sp>
        <p:nvSpPr>
          <p:cNvPr id="11" name="椭圆 10" descr="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
          <p:cNvSpPr/>
          <p:nvPr/>
        </p:nvSpPr>
        <p:spPr>
          <a:xfrm>
            <a:off x="7272339" y="4580335"/>
            <a:ext cx="153590" cy="153590"/>
          </a:xfrm>
          <a:prstGeom prst="ellipse">
            <a:avLst/>
          </a:prstGeom>
          <a:solidFill>
            <a:schemeClr val="bg2">
              <a:lumMod val="5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15">
              <a:solidFill>
                <a:schemeClr val="bg1">
                  <a:lumMod val="65000"/>
                </a:schemeClr>
              </a:solidFill>
            </a:endParaRPr>
          </a:p>
        </p:txBody>
      </p:sp>
      <p:grpSp>
        <p:nvGrpSpPr>
          <p:cNvPr id="12" name="组合 11"/>
          <p:cNvGrpSpPr/>
          <p:nvPr/>
        </p:nvGrpSpPr>
        <p:grpSpPr>
          <a:xfrm>
            <a:off x="2009776" y="1404938"/>
            <a:ext cx="2653903" cy="797056"/>
            <a:chOff x="604838" y="342900"/>
            <a:chExt cx="3538537" cy="1062741"/>
          </a:xfrm>
        </p:grpSpPr>
        <p:sp>
          <p:nvSpPr>
            <p:cNvPr id="13" name="椭圆 12" descr="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
            <p:cNvSpPr/>
            <p:nvPr/>
          </p:nvSpPr>
          <p:spPr>
            <a:xfrm>
              <a:off x="3451225" y="515938"/>
              <a:ext cx="692150" cy="692150"/>
            </a:xfrm>
            <a:prstGeom prst="ellipse">
              <a:avLst/>
            </a:prstGeom>
            <a:solidFill>
              <a:srgbClr val="FCEC2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15" dirty="0">
                <a:solidFill>
                  <a:schemeClr val="bg1">
                    <a:lumMod val="65000"/>
                  </a:schemeClr>
                </a:solidFill>
              </a:endParaRPr>
            </a:p>
          </p:txBody>
        </p:sp>
        <p:sp>
          <p:nvSpPr>
            <p:cNvPr id="14" name="KSO_Shape" descr="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
            <p:cNvSpPr/>
            <p:nvPr/>
          </p:nvSpPr>
          <p:spPr bwMode="auto">
            <a:xfrm>
              <a:off x="3589338" y="661988"/>
              <a:ext cx="417512" cy="425450"/>
            </a:xfrm>
            <a:custGeom>
              <a:avLst/>
              <a:gdLst>
                <a:gd name="T0" fmla="*/ 1978422 w 3030537"/>
                <a:gd name="T1" fmla="*/ 2389219 h 3079750"/>
                <a:gd name="T2" fmla="*/ 987425 w 3030537"/>
                <a:gd name="T3" fmla="*/ 2089236 h 3079750"/>
                <a:gd name="T4" fmla="*/ 1229122 w 3030537"/>
                <a:gd name="T5" fmla="*/ 2425328 h 3079750"/>
                <a:gd name="T6" fmla="*/ 1683147 w 3030537"/>
                <a:gd name="T7" fmla="*/ 2472151 h 3079750"/>
                <a:gd name="T8" fmla="*/ 1918097 w 3030537"/>
                <a:gd name="T9" fmla="*/ 2019002 h 3079750"/>
                <a:gd name="T10" fmla="*/ 1243410 w 3030537"/>
                <a:gd name="T11" fmla="*/ 2007891 h 3079750"/>
                <a:gd name="T12" fmla="*/ 1399381 w 3030537"/>
                <a:gd name="T13" fmla="*/ 2467390 h 3079750"/>
                <a:gd name="T14" fmla="*/ 2903140 w 3030537"/>
                <a:gd name="T15" fmla="*/ 2164036 h 3079750"/>
                <a:gd name="T16" fmla="*/ 2486421 w 3030537"/>
                <a:gd name="T17" fmla="*/ 2677439 h 3079750"/>
                <a:gd name="T18" fmla="*/ 1944687 w 3030537"/>
                <a:gd name="T19" fmla="*/ 3075783 h 3079750"/>
                <a:gd name="T20" fmla="*/ 1049337 w 3030537"/>
                <a:gd name="T21" fmla="*/ 2865899 h 3079750"/>
                <a:gd name="T22" fmla="*/ 1437084 w 3030537"/>
                <a:gd name="T23" fmla="*/ 2786547 h 3079750"/>
                <a:gd name="T24" fmla="*/ 2096293 w 3030537"/>
                <a:gd name="T25" fmla="*/ 2709180 h 3079750"/>
                <a:gd name="T26" fmla="*/ 2564209 w 3030537"/>
                <a:gd name="T27" fmla="*/ 2360034 h 3079750"/>
                <a:gd name="T28" fmla="*/ 2836862 w 3030537"/>
                <a:gd name="T29" fmla="*/ 1844251 h 3079750"/>
                <a:gd name="T30" fmla="*/ 2169319 w 3030537"/>
                <a:gd name="T31" fmla="*/ 2021383 h 3079750"/>
                <a:gd name="T32" fmla="*/ 2529682 w 3030537"/>
                <a:gd name="T33" fmla="*/ 1769412 h 3079750"/>
                <a:gd name="T34" fmla="*/ 1842691 w 3030537"/>
                <a:gd name="T35" fmla="*/ 1921388 h 3079750"/>
                <a:gd name="T36" fmla="*/ 1023541 w 3030537"/>
                <a:gd name="T37" fmla="*/ 1500380 h 3079750"/>
                <a:gd name="T38" fmla="*/ 1325960 w 3030537"/>
                <a:gd name="T39" fmla="*/ 1912262 h 3079750"/>
                <a:gd name="T40" fmla="*/ 600075 w 3030537"/>
                <a:gd name="T41" fmla="*/ 1808299 h 3079750"/>
                <a:gd name="T42" fmla="*/ 988219 w 3030537"/>
                <a:gd name="T43" fmla="*/ 2004717 h 3079750"/>
                <a:gd name="T44" fmla="*/ 1892300 w 3030537"/>
                <a:gd name="T45" fmla="*/ 990487 h 3079750"/>
                <a:gd name="T46" fmla="*/ 2041525 w 3030537"/>
                <a:gd name="T47" fmla="*/ 1062706 h 3079750"/>
                <a:gd name="T48" fmla="*/ 1462485 w 3030537"/>
                <a:gd name="T49" fmla="*/ 1026200 h 3079750"/>
                <a:gd name="T50" fmla="*/ 2084785 w 3030537"/>
                <a:gd name="T51" fmla="*/ 934141 h 3079750"/>
                <a:gd name="T52" fmla="*/ 2555875 w 3030537"/>
                <a:gd name="T53" fmla="*/ 1253568 h 3079750"/>
                <a:gd name="T54" fmla="*/ 770334 w 3030537"/>
                <a:gd name="T55" fmla="*/ 815100 h 3079750"/>
                <a:gd name="T56" fmla="*/ 556419 w 3030537"/>
                <a:gd name="T57" fmla="*/ 1274202 h 3079750"/>
                <a:gd name="T58" fmla="*/ 1009650 w 3030537"/>
                <a:gd name="T59" fmla="*/ 925809 h 3079750"/>
                <a:gd name="T60" fmla="*/ 2045494 w 3030537"/>
                <a:gd name="T61" fmla="*/ 829385 h 3079750"/>
                <a:gd name="T62" fmla="*/ 1933575 w 3030537"/>
                <a:gd name="T63" fmla="*/ 513530 h 3079750"/>
                <a:gd name="T64" fmla="*/ 846138 w 3030537"/>
                <a:gd name="T65" fmla="*/ 732962 h 3079750"/>
                <a:gd name="T66" fmla="*/ 1225947 w 3030537"/>
                <a:gd name="T67" fmla="*/ 536941 h 3079750"/>
                <a:gd name="T68" fmla="*/ 1930400 w 3030537"/>
                <a:gd name="T69" fmla="*/ 764310 h 3079750"/>
                <a:gd name="T70" fmla="*/ 1501775 w 3030537"/>
                <a:gd name="T71" fmla="*/ 443692 h 3079750"/>
                <a:gd name="T72" fmla="*/ 1142603 w 3030537"/>
                <a:gd name="T73" fmla="*/ 861923 h 3079750"/>
                <a:gd name="T74" fmla="*/ 1725613 w 3030537"/>
                <a:gd name="T75" fmla="*/ 376236 h 3079750"/>
                <a:gd name="T76" fmla="*/ 2315766 w 3030537"/>
                <a:gd name="T77" fmla="*/ 666299 h 3079750"/>
                <a:gd name="T78" fmla="*/ 2633663 w 3030537"/>
                <a:gd name="T79" fmla="*/ 1240077 h 3079750"/>
                <a:gd name="T80" fmla="*/ 2559051 w 3030537"/>
                <a:gd name="T81" fmla="*/ 1913055 h 3079750"/>
                <a:gd name="T82" fmla="*/ 2127647 w 3030537"/>
                <a:gd name="T83" fmla="*/ 2399536 h 3079750"/>
                <a:gd name="T84" fmla="*/ 1473597 w 3030537"/>
                <a:gd name="T85" fmla="*/ 2555480 h 3079750"/>
                <a:gd name="T86" fmla="*/ 859631 w 3030537"/>
                <a:gd name="T87" fmla="*/ 2307875 h 3079750"/>
                <a:gd name="T88" fmla="*/ 501650 w 3030537"/>
                <a:gd name="T89" fmla="*/ 1761476 h 3079750"/>
                <a:gd name="T90" fmla="*/ 527050 w 3030537"/>
                <a:gd name="T91" fmla="*/ 1083736 h 3079750"/>
                <a:gd name="T92" fmla="*/ 922734 w 3030537"/>
                <a:gd name="T93" fmla="*/ 565908 h 3079750"/>
                <a:gd name="T94" fmla="*/ 1558528 w 3030537"/>
                <a:gd name="T95" fmla="*/ 363538 h 3079750"/>
                <a:gd name="T96" fmla="*/ 443103 w 3030537"/>
                <a:gd name="T97" fmla="*/ 928291 h 3079750"/>
                <a:gd name="T98" fmla="*/ 234841 w 3030537"/>
                <a:gd name="T99" fmla="*/ 1502570 h 3079750"/>
                <a:gd name="T100" fmla="*/ 363765 w 3030537"/>
                <a:gd name="T101" fmla="*/ 2071688 h 3079750"/>
                <a:gd name="T102" fmla="*/ 554177 w 3030537"/>
                <a:gd name="T103" fmla="*/ 2614217 h 3079750"/>
                <a:gd name="T104" fmla="*/ 172560 w 3030537"/>
                <a:gd name="T105" fmla="*/ 2074467 h 3079750"/>
                <a:gd name="T106" fmla="*/ 60694 w 3030537"/>
                <a:gd name="T107" fmla="*/ 1422401 h 3079750"/>
                <a:gd name="T108" fmla="*/ 233254 w 3030537"/>
                <a:gd name="T109" fmla="*/ 695723 h 3079750"/>
                <a:gd name="T110" fmla="*/ 1621178 w 3030537"/>
                <a:gd name="T111" fmla="*/ 794 h 3079750"/>
                <a:gd name="T112" fmla="*/ 2259747 w 3030537"/>
                <a:gd name="T113" fmla="*/ 173923 h 3079750"/>
                <a:gd name="T114" fmla="*/ 2847089 w 3030537"/>
                <a:gd name="T115" fmla="*/ 578950 h 3079750"/>
                <a:gd name="T116" fmla="*/ 2977344 w 3030537"/>
                <a:gd name="T117" fmla="*/ 1466436 h 3079750"/>
                <a:gd name="T118" fmla="*/ 2611993 w 3030537"/>
                <a:gd name="T119" fmla="*/ 820378 h 3079750"/>
                <a:gd name="T120" fmla="*/ 2218844 w 3030537"/>
                <a:gd name="T121" fmla="*/ 352215 h 3079750"/>
                <a:gd name="T122" fmla="*/ 1660890 w 3030537"/>
                <a:gd name="T123" fmla="*/ 179483 h 3079750"/>
                <a:gd name="T124" fmla="*/ 1094994 w 3030537"/>
                <a:gd name="T125" fmla="*/ 72667 h 30797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030537" h="3079750">
                  <a:moveTo>
                    <a:pt x="2058194" y="2062253"/>
                  </a:moveTo>
                  <a:lnTo>
                    <a:pt x="2045494" y="2092807"/>
                  </a:lnTo>
                  <a:lnTo>
                    <a:pt x="2033191" y="2122567"/>
                  </a:lnTo>
                  <a:lnTo>
                    <a:pt x="2020094" y="2151137"/>
                  </a:lnTo>
                  <a:lnTo>
                    <a:pt x="2006997" y="2179310"/>
                  </a:lnTo>
                  <a:lnTo>
                    <a:pt x="1993900" y="2206293"/>
                  </a:lnTo>
                  <a:lnTo>
                    <a:pt x="1980803" y="2232085"/>
                  </a:lnTo>
                  <a:lnTo>
                    <a:pt x="1967707" y="2257084"/>
                  </a:lnTo>
                  <a:lnTo>
                    <a:pt x="1954213" y="2280892"/>
                  </a:lnTo>
                  <a:lnTo>
                    <a:pt x="1941116" y="2303907"/>
                  </a:lnTo>
                  <a:lnTo>
                    <a:pt x="1928019" y="2325731"/>
                  </a:lnTo>
                  <a:lnTo>
                    <a:pt x="1915319" y="2346761"/>
                  </a:lnTo>
                  <a:lnTo>
                    <a:pt x="1903016" y="2366998"/>
                  </a:lnTo>
                  <a:lnTo>
                    <a:pt x="1890713" y="2385648"/>
                  </a:lnTo>
                  <a:lnTo>
                    <a:pt x="1878410" y="2403107"/>
                  </a:lnTo>
                  <a:lnTo>
                    <a:pt x="1866900" y="2420170"/>
                  </a:lnTo>
                  <a:lnTo>
                    <a:pt x="1855788" y="2435249"/>
                  </a:lnTo>
                  <a:lnTo>
                    <a:pt x="1871663" y="2430487"/>
                  </a:lnTo>
                  <a:lnTo>
                    <a:pt x="1887141" y="2425328"/>
                  </a:lnTo>
                  <a:lnTo>
                    <a:pt x="1903016" y="2420170"/>
                  </a:lnTo>
                  <a:lnTo>
                    <a:pt x="1918097" y="2414615"/>
                  </a:lnTo>
                  <a:lnTo>
                    <a:pt x="1933575" y="2408266"/>
                  </a:lnTo>
                  <a:lnTo>
                    <a:pt x="1948657" y="2402314"/>
                  </a:lnTo>
                  <a:lnTo>
                    <a:pt x="1963341" y="2395965"/>
                  </a:lnTo>
                  <a:lnTo>
                    <a:pt x="1978422" y="2389219"/>
                  </a:lnTo>
                  <a:lnTo>
                    <a:pt x="2008188" y="2375331"/>
                  </a:lnTo>
                  <a:lnTo>
                    <a:pt x="2036763" y="2360253"/>
                  </a:lnTo>
                  <a:lnTo>
                    <a:pt x="2065338" y="2344777"/>
                  </a:lnTo>
                  <a:lnTo>
                    <a:pt x="2092722" y="2328508"/>
                  </a:lnTo>
                  <a:lnTo>
                    <a:pt x="2120107" y="2311049"/>
                  </a:lnTo>
                  <a:lnTo>
                    <a:pt x="2146300" y="2292796"/>
                  </a:lnTo>
                  <a:lnTo>
                    <a:pt x="2172494" y="2273353"/>
                  </a:lnTo>
                  <a:lnTo>
                    <a:pt x="2197894" y="2253909"/>
                  </a:lnTo>
                  <a:lnTo>
                    <a:pt x="2222897" y="2232879"/>
                  </a:lnTo>
                  <a:lnTo>
                    <a:pt x="2246710" y="2211451"/>
                  </a:lnTo>
                  <a:lnTo>
                    <a:pt x="2270125" y="2189627"/>
                  </a:lnTo>
                  <a:lnTo>
                    <a:pt x="2292747" y="2166613"/>
                  </a:lnTo>
                  <a:lnTo>
                    <a:pt x="2288382" y="2164232"/>
                  </a:lnTo>
                  <a:lnTo>
                    <a:pt x="2255441" y="2146772"/>
                  </a:lnTo>
                  <a:lnTo>
                    <a:pt x="2236788" y="2137646"/>
                  </a:lnTo>
                  <a:lnTo>
                    <a:pt x="2216150" y="2127726"/>
                  </a:lnTo>
                  <a:lnTo>
                    <a:pt x="2193925" y="2117409"/>
                  </a:lnTo>
                  <a:lnTo>
                    <a:pt x="2170907" y="2106695"/>
                  </a:lnTo>
                  <a:lnTo>
                    <a:pt x="2145903" y="2096378"/>
                  </a:lnTo>
                  <a:lnTo>
                    <a:pt x="2119710" y="2085268"/>
                  </a:lnTo>
                  <a:lnTo>
                    <a:pt x="2089547" y="2073761"/>
                  </a:lnTo>
                  <a:lnTo>
                    <a:pt x="2058194" y="2062253"/>
                  </a:lnTo>
                  <a:close/>
                  <a:moveTo>
                    <a:pt x="1058466" y="2062253"/>
                  </a:moveTo>
                  <a:lnTo>
                    <a:pt x="1021953" y="2075745"/>
                  </a:lnTo>
                  <a:lnTo>
                    <a:pt x="987425" y="2089236"/>
                  </a:lnTo>
                  <a:lnTo>
                    <a:pt x="954485" y="2103124"/>
                  </a:lnTo>
                  <a:lnTo>
                    <a:pt x="924322" y="2116219"/>
                  </a:lnTo>
                  <a:lnTo>
                    <a:pt x="896541" y="2129313"/>
                  </a:lnTo>
                  <a:lnTo>
                    <a:pt x="871141" y="2142011"/>
                  </a:lnTo>
                  <a:lnTo>
                    <a:pt x="848122" y="2153518"/>
                  </a:lnTo>
                  <a:lnTo>
                    <a:pt x="827881" y="2164232"/>
                  </a:lnTo>
                  <a:lnTo>
                    <a:pt x="823516" y="2166613"/>
                  </a:lnTo>
                  <a:lnTo>
                    <a:pt x="846138" y="2189627"/>
                  </a:lnTo>
                  <a:lnTo>
                    <a:pt x="869950" y="2211451"/>
                  </a:lnTo>
                  <a:lnTo>
                    <a:pt x="893763" y="2232879"/>
                  </a:lnTo>
                  <a:lnTo>
                    <a:pt x="918369" y="2253909"/>
                  </a:lnTo>
                  <a:lnTo>
                    <a:pt x="943769" y="2273353"/>
                  </a:lnTo>
                  <a:lnTo>
                    <a:pt x="969963" y="2292796"/>
                  </a:lnTo>
                  <a:lnTo>
                    <a:pt x="996553" y="2311049"/>
                  </a:lnTo>
                  <a:lnTo>
                    <a:pt x="1023541" y="2328508"/>
                  </a:lnTo>
                  <a:lnTo>
                    <a:pt x="1051322" y="2344777"/>
                  </a:lnTo>
                  <a:lnTo>
                    <a:pt x="1079897" y="2360253"/>
                  </a:lnTo>
                  <a:lnTo>
                    <a:pt x="1108472" y="2375331"/>
                  </a:lnTo>
                  <a:lnTo>
                    <a:pt x="1137841" y="2389219"/>
                  </a:lnTo>
                  <a:lnTo>
                    <a:pt x="1152922" y="2395965"/>
                  </a:lnTo>
                  <a:lnTo>
                    <a:pt x="1168003" y="2402314"/>
                  </a:lnTo>
                  <a:lnTo>
                    <a:pt x="1182688" y="2408266"/>
                  </a:lnTo>
                  <a:lnTo>
                    <a:pt x="1198166" y="2414615"/>
                  </a:lnTo>
                  <a:lnTo>
                    <a:pt x="1214041" y="2420170"/>
                  </a:lnTo>
                  <a:lnTo>
                    <a:pt x="1229122" y="2425328"/>
                  </a:lnTo>
                  <a:lnTo>
                    <a:pt x="1244997" y="2430487"/>
                  </a:lnTo>
                  <a:lnTo>
                    <a:pt x="1260475" y="2435249"/>
                  </a:lnTo>
                  <a:lnTo>
                    <a:pt x="1249760" y="2420170"/>
                  </a:lnTo>
                  <a:lnTo>
                    <a:pt x="1237853" y="2403107"/>
                  </a:lnTo>
                  <a:lnTo>
                    <a:pt x="1225947" y="2385648"/>
                  </a:lnTo>
                  <a:lnTo>
                    <a:pt x="1213247" y="2366998"/>
                  </a:lnTo>
                  <a:lnTo>
                    <a:pt x="1201341" y="2346761"/>
                  </a:lnTo>
                  <a:lnTo>
                    <a:pt x="1188244" y="2325731"/>
                  </a:lnTo>
                  <a:lnTo>
                    <a:pt x="1175147" y="2303907"/>
                  </a:lnTo>
                  <a:lnTo>
                    <a:pt x="1162050" y="2280892"/>
                  </a:lnTo>
                  <a:lnTo>
                    <a:pt x="1148953" y="2257084"/>
                  </a:lnTo>
                  <a:lnTo>
                    <a:pt x="1135459" y="2232085"/>
                  </a:lnTo>
                  <a:lnTo>
                    <a:pt x="1122363" y="2206293"/>
                  </a:lnTo>
                  <a:lnTo>
                    <a:pt x="1109266" y="2179310"/>
                  </a:lnTo>
                  <a:lnTo>
                    <a:pt x="1096169" y="2151137"/>
                  </a:lnTo>
                  <a:lnTo>
                    <a:pt x="1083469" y="2122567"/>
                  </a:lnTo>
                  <a:lnTo>
                    <a:pt x="1070769" y="2092807"/>
                  </a:lnTo>
                  <a:lnTo>
                    <a:pt x="1058466" y="2062253"/>
                  </a:lnTo>
                  <a:close/>
                  <a:moveTo>
                    <a:pt x="1597819" y="1971782"/>
                  </a:moveTo>
                  <a:lnTo>
                    <a:pt x="1597819" y="2478897"/>
                  </a:lnTo>
                  <a:lnTo>
                    <a:pt x="1614488" y="2478103"/>
                  </a:lnTo>
                  <a:lnTo>
                    <a:pt x="1631950" y="2477310"/>
                  </a:lnTo>
                  <a:lnTo>
                    <a:pt x="1649016" y="2476119"/>
                  </a:lnTo>
                  <a:lnTo>
                    <a:pt x="1666081" y="2474135"/>
                  </a:lnTo>
                  <a:lnTo>
                    <a:pt x="1683147" y="2472151"/>
                  </a:lnTo>
                  <a:lnTo>
                    <a:pt x="1700213" y="2469770"/>
                  </a:lnTo>
                  <a:lnTo>
                    <a:pt x="1716881" y="2467390"/>
                  </a:lnTo>
                  <a:lnTo>
                    <a:pt x="1733947" y="2464612"/>
                  </a:lnTo>
                  <a:lnTo>
                    <a:pt x="1752203" y="2442391"/>
                  </a:lnTo>
                  <a:lnTo>
                    <a:pt x="1763713" y="2428106"/>
                  </a:lnTo>
                  <a:lnTo>
                    <a:pt x="1776810" y="2411044"/>
                  </a:lnTo>
                  <a:lnTo>
                    <a:pt x="1790303" y="2392791"/>
                  </a:lnTo>
                  <a:lnTo>
                    <a:pt x="1804988" y="2371760"/>
                  </a:lnTo>
                  <a:lnTo>
                    <a:pt x="1820466" y="2349142"/>
                  </a:lnTo>
                  <a:lnTo>
                    <a:pt x="1836738" y="2324540"/>
                  </a:lnTo>
                  <a:lnTo>
                    <a:pt x="1853407" y="2297955"/>
                  </a:lnTo>
                  <a:lnTo>
                    <a:pt x="1870472" y="2268988"/>
                  </a:lnTo>
                  <a:lnTo>
                    <a:pt x="1888332" y="2238434"/>
                  </a:lnTo>
                  <a:lnTo>
                    <a:pt x="1905794" y="2206293"/>
                  </a:lnTo>
                  <a:lnTo>
                    <a:pt x="1916113" y="2187643"/>
                  </a:lnTo>
                  <a:lnTo>
                    <a:pt x="1925638" y="2167406"/>
                  </a:lnTo>
                  <a:lnTo>
                    <a:pt x="1935560" y="2147169"/>
                  </a:lnTo>
                  <a:lnTo>
                    <a:pt x="1945085" y="2126536"/>
                  </a:lnTo>
                  <a:lnTo>
                    <a:pt x="1954610" y="2105108"/>
                  </a:lnTo>
                  <a:lnTo>
                    <a:pt x="1964532" y="2082887"/>
                  </a:lnTo>
                  <a:lnTo>
                    <a:pt x="1974057" y="2060666"/>
                  </a:lnTo>
                  <a:lnTo>
                    <a:pt x="1983185" y="2037255"/>
                  </a:lnTo>
                  <a:lnTo>
                    <a:pt x="1961753" y="2030906"/>
                  </a:lnTo>
                  <a:lnTo>
                    <a:pt x="1939925" y="2024557"/>
                  </a:lnTo>
                  <a:lnTo>
                    <a:pt x="1918097" y="2019002"/>
                  </a:lnTo>
                  <a:lnTo>
                    <a:pt x="1895475" y="2013446"/>
                  </a:lnTo>
                  <a:lnTo>
                    <a:pt x="1872853" y="2007891"/>
                  </a:lnTo>
                  <a:lnTo>
                    <a:pt x="1849041" y="2002733"/>
                  </a:lnTo>
                  <a:lnTo>
                    <a:pt x="1825625" y="1997971"/>
                  </a:lnTo>
                  <a:lnTo>
                    <a:pt x="1801416" y="1993209"/>
                  </a:lnTo>
                  <a:lnTo>
                    <a:pt x="1777207" y="1989241"/>
                  </a:lnTo>
                  <a:lnTo>
                    <a:pt x="1752203" y="1985273"/>
                  </a:lnTo>
                  <a:lnTo>
                    <a:pt x="1727200" y="1982099"/>
                  </a:lnTo>
                  <a:lnTo>
                    <a:pt x="1701403" y="1979321"/>
                  </a:lnTo>
                  <a:lnTo>
                    <a:pt x="1676400" y="1976544"/>
                  </a:lnTo>
                  <a:lnTo>
                    <a:pt x="1650207" y="1974560"/>
                  </a:lnTo>
                  <a:lnTo>
                    <a:pt x="1624013" y="1973369"/>
                  </a:lnTo>
                  <a:lnTo>
                    <a:pt x="1597819" y="1971782"/>
                  </a:lnTo>
                  <a:close/>
                  <a:moveTo>
                    <a:pt x="1519238" y="1971385"/>
                  </a:moveTo>
                  <a:lnTo>
                    <a:pt x="1492250" y="1972972"/>
                  </a:lnTo>
                  <a:lnTo>
                    <a:pt x="1466057" y="1974163"/>
                  </a:lnTo>
                  <a:lnTo>
                    <a:pt x="1440657" y="1976147"/>
                  </a:lnTo>
                  <a:lnTo>
                    <a:pt x="1414860" y="1978925"/>
                  </a:lnTo>
                  <a:lnTo>
                    <a:pt x="1389460" y="1982099"/>
                  </a:lnTo>
                  <a:lnTo>
                    <a:pt x="1364060" y="1985273"/>
                  </a:lnTo>
                  <a:lnTo>
                    <a:pt x="1339453" y="1988845"/>
                  </a:lnTo>
                  <a:lnTo>
                    <a:pt x="1315244" y="1993209"/>
                  </a:lnTo>
                  <a:lnTo>
                    <a:pt x="1290638" y="1997574"/>
                  </a:lnTo>
                  <a:lnTo>
                    <a:pt x="1267222" y="2002336"/>
                  </a:lnTo>
                  <a:lnTo>
                    <a:pt x="1243410" y="2007891"/>
                  </a:lnTo>
                  <a:lnTo>
                    <a:pt x="1220788" y="2013446"/>
                  </a:lnTo>
                  <a:lnTo>
                    <a:pt x="1198166" y="2019002"/>
                  </a:lnTo>
                  <a:lnTo>
                    <a:pt x="1175941" y="2024557"/>
                  </a:lnTo>
                  <a:lnTo>
                    <a:pt x="1154510" y="2030906"/>
                  </a:lnTo>
                  <a:lnTo>
                    <a:pt x="1133078" y="2037255"/>
                  </a:lnTo>
                  <a:lnTo>
                    <a:pt x="1145778" y="2069396"/>
                  </a:lnTo>
                  <a:lnTo>
                    <a:pt x="1159272" y="2099950"/>
                  </a:lnTo>
                  <a:lnTo>
                    <a:pt x="1172369" y="2129313"/>
                  </a:lnTo>
                  <a:lnTo>
                    <a:pt x="1186260" y="2158280"/>
                  </a:lnTo>
                  <a:lnTo>
                    <a:pt x="1199753" y="2185659"/>
                  </a:lnTo>
                  <a:lnTo>
                    <a:pt x="1214041" y="2211848"/>
                  </a:lnTo>
                  <a:lnTo>
                    <a:pt x="1227535" y="2237244"/>
                  </a:lnTo>
                  <a:lnTo>
                    <a:pt x="1241425" y="2261449"/>
                  </a:lnTo>
                  <a:lnTo>
                    <a:pt x="1254919" y="2284463"/>
                  </a:lnTo>
                  <a:lnTo>
                    <a:pt x="1268016" y="2306287"/>
                  </a:lnTo>
                  <a:lnTo>
                    <a:pt x="1281113" y="2326921"/>
                  </a:lnTo>
                  <a:lnTo>
                    <a:pt x="1293813" y="2345968"/>
                  </a:lnTo>
                  <a:lnTo>
                    <a:pt x="1306116" y="2364221"/>
                  </a:lnTo>
                  <a:lnTo>
                    <a:pt x="1317625" y="2380886"/>
                  </a:lnTo>
                  <a:lnTo>
                    <a:pt x="1329135" y="2396759"/>
                  </a:lnTo>
                  <a:lnTo>
                    <a:pt x="1339453" y="2411044"/>
                  </a:lnTo>
                  <a:lnTo>
                    <a:pt x="1352550" y="2428106"/>
                  </a:lnTo>
                  <a:lnTo>
                    <a:pt x="1364456" y="2442391"/>
                  </a:lnTo>
                  <a:lnTo>
                    <a:pt x="1382316" y="2464612"/>
                  </a:lnTo>
                  <a:lnTo>
                    <a:pt x="1399381" y="2467390"/>
                  </a:lnTo>
                  <a:lnTo>
                    <a:pt x="1416050" y="2469770"/>
                  </a:lnTo>
                  <a:lnTo>
                    <a:pt x="1433116" y="2472151"/>
                  </a:lnTo>
                  <a:lnTo>
                    <a:pt x="1450181" y="2474135"/>
                  </a:lnTo>
                  <a:lnTo>
                    <a:pt x="1467247" y="2476119"/>
                  </a:lnTo>
                  <a:lnTo>
                    <a:pt x="1484710" y="2477310"/>
                  </a:lnTo>
                  <a:lnTo>
                    <a:pt x="1501775" y="2478103"/>
                  </a:lnTo>
                  <a:lnTo>
                    <a:pt x="1519238" y="2478897"/>
                  </a:lnTo>
                  <a:lnTo>
                    <a:pt x="1519238" y="1971385"/>
                  </a:lnTo>
                  <a:close/>
                  <a:moveTo>
                    <a:pt x="2857896" y="1752600"/>
                  </a:moveTo>
                  <a:lnTo>
                    <a:pt x="3030537" y="1786324"/>
                  </a:lnTo>
                  <a:lnTo>
                    <a:pt x="3025377" y="1812510"/>
                  </a:lnTo>
                  <a:lnTo>
                    <a:pt x="3019425" y="1838299"/>
                  </a:lnTo>
                  <a:lnTo>
                    <a:pt x="3013471" y="1864485"/>
                  </a:lnTo>
                  <a:lnTo>
                    <a:pt x="3006327" y="1890275"/>
                  </a:lnTo>
                  <a:lnTo>
                    <a:pt x="2999581" y="1916064"/>
                  </a:lnTo>
                  <a:lnTo>
                    <a:pt x="2991643" y="1941059"/>
                  </a:lnTo>
                  <a:lnTo>
                    <a:pt x="2983706" y="1966849"/>
                  </a:lnTo>
                  <a:lnTo>
                    <a:pt x="2974975" y="1992241"/>
                  </a:lnTo>
                  <a:lnTo>
                    <a:pt x="2966243" y="2017237"/>
                  </a:lnTo>
                  <a:lnTo>
                    <a:pt x="2956718" y="2042232"/>
                  </a:lnTo>
                  <a:lnTo>
                    <a:pt x="2946796" y="2066831"/>
                  </a:lnTo>
                  <a:lnTo>
                    <a:pt x="2936478" y="2091430"/>
                  </a:lnTo>
                  <a:lnTo>
                    <a:pt x="2925762" y="2115632"/>
                  </a:lnTo>
                  <a:lnTo>
                    <a:pt x="2914253" y="2140231"/>
                  </a:lnTo>
                  <a:lnTo>
                    <a:pt x="2903140" y="2164036"/>
                  </a:lnTo>
                  <a:lnTo>
                    <a:pt x="2890837" y="2187842"/>
                  </a:lnTo>
                  <a:lnTo>
                    <a:pt x="2878534" y="2211250"/>
                  </a:lnTo>
                  <a:lnTo>
                    <a:pt x="2865437" y="2235056"/>
                  </a:lnTo>
                  <a:lnTo>
                    <a:pt x="2852340" y="2258068"/>
                  </a:lnTo>
                  <a:lnTo>
                    <a:pt x="2838449" y="2280683"/>
                  </a:lnTo>
                  <a:lnTo>
                    <a:pt x="2824559" y="2303298"/>
                  </a:lnTo>
                  <a:lnTo>
                    <a:pt x="2809875" y="2325516"/>
                  </a:lnTo>
                  <a:lnTo>
                    <a:pt x="2795190" y="2348131"/>
                  </a:lnTo>
                  <a:lnTo>
                    <a:pt x="2780109" y="2369953"/>
                  </a:lnTo>
                  <a:lnTo>
                    <a:pt x="2764234" y="2390981"/>
                  </a:lnTo>
                  <a:lnTo>
                    <a:pt x="2747962" y="2412406"/>
                  </a:lnTo>
                  <a:lnTo>
                    <a:pt x="2731293" y="2433434"/>
                  </a:lnTo>
                  <a:lnTo>
                    <a:pt x="2715021" y="2454462"/>
                  </a:lnTo>
                  <a:lnTo>
                    <a:pt x="2697956" y="2474697"/>
                  </a:lnTo>
                  <a:lnTo>
                    <a:pt x="2680096" y="2494535"/>
                  </a:lnTo>
                  <a:lnTo>
                    <a:pt x="2662237" y="2514769"/>
                  </a:lnTo>
                  <a:lnTo>
                    <a:pt x="2643981" y="2533813"/>
                  </a:lnTo>
                  <a:lnTo>
                    <a:pt x="2625328" y="2553254"/>
                  </a:lnTo>
                  <a:lnTo>
                    <a:pt x="2606675" y="2571902"/>
                  </a:lnTo>
                  <a:lnTo>
                    <a:pt x="2587228" y="2590550"/>
                  </a:lnTo>
                  <a:lnTo>
                    <a:pt x="2567781" y="2608404"/>
                  </a:lnTo>
                  <a:lnTo>
                    <a:pt x="2547937" y="2626258"/>
                  </a:lnTo>
                  <a:lnTo>
                    <a:pt x="2527696" y="2643715"/>
                  </a:lnTo>
                  <a:lnTo>
                    <a:pt x="2507059" y="2660775"/>
                  </a:lnTo>
                  <a:lnTo>
                    <a:pt x="2486421" y="2677439"/>
                  </a:lnTo>
                  <a:lnTo>
                    <a:pt x="2464990" y="2693706"/>
                  </a:lnTo>
                  <a:lnTo>
                    <a:pt x="2443956" y="2709576"/>
                  </a:lnTo>
                  <a:lnTo>
                    <a:pt x="2422525" y="2725447"/>
                  </a:lnTo>
                  <a:lnTo>
                    <a:pt x="2400696" y="2740127"/>
                  </a:lnTo>
                  <a:lnTo>
                    <a:pt x="2378075" y="2755203"/>
                  </a:lnTo>
                  <a:lnTo>
                    <a:pt x="2355453" y="2769487"/>
                  </a:lnTo>
                  <a:lnTo>
                    <a:pt x="2332831" y="2783373"/>
                  </a:lnTo>
                  <a:lnTo>
                    <a:pt x="2310209" y="2796863"/>
                  </a:lnTo>
                  <a:lnTo>
                    <a:pt x="2287190" y="2810353"/>
                  </a:lnTo>
                  <a:lnTo>
                    <a:pt x="2263378" y="2823049"/>
                  </a:lnTo>
                  <a:lnTo>
                    <a:pt x="2239962" y="2835348"/>
                  </a:lnTo>
                  <a:lnTo>
                    <a:pt x="2215753" y="2847251"/>
                  </a:lnTo>
                  <a:lnTo>
                    <a:pt x="2191940" y="2859154"/>
                  </a:lnTo>
                  <a:lnTo>
                    <a:pt x="2167731" y="2869866"/>
                  </a:lnTo>
                  <a:lnTo>
                    <a:pt x="2143521" y="2880975"/>
                  </a:lnTo>
                  <a:lnTo>
                    <a:pt x="2118518" y="2890894"/>
                  </a:lnTo>
                  <a:lnTo>
                    <a:pt x="2093515" y="2900416"/>
                  </a:lnTo>
                  <a:lnTo>
                    <a:pt x="2068909" y="2909938"/>
                  </a:lnTo>
                  <a:lnTo>
                    <a:pt x="2043509" y="2918667"/>
                  </a:lnTo>
                  <a:lnTo>
                    <a:pt x="2018109" y="2926999"/>
                  </a:lnTo>
                  <a:lnTo>
                    <a:pt x="1992709" y="2934934"/>
                  </a:lnTo>
                  <a:lnTo>
                    <a:pt x="1966912" y="2942869"/>
                  </a:lnTo>
                  <a:lnTo>
                    <a:pt x="1941115" y="2949614"/>
                  </a:lnTo>
                  <a:lnTo>
                    <a:pt x="1915318" y="2956359"/>
                  </a:lnTo>
                  <a:lnTo>
                    <a:pt x="1944687" y="3075783"/>
                  </a:lnTo>
                  <a:lnTo>
                    <a:pt x="1905396" y="3078163"/>
                  </a:lnTo>
                  <a:lnTo>
                    <a:pt x="1866503" y="3079353"/>
                  </a:lnTo>
                  <a:lnTo>
                    <a:pt x="1827212" y="3079750"/>
                  </a:lnTo>
                  <a:lnTo>
                    <a:pt x="1788715" y="3079353"/>
                  </a:lnTo>
                  <a:lnTo>
                    <a:pt x="1749821" y="3077766"/>
                  </a:lnTo>
                  <a:lnTo>
                    <a:pt x="1711721" y="3074989"/>
                  </a:lnTo>
                  <a:lnTo>
                    <a:pt x="1673621" y="3071815"/>
                  </a:lnTo>
                  <a:lnTo>
                    <a:pt x="1635521" y="3067451"/>
                  </a:lnTo>
                  <a:lnTo>
                    <a:pt x="1598215" y="3062293"/>
                  </a:lnTo>
                  <a:lnTo>
                    <a:pt x="1560909" y="3056342"/>
                  </a:lnTo>
                  <a:lnTo>
                    <a:pt x="1523999" y="3049200"/>
                  </a:lnTo>
                  <a:lnTo>
                    <a:pt x="1487090" y="3041265"/>
                  </a:lnTo>
                  <a:lnTo>
                    <a:pt x="1450975" y="3032536"/>
                  </a:lnTo>
                  <a:lnTo>
                    <a:pt x="1415256" y="3023014"/>
                  </a:lnTo>
                  <a:lnTo>
                    <a:pt x="1379537" y="3012698"/>
                  </a:lnTo>
                  <a:lnTo>
                    <a:pt x="1344612" y="3001589"/>
                  </a:lnTo>
                  <a:lnTo>
                    <a:pt x="1309687" y="2989290"/>
                  </a:lnTo>
                  <a:lnTo>
                    <a:pt x="1275159" y="2976990"/>
                  </a:lnTo>
                  <a:lnTo>
                    <a:pt x="1241425" y="2963104"/>
                  </a:lnTo>
                  <a:lnTo>
                    <a:pt x="1208087" y="2948821"/>
                  </a:lnTo>
                  <a:lnTo>
                    <a:pt x="1175146" y="2933744"/>
                  </a:lnTo>
                  <a:lnTo>
                    <a:pt x="1142603" y="2917874"/>
                  </a:lnTo>
                  <a:lnTo>
                    <a:pt x="1111249" y="2901210"/>
                  </a:lnTo>
                  <a:lnTo>
                    <a:pt x="1079896" y="2883753"/>
                  </a:lnTo>
                  <a:lnTo>
                    <a:pt x="1049337" y="2865899"/>
                  </a:lnTo>
                  <a:lnTo>
                    <a:pt x="1019175" y="2847251"/>
                  </a:lnTo>
                  <a:lnTo>
                    <a:pt x="989806" y="2827810"/>
                  </a:lnTo>
                  <a:lnTo>
                    <a:pt x="961231" y="2807972"/>
                  </a:lnTo>
                  <a:lnTo>
                    <a:pt x="932656" y="2787341"/>
                  </a:lnTo>
                  <a:lnTo>
                    <a:pt x="905271" y="2765916"/>
                  </a:lnTo>
                  <a:lnTo>
                    <a:pt x="878681" y="2744491"/>
                  </a:lnTo>
                  <a:lnTo>
                    <a:pt x="852487" y="2721876"/>
                  </a:lnTo>
                  <a:lnTo>
                    <a:pt x="884634" y="2732985"/>
                  </a:lnTo>
                  <a:lnTo>
                    <a:pt x="917575" y="2742904"/>
                  </a:lnTo>
                  <a:lnTo>
                    <a:pt x="950118" y="2751633"/>
                  </a:lnTo>
                  <a:lnTo>
                    <a:pt x="983059" y="2759965"/>
                  </a:lnTo>
                  <a:lnTo>
                    <a:pt x="1015603" y="2767503"/>
                  </a:lnTo>
                  <a:lnTo>
                    <a:pt x="1048940" y="2773851"/>
                  </a:lnTo>
                  <a:lnTo>
                    <a:pt x="1081484" y="2779406"/>
                  </a:lnTo>
                  <a:lnTo>
                    <a:pt x="1114425" y="2784167"/>
                  </a:lnTo>
                  <a:lnTo>
                    <a:pt x="1146968" y="2788134"/>
                  </a:lnTo>
                  <a:lnTo>
                    <a:pt x="1179909" y="2791308"/>
                  </a:lnTo>
                  <a:lnTo>
                    <a:pt x="1212453" y="2793689"/>
                  </a:lnTo>
                  <a:lnTo>
                    <a:pt x="1245393" y="2794879"/>
                  </a:lnTo>
                  <a:lnTo>
                    <a:pt x="1277540" y="2795673"/>
                  </a:lnTo>
                  <a:lnTo>
                    <a:pt x="1310084" y="2795276"/>
                  </a:lnTo>
                  <a:lnTo>
                    <a:pt x="1341834" y="2794482"/>
                  </a:lnTo>
                  <a:lnTo>
                    <a:pt x="1373584" y="2792499"/>
                  </a:lnTo>
                  <a:lnTo>
                    <a:pt x="1405731" y="2790118"/>
                  </a:lnTo>
                  <a:lnTo>
                    <a:pt x="1437084" y="2786547"/>
                  </a:lnTo>
                  <a:lnTo>
                    <a:pt x="1468437" y="2782580"/>
                  </a:lnTo>
                  <a:lnTo>
                    <a:pt x="1499393" y="2777819"/>
                  </a:lnTo>
                  <a:lnTo>
                    <a:pt x="1529953" y="2772264"/>
                  </a:lnTo>
                  <a:lnTo>
                    <a:pt x="1560512" y="2765916"/>
                  </a:lnTo>
                  <a:lnTo>
                    <a:pt x="1590675" y="2759171"/>
                  </a:lnTo>
                  <a:lnTo>
                    <a:pt x="1620440" y="2751236"/>
                  </a:lnTo>
                  <a:lnTo>
                    <a:pt x="1649412" y="2742904"/>
                  </a:lnTo>
                  <a:lnTo>
                    <a:pt x="1678781" y="2733779"/>
                  </a:lnTo>
                  <a:lnTo>
                    <a:pt x="1707753" y="2724256"/>
                  </a:lnTo>
                  <a:lnTo>
                    <a:pt x="1735534" y="2713544"/>
                  </a:lnTo>
                  <a:lnTo>
                    <a:pt x="1763712" y="2702832"/>
                  </a:lnTo>
                  <a:lnTo>
                    <a:pt x="1791096" y="2690929"/>
                  </a:lnTo>
                  <a:lnTo>
                    <a:pt x="1818084" y="2678629"/>
                  </a:lnTo>
                  <a:lnTo>
                    <a:pt x="1844278" y="2665537"/>
                  </a:lnTo>
                  <a:lnTo>
                    <a:pt x="1873646" y="2785357"/>
                  </a:lnTo>
                  <a:lnTo>
                    <a:pt x="1896665" y="2779406"/>
                  </a:lnTo>
                  <a:lnTo>
                    <a:pt x="1919287" y="2773454"/>
                  </a:lnTo>
                  <a:lnTo>
                    <a:pt x="1941512" y="2766709"/>
                  </a:lnTo>
                  <a:lnTo>
                    <a:pt x="1964531" y="2759965"/>
                  </a:lnTo>
                  <a:lnTo>
                    <a:pt x="1986756" y="2752426"/>
                  </a:lnTo>
                  <a:lnTo>
                    <a:pt x="2008981" y="2744491"/>
                  </a:lnTo>
                  <a:lnTo>
                    <a:pt x="2030809" y="2736556"/>
                  </a:lnTo>
                  <a:lnTo>
                    <a:pt x="2052637" y="2727827"/>
                  </a:lnTo>
                  <a:lnTo>
                    <a:pt x="2074465" y="2719099"/>
                  </a:lnTo>
                  <a:lnTo>
                    <a:pt x="2096293" y="2709180"/>
                  </a:lnTo>
                  <a:lnTo>
                    <a:pt x="2117725" y="2699658"/>
                  </a:lnTo>
                  <a:lnTo>
                    <a:pt x="2138759" y="2689342"/>
                  </a:lnTo>
                  <a:lnTo>
                    <a:pt x="2159793" y="2678629"/>
                  </a:lnTo>
                  <a:lnTo>
                    <a:pt x="2180431" y="2667917"/>
                  </a:lnTo>
                  <a:lnTo>
                    <a:pt x="2201465" y="2656411"/>
                  </a:lnTo>
                  <a:lnTo>
                    <a:pt x="2221706" y="2645302"/>
                  </a:lnTo>
                  <a:lnTo>
                    <a:pt x="2241946" y="2633003"/>
                  </a:lnTo>
                  <a:lnTo>
                    <a:pt x="2262187" y="2620703"/>
                  </a:lnTo>
                  <a:lnTo>
                    <a:pt x="2281634" y="2608007"/>
                  </a:lnTo>
                  <a:lnTo>
                    <a:pt x="2301478" y="2594914"/>
                  </a:lnTo>
                  <a:lnTo>
                    <a:pt x="2320528" y="2581424"/>
                  </a:lnTo>
                  <a:lnTo>
                    <a:pt x="2339975" y="2567934"/>
                  </a:lnTo>
                  <a:lnTo>
                    <a:pt x="2358628" y="2554048"/>
                  </a:lnTo>
                  <a:lnTo>
                    <a:pt x="2377281" y="2539368"/>
                  </a:lnTo>
                  <a:lnTo>
                    <a:pt x="2395537" y="2524688"/>
                  </a:lnTo>
                  <a:lnTo>
                    <a:pt x="2414190" y="2509611"/>
                  </a:lnTo>
                  <a:lnTo>
                    <a:pt x="2431653" y="2494138"/>
                  </a:lnTo>
                  <a:lnTo>
                    <a:pt x="2449512" y="2478268"/>
                  </a:lnTo>
                  <a:lnTo>
                    <a:pt x="2466578" y="2462397"/>
                  </a:lnTo>
                  <a:lnTo>
                    <a:pt x="2483643" y="2446130"/>
                  </a:lnTo>
                  <a:lnTo>
                    <a:pt x="2499915" y="2429466"/>
                  </a:lnTo>
                  <a:lnTo>
                    <a:pt x="2516584" y="2412406"/>
                  </a:lnTo>
                  <a:lnTo>
                    <a:pt x="2532856" y="2395345"/>
                  </a:lnTo>
                  <a:lnTo>
                    <a:pt x="2548731" y="2377888"/>
                  </a:lnTo>
                  <a:lnTo>
                    <a:pt x="2564209" y="2360034"/>
                  </a:lnTo>
                  <a:lnTo>
                    <a:pt x="2579290" y="2342180"/>
                  </a:lnTo>
                  <a:lnTo>
                    <a:pt x="2593975" y="2323929"/>
                  </a:lnTo>
                  <a:lnTo>
                    <a:pt x="2608659" y="2305679"/>
                  </a:lnTo>
                  <a:lnTo>
                    <a:pt x="2622946" y="2286237"/>
                  </a:lnTo>
                  <a:lnTo>
                    <a:pt x="2636837" y="2267590"/>
                  </a:lnTo>
                  <a:lnTo>
                    <a:pt x="2650331" y="2248546"/>
                  </a:lnTo>
                  <a:lnTo>
                    <a:pt x="2663428" y="2228708"/>
                  </a:lnTo>
                  <a:lnTo>
                    <a:pt x="2676128" y="2209267"/>
                  </a:lnTo>
                  <a:lnTo>
                    <a:pt x="2688828" y="2189032"/>
                  </a:lnTo>
                  <a:lnTo>
                    <a:pt x="2700337" y="2169194"/>
                  </a:lnTo>
                  <a:lnTo>
                    <a:pt x="2712243" y="2148563"/>
                  </a:lnTo>
                  <a:lnTo>
                    <a:pt x="2723753" y="2127932"/>
                  </a:lnTo>
                  <a:lnTo>
                    <a:pt x="2734468" y="2106904"/>
                  </a:lnTo>
                  <a:lnTo>
                    <a:pt x="2745581" y="2086272"/>
                  </a:lnTo>
                  <a:lnTo>
                    <a:pt x="2755503" y="2064847"/>
                  </a:lnTo>
                  <a:lnTo>
                    <a:pt x="2765425" y="2043422"/>
                  </a:lnTo>
                  <a:lnTo>
                    <a:pt x="2774949" y="2021998"/>
                  </a:lnTo>
                  <a:lnTo>
                    <a:pt x="2783681" y="2000176"/>
                  </a:lnTo>
                  <a:lnTo>
                    <a:pt x="2792412" y="1978354"/>
                  </a:lnTo>
                  <a:lnTo>
                    <a:pt x="2801143" y="1956533"/>
                  </a:lnTo>
                  <a:lnTo>
                    <a:pt x="2809081" y="1934314"/>
                  </a:lnTo>
                  <a:lnTo>
                    <a:pt x="2816621" y="1912096"/>
                  </a:lnTo>
                  <a:lnTo>
                    <a:pt x="2823765" y="1889878"/>
                  </a:lnTo>
                  <a:lnTo>
                    <a:pt x="2830512" y="1866866"/>
                  </a:lnTo>
                  <a:lnTo>
                    <a:pt x="2836862" y="1844251"/>
                  </a:lnTo>
                  <a:lnTo>
                    <a:pt x="2842815" y="1821636"/>
                  </a:lnTo>
                  <a:lnTo>
                    <a:pt x="2847975" y="1799021"/>
                  </a:lnTo>
                  <a:lnTo>
                    <a:pt x="2853134" y="1776009"/>
                  </a:lnTo>
                  <a:lnTo>
                    <a:pt x="2857896" y="1752600"/>
                  </a:lnTo>
                  <a:close/>
                  <a:moveTo>
                    <a:pt x="2171700" y="1500380"/>
                  </a:moveTo>
                  <a:lnTo>
                    <a:pt x="2170510" y="1534505"/>
                  </a:lnTo>
                  <a:lnTo>
                    <a:pt x="2168525" y="1568233"/>
                  </a:lnTo>
                  <a:lnTo>
                    <a:pt x="2166144" y="1601961"/>
                  </a:lnTo>
                  <a:lnTo>
                    <a:pt x="2162969" y="1634499"/>
                  </a:lnTo>
                  <a:lnTo>
                    <a:pt x="2159000" y="1666640"/>
                  </a:lnTo>
                  <a:lnTo>
                    <a:pt x="2154635" y="1698781"/>
                  </a:lnTo>
                  <a:lnTo>
                    <a:pt x="2149872" y="1730129"/>
                  </a:lnTo>
                  <a:lnTo>
                    <a:pt x="2144316" y="1760683"/>
                  </a:lnTo>
                  <a:lnTo>
                    <a:pt x="2138760" y="1791237"/>
                  </a:lnTo>
                  <a:lnTo>
                    <a:pt x="2132013" y="1820997"/>
                  </a:lnTo>
                  <a:lnTo>
                    <a:pt x="2124869" y="1849963"/>
                  </a:lnTo>
                  <a:lnTo>
                    <a:pt x="2118122" y="1878930"/>
                  </a:lnTo>
                  <a:lnTo>
                    <a:pt x="2110185" y="1907500"/>
                  </a:lnTo>
                  <a:lnTo>
                    <a:pt x="2101850" y="1934879"/>
                  </a:lnTo>
                  <a:lnTo>
                    <a:pt x="2093516" y="1961862"/>
                  </a:lnTo>
                  <a:lnTo>
                    <a:pt x="2084785" y="1988448"/>
                  </a:lnTo>
                  <a:lnTo>
                    <a:pt x="2107010" y="1996384"/>
                  </a:lnTo>
                  <a:lnTo>
                    <a:pt x="2128441" y="2004717"/>
                  </a:lnTo>
                  <a:lnTo>
                    <a:pt x="2149079" y="2013050"/>
                  </a:lnTo>
                  <a:lnTo>
                    <a:pt x="2169319" y="2021383"/>
                  </a:lnTo>
                  <a:lnTo>
                    <a:pt x="2206625" y="2037255"/>
                  </a:lnTo>
                  <a:lnTo>
                    <a:pt x="2241550" y="2053127"/>
                  </a:lnTo>
                  <a:lnTo>
                    <a:pt x="2272507" y="2067809"/>
                  </a:lnTo>
                  <a:lnTo>
                    <a:pt x="2301082" y="2082490"/>
                  </a:lnTo>
                  <a:lnTo>
                    <a:pt x="2325291" y="2095585"/>
                  </a:lnTo>
                  <a:lnTo>
                    <a:pt x="2346325" y="2106695"/>
                  </a:lnTo>
                  <a:lnTo>
                    <a:pt x="2359025" y="2091220"/>
                  </a:lnTo>
                  <a:lnTo>
                    <a:pt x="2371329" y="2075348"/>
                  </a:lnTo>
                  <a:lnTo>
                    <a:pt x="2383235" y="2059079"/>
                  </a:lnTo>
                  <a:lnTo>
                    <a:pt x="2394744" y="2042810"/>
                  </a:lnTo>
                  <a:lnTo>
                    <a:pt x="2406254" y="2026144"/>
                  </a:lnTo>
                  <a:lnTo>
                    <a:pt x="2417366" y="2009082"/>
                  </a:lnTo>
                  <a:lnTo>
                    <a:pt x="2428082" y="1991622"/>
                  </a:lnTo>
                  <a:lnTo>
                    <a:pt x="2438401" y="1974560"/>
                  </a:lnTo>
                  <a:lnTo>
                    <a:pt x="2448719" y="1956704"/>
                  </a:lnTo>
                  <a:lnTo>
                    <a:pt x="2458244" y="1938847"/>
                  </a:lnTo>
                  <a:lnTo>
                    <a:pt x="2467769" y="1920991"/>
                  </a:lnTo>
                  <a:lnTo>
                    <a:pt x="2476897" y="1902341"/>
                  </a:lnTo>
                  <a:lnTo>
                    <a:pt x="2485232" y="1884089"/>
                  </a:lnTo>
                  <a:lnTo>
                    <a:pt x="2493566" y="1865439"/>
                  </a:lnTo>
                  <a:lnTo>
                    <a:pt x="2501901" y="1846789"/>
                  </a:lnTo>
                  <a:lnTo>
                    <a:pt x="2509441" y="1827346"/>
                  </a:lnTo>
                  <a:lnTo>
                    <a:pt x="2516585" y="1808299"/>
                  </a:lnTo>
                  <a:lnTo>
                    <a:pt x="2523332" y="1788856"/>
                  </a:lnTo>
                  <a:lnTo>
                    <a:pt x="2529682" y="1769412"/>
                  </a:lnTo>
                  <a:lnTo>
                    <a:pt x="2536032" y="1749175"/>
                  </a:lnTo>
                  <a:lnTo>
                    <a:pt x="2541588" y="1729732"/>
                  </a:lnTo>
                  <a:lnTo>
                    <a:pt x="2546747" y="1709495"/>
                  </a:lnTo>
                  <a:lnTo>
                    <a:pt x="2551510" y="1689258"/>
                  </a:lnTo>
                  <a:lnTo>
                    <a:pt x="2555875" y="1668624"/>
                  </a:lnTo>
                  <a:lnTo>
                    <a:pt x="2559844" y="1647991"/>
                  </a:lnTo>
                  <a:lnTo>
                    <a:pt x="2563813" y="1627357"/>
                  </a:lnTo>
                  <a:lnTo>
                    <a:pt x="2566988" y="1606723"/>
                  </a:lnTo>
                  <a:lnTo>
                    <a:pt x="2569766" y="1585692"/>
                  </a:lnTo>
                  <a:lnTo>
                    <a:pt x="2572147" y="1564662"/>
                  </a:lnTo>
                  <a:lnTo>
                    <a:pt x="2573735" y="1543234"/>
                  </a:lnTo>
                  <a:lnTo>
                    <a:pt x="2575719" y="1521807"/>
                  </a:lnTo>
                  <a:lnTo>
                    <a:pt x="2576513" y="1500380"/>
                  </a:lnTo>
                  <a:lnTo>
                    <a:pt x="2171700" y="1500380"/>
                  </a:lnTo>
                  <a:close/>
                  <a:moveTo>
                    <a:pt x="1597819" y="1500380"/>
                  </a:moveTo>
                  <a:lnTo>
                    <a:pt x="1597819" y="1893215"/>
                  </a:lnTo>
                  <a:lnTo>
                    <a:pt x="1625997" y="1894802"/>
                  </a:lnTo>
                  <a:lnTo>
                    <a:pt x="1654572" y="1896389"/>
                  </a:lnTo>
                  <a:lnTo>
                    <a:pt x="1682353" y="1898770"/>
                  </a:lnTo>
                  <a:lnTo>
                    <a:pt x="1709738" y="1901151"/>
                  </a:lnTo>
                  <a:lnTo>
                    <a:pt x="1736725" y="1904326"/>
                  </a:lnTo>
                  <a:lnTo>
                    <a:pt x="1764110" y="1908294"/>
                  </a:lnTo>
                  <a:lnTo>
                    <a:pt x="1790700" y="1912262"/>
                  </a:lnTo>
                  <a:lnTo>
                    <a:pt x="1816894" y="1916626"/>
                  </a:lnTo>
                  <a:lnTo>
                    <a:pt x="1842691" y="1921388"/>
                  </a:lnTo>
                  <a:lnTo>
                    <a:pt x="1868091" y="1926547"/>
                  </a:lnTo>
                  <a:lnTo>
                    <a:pt x="1892697" y="1932102"/>
                  </a:lnTo>
                  <a:lnTo>
                    <a:pt x="1917303" y="1938054"/>
                  </a:lnTo>
                  <a:lnTo>
                    <a:pt x="1941116" y="1944006"/>
                  </a:lnTo>
                  <a:lnTo>
                    <a:pt x="1964929" y="1950355"/>
                  </a:lnTo>
                  <a:lnTo>
                    <a:pt x="1987550" y="1957100"/>
                  </a:lnTo>
                  <a:lnTo>
                    <a:pt x="2010172" y="1963449"/>
                  </a:lnTo>
                  <a:lnTo>
                    <a:pt x="2018507" y="1938451"/>
                  </a:lnTo>
                  <a:lnTo>
                    <a:pt x="2026841" y="1912658"/>
                  </a:lnTo>
                  <a:lnTo>
                    <a:pt x="2034382" y="1886469"/>
                  </a:lnTo>
                  <a:lnTo>
                    <a:pt x="2041525" y="1859884"/>
                  </a:lnTo>
                  <a:lnTo>
                    <a:pt x="2048669" y="1832107"/>
                  </a:lnTo>
                  <a:lnTo>
                    <a:pt x="2055019" y="1804331"/>
                  </a:lnTo>
                  <a:lnTo>
                    <a:pt x="2061369" y="1776555"/>
                  </a:lnTo>
                  <a:lnTo>
                    <a:pt x="2066529" y="1747588"/>
                  </a:lnTo>
                  <a:lnTo>
                    <a:pt x="2071688" y="1718225"/>
                  </a:lnTo>
                  <a:lnTo>
                    <a:pt x="2076450" y="1688068"/>
                  </a:lnTo>
                  <a:lnTo>
                    <a:pt x="2080419" y="1657911"/>
                  </a:lnTo>
                  <a:lnTo>
                    <a:pt x="2083991" y="1627357"/>
                  </a:lnTo>
                  <a:lnTo>
                    <a:pt x="2087166" y="1596406"/>
                  </a:lnTo>
                  <a:lnTo>
                    <a:pt x="2089547" y="1564662"/>
                  </a:lnTo>
                  <a:lnTo>
                    <a:pt x="2091532" y="1532918"/>
                  </a:lnTo>
                  <a:lnTo>
                    <a:pt x="2092722" y="1500380"/>
                  </a:lnTo>
                  <a:lnTo>
                    <a:pt x="1597819" y="1500380"/>
                  </a:lnTo>
                  <a:close/>
                  <a:moveTo>
                    <a:pt x="1023541" y="1500380"/>
                  </a:moveTo>
                  <a:lnTo>
                    <a:pt x="1024731" y="1532918"/>
                  </a:lnTo>
                  <a:lnTo>
                    <a:pt x="1026716" y="1564662"/>
                  </a:lnTo>
                  <a:lnTo>
                    <a:pt x="1028700" y="1596406"/>
                  </a:lnTo>
                  <a:lnTo>
                    <a:pt x="1031875" y="1627357"/>
                  </a:lnTo>
                  <a:lnTo>
                    <a:pt x="1035447" y="1657911"/>
                  </a:lnTo>
                  <a:lnTo>
                    <a:pt x="1039813" y="1688068"/>
                  </a:lnTo>
                  <a:lnTo>
                    <a:pt x="1044575" y="1717828"/>
                  </a:lnTo>
                  <a:lnTo>
                    <a:pt x="1049338" y="1747191"/>
                  </a:lnTo>
                  <a:lnTo>
                    <a:pt x="1054894" y="1775761"/>
                  </a:lnTo>
                  <a:lnTo>
                    <a:pt x="1061244" y="1804331"/>
                  </a:lnTo>
                  <a:lnTo>
                    <a:pt x="1067594" y="1832107"/>
                  </a:lnTo>
                  <a:lnTo>
                    <a:pt x="1074738" y="1859884"/>
                  </a:lnTo>
                  <a:lnTo>
                    <a:pt x="1081881" y="1886469"/>
                  </a:lnTo>
                  <a:lnTo>
                    <a:pt x="1089819" y="1912658"/>
                  </a:lnTo>
                  <a:lnTo>
                    <a:pt x="1097756" y="1938451"/>
                  </a:lnTo>
                  <a:lnTo>
                    <a:pt x="1106091" y="1963449"/>
                  </a:lnTo>
                  <a:lnTo>
                    <a:pt x="1128713" y="1957100"/>
                  </a:lnTo>
                  <a:lnTo>
                    <a:pt x="1151731" y="1950355"/>
                  </a:lnTo>
                  <a:lnTo>
                    <a:pt x="1175544" y="1944006"/>
                  </a:lnTo>
                  <a:lnTo>
                    <a:pt x="1199356" y="1938054"/>
                  </a:lnTo>
                  <a:lnTo>
                    <a:pt x="1223963" y="1932102"/>
                  </a:lnTo>
                  <a:lnTo>
                    <a:pt x="1248966" y="1926547"/>
                  </a:lnTo>
                  <a:lnTo>
                    <a:pt x="1273969" y="1921388"/>
                  </a:lnTo>
                  <a:lnTo>
                    <a:pt x="1299766" y="1916626"/>
                  </a:lnTo>
                  <a:lnTo>
                    <a:pt x="1325960" y="1912262"/>
                  </a:lnTo>
                  <a:lnTo>
                    <a:pt x="1352550" y="1908294"/>
                  </a:lnTo>
                  <a:lnTo>
                    <a:pt x="1379538" y="1904326"/>
                  </a:lnTo>
                  <a:lnTo>
                    <a:pt x="1406922" y="1901151"/>
                  </a:lnTo>
                  <a:lnTo>
                    <a:pt x="1434307" y="1898770"/>
                  </a:lnTo>
                  <a:lnTo>
                    <a:pt x="1462485" y="1896389"/>
                  </a:lnTo>
                  <a:lnTo>
                    <a:pt x="1490663" y="1894802"/>
                  </a:lnTo>
                  <a:lnTo>
                    <a:pt x="1519238" y="1893215"/>
                  </a:lnTo>
                  <a:lnTo>
                    <a:pt x="1519238" y="1500380"/>
                  </a:lnTo>
                  <a:lnTo>
                    <a:pt x="1023541" y="1500380"/>
                  </a:lnTo>
                  <a:close/>
                  <a:moveTo>
                    <a:pt x="539750" y="1500380"/>
                  </a:moveTo>
                  <a:lnTo>
                    <a:pt x="540544" y="1521807"/>
                  </a:lnTo>
                  <a:lnTo>
                    <a:pt x="542528" y="1543234"/>
                  </a:lnTo>
                  <a:lnTo>
                    <a:pt x="544116" y="1564662"/>
                  </a:lnTo>
                  <a:lnTo>
                    <a:pt x="546894" y="1585692"/>
                  </a:lnTo>
                  <a:lnTo>
                    <a:pt x="549275" y="1606723"/>
                  </a:lnTo>
                  <a:lnTo>
                    <a:pt x="552847" y="1627357"/>
                  </a:lnTo>
                  <a:lnTo>
                    <a:pt x="556419" y="1647991"/>
                  </a:lnTo>
                  <a:lnTo>
                    <a:pt x="560388" y="1668624"/>
                  </a:lnTo>
                  <a:lnTo>
                    <a:pt x="564753" y="1689258"/>
                  </a:lnTo>
                  <a:lnTo>
                    <a:pt x="569913" y="1709495"/>
                  </a:lnTo>
                  <a:lnTo>
                    <a:pt x="575072" y="1729732"/>
                  </a:lnTo>
                  <a:lnTo>
                    <a:pt x="580628" y="1749175"/>
                  </a:lnTo>
                  <a:lnTo>
                    <a:pt x="586581" y="1769412"/>
                  </a:lnTo>
                  <a:lnTo>
                    <a:pt x="592931" y="1788856"/>
                  </a:lnTo>
                  <a:lnTo>
                    <a:pt x="600075" y="1808299"/>
                  </a:lnTo>
                  <a:lnTo>
                    <a:pt x="606822" y="1827346"/>
                  </a:lnTo>
                  <a:lnTo>
                    <a:pt x="614759" y="1846789"/>
                  </a:lnTo>
                  <a:lnTo>
                    <a:pt x="622697" y="1865439"/>
                  </a:lnTo>
                  <a:lnTo>
                    <a:pt x="631031" y="1884089"/>
                  </a:lnTo>
                  <a:lnTo>
                    <a:pt x="639763" y="1902341"/>
                  </a:lnTo>
                  <a:lnTo>
                    <a:pt x="648494" y="1920991"/>
                  </a:lnTo>
                  <a:lnTo>
                    <a:pt x="658019" y="1938847"/>
                  </a:lnTo>
                  <a:lnTo>
                    <a:pt x="667544" y="1956704"/>
                  </a:lnTo>
                  <a:lnTo>
                    <a:pt x="677863" y="1974560"/>
                  </a:lnTo>
                  <a:lnTo>
                    <a:pt x="688181" y="1991622"/>
                  </a:lnTo>
                  <a:lnTo>
                    <a:pt x="699294" y="2009082"/>
                  </a:lnTo>
                  <a:lnTo>
                    <a:pt x="710009" y="2026144"/>
                  </a:lnTo>
                  <a:lnTo>
                    <a:pt x="721519" y="2042810"/>
                  </a:lnTo>
                  <a:lnTo>
                    <a:pt x="733028" y="2059079"/>
                  </a:lnTo>
                  <a:lnTo>
                    <a:pt x="745331" y="2075348"/>
                  </a:lnTo>
                  <a:lnTo>
                    <a:pt x="757634" y="2091220"/>
                  </a:lnTo>
                  <a:lnTo>
                    <a:pt x="770334" y="2106695"/>
                  </a:lnTo>
                  <a:lnTo>
                    <a:pt x="791369" y="2095585"/>
                  </a:lnTo>
                  <a:lnTo>
                    <a:pt x="815578" y="2082490"/>
                  </a:lnTo>
                  <a:lnTo>
                    <a:pt x="843756" y="2067809"/>
                  </a:lnTo>
                  <a:lnTo>
                    <a:pt x="875109" y="2053127"/>
                  </a:lnTo>
                  <a:lnTo>
                    <a:pt x="909638" y="2037255"/>
                  </a:lnTo>
                  <a:lnTo>
                    <a:pt x="946944" y="2020986"/>
                  </a:lnTo>
                  <a:lnTo>
                    <a:pt x="967185" y="2013050"/>
                  </a:lnTo>
                  <a:lnTo>
                    <a:pt x="988219" y="2004717"/>
                  </a:lnTo>
                  <a:lnTo>
                    <a:pt x="1009650" y="1996384"/>
                  </a:lnTo>
                  <a:lnTo>
                    <a:pt x="1031478" y="1988448"/>
                  </a:lnTo>
                  <a:lnTo>
                    <a:pt x="1022747" y="1961862"/>
                  </a:lnTo>
                  <a:lnTo>
                    <a:pt x="1014413" y="1934879"/>
                  </a:lnTo>
                  <a:lnTo>
                    <a:pt x="1006078" y="1906706"/>
                  </a:lnTo>
                  <a:lnTo>
                    <a:pt x="998538" y="1878930"/>
                  </a:lnTo>
                  <a:lnTo>
                    <a:pt x="991394" y="1849963"/>
                  </a:lnTo>
                  <a:lnTo>
                    <a:pt x="984250" y="1820997"/>
                  </a:lnTo>
                  <a:lnTo>
                    <a:pt x="978297" y="1791237"/>
                  </a:lnTo>
                  <a:lnTo>
                    <a:pt x="971947" y="1760683"/>
                  </a:lnTo>
                  <a:lnTo>
                    <a:pt x="966391" y="1730129"/>
                  </a:lnTo>
                  <a:lnTo>
                    <a:pt x="961628" y="1698781"/>
                  </a:lnTo>
                  <a:lnTo>
                    <a:pt x="957263" y="1666640"/>
                  </a:lnTo>
                  <a:lnTo>
                    <a:pt x="953691" y="1634499"/>
                  </a:lnTo>
                  <a:lnTo>
                    <a:pt x="950119" y="1601961"/>
                  </a:lnTo>
                  <a:lnTo>
                    <a:pt x="947738" y="1568233"/>
                  </a:lnTo>
                  <a:lnTo>
                    <a:pt x="945753" y="1534505"/>
                  </a:lnTo>
                  <a:lnTo>
                    <a:pt x="944563" y="1500380"/>
                  </a:lnTo>
                  <a:lnTo>
                    <a:pt x="539750" y="1500380"/>
                  </a:lnTo>
                  <a:close/>
                  <a:moveTo>
                    <a:pt x="2010172" y="958346"/>
                  </a:moveTo>
                  <a:lnTo>
                    <a:pt x="1987550" y="965489"/>
                  </a:lnTo>
                  <a:lnTo>
                    <a:pt x="1964532" y="971838"/>
                  </a:lnTo>
                  <a:lnTo>
                    <a:pt x="1941116" y="978187"/>
                  </a:lnTo>
                  <a:lnTo>
                    <a:pt x="1916907" y="984139"/>
                  </a:lnTo>
                  <a:lnTo>
                    <a:pt x="1892300" y="990487"/>
                  </a:lnTo>
                  <a:lnTo>
                    <a:pt x="1867297" y="995646"/>
                  </a:lnTo>
                  <a:lnTo>
                    <a:pt x="1842294" y="1000804"/>
                  </a:lnTo>
                  <a:lnTo>
                    <a:pt x="1816497" y="1005566"/>
                  </a:lnTo>
                  <a:lnTo>
                    <a:pt x="1790700" y="1009931"/>
                  </a:lnTo>
                  <a:lnTo>
                    <a:pt x="1764110" y="1014296"/>
                  </a:lnTo>
                  <a:lnTo>
                    <a:pt x="1736725" y="1017867"/>
                  </a:lnTo>
                  <a:lnTo>
                    <a:pt x="1709738" y="1021041"/>
                  </a:lnTo>
                  <a:lnTo>
                    <a:pt x="1682353" y="1023819"/>
                  </a:lnTo>
                  <a:lnTo>
                    <a:pt x="1654572" y="1026200"/>
                  </a:lnTo>
                  <a:lnTo>
                    <a:pt x="1625997" y="1027390"/>
                  </a:lnTo>
                  <a:lnTo>
                    <a:pt x="1597819" y="1028581"/>
                  </a:lnTo>
                  <a:lnTo>
                    <a:pt x="1597819" y="1421813"/>
                  </a:lnTo>
                  <a:lnTo>
                    <a:pt x="2092722" y="1421813"/>
                  </a:lnTo>
                  <a:lnTo>
                    <a:pt x="2091929" y="1389672"/>
                  </a:lnTo>
                  <a:lnTo>
                    <a:pt x="2089944" y="1357531"/>
                  </a:lnTo>
                  <a:lnTo>
                    <a:pt x="2087563" y="1325786"/>
                  </a:lnTo>
                  <a:lnTo>
                    <a:pt x="2084388" y="1294836"/>
                  </a:lnTo>
                  <a:lnTo>
                    <a:pt x="2080816" y="1263885"/>
                  </a:lnTo>
                  <a:lnTo>
                    <a:pt x="2076450" y="1233728"/>
                  </a:lnTo>
                  <a:lnTo>
                    <a:pt x="2072085" y="1204364"/>
                  </a:lnTo>
                  <a:lnTo>
                    <a:pt x="2066925" y="1175001"/>
                  </a:lnTo>
                  <a:lnTo>
                    <a:pt x="2061369" y="1146034"/>
                  </a:lnTo>
                  <a:lnTo>
                    <a:pt x="2055019" y="1117861"/>
                  </a:lnTo>
                  <a:lnTo>
                    <a:pt x="2048669" y="1090085"/>
                  </a:lnTo>
                  <a:lnTo>
                    <a:pt x="2041525" y="1062706"/>
                  </a:lnTo>
                  <a:lnTo>
                    <a:pt x="2034382" y="1036120"/>
                  </a:lnTo>
                  <a:lnTo>
                    <a:pt x="2026841" y="1009534"/>
                  </a:lnTo>
                  <a:lnTo>
                    <a:pt x="2018507" y="983742"/>
                  </a:lnTo>
                  <a:lnTo>
                    <a:pt x="2010172" y="958346"/>
                  </a:lnTo>
                  <a:close/>
                  <a:moveTo>
                    <a:pt x="1106091" y="958346"/>
                  </a:moveTo>
                  <a:lnTo>
                    <a:pt x="1097756" y="983742"/>
                  </a:lnTo>
                  <a:lnTo>
                    <a:pt x="1089819" y="1009534"/>
                  </a:lnTo>
                  <a:lnTo>
                    <a:pt x="1081881" y="1035723"/>
                  </a:lnTo>
                  <a:lnTo>
                    <a:pt x="1074738" y="1062706"/>
                  </a:lnTo>
                  <a:lnTo>
                    <a:pt x="1067991" y="1089688"/>
                  </a:lnTo>
                  <a:lnTo>
                    <a:pt x="1061641" y="1117861"/>
                  </a:lnTo>
                  <a:lnTo>
                    <a:pt x="1055291" y="1146034"/>
                  </a:lnTo>
                  <a:lnTo>
                    <a:pt x="1049735" y="1175001"/>
                  </a:lnTo>
                  <a:lnTo>
                    <a:pt x="1044575" y="1204364"/>
                  </a:lnTo>
                  <a:lnTo>
                    <a:pt x="1039813" y="1233728"/>
                  </a:lnTo>
                  <a:lnTo>
                    <a:pt x="1035844" y="1263885"/>
                  </a:lnTo>
                  <a:lnTo>
                    <a:pt x="1032272" y="1294836"/>
                  </a:lnTo>
                  <a:lnTo>
                    <a:pt x="1029097" y="1325786"/>
                  </a:lnTo>
                  <a:lnTo>
                    <a:pt x="1026716" y="1357531"/>
                  </a:lnTo>
                  <a:lnTo>
                    <a:pt x="1024731" y="1389672"/>
                  </a:lnTo>
                  <a:lnTo>
                    <a:pt x="1023938" y="1421813"/>
                  </a:lnTo>
                  <a:lnTo>
                    <a:pt x="1519238" y="1421813"/>
                  </a:lnTo>
                  <a:lnTo>
                    <a:pt x="1519238" y="1028581"/>
                  </a:lnTo>
                  <a:lnTo>
                    <a:pt x="1490663" y="1027390"/>
                  </a:lnTo>
                  <a:lnTo>
                    <a:pt x="1462485" y="1026200"/>
                  </a:lnTo>
                  <a:lnTo>
                    <a:pt x="1434307" y="1023819"/>
                  </a:lnTo>
                  <a:lnTo>
                    <a:pt x="1406922" y="1021041"/>
                  </a:lnTo>
                  <a:lnTo>
                    <a:pt x="1379538" y="1017867"/>
                  </a:lnTo>
                  <a:lnTo>
                    <a:pt x="1352550" y="1014296"/>
                  </a:lnTo>
                  <a:lnTo>
                    <a:pt x="1325960" y="1009931"/>
                  </a:lnTo>
                  <a:lnTo>
                    <a:pt x="1299766" y="1005566"/>
                  </a:lnTo>
                  <a:lnTo>
                    <a:pt x="1273969" y="1000804"/>
                  </a:lnTo>
                  <a:lnTo>
                    <a:pt x="1248966" y="995646"/>
                  </a:lnTo>
                  <a:lnTo>
                    <a:pt x="1223963" y="990487"/>
                  </a:lnTo>
                  <a:lnTo>
                    <a:pt x="1199356" y="984139"/>
                  </a:lnTo>
                  <a:lnTo>
                    <a:pt x="1175544" y="978187"/>
                  </a:lnTo>
                  <a:lnTo>
                    <a:pt x="1151731" y="971838"/>
                  </a:lnTo>
                  <a:lnTo>
                    <a:pt x="1128713" y="965489"/>
                  </a:lnTo>
                  <a:lnTo>
                    <a:pt x="1106091" y="958346"/>
                  </a:lnTo>
                  <a:close/>
                  <a:moveTo>
                    <a:pt x="2346325" y="815100"/>
                  </a:moveTo>
                  <a:lnTo>
                    <a:pt x="2325291" y="827004"/>
                  </a:lnTo>
                  <a:lnTo>
                    <a:pt x="2301082" y="840099"/>
                  </a:lnTo>
                  <a:lnTo>
                    <a:pt x="2272903" y="853987"/>
                  </a:lnTo>
                  <a:lnTo>
                    <a:pt x="2241550" y="869462"/>
                  </a:lnTo>
                  <a:lnTo>
                    <a:pt x="2206625" y="884938"/>
                  </a:lnTo>
                  <a:lnTo>
                    <a:pt x="2169319" y="901207"/>
                  </a:lnTo>
                  <a:lnTo>
                    <a:pt x="2149079" y="909540"/>
                  </a:lnTo>
                  <a:lnTo>
                    <a:pt x="2128441" y="917476"/>
                  </a:lnTo>
                  <a:lnTo>
                    <a:pt x="2107010" y="925809"/>
                  </a:lnTo>
                  <a:lnTo>
                    <a:pt x="2084785" y="934141"/>
                  </a:lnTo>
                  <a:lnTo>
                    <a:pt x="2093516" y="960727"/>
                  </a:lnTo>
                  <a:lnTo>
                    <a:pt x="2101850" y="987710"/>
                  </a:lnTo>
                  <a:lnTo>
                    <a:pt x="2110185" y="1015089"/>
                  </a:lnTo>
                  <a:lnTo>
                    <a:pt x="2118122" y="1043659"/>
                  </a:lnTo>
                  <a:lnTo>
                    <a:pt x="2124869" y="1072229"/>
                  </a:lnTo>
                  <a:lnTo>
                    <a:pt x="2132013" y="1101592"/>
                  </a:lnTo>
                  <a:lnTo>
                    <a:pt x="2138760" y="1131353"/>
                  </a:lnTo>
                  <a:lnTo>
                    <a:pt x="2144316" y="1161510"/>
                  </a:lnTo>
                  <a:lnTo>
                    <a:pt x="2149872" y="1192460"/>
                  </a:lnTo>
                  <a:lnTo>
                    <a:pt x="2154635" y="1223808"/>
                  </a:lnTo>
                  <a:lnTo>
                    <a:pt x="2159000" y="1255552"/>
                  </a:lnTo>
                  <a:lnTo>
                    <a:pt x="2162969" y="1288090"/>
                  </a:lnTo>
                  <a:lnTo>
                    <a:pt x="2166144" y="1320628"/>
                  </a:lnTo>
                  <a:lnTo>
                    <a:pt x="2168525" y="1353959"/>
                  </a:lnTo>
                  <a:lnTo>
                    <a:pt x="2170510" y="1388084"/>
                  </a:lnTo>
                  <a:lnTo>
                    <a:pt x="2171700" y="1421813"/>
                  </a:lnTo>
                  <a:lnTo>
                    <a:pt x="2576513" y="1421813"/>
                  </a:lnTo>
                  <a:lnTo>
                    <a:pt x="2575719" y="1400385"/>
                  </a:lnTo>
                  <a:lnTo>
                    <a:pt x="2573735" y="1379355"/>
                  </a:lnTo>
                  <a:lnTo>
                    <a:pt x="2572147" y="1357927"/>
                  </a:lnTo>
                  <a:lnTo>
                    <a:pt x="2569766" y="1336897"/>
                  </a:lnTo>
                  <a:lnTo>
                    <a:pt x="2566988" y="1315866"/>
                  </a:lnTo>
                  <a:lnTo>
                    <a:pt x="2563813" y="1294836"/>
                  </a:lnTo>
                  <a:lnTo>
                    <a:pt x="2559844" y="1274202"/>
                  </a:lnTo>
                  <a:lnTo>
                    <a:pt x="2555875" y="1253568"/>
                  </a:lnTo>
                  <a:lnTo>
                    <a:pt x="2551510" y="1232934"/>
                  </a:lnTo>
                  <a:lnTo>
                    <a:pt x="2546747" y="1213094"/>
                  </a:lnTo>
                  <a:lnTo>
                    <a:pt x="2541588" y="1192857"/>
                  </a:lnTo>
                  <a:lnTo>
                    <a:pt x="2536032" y="1172620"/>
                  </a:lnTo>
                  <a:lnTo>
                    <a:pt x="2529682" y="1153177"/>
                  </a:lnTo>
                  <a:lnTo>
                    <a:pt x="2523332" y="1133337"/>
                  </a:lnTo>
                  <a:lnTo>
                    <a:pt x="2516585" y="1114290"/>
                  </a:lnTo>
                  <a:lnTo>
                    <a:pt x="2509441" y="1094450"/>
                  </a:lnTo>
                  <a:lnTo>
                    <a:pt x="2501901" y="1075800"/>
                  </a:lnTo>
                  <a:lnTo>
                    <a:pt x="2493566" y="1057150"/>
                  </a:lnTo>
                  <a:lnTo>
                    <a:pt x="2485232" y="1038501"/>
                  </a:lnTo>
                  <a:lnTo>
                    <a:pt x="2476897" y="1019851"/>
                  </a:lnTo>
                  <a:lnTo>
                    <a:pt x="2467769" y="1001598"/>
                  </a:lnTo>
                  <a:lnTo>
                    <a:pt x="2458244" y="983345"/>
                  </a:lnTo>
                  <a:lnTo>
                    <a:pt x="2448719" y="965886"/>
                  </a:lnTo>
                  <a:lnTo>
                    <a:pt x="2438401" y="948029"/>
                  </a:lnTo>
                  <a:lnTo>
                    <a:pt x="2428082" y="930570"/>
                  </a:lnTo>
                  <a:lnTo>
                    <a:pt x="2417366" y="913508"/>
                  </a:lnTo>
                  <a:lnTo>
                    <a:pt x="2406254" y="896445"/>
                  </a:lnTo>
                  <a:lnTo>
                    <a:pt x="2394744" y="879779"/>
                  </a:lnTo>
                  <a:lnTo>
                    <a:pt x="2383235" y="863114"/>
                  </a:lnTo>
                  <a:lnTo>
                    <a:pt x="2371329" y="847242"/>
                  </a:lnTo>
                  <a:lnTo>
                    <a:pt x="2359025" y="830973"/>
                  </a:lnTo>
                  <a:lnTo>
                    <a:pt x="2346325" y="815100"/>
                  </a:lnTo>
                  <a:close/>
                  <a:moveTo>
                    <a:pt x="770334" y="815100"/>
                  </a:moveTo>
                  <a:lnTo>
                    <a:pt x="757634" y="830973"/>
                  </a:lnTo>
                  <a:lnTo>
                    <a:pt x="745331" y="847242"/>
                  </a:lnTo>
                  <a:lnTo>
                    <a:pt x="733028" y="863114"/>
                  </a:lnTo>
                  <a:lnTo>
                    <a:pt x="721519" y="879779"/>
                  </a:lnTo>
                  <a:lnTo>
                    <a:pt x="710009" y="896445"/>
                  </a:lnTo>
                  <a:lnTo>
                    <a:pt x="699294" y="913508"/>
                  </a:lnTo>
                  <a:lnTo>
                    <a:pt x="688181" y="930570"/>
                  </a:lnTo>
                  <a:lnTo>
                    <a:pt x="677863" y="948029"/>
                  </a:lnTo>
                  <a:lnTo>
                    <a:pt x="667544" y="965886"/>
                  </a:lnTo>
                  <a:lnTo>
                    <a:pt x="658019" y="983345"/>
                  </a:lnTo>
                  <a:lnTo>
                    <a:pt x="648494" y="1001598"/>
                  </a:lnTo>
                  <a:lnTo>
                    <a:pt x="639763" y="1019851"/>
                  </a:lnTo>
                  <a:lnTo>
                    <a:pt x="631031" y="1038501"/>
                  </a:lnTo>
                  <a:lnTo>
                    <a:pt x="622697" y="1057150"/>
                  </a:lnTo>
                  <a:lnTo>
                    <a:pt x="614759" y="1075800"/>
                  </a:lnTo>
                  <a:lnTo>
                    <a:pt x="606822" y="1094450"/>
                  </a:lnTo>
                  <a:lnTo>
                    <a:pt x="600075" y="1114290"/>
                  </a:lnTo>
                  <a:lnTo>
                    <a:pt x="592931" y="1133337"/>
                  </a:lnTo>
                  <a:lnTo>
                    <a:pt x="586581" y="1153177"/>
                  </a:lnTo>
                  <a:lnTo>
                    <a:pt x="580628" y="1172620"/>
                  </a:lnTo>
                  <a:lnTo>
                    <a:pt x="575072" y="1192857"/>
                  </a:lnTo>
                  <a:lnTo>
                    <a:pt x="569913" y="1213094"/>
                  </a:lnTo>
                  <a:lnTo>
                    <a:pt x="564753" y="1232934"/>
                  </a:lnTo>
                  <a:lnTo>
                    <a:pt x="560388" y="1253568"/>
                  </a:lnTo>
                  <a:lnTo>
                    <a:pt x="556419" y="1274202"/>
                  </a:lnTo>
                  <a:lnTo>
                    <a:pt x="552847" y="1294836"/>
                  </a:lnTo>
                  <a:lnTo>
                    <a:pt x="549275" y="1315866"/>
                  </a:lnTo>
                  <a:lnTo>
                    <a:pt x="546894" y="1336897"/>
                  </a:lnTo>
                  <a:lnTo>
                    <a:pt x="544116" y="1357927"/>
                  </a:lnTo>
                  <a:lnTo>
                    <a:pt x="542528" y="1379355"/>
                  </a:lnTo>
                  <a:lnTo>
                    <a:pt x="540544" y="1400385"/>
                  </a:lnTo>
                  <a:lnTo>
                    <a:pt x="539750" y="1421813"/>
                  </a:lnTo>
                  <a:lnTo>
                    <a:pt x="944563" y="1421813"/>
                  </a:lnTo>
                  <a:lnTo>
                    <a:pt x="945753" y="1388084"/>
                  </a:lnTo>
                  <a:lnTo>
                    <a:pt x="947738" y="1353959"/>
                  </a:lnTo>
                  <a:lnTo>
                    <a:pt x="950119" y="1320628"/>
                  </a:lnTo>
                  <a:lnTo>
                    <a:pt x="953691" y="1288090"/>
                  </a:lnTo>
                  <a:lnTo>
                    <a:pt x="957263" y="1255552"/>
                  </a:lnTo>
                  <a:lnTo>
                    <a:pt x="961628" y="1223808"/>
                  </a:lnTo>
                  <a:lnTo>
                    <a:pt x="966391" y="1192460"/>
                  </a:lnTo>
                  <a:lnTo>
                    <a:pt x="971947" y="1161510"/>
                  </a:lnTo>
                  <a:lnTo>
                    <a:pt x="978297" y="1131353"/>
                  </a:lnTo>
                  <a:lnTo>
                    <a:pt x="984250" y="1101196"/>
                  </a:lnTo>
                  <a:lnTo>
                    <a:pt x="991394" y="1071832"/>
                  </a:lnTo>
                  <a:lnTo>
                    <a:pt x="998538" y="1043262"/>
                  </a:lnTo>
                  <a:lnTo>
                    <a:pt x="1006078" y="1015089"/>
                  </a:lnTo>
                  <a:lnTo>
                    <a:pt x="1014413" y="987313"/>
                  </a:lnTo>
                  <a:lnTo>
                    <a:pt x="1022747" y="960330"/>
                  </a:lnTo>
                  <a:lnTo>
                    <a:pt x="1031478" y="933745"/>
                  </a:lnTo>
                  <a:lnTo>
                    <a:pt x="1009650" y="925809"/>
                  </a:lnTo>
                  <a:lnTo>
                    <a:pt x="988219" y="917476"/>
                  </a:lnTo>
                  <a:lnTo>
                    <a:pt x="967185" y="909540"/>
                  </a:lnTo>
                  <a:lnTo>
                    <a:pt x="946944" y="901207"/>
                  </a:lnTo>
                  <a:lnTo>
                    <a:pt x="909638" y="884938"/>
                  </a:lnTo>
                  <a:lnTo>
                    <a:pt x="875109" y="869462"/>
                  </a:lnTo>
                  <a:lnTo>
                    <a:pt x="843756" y="853987"/>
                  </a:lnTo>
                  <a:lnTo>
                    <a:pt x="815578" y="840099"/>
                  </a:lnTo>
                  <a:lnTo>
                    <a:pt x="791369" y="827004"/>
                  </a:lnTo>
                  <a:lnTo>
                    <a:pt x="770334" y="815100"/>
                  </a:lnTo>
                  <a:close/>
                  <a:moveTo>
                    <a:pt x="1855788" y="486547"/>
                  </a:moveTo>
                  <a:lnTo>
                    <a:pt x="1866900" y="502419"/>
                  </a:lnTo>
                  <a:lnTo>
                    <a:pt x="1878410" y="519085"/>
                  </a:lnTo>
                  <a:lnTo>
                    <a:pt x="1890713" y="536941"/>
                  </a:lnTo>
                  <a:lnTo>
                    <a:pt x="1903016" y="555591"/>
                  </a:lnTo>
                  <a:lnTo>
                    <a:pt x="1915319" y="575431"/>
                  </a:lnTo>
                  <a:lnTo>
                    <a:pt x="1928019" y="596065"/>
                  </a:lnTo>
                  <a:lnTo>
                    <a:pt x="1941116" y="618286"/>
                  </a:lnTo>
                  <a:lnTo>
                    <a:pt x="1954213" y="641301"/>
                  </a:lnTo>
                  <a:lnTo>
                    <a:pt x="1967310" y="665109"/>
                  </a:lnTo>
                  <a:lnTo>
                    <a:pt x="1980803" y="690107"/>
                  </a:lnTo>
                  <a:lnTo>
                    <a:pt x="1993900" y="716296"/>
                  </a:lnTo>
                  <a:lnTo>
                    <a:pt x="2006997" y="742882"/>
                  </a:lnTo>
                  <a:lnTo>
                    <a:pt x="2020094" y="770658"/>
                  </a:lnTo>
                  <a:lnTo>
                    <a:pt x="2033191" y="799625"/>
                  </a:lnTo>
                  <a:lnTo>
                    <a:pt x="2045494" y="829385"/>
                  </a:lnTo>
                  <a:lnTo>
                    <a:pt x="2058194" y="860336"/>
                  </a:lnTo>
                  <a:lnTo>
                    <a:pt x="2095103" y="846845"/>
                  </a:lnTo>
                  <a:lnTo>
                    <a:pt x="2129235" y="832560"/>
                  </a:lnTo>
                  <a:lnTo>
                    <a:pt x="2161779" y="819068"/>
                  </a:lnTo>
                  <a:lnTo>
                    <a:pt x="2191941" y="805577"/>
                  </a:lnTo>
                  <a:lnTo>
                    <a:pt x="2219722" y="792483"/>
                  </a:lnTo>
                  <a:lnTo>
                    <a:pt x="2245519" y="780182"/>
                  </a:lnTo>
                  <a:lnTo>
                    <a:pt x="2268141" y="768674"/>
                  </a:lnTo>
                  <a:lnTo>
                    <a:pt x="2288382" y="757564"/>
                  </a:lnTo>
                  <a:lnTo>
                    <a:pt x="2292747" y="755580"/>
                  </a:lnTo>
                  <a:lnTo>
                    <a:pt x="2270125" y="732962"/>
                  </a:lnTo>
                  <a:lnTo>
                    <a:pt x="2246710" y="710344"/>
                  </a:lnTo>
                  <a:lnTo>
                    <a:pt x="2222897" y="689314"/>
                  </a:lnTo>
                  <a:lnTo>
                    <a:pt x="2197894" y="668680"/>
                  </a:lnTo>
                  <a:lnTo>
                    <a:pt x="2172494" y="648443"/>
                  </a:lnTo>
                  <a:lnTo>
                    <a:pt x="2146300" y="629793"/>
                  </a:lnTo>
                  <a:lnTo>
                    <a:pt x="2119710" y="611540"/>
                  </a:lnTo>
                  <a:lnTo>
                    <a:pt x="2092722" y="594081"/>
                  </a:lnTo>
                  <a:lnTo>
                    <a:pt x="2065338" y="577415"/>
                  </a:lnTo>
                  <a:lnTo>
                    <a:pt x="2036763" y="561543"/>
                  </a:lnTo>
                  <a:lnTo>
                    <a:pt x="2007791" y="546861"/>
                  </a:lnTo>
                  <a:lnTo>
                    <a:pt x="1978422" y="532973"/>
                  </a:lnTo>
                  <a:lnTo>
                    <a:pt x="1963341" y="526228"/>
                  </a:lnTo>
                  <a:lnTo>
                    <a:pt x="1948657" y="519879"/>
                  </a:lnTo>
                  <a:lnTo>
                    <a:pt x="1933575" y="513530"/>
                  </a:lnTo>
                  <a:lnTo>
                    <a:pt x="1918097" y="507975"/>
                  </a:lnTo>
                  <a:lnTo>
                    <a:pt x="1903016" y="502419"/>
                  </a:lnTo>
                  <a:lnTo>
                    <a:pt x="1887141" y="496864"/>
                  </a:lnTo>
                  <a:lnTo>
                    <a:pt x="1871266" y="491309"/>
                  </a:lnTo>
                  <a:lnTo>
                    <a:pt x="1855788" y="486547"/>
                  </a:lnTo>
                  <a:close/>
                  <a:moveTo>
                    <a:pt x="1260475" y="486547"/>
                  </a:moveTo>
                  <a:lnTo>
                    <a:pt x="1244997" y="491309"/>
                  </a:lnTo>
                  <a:lnTo>
                    <a:pt x="1229122" y="496864"/>
                  </a:lnTo>
                  <a:lnTo>
                    <a:pt x="1214041" y="502419"/>
                  </a:lnTo>
                  <a:lnTo>
                    <a:pt x="1198563" y="507975"/>
                  </a:lnTo>
                  <a:lnTo>
                    <a:pt x="1183481" y="513530"/>
                  </a:lnTo>
                  <a:lnTo>
                    <a:pt x="1168003" y="519879"/>
                  </a:lnTo>
                  <a:lnTo>
                    <a:pt x="1152922" y="526228"/>
                  </a:lnTo>
                  <a:lnTo>
                    <a:pt x="1137841" y="532973"/>
                  </a:lnTo>
                  <a:lnTo>
                    <a:pt x="1108472" y="546861"/>
                  </a:lnTo>
                  <a:lnTo>
                    <a:pt x="1079897" y="561543"/>
                  </a:lnTo>
                  <a:lnTo>
                    <a:pt x="1051322" y="577415"/>
                  </a:lnTo>
                  <a:lnTo>
                    <a:pt x="1023541" y="594081"/>
                  </a:lnTo>
                  <a:lnTo>
                    <a:pt x="996553" y="611540"/>
                  </a:lnTo>
                  <a:lnTo>
                    <a:pt x="969963" y="629793"/>
                  </a:lnTo>
                  <a:lnTo>
                    <a:pt x="944166" y="648443"/>
                  </a:lnTo>
                  <a:lnTo>
                    <a:pt x="918766" y="668680"/>
                  </a:lnTo>
                  <a:lnTo>
                    <a:pt x="893763" y="689314"/>
                  </a:lnTo>
                  <a:lnTo>
                    <a:pt x="869950" y="710344"/>
                  </a:lnTo>
                  <a:lnTo>
                    <a:pt x="846138" y="732962"/>
                  </a:lnTo>
                  <a:lnTo>
                    <a:pt x="823913" y="755580"/>
                  </a:lnTo>
                  <a:lnTo>
                    <a:pt x="827881" y="757564"/>
                  </a:lnTo>
                  <a:lnTo>
                    <a:pt x="843756" y="765897"/>
                  </a:lnTo>
                  <a:lnTo>
                    <a:pt x="860822" y="775023"/>
                  </a:lnTo>
                  <a:lnTo>
                    <a:pt x="879872" y="784547"/>
                  </a:lnTo>
                  <a:lnTo>
                    <a:pt x="900509" y="794467"/>
                  </a:lnTo>
                  <a:lnTo>
                    <a:pt x="922338" y="804784"/>
                  </a:lnTo>
                  <a:lnTo>
                    <a:pt x="945356" y="815100"/>
                  </a:lnTo>
                  <a:lnTo>
                    <a:pt x="970359" y="825814"/>
                  </a:lnTo>
                  <a:lnTo>
                    <a:pt x="996553" y="836528"/>
                  </a:lnTo>
                  <a:lnTo>
                    <a:pt x="1026716" y="848432"/>
                  </a:lnTo>
                  <a:lnTo>
                    <a:pt x="1058466" y="860336"/>
                  </a:lnTo>
                  <a:lnTo>
                    <a:pt x="1070769" y="829385"/>
                  </a:lnTo>
                  <a:lnTo>
                    <a:pt x="1083469" y="799625"/>
                  </a:lnTo>
                  <a:lnTo>
                    <a:pt x="1096169" y="770658"/>
                  </a:lnTo>
                  <a:lnTo>
                    <a:pt x="1109266" y="742882"/>
                  </a:lnTo>
                  <a:lnTo>
                    <a:pt x="1122363" y="716296"/>
                  </a:lnTo>
                  <a:lnTo>
                    <a:pt x="1135459" y="690107"/>
                  </a:lnTo>
                  <a:lnTo>
                    <a:pt x="1148953" y="665109"/>
                  </a:lnTo>
                  <a:lnTo>
                    <a:pt x="1162050" y="641301"/>
                  </a:lnTo>
                  <a:lnTo>
                    <a:pt x="1175147" y="618286"/>
                  </a:lnTo>
                  <a:lnTo>
                    <a:pt x="1188244" y="596065"/>
                  </a:lnTo>
                  <a:lnTo>
                    <a:pt x="1201341" y="575431"/>
                  </a:lnTo>
                  <a:lnTo>
                    <a:pt x="1213247" y="555591"/>
                  </a:lnTo>
                  <a:lnTo>
                    <a:pt x="1225947" y="536941"/>
                  </a:lnTo>
                  <a:lnTo>
                    <a:pt x="1237853" y="519085"/>
                  </a:lnTo>
                  <a:lnTo>
                    <a:pt x="1249760" y="502419"/>
                  </a:lnTo>
                  <a:lnTo>
                    <a:pt x="1260475" y="486547"/>
                  </a:lnTo>
                  <a:close/>
                  <a:moveTo>
                    <a:pt x="1597819" y="442899"/>
                  </a:moveTo>
                  <a:lnTo>
                    <a:pt x="1597819" y="950410"/>
                  </a:lnTo>
                  <a:lnTo>
                    <a:pt x="1624013" y="949617"/>
                  </a:lnTo>
                  <a:lnTo>
                    <a:pt x="1650207" y="948029"/>
                  </a:lnTo>
                  <a:lnTo>
                    <a:pt x="1676400" y="945649"/>
                  </a:lnTo>
                  <a:lnTo>
                    <a:pt x="1701800" y="943268"/>
                  </a:lnTo>
                  <a:lnTo>
                    <a:pt x="1727200" y="940490"/>
                  </a:lnTo>
                  <a:lnTo>
                    <a:pt x="1752203" y="936919"/>
                  </a:lnTo>
                  <a:lnTo>
                    <a:pt x="1777207" y="932951"/>
                  </a:lnTo>
                  <a:lnTo>
                    <a:pt x="1801416" y="929380"/>
                  </a:lnTo>
                  <a:lnTo>
                    <a:pt x="1825625" y="924221"/>
                  </a:lnTo>
                  <a:lnTo>
                    <a:pt x="1849041" y="919460"/>
                  </a:lnTo>
                  <a:lnTo>
                    <a:pt x="1872853" y="914301"/>
                  </a:lnTo>
                  <a:lnTo>
                    <a:pt x="1895475" y="909143"/>
                  </a:lnTo>
                  <a:lnTo>
                    <a:pt x="1918097" y="903588"/>
                  </a:lnTo>
                  <a:lnTo>
                    <a:pt x="1940322" y="897239"/>
                  </a:lnTo>
                  <a:lnTo>
                    <a:pt x="1962150" y="891287"/>
                  </a:lnTo>
                  <a:lnTo>
                    <a:pt x="1983185" y="884541"/>
                  </a:lnTo>
                  <a:lnTo>
                    <a:pt x="1970485" y="853194"/>
                  </a:lnTo>
                  <a:lnTo>
                    <a:pt x="1957388" y="822243"/>
                  </a:lnTo>
                  <a:lnTo>
                    <a:pt x="1943894" y="792483"/>
                  </a:lnTo>
                  <a:lnTo>
                    <a:pt x="1930400" y="764310"/>
                  </a:lnTo>
                  <a:lnTo>
                    <a:pt x="1916510" y="736533"/>
                  </a:lnTo>
                  <a:lnTo>
                    <a:pt x="1903016" y="709948"/>
                  </a:lnTo>
                  <a:lnTo>
                    <a:pt x="1888729" y="685346"/>
                  </a:lnTo>
                  <a:lnTo>
                    <a:pt x="1875235" y="660744"/>
                  </a:lnTo>
                  <a:lnTo>
                    <a:pt x="1861741" y="638126"/>
                  </a:lnTo>
                  <a:lnTo>
                    <a:pt x="1848247" y="616302"/>
                  </a:lnTo>
                  <a:lnTo>
                    <a:pt x="1835150" y="595668"/>
                  </a:lnTo>
                  <a:lnTo>
                    <a:pt x="1822450" y="576225"/>
                  </a:lnTo>
                  <a:lnTo>
                    <a:pt x="1810147" y="558369"/>
                  </a:lnTo>
                  <a:lnTo>
                    <a:pt x="1798638" y="541306"/>
                  </a:lnTo>
                  <a:lnTo>
                    <a:pt x="1787128" y="525434"/>
                  </a:lnTo>
                  <a:lnTo>
                    <a:pt x="1776810" y="511149"/>
                  </a:lnTo>
                  <a:lnTo>
                    <a:pt x="1763713" y="494086"/>
                  </a:lnTo>
                  <a:lnTo>
                    <a:pt x="1752203" y="479802"/>
                  </a:lnTo>
                  <a:lnTo>
                    <a:pt x="1733947" y="457581"/>
                  </a:lnTo>
                  <a:lnTo>
                    <a:pt x="1716881" y="454803"/>
                  </a:lnTo>
                  <a:lnTo>
                    <a:pt x="1700213" y="452025"/>
                  </a:lnTo>
                  <a:lnTo>
                    <a:pt x="1683147" y="450041"/>
                  </a:lnTo>
                  <a:lnTo>
                    <a:pt x="1666081" y="448057"/>
                  </a:lnTo>
                  <a:lnTo>
                    <a:pt x="1649016" y="446470"/>
                  </a:lnTo>
                  <a:lnTo>
                    <a:pt x="1631950" y="444883"/>
                  </a:lnTo>
                  <a:lnTo>
                    <a:pt x="1614488" y="443692"/>
                  </a:lnTo>
                  <a:lnTo>
                    <a:pt x="1597819" y="442899"/>
                  </a:lnTo>
                  <a:close/>
                  <a:moveTo>
                    <a:pt x="1519238" y="442899"/>
                  </a:moveTo>
                  <a:lnTo>
                    <a:pt x="1501775" y="443692"/>
                  </a:lnTo>
                  <a:lnTo>
                    <a:pt x="1484710" y="444883"/>
                  </a:lnTo>
                  <a:lnTo>
                    <a:pt x="1467247" y="446470"/>
                  </a:lnTo>
                  <a:lnTo>
                    <a:pt x="1450181" y="448057"/>
                  </a:lnTo>
                  <a:lnTo>
                    <a:pt x="1433116" y="450041"/>
                  </a:lnTo>
                  <a:lnTo>
                    <a:pt x="1416447" y="452025"/>
                  </a:lnTo>
                  <a:lnTo>
                    <a:pt x="1399381" y="454803"/>
                  </a:lnTo>
                  <a:lnTo>
                    <a:pt x="1382713" y="457581"/>
                  </a:lnTo>
                  <a:lnTo>
                    <a:pt x="1364456" y="479802"/>
                  </a:lnTo>
                  <a:lnTo>
                    <a:pt x="1352550" y="494086"/>
                  </a:lnTo>
                  <a:lnTo>
                    <a:pt x="1339453" y="511149"/>
                  </a:lnTo>
                  <a:lnTo>
                    <a:pt x="1325960" y="529799"/>
                  </a:lnTo>
                  <a:lnTo>
                    <a:pt x="1311275" y="550433"/>
                  </a:lnTo>
                  <a:lnTo>
                    <a:pt x="1295797" y="573050"/>
                  </a:lnTo>
                  <a:lnTo>
                    <a:pt x="1279922" y="598049"/>
                  </a:lnTo>
                  <a:lnTo>
                    <a:pt x="1262856" y="624635"/>
                  </a:lnTo>
                  <a:lnTo>
                    <a:pt x="1245791" y="652808"/>
                  </a:lnTo>
                  <a:lnTo>
                    <a:pt x="1228328" y="683362"/>
                  </a:lnTo>
                  <a:lnTo>
                    <a:pt x="1210469" y="715900"/>
                  </a:lnTo>
                  <a:lnTo>
                    <a:pt x="1200944" y="734946"/>
                  </a:lnTo>
                  <a:lnTo>
                    <a:pt x="1190625" y="754786"/>
                  </a:lnTo>
                  <a:lnTo>
                    <a:pt x="1180703" y="775023"/>
                  </a:lnTo>
                  <a:lnTo>
                    <a:pt x="1171178" y="795657"/>
                  </a:lnTo>
                  <a:lnTo>
                    <a:pt x="1161653" y="817481"/>
                  </a:lnTo>
                  <a:lnTo>
                    <a:pt x="1151731" y="839305"/>
                  </a:lnTo>
                  <a:lnTo>
                    <a:pt x="1142603" y="861923"/>
                  </a:lnTo>
                  <a:lnTo>
                    <a:pt x="1133078" y="884541"/>
                  </a:lnTo>
                  <a:lnTo>
                    <a:pt x="1154510" y="891287"/>
                  </a:lnTo>
                  <a:lnTo>
                    <a:pt x="1176338" y="897239"/>
                  </a:lnTo>
                  <a:lnTo>
                    <a:pt x="1198563" y="903588"/>
                  </a:lnTo>
                  <a:lnTo>
                    <a:pt x="1220788" y="909143"/>
                  </a:lnTo>
                  <a:lnTo>
                    <a:pt x="1244203" y="914301"/>
                  </a:lnTo>
                  <a:lnTo>
                    <a:pt x="1267222" y="919460"/>
                  </a:lnTo>
                  <a:lnTo>
                    <a:pt x="1291035" y="924221"/>
                  </a:lnTo>
                  <a:lnTo>
                    <a:pt x="1315244" y="928586"/>
                  </a:lnTo>
                  <a:lnTo>
                    <a:pt x="1339453" y="932951"/>
                  </a:lnTo>
                  <a:lnTo>
                    <a:pt x="1364060" y="936522"/>
                  </a:lnTo>
                  <a:lnTo>
                    <a:pt x="1389460" y="940094"/>
                  </a:lnTo>
                  <a:lnTo>
                    <a:pt x="1414860" y="943268"/>
                  </a:lnTo>
                  <a:lnTo>
                    <a:pt x="1440657" y="945649"/>
                  </a:lnTo>
                  <a:lnTo>
                    <a:pt x="1466057" y="947633"/>
                  </a:lnTo>
                  <a:lnTo>
                    <a:pt x="1492250" y="949220"/>
                  </a:lnTo>
                  <a:lnTo>
                    <a:pt x="1519238" y="950014"/>
                  </a:lnTo>
                  <a:lnTo>
                    <a:pt x="1519238" y="442899"/>
                  </a:lnTo>
                  <a:close/>
                  <a:moveTo>
                    <a:pt x="1558528" y="363538"/>
                  </a:moveTo>
                  <a:lnTo>
                    <a:pt x="1586707" y="363935"/>
                  </a:lnTo>
                  <a:lnTo>
                    <a:pt x="1614488" y="364729"/>
                  </a:lnTo>
                  <a:lnTo>
                    <a:pt x="1642666" y="366713"/>
                  </a:lnTo>
                  <a:lnTo>
                    <a:pt x="1670447" y="369093"/>
                  </a:lnTo>
                  <a:lnTo>
                    <a:pt x="1698228" y="372268"/>
                  </a:lnTo>
                  <a:lnTo>
                    <a:pt x="1725613" y="376236"/>
                  </a:lnTo>
                  <a:lnTo>
                    <a:pt x="1752600" y="380601"/>
                  </a:lnTo>
                  <a:lnTo>
                    <a:pt x="1779191" y="385759"/>
                  </a:lnTo>
                  <a:lnTo>
                    <a:pt x="1806178" y="391314"/>
                  </a:lnTo>
                  <a:lnTo>
                    <a:pt x="1832372" y="398060"/>
                  </a:lnTo>
                  <a:lnTo>
                    <a:pt x="1858566" y="405202"/>
                  </a:lnTo>
                  <a:lnTo>
                    <a:pt x="1884363" y="412742"/>
                  </a:lnTo>
                  <a:lnTo>
                    <a:pt x="1910160" y="421075"/>
                  </a:lnTo>
                  <a:lnTo>
                    <a:pt x="1935560" y="430201"/>
                  </a:lnTo>
                  <a:lnTo>
                    <a:pt x="1960960" y="439328"/>
                  </a:lnTo>
                  <a:lnTo>
                    <a:pt x="1985963" y="450041"/>
                  </a:lnTo>
                  <a:lnTo>
                    <a:pt x="2010172" y="460358"/>
                  </a:lnTo>
                  <a:lnTo>
                    <a:pt x="2034382" y="471865"/>
                  </a:lnTo>
                  <a:lnTo>
                    <a:pt x="2057797" y="483770"/>
                  </a:lnTo>
                  <a:lnTo>
                    <a:pt x="2081213" y="496070"/>
                  </a:lnTo>
                  <a:lnTo>
                    <a:pt x="2104629" y="508768"/>
                  </a:lnTo>
                  <a:lnTo>
                    <a:pt x="2127647" y="522259"/>
                  </a:lnTo>
                  <a:lnTo>
                    <a:pt x="2149872" y="536544"/>
                  </a:lnTo>
                  <a:lnTo>
                    <a:pt x="2172097" y="550829"/>
                  </a:lnTo>
                  <a:lnTo>
                    <a:pt x="2193529" y="565908"/>
                  </a:lnTo>
                  <a:lnTo>
                    <a:pt x="2214960" y="581780"/>
                  </a:lnTo>
                  <a:lnTo>
                    <a:pt x="2235994" y="597652"/>
                  </a:lnTo>
                  <a:lnTo>
                    <a:pt x="2256632" y="613921"/>
                  </a:lnTo>
                  <a:lnTo>
                    <a:pt x="2276475" y="630984"/>
                  </a:lnTo>
                  <a:lnTo>
                    <a:pt x="2296716" y="648443"/>
                  </a:lnTo>
                  <a:lnTo>
                    <a:pt x="2315766" y="666299"/>
                  </a:lnTo>
                  <a:lnTo>
                    <a:pt x="2334419" y="685346"/>
                  </a:lnTo>
                  <a:lnTo>
                    <a:pt x="2353072" y="703995"/>
                  </a:lnTo>
                  <a:lnTo>
                    <a:pt x="2370932" y="723042"/>
                  </a:lnTo>
                  <a:lnTo>
                    <a:pt x="2388394" y="742882"/>
                  </a:lnTo>
                  <a:lnTo>
                    <a:pt x="2405460" y="762722"/>
                  </a:lnTo>
                  <a:lnTo>
                    <a:pt x="2421732" y="783356"/>
                  </a:lnTo>
                  <a:lnTo>
                    <a:pt x="2438004" y="804387"/>
                  </a:lnTo>
                  <a:lnTo>
                    <a:pt x="2453482" y="825814"/>
                  </a:lnTo>
                  <a:lnTo>
                    <a:pt x="2468563" y="847638"/>
                  </a:lnTo>
                  <a:lnTo>
                    <a:pt x="2483247" y="869462"/>
                  </a:lnTo>
                  <a:lnTo>
                    <a:pt x="2497138" y="892080"/>
                  </a:lnTo>
                  <a:lnTo>
                    <a:pt x="2510632" y="914698"/>
                  </a:lnTo>
                  <a:lnTo>
                    <a:pt x="2523729" y="938109"/>
                  </a:lnTo>
                  <a:lnTo>
                    <a:pt x="2536032" y="961521"/>
                  </a:lnTo>
                  <a:lnTo>
                    <a:pt x="2547541" y="985329"/>
                  </a:lnTo>
                  <a:lnTo>
                    <a:pt x="2559051" y="1009534"/>
                  </a:lnTo>
                  <a:lnTo>
                    <a:pt x="2569766" y="1034136"/>
                  </a:lnTo>
                  <a:lnTo>
                    <a:pt x="2580085" y="1058738"/>
                  </a:lnTo>
                  <a:lnTo>
                    <a:pt x="2589610" y="1083736"/>
                  </a:lnTo>
                  <a:lnTo>
                    <a:pt x="2598341" y="1109132"/>
                  </a:lnTo>
                  <a:lnTo>
                    <a:pt x="2606675" y="1134924"/>
                  </a:lnTo>
                  <a:lnTo>
                    <a:pt x="2614613" y="1160716"/>
                  </a:lnTo>
                  <a:lnTo>
                    <a:pt x="2621360" y="1186905"/>
                  </a:lnTo>
                  <a:lnTo>
                    <a:pt x="2628107" y="1213491"/>
                  </a:lnTo>
                  <a:lnTo>
                    <a:pt x="2633663" y="1240077"/>
                  </a:lnTo>
                  <a:lnTo>
                    <a:pt x="2638822" y="1267059"/>
                  </a:lnTo>
                  <a:lnTo>
                    <a:pt x="2643188" y="1294042"/>
                  </a:lnTo>
                  <a:lnTo>
                    <a:pt x="2647157" y="1321025"/>
                  </a:lnTo>
                  <a:lnTo>
                    <a:pt x="2650332" y="1349198"/>
                  </a:lnTo>
                  <a:lnTo>
                    <a:pt x="2652713" y="1376577"/>
                  </a:lnTo>
                  <a:lnTo>
                    <a:pt x="2654697" y="1404353"/>
                  </a:lnTo>
                  <a:lnTo>
                    <a:pt x="2655888" y="1432923"/>
                  </a:lnTo>
                  <a:lnTo>
                    <a:pt x="2655888" y="1461096"/>
                  </a:lnTo>
                  <a:lnTo>
                    <a:pt x="2655888" y="1489666"/>
                  </a:lnTo>
                  <a:lnTo>
                    <a:pt x="2654697" y="1517442"/>
                  </a:lnTo>
                  <a:lnTo>
                    <a:pt x="2652713" y="1545615"/>
                  </a:lnTo>
                  <a:lnTo>
                    <a:pt x="2650332" y="1573392"/>
                  </a:lnTo>
                  <a:lnTo>
                    <a:pt x="2647157" y="1600771"/>
                  </a:lnTo>
                  <a:lnTo>
                    <a:pt x="2643188" y="1628547"/>
                  </a:lnTo>
                  <a:lnTo>
                    <a:pt x="2638822" y="1655530"/>
                  </a:lnTo>
                  <a:lnTo>
                    <a:pt x="2633663" y="1682512"/>
                  </a:lnTo>
                  <a:lnTo>
                    <a:pt x="2628107" y="1709098"/>
                  </a:lnTo>
                  <a:lnTo>
                    <a:pt x="2621360" y="1735287"/>
                  </a:lnTo>
                  <a:lnTo>
                    <a:pt x="2614613" y="1761476"/>
                  </a:lnTo>
                  <a:lnTo>
                    <a:pt x="2606675" y="1787665"/>
                  </a:lnTo>
                  <a:lnTo>
                    <a:pt x="2598341" y="1813061"/>
                  </a:lnTo>
                  <a:lnTo>
                    <a:pt x="2589610" y="1838456"/>
                  </a:lnTo>
                  <a:lnTo>
                    <a:pt x="2580085" y="1863852"/>
                  </a:lnTo>
                  <a:lnTo>
                    <a:pt x="2569766" y="1888453"/>
                  </a:lnTo>
                  <a:lnTo>
                    <a:pt x="2559051" y="1913055"/>
                  </a:lnTo>
                  <a:lnTo>
                    <a:pt x="2547541" y="1936863"/>
                  </a:lnTo>
                  <a:lnTo>
                    <a:pt x="2536032" y="1961068"/>
                  </a:lnTo>
                  <a:lnTo>
                    <a:pt x="2523729" y="1984083"/>
                  </a:lnTo>
                  <a:lnTo>
                    <a:pt x="2510632" y="2007098"/>
                  </a:lnTo>
                  <a:lnTo>
                    <a:pt x="2497138" y="2030509"/>
                  </a:lnTo>
                  <a:lnTo>
                    <a:pt x="2483247" y="2052730"/>
                  </a:lnTo>
                  <a:lnTo>
                    <a:pt x="2468563" y="2074951"/>
                  </a:lnTo>
                  <a:lnTo>
                    <a:pt x="2453482" y="2096775"/>
                  </a:lnTo>
                  <a:lnTo>
                    <a:pt x="2438004" y="2117806"/>
                  </a:lnTo>
                  <a:lnTo>
                    <a:pt x="2421732" y="2138440"/>
                  </a:lnTo>
                  <a:lnTo>
                    <a:pt x="2405460" y="2159073"/>
                  </a:lnTo>
                  <a:lnTo>
                    <a:pt x="2388394" y="2179310"/>
                  </a:lnTo>
                  <a:lnTo>
                    <a:pt x="2370932" y="2199151"/>
                  </a:lnTo>
                  <a:lnTo>
                    <a:pt x="2353072" y="2218594"/>
                  </a:lnTo>
                  <a:lnTo>
                    <a:pt x="2334419" y="2237244"/>
                  </a:lnTo>
                  <a:lnTo>
                    <a:pt x="2315766" y="2255497"/>
                  </a:lnTo>
                  <a:lnTo>
                    <a:pt x="2296716" y="2273353"/>
                  </a:lnTo>
                  <a:lnTo>
                    <a:pt x="2276475" y="2290812"/>
                  </a:lnTo>
                  <a:lnTo>
                    <a:pt x="2256632" y="2307875"/>
                  </a:lnTo>
                  <a:lnTo>
                    <a:pt x="2235994" y="2324540"/>
                  </a:lnTo>
                  <a:lnTo>
                    <a:pt x="2214960" y="2340809"/>
                  </a:lnTo>
                  <a:lnTo>
                    <a:pt x="2193529" y="2356285"/>
                  </a:lnTo>
                  <a:lnTo>
                    <a:pt x="2172097" y="2371363"/>
                  </a:lnTo>
                  <a:lnTo>
                    <a:pt x="2149872" y="2385648"/>
                  </a:lnTo>
                  <a:lnTo>
                    <a:pt x="2127647" y="2399536"/>
                  </a:lnTo>
                  <a:lnTo>
                    <a:pt x="2104629" y="2413028"/>
                  </a:lnTo>
                  <a:lnTo>
                    <a:pt x="2081213" y="2426122"/>
                  </a:lnTo>
                  <a:lnTo>
                    <a:pt x="2057797" y="2438423"/>
                  </a:lnTo>
                  <a:lnTo>
                    <a:pt x="2034382" y="2450724"/>
                  </a:lnTo>
                  <a:lnTo>
                    <a:pt x="2010172" y="2461437"/>
                  </a:lnTo>
                  <a:lnTo>
                    <a:pt x="1985963" y="2472548"/>
                  </a:lnTo>
                  <a:lnTo>
                    <a:pt x="1960960" y="2482468"/>
                  </a:lnTo>
                  <a:lnTo>
                    <a:pt x="1935560" y="2491991"/>
                  </a:lnTo>
                  <a:lnTo>
                    <a:pt x="1910160" y="2500721"/>
                  </a:lnTo>
                  <a:lnTo>
                    <a:pt x="1884363" y="2509054"/>
                  </a:lnTo>
                  <a:lnTo>
                    <a:pt x="1858566" y="2516990"/>
                  </a:lnTo>
                  <a:lnTo>
                    <a:pt x="1832372" y="2524132"/>
                  </a:lnTo>
                  <a:lnTo>
                    <a:pt x="1806178" y="2530481"/>
                  </a:lnTo>
                  <a:lnTo>
                    <a:pt x="1779191" y="2536433"/>
                  </a:lnTo>
                  <a:lnTo>
                    <a:pt x="1752600" y="2541592"/>
                  </a:lnTo>
                  <a:lnTo>
                    <a:pt x="1725613" y="2546353"/>
                  </a:lnTo>
                  <a:lnTo>
                    <a:pt x="1698228" y="2549925"/>
                  </a:lnTo>
                  <a:lnTo>
                    <a:pt x="1670447" y="2553099"/>
                  </a:lnTo>
                  <a:lnTo>
                    <a:pt x="1642666" y="2555480"/>
                  </a:lnTo>
                  <a:lnTo>
                    <a:pt x="1614488" y="2557067"/>
                  </a:lnTo>
                  <a:lnTo>
                    <a:pt x="1586707" y="2558654"/>
                  </a:lnTo>
                  <a:lnTo>
                    <a:pt x="1558528" y="2559051"/>
                  </a:lnTo>
                  <a:lnTo>
                    <a:pt x="1529953" y="2558654"/>
                  </a:lnTo>
                  <a:lnTo>
                    <a:pt x="1501775" y="2557067"/>
                  </a:lnTo>
                  <a:lnTo>
                    <a:pt x="1473597" y="2555480"/>
                  </a:lnTo>
                  <a:lnTo>
                    <a:pt x="1446213" y="2553099"/>
                  </a:lnTo>
                  <a:lnTo>
                    <a:pt x="1418035" y="2549925"/>
                  </a:lnTo>
                  <a:lnTo>
                    <a:pt x="1391047" y="2546353"/>
                  </a:lnTo>
                  <a:lnTo>
                    <a:pt x="1364060" y="2541592"/>
                  </a:lnTo>
                  <a:lnTo>
                    <a:pt x="1337072" y="2536433"/>
                  </a:lnTo>
                  <a:lnTo>
                    <a:pt x="1310481" y="2530481"/>
                  </a:lnTo>
                  <a:lnTo>
                    <a:pt x="1283891" y="2524132"/>
                  </a:lnTo>
                  <a:lnTo>
                    <a:pt x="1257697" y="2516990"/>
                  </a:lnTo>
                  <a:lnTo>
                    <a:pt x="1231900" y="2509054"/>
                  </a:lnTo>
                  <a:lnTo>
                    <a:pt x="1206103" y="2500721"/>
                  </a:lnTo>
                  <a:lnTo>
                    <a:pt x="1180703" y="2491991"/>
                  </a:lnTo>
                  <a:lnTo>
                    <a:pt x="1155700" y="2482468"/>
                  </a:lnTo>
                  <a:lnTo>
                    <a:pt x="1131094" y="2472548"/>
                  </a:lnTo>
                  <a:lnTo>
                    <a:pt x="1106488" y="2461437"/>
                  </a:lnTo>
                  <a:lnTo>
                    <a:pt x="1081881" y="2450724"/>
                  </a:lnTo>
                  <a:lnTo>
                    <a:pt x="1058466" y="2438423"/>
                  </a:lnTo>
                  <a:lnTo>
                    <a:pt x="1035050" y="2426122"/>
                  </a:lnTo>
                  <a:lnTo>
                    <a:pt x="1011635" y="2413028"/>
                  </a:lnTo>
                  <a:lnTo>
                    <a:pt x="989013" y="2399536"/>
                  </a:lnTo>
                  <a:lnTo>
                    <a:pt x="966391" y="2385648"/>
                  </a:lnTo>
                  <a:lnTo>
                    <a:pt x="944563" y="2371363"/>
                  </a:lnTo>
                  <a:lnTo>
                    <a:pt x="922734" y="2356285"/>
                  </a:lnTo>
                  <a:lnTo>
                    <a:pt x="901303" y="2340809"/>
                  </a:lnTo>
                  <a:lnTo>
                    <a:pt x="880269" y="2324540"/>
                  </a:lnTo>
                  <a:lnTo>
                    <a:pt x="859631" y="2307875"/>
                  </a:lnTo>
                  <a:lnTo>
                    <a:pt x="839788" y="2290812"/>
                  </a:lnTo>
                  <a:lnTo>
                    <a:pt x="819944" y="2273353"/>
                  </a:lnTo>
                  <a:lnTo>
                    <a:pt x="800894" y="2255497"/>
                  </a:lnTo>
                  <a:lnTo>
                    <a:pt x="781844" y="2237244"/>
                  </a:lnTo>
                  <a:lnTo>
                    <a:pt x="763191" y="2218594"/>
                  </a:lnTo>
                  <a:lnTo>
                    <a:pt x="745331" y="2199151"/>
                  </a:lnTo>
                  <a:lnTo>
                    <a:pt x="727869" y="2179310"/>
                  </a:lnTo>
                  <a:lnTo>
                    <a:pt x="710803" y="2159073"/>
                  </a:lnTo>
                  <a:lnTo>
                    <a:pt x="694531" y="2138440"/>
                  </a:lnTo>
                  <a:lnTo>
                    <a:pt x="678656" y="2117806"/>
                  </a:lnTo>
                  <a:lnTo>
                    <a:pt x="662781" y="2096775"/>
                  </a:lnTo>
                  <a:lnTo>
                    <a:pt x="647700" y="2074951"/>
                  </a:lnTo>
                  <a:lnTo>
                    <a:pt x="633413" y="2052730"/>
                  </a:lnTo>
                  <a:lnTo>
                    <a:pt x="619125" y="2030509"/>
                  </a:lnTo>
                  <a:lnTo>
                    <a:pt x="605631" y="2007098"/>
                  </a:lnTo>
                  <a:lnTo>
                    <a:pt x="592534" y="1984083"/>
                  </a:lnTo>
                  <a:lnTo>
                    <a:pt x="580231" y="1961068"/>
                  </a:lnTo>
                  <a:lnTo>
                    <a:pt x="568722" y="1936863"/>
                  </a:lnTo>
                  <a:lnTo>
                    <a:pt x="557213" y="1913055"/>
                  </a:lnTo>
                  <a:lnTo>
                    <a:pt x="546894" y="1888453"/>
                  </a:lnTo>
                  <a:lnTo>
                    <a:pt x="536178" y="1863852"/>
                  </a:lnTo>
                  <a:lnTo>
                    <a:pt x="527050" y="1838456"/>
                  </a:lnTo>
                  <a:lnTo>
                    <a:pt x="517922" y="1813061"/>
                  </a:lnTo>
                  <a:lnTo>
                    <a:pt x="509588" y="1787665"/>
                  </a:lnTo>
                  <a:lnTo>
                    <a:pt x="501650" y="1761476"/>
                  </a:lnTo>
                  <a:lnTo>
                    <a:pt x="494903" y="1735287"/>
                  </a:lnTo>
                  <a:lnTo>
                    <a:pt x="488156" y="1709098"/>
                  </a:lnTo>
                  <a:lnTo>
                    <a:pt x="482600" y="1682512"/>
                  </a:lnTo>
                  <a:lnTo>
                    <a:pt x="477441" y="1655530"/>
                  </a:lnTo>
                  <a:lnTo>
                    <a:pt x="473075" y="1628547"/>
                  </a:lnTo>
                  <a:lnTo>
                    <a:pt x="469106" y="1600771"/>
                  </a:lnTo>
                  <a:lnTo>
                    <a:pt x="465931" y="1573392"/>
                  </a:lnTo>
                  <a:lnTo>
                    <a:pt x="463550" y="1545615"/>
                  </a:lnTo>
                  <a:lnTo>
                    <a:pt x="461566" y="1517442"/>
                  </a:lnTo>
                  <a:lnTo>
                    <a:pt x="460772" y="1489666"/>
                  </a:lnTo>
                  <a:lnTo>
                    <a:pt x="460375" y="1461096"/>
                  </a:lnTo>
                  <a:lnTo>
                    <a:pt x="460772" y="1432923"/>
                  </a:lnTo>
                  <a:lnTo>
                    <a:pt x="461566" y="1404353"/>
                  </a:lnTo>
                  <a:lnTo>
                    <a:pt x="463550" y="1376577"/>
                  </a:lnTo>
                  <a:lnTo>
                    <a:pt x="465931" y="1349198"/>
                  </a:lnTo>
                  <a:lnTo>
                    <a:pt x="469106" y="1321025"/>
                  </a:lnTo>
                  <a:lnTo>
                    <a:pt x="473075" y="1294042"/>
                  </a:lnTo>
                  <a:lnTo>
                    <a:pt x="477441" y="1267059"/>
                  </a:lnTo>
                  <a:lnTo>
                    <a:pt x="482600" y="1240077"/>
                  </a:lnTo>
                  <a:lnTo>
                    <a:pt x="488156" y="1213491"/>
                  </a:lnTo>
                  <a:lnTo>
                    <a:pt x="494903" y="1186905"/>
                  </a:lnTo>
                  <a:lnTo>
                    <a:pt x="501650" y="1160716"/>
                  </a:lnTo>
                  <a:lnTo>
                    <a:pt x="509588" y="1134924"/>
                  </a:lnTo>
                  <a:lnTo>
                    <a:pt x="517922" y="1109132"/>
                  </a:lnTo>
                  <a:lnTo>
                    <a:pt x="527050" y="1083736"/>
                  </a:lnTo>
                  <a:lnTo>
                    <a:pt x="536178" y="1058738"/>
                  </a:lnTo>
                  <a:lnTo>
                    <a:pt x="546894" y="1034136"/>
                  </a:lnTo>
                  <a:lnTo>
                    <a:pt x="557213" y="1009534"/>
                  </a:lnTo>
                  <a:lnTo>
                    <a:pt x="568722" y="985329"/>
                  </a:lnTo>
                  <a:lnTo>
                    <a:pt x="580231" y="961521"/>
                  </a:lnTo>
                  <a:lnTo>
                    <a:pt x="592534" y="938109"/>
                  </a:lnTo>
                  <a:lnTo>
                    <a:pt x="605631" y="914698"/>
                  </a:lnTo>
                  <a:lnTo>
                    <a:pt x="619125" y="892080"/>
                  </a:lnTo>
                  <a:lnTo>
                    <a:pt x="633413" y="869462"/>
                  </a:lnTo>
                  <a:lnTo>
                    <a:pt x="647700" y="847638"/>
                  </a:lnTo>
                  <a:lnTo>
                    <a:pt x="662781" y="825814"/>
                  </a:lnTo>
                  <a:lnTo>
                    <a:pt x="678656" y="804387"/>
                  </a:lnTo>
                  <a:lnTo>
                    <a:pt x="694531" y="783356"/>
                  </a:lnTo>
                  <a:lnTo>
                    <a:pt x="710803" y="762722"/>
                  </a:lnTo>
                  <a:lnTo>
                    <a:pt x="727869" y="742882"/>
                  </a:lnTo>
                  <a:lnTo>
                    <a:pt x="745331" y="723042"/>
                  </a:lnTo>
                  <a:lnTo>
                    <a:pt x="763191" y="703995"/>
                  </a:lnTo>
                  <a:lnTo>
                    <a:pt x="781844" y="685346"/>
                  </a:lnTo>
                  <a:lnTo>
                    <a:pt x="800894" y="666299"/>
                  </a:lnTo>
                  <a:lnTo>
                    <a:pt x="819944" y="648443"/>
                  </a:lnTo>
                  <a:lnTo>
                    <a:pt x="839788" y="630984"/>
                  </a:lnTo>
                  <a:lnTo>
                    <a:pt x="859631" y="613921"/>
                  </a:lnTo>
                  <a:lnTo>
                    <a:pt x="880269" y="597652"/>
                  </a:lnTo>
                  <a:lnTo>
                    <a:pt x="901303" y="581780"/>
                  </a:lnTo>
                  <a:lnTo>
                    <a:pt x="922734" y="565908"/>
                  </a:lnTo>
                  <a:lnTo>
                    <a:pt x="944563" y="550829"/>
                  </a:lnTo>
                  <a:lnTo>
                    <a:pt x="966391" y="536544"/>
                  </a:lnTo>
                  <a:lnTo>
                    <a:pt x="989013" y="522259"/>
                  </a:lnTo>
                  <a:lnTo>
                    <a:pt x="1011635" y="508768"/>
                  </a:lnTo>
                  <a:lnTo>
                    <a:pt x="1035050" y="496070"/>
                  </a:lnTo>
                  <a:lnTo>
                    <a:pt x="1058466" y="483770"/>
                  </a:lnTo>
                  <a:lnTo>
                    <a:pt x="1081881" y="471865"/>
                  </a:lnTo>
                  <a:lnTo>
                    <a:pt x="1106488" y="460358"/>
                  </a:lnTo>
                  <a:lnTo>
                    <a:pt x="1131094" y="450041"/>
                  </a:lnTo>
                  <a:lnTo>
                    <a:pt x="1155700" y="439328"/>
                  </a:lnTo>
                  <a:lnTo>
                    <a:pt x="1180703" y="430201"/>
                  </a:lnTo>
                  <a:lnTo>
                    <a:pt x="1206103" y="421075"/>
                  </a:lnTo>
                  <a:lnTo>
                    <a:pt x="1231900" y="412742"/>
                  </a:lnTo>
                  <a:lnTo>
                    <a:pt x="1257697" y="405202"/>
                  </a:lnTo>
                  <a:lnTo>
                    <a:pt x="1283891" y="398060"/>
                  </a:lnTo>
                  <a:lnTo>
                    <a:pt x="1310481" y="391314"/>
                  </a:lnTo>
                  <a:lnTo>
                    <a:pt x="1337072" y="385759"/>
                  </a:lnTo>
                  <a:lnTo>
                    <a:pt x="1364060" y="380601"/>
                  </a:lnTo>
                  <a:lnTo>
                    <a:pt x="1391047" y="376236"/>
                  </a:lnTo>
                  <a:lnTo>
                    <a:pt x="1418035" y="372268"/>
                  </a:lnTo>
                  <a:lnTo>
                    <a:pt x="1446213" y="369093"/>
                  </a:lnTo>
                  <a:lnTo>
                    <a:pt x="1473597" y="366713"/>
                  </a:lnTo>
                  <a:lnTo>
                    <a:pt x="1501775" y="364729"/>
                  </a:lnTo>
                  <a:lnTo>
                    <a:pt x="1529953" y="363935"/>
                  </a:lnTo>
                  <a:lnTo>
                    <a:pt x="1558528" y="363538"/>
                  </a:lnTo>
                  <a:close/>
                  <a:moveTo>
                    <a:pt x="852488" y="277813"/>
                  </a:moveTo>
                  <a:lnTo>
                    <a:pt x="826703" y="300832"/>
                  </a:lnTo>
                  <a:lnTo>
                    <a:pt x="801712" y="324247"/>
                  </a:lnTo>
                  <a:lnTo>
                    <a:pt x="777910" y="347663"/>
                  </a:lnTo>
                  <a:lnTo>
                    <a:pt x="754109" y="372269"/>
                  </a:lnTo>
                  <a:lnTo>
                    <a:pt x="731497" y="397272"/>
                  </a:lnTo>
                  <a:lnTo>
                    <a:pt x="709679" y="422672"/>
                  </a:lnTo>
                  <a:lnTo>
                    <a:pt x="688258" y="448072"/>
                  </a:lnTo>
                  <a:lnTo>
                    <a:pt x="667630" y="473869"/>
                  </a:lnTo>
                  <a:lnTo>
                    <a:pt x="647796" y="500460"/>
                  </a:lnTo>
                  <a:lnTo>
                    <a:pt x="628755" y="527447"/>
                  </a:lnTo>
                  <a:lnTo>
                    <a:pt x="610507" y="554435"/>
                  </a:lnTo>
                  <a:lnTo>
                    <a:pt x="593052" y="581819"/>
                  </a:lnTo>
                  <a:lnTo>
                    <a:pt x="575995" y="609601"/>
                  </a:lnTo>
                  <a:lnTo>
                    <a:pt x="560127" y="637779"/>
                  </a:lnTo>
                  <a:lnTo>
                    <a:pt x="544656" y="665957"/>
                  </a:lnTo>
                  <a:lnTo>
                    <a:pt x="530375" y="694532"/>
                  </a:lnTo>
                  <a:lnTo>
                    <a:pt x="516888" y="723107"/>
                  </a:lnTo>
                  <a:lnTo>
                    <a:pt x="503797" y="752079"/>
                  </a:lnTo>
                  <a:lnTo>
                    <a:pt x="491896" y="781448"/>
                  </a:lnTo>
                  <a:lnTo>
                    <a:pt x="480392" y="810419"/>
                  </a:lnTo>
                  <a:lnTo>
                    <a:pt x="469682" y="839788"/>
                  </a:lnTo>
                  <a:lnTo>
                    <a:pt x="460161" y="869157"/>
                  </a:lnTo>
                  <a:lnTo>
                    <a:pt x="451037" y="898923"/>
                  </a:lnTo>
                  <a:lnTo>
                    <a:pt x="443103" y="928291"/>
                  </a:lnTo>
                  <a:lnTo>
                    <a:pt x="435566" y="958057"/>
                  </a:lnTo>
                  <a:lnTo>
                    <a:pt x="428823" y="987823"/>
                  </a:lnTo>
                  <a:lnTo>
                    <a:pt x="422872" y="1017588"/>
                  </a:lnTo>
                  <a:lnTo>
                    <a:pt x="417715" y="1047354"/>
                  </a:lnTo>
                  <a:lnTo>
                    <a:pt x="413352" y="1076326"/>
                  </a:lnTo>
                  <a:lnTo>
                    <a:pt x="409781" y="1106091"/>
                  </a:lnTo>
                  <a:lnTo>
                    <a:pt x="407401" y="1135857"/>
                  </a:lnTo>
                  <a:lnTo>
                    <a:pt x="405021" y="1165226"/>
                  </a:lnTo>
                  <a:lnTo>
                    <a:pt x="287204" y="1130698"/>
                  </a:lnTo>
                  <a:lnTo>
                    <a:pt x="280857" y="1153320"/>
                  </a:lnTo>
                  <a:lnTo>
                    <a:pt x="274510" y="1175941"/>
                  </a:lnTo>
                  <a:lnTo>
                    <a:pt x="269353" y="1198960"/>
                  </a:lnTo>
                  <a:lnTo>
                    <a:pt x="264196" y="1221979"/>
                  </a:lnTo>
                  <a:lnTo>
                    <a:pt x="259436" y="1244998"/>
                  </a:lnTo>
                  <a:lnTo>
                    <a:pt x="255072" y="1268016"/>
                  </a:lnTo>
                  <a:lnTo>
                    <a:pt x="251105" y="1291035"/>
                  </a:lnTo>
                  <a:lnTo>
                    <a:pt x="247535" y="1314848"/>
                  </a:lnTo>
                  <a:lnTo>
                    <a:pt x="244361" y="1337866"/>
                  </a:lnTo>
                  <a:lnTo>
                    <a:pt x="241981" y="1361679"/>
                  </a:lnTo>
                  <a:lnTo>
                    <a:pt x="239601" y="1384698"/>
                  </a:lnTo>
                  <a:lnTo>
                    <a:pt x="238014" y="1408113"/>
                  </a:lnTo>
                  <a:lnTo>
                    <a:pt x="236824" y="1431926"/>
                  </a:lnTo>
                  <a:lnTo>
                    <a:pt x="235237" y="1455341"/>
                  </a:lnTo>
                  <a:lnTo>
                    <a:pt x="234841" y="1478757"/>
                  </a:lnTo>
                  <a:lnTo>
                    <a:pt x="234841" y="1502570"/>
                  </a:lnTo>
                  <a:lnTo>
                    <a:pt x="234841" y="1525985"/>
                  </a:lnTo>
                  <a:lnTo>
                    <a:pt x="235634" y="1549798"/>
                  </a:lnTo>
                  <a:lnTo>
                    <a:pt x="236824" y="1573213"/>
                  </a:lnTo>
                  <a:lnTo>
                    <a:pt x="238014" y="1596629"/>
                  </a:lnTo>
                  <a:lnTo>
                    <a:pt x="239998" y="1620045"/>
                  </a:lnTo>
                  <a:lnTo>
                    <a:pt x="242378" y="1643460"/>
                  </a:lnTo>
                  <a:lnTo>
                    <a:pt x="244758" y="1666876"/>
                  </a:lnTo>
                  <a:lnTo>
                    <a:pt x="247932" y="1690291"/>
                  </a:lnTo>
                  <a:lnTo>
                    <a:pt x="251899" y="1713310"/>
                  </a:lnTo>
                  <a:lnTo>
                    <a:pt x="255865" y="1736726"/>
                  </a:lnTo>
                  <a:lnTo>
                    <a:pt x="260229" y="1760142"/>
                  </a:lnTo>
                  <a:lnTo>
                    <a:pt x="264989" y="1782763"/>
                  </a:lnTo>
                  <a:lnTo>
                    <a:pt x="270146" y="1805782"/>
                  </a:lnTo>
                  <a:lnTo>
                    <a:pt x="275303" y="1828404"/>
                  </a:lnTo>
                  <a:lnTo>
                    <a:pt x="281650" y="1851423"/>
                  </a:lnTo>
                  <a:lnTo>
                    <a:pt x="287997" y="1874045"/>
                  </a:lnTo>
                  <a:lnTo>
                    <a:pt x="295138" y="1896667"/>
                  </a:lnTo>
                  <a:lnTo>
                    <a:pt x="302278" y="1918892"/>
                  </a:lnTo>
                  <a:lnTo>
                    <a:pt x="309419" y="1941117"/>
                  </a:lnTo>
                  <a:lnTo>
                    <a:pt x="317749" y="1963342"/>
                  </a:lnTo>
                  <a:lnTo>
                    <a:pt x="326080" y="1985170"/>
                  </a:lnTo>
                  <a:lnTo>
                    <a:pt x="334807" y="2006998"/>
                  </a:lnTo>
                  <a:lnTo>
                    <a:pt x="343931" y="2028826"/>
                  </a:lnTo>
                  <a:lnTo>
                    <a:pt x="353451" y="2050257"/>
                  </a:lnTo>
                  <a:lnTo>
                    <a:pt x="363765" y="2071688"/>
                  </a:lnTo>
                  <a:lnTo>
                    <a:pt x="374079" y="2092723"/>
                  </a:lnTo>
                  <a:lnTo>
                    <a:pt x="385187" y="2113757"/>
                  </a:lnTo>
                  <a:lnTo>
                    <a:pt x="395897" y="2134395"/>
                  </a:lnTo>
                  <a:lnTo>
                    <a:pt x="407401" y="2155032"/>
                  </a:lnTo>
                  <a:lnTo>
                    <a:pt x="419302" y="2175273"/>
                  </a:lnTo>
                  <a:lnTo>
                    <a:pt x="431599" y="2195117"/>
                  </a:lnTo>
                  <a:lnTo>
                    <a:pt x="443897" y="2215357"/>
                  </a:lnTo>
                  <a:lnTo>
                    <a:pt x="456988" y="2234804"/>
                  </a:lnTo>
                  <a:lnTo>
                    <a:pt x="470078" y="2254648"/>
                  </a:lnTo>
                  <a:lnTo>
                    <a:pt x="483566" y="2273698"/>
                  </a:lnTo>
                  <a:lnTo>
                    <a:pt x="497450" y="2292748"/>
                  </a:lnTo>
                  <a:lnTo>
                    <a:pt x="512127" y="2311401"/>
                  </a:lnTo>
                  <a:lnTo>
                    <a:pt x="526408" y="2329657"/>
                  </a:lnTo>
                  <a:lnTo>
                    <a:pt x="541483" y="2347914"/>
                  </a:lnTo>
                  <a:lnTo>
                    <a:pt x="556557" y="2365773"/>
                  </a:lnTo>
                  <a:lnTo>
                    <a:pt x="572028" y="2384029"/>
                  </a:lnTo>
                  <a:lnTo>
                    <a:pt x="587895" y="2401492"/>
                  </a:lnTo>
                  <a:lnTo>
                    <a:pt x="604160" y="2418160"/>
                  </a:lnTo>
                  <a:lnTo>
                    <a:pt x="620821" y="2434829"/>
                  </a:lnTo>
                  <a:lnTo>
                    <a:pt x="637878" y="2451498"/>
                  </a:lnTo>
                  <a:lnTo>
                    <a:pt x="654539" y="2467770"/>
                  </a:lnTo>
                  <a:lnTo>
                    <a:pt x="671994" y="2483645"/>
                  </a:lnTo>
                  <a:lnTo>
                    <a:pt x="689448" y="2499520"/>
                  </a:lnTo>
                  <a:lnTo>
                    <a:pt x="574011" y="2632076"/>
                  </a:lnTo>
                  <a:lnTo>
                    <a:pt x="554177" y="2614217"/>
                  </a:lnTo>
                  <a:lnTo>
                    <a:pt x="534739" y="2596357"/>
                  </a:lnTo>
                  <a:lnTo>
                    <a:pt x="514904" y="2578101"/>
                  </a:lnTo>
                  <a:lnTo>
                    <a:pt x="496260" y="2559448"/>
                  </a:lnTo>
                  <a:lnTo>
                    <a:pt x="477615" y="2540001"/>
                  </a:lnTo>
                  <a:lnTo>
                    <a:pt x="459368" y="2520951"/>
                  </a:lnTo>
                  <a:lnTo>
                    <a:pt x="441120" y="2501107"/>
                  </a:lnTo>
                  <a:lnTo>
                    <a:pt x="423665" y="2481264"/>
                  </a:lnTo>
                  <a:lnTo>
                    <a:pt x="406211" y="2460626"/>
                  </a:lnTo>
                  <a:lnTo>
                    <a:pt x="389550" y="2439989"/>
                  </a:lnTo>
                  <a:lnTo>
                    <a:pt x="373286" y="2419351"/>
                  </a:lnTo>
                  <a:lnTo>
                    <a:pt x="357021" y="2398317"/>
                  </a:lnTo>
                  <a:lnTo>
                    <a:pt x="340757" y="2376489"/>
                  </a:lnTo>
                  <a:lnTo>
                    <a:pt x="325683" y="2355057"/>
                  </a:lnTo>
                  <a:lnTo>
                    <a:pt x="311005" y="2332832"/>
                  </a:lnTo>
                  <a:lnTo>
                    <a:pt x="295931" y="2310607"/>
                  </a:lnTo>
                  <a:lnTo>
                    <a:pt x="282047" y="2287985"/>
                  </a:lnTo>
                  <a:lnTo>
                    <a:pt x="268163" y="2264967"/>
                  </a:lnTo>
                  <a:lnTo>
                    <a:pt x="254675" y="2241948"/>
                  </a:lnTo>
                  <a:lnTo>
                    <a:pt x="241981" y="2218929"/>
                  </a:lnTo>
                  <a:lnTo>
                    <a:pt x="229287" y="2195117"/>
                  </a:lnTo>
                  <a:lnTo>
                    <a:pt x="216990" y="2171701"/>
                  </a:lnTo>
                  <a:lnTo>
                    <a:pt x="205089" y="2147492"/>
                  </a:lnTo>
                  <a:lnTo>
                    <a:pt x="193982" y="2123282"/>
                  </a:lnTo>
                  <a:lnTo>
                    <a:pt x="182874" y="2099073"/>
                  </a:lnTo>
                  <a:lnTo>
                    <a:pt x="172560" y="2074467"/>
                  </a:lnTo>
                  <a:lnTo>
                    <a:pt x="162643" y="2049860"/>
                  </a:lnTo>
                  <a:lnTo>
                    <a:pt x="152726" y="2024857"/>
                  </a:lnTo>
                  <a:lnTo>
                    <a:pt x="143602" y="1999854"/>
                  </a:lnTo>
                  <a:lnTo>
                    <a:pt x="135271" y="1974454"/>
                  </a:lnTo>
                  <a:lnTo>
                    <a:pt x="126941" y="1949054"/>
                  </a:lnTo>
                  <a:lnTo>
                    <a:pt x="119404" y="1923654"/>
                  </a:lnTo>
                  <a:lnTo>
                    <a:pt x="111867" y="1897857"/>
                  </a:lnTo>
                  <a:lnTo>
                    <a:pt x="105123" y="1872060"/>
                  </a:lnTo>
                  <a:lnTo>
                    <a:pt x="98776" y="1845867"/>
                  </a:lnTo>
                  <a:lnTo>
                    <a:pt x="93222" y="1820467"/>
                  </a:lnTo>
                  <a:lnTo>
                    <a:pt x="87272" y="1794273"/>
                  </a:lnTo>
                  <a:lnTo>
                    <a:pt x="82512" y="1768079"/>
                  </a:lnTo>
                  <a:lnTo>
                    <a:pt x="78148" y="1741885"/>
                  </a:lnTo>
                  <a:lnTo>
                    <a:pt x="74181" y="1714898"/>
                  </a:lnTo>
                  <a:lnTo>
                    <a:pt x="70214" y="1688704"/>
                  </a:lnTo>
                  <a:lnTo>
                    <a:pt x="67437" y="1662113"/>
                  </a:lnTo>
                  <a:lnTo>
                    <a:pt x="64661" y="1635523"/>
                  </a:lnTo>
                  <a:lnTo>
                    <a:pt x="62677" y="1609329"/>
                  </a:lnTo>
                  <a:lnTo>
                    <a:pt x="61090" y="1582738"/>
                  </a:lnTo>
                  <a:lnTo>
                    <a:pt x="59900" y="1556148"/>
                  </a:lnTo>
                  <a:lnTo>
                    <a:pt x="59107" y="1529557"/>
                  </a:lnTo>
                  <a:lnTo>
                    <a:pt x="58710" y="1502570"/>
                  </a:lnTo>
                  <a:lnTo>
                    <a:pt x="59107" y="1475979"/>
                  </a:lnTo>
                  <a:lnTo>
                    <a:pt x="59504" y="1449388"/>
                  </a:lnTo>
                  <a:lnTo>
                    <a:pt x="60694" y="1422401"/>
                  </a:lnTo>
                  <a:lnTo>
                    <a:pt x="62677" y="1395810"/>
                  </a:lnTo>
                  <a:lnTo>
                    <a:pt x="64264" y="1369616"/>
                  </a:lnTo>
                  <a:lnTo>
                    <a:pt x="67041" y="1343026"/>
                  </a:lnTo>
                  <a:lnTo>
                    <a:pt x="69818" y="1316435"/>
                  </a:lnTo>
                  <a:lnTo>
                    <a:pt x="73388" y="1290241"/>
                  </a:lnTo>
                  <a:lnTo>
                    <a:pt x="77355" y="1263651"/>
                  </a:lnTo>
                  <a:lnTo>
                    <a:pt x="81718" y="1237457"/>
                  </a:lnTo>
                  <a:lnTo>
                    <a:pt x="86479" y="1211263"/>
                  </a:lnTo>
                  <a:lnTo>
                    <a:pt x="92032" y="1185070"/>
                  </a:lnTo>
                  <a:lnTo>
                    <a:pt x="97983" y="1158876"/>
                  </a:lnTo>
                  <a:lnTo>
                    <a:pt x="103933" y="1133079"/>
                  </a:lnTo>
                  <a:lnTo>
                    <a:pt x="111073" y="1107282"/>
                  </a:lnTo>
                  <a:lnTo>
                    <a:pt x="117817" y="1081485"/>
                  </a:lnTo>
                  <a:lnTo>
                    <a:pt x="0" y="1047354"/>
                  </a:lnTo>
                  <a:lnTo>
                    <a:pt x="17454" y="1012429"/>
                  </a:lnTo>
                  <a:lnTo>
                    <a:pt x="36099" y="977901"/>
                  </a:lnTo>
                  <a:lnTo>
                    <a:pt x="55140" y="943769"/>
                  </a:lnTo>
                  <a:lnTo>
                    <a:pt x="74578" y="910035"/>
                  </a:lnTo>
                  <a:lnTo>
                    <a:pt x="95206" y="877888"/>
                  </a:lnTo>
                  <a:lnTo>
                    <a:pt x="116627" y="845344"/>
                  </a:lnTo>
                  <a:lnTo>
                    <a:pt x="138842" y="813991"/>
                  </a:lnTo>
                  <a:lnTo>
                    <a:pt x="161453" y="783432"/>
                  </a:lnTo>
                  <a:lnTo>
                    <a:pt x="184858" y="753269"/>
                  </a:lnTo>
                  <a:lnTo>
                    <a:pt x="208659" y="724298"/>
                  </a:lnTo>
                  <a:lnTo>
                    <a:pt x="233254" y="695723"/>
                  </a:lnTo>
                  <a:lnTo>
                    <a:pt x="258642" y="667941"/>
                  </a:lnTo>
                  <a:lnTo>
                    <a:pt x="284030" y="640954"/>
                  </a:lnTo>
                  <a:lnTo>
                    <a:pt x="310212" y="614760"/>
                  </a:lnTo>
                  <a:lnTo>
                    <a:pt x="337584" y="588963"/>
                  </a:lnTo>
                  <a:lnTo>
                    <a:pt x="364559" y="563960"/>
                  </a:lnTo>
                  <a:lnTo>
                    <a:pt x="392327" y="539751"/>
                  </a:lnTo>
                  <a:lnTo>
                    <a:pt x="420889" y="516732"/>
                  </a:lnTo>
                  <a:lnTo>
                    <a:pt x="449054" y="494507"/>
                  </a:lnTo>
                  <a:lnTo>
                    <a:pt x="478409" y="472679"/>
                  </a:lnTo>
                  <a:lnTo>
                    <a:pt x="508161" y="452041"/>
                  </a:lnTo>
                  <a:lnTo>
                    <a:pt x="537912" y="432197"/>
                  </a:lnTo>
                  <a:lnTo>
                    <a:pt x="567664" y="412751"/>
                  </a:lnTo>
                  <a:lnTo>
                    <a:pt x="598209" y="394494"/>
                  </a:lnTo>
                  <a:lnTo>
                    <a:pt x="629548" y="377032"/>
                  </a:lnTo>
                  <a:lnTo>
                    <a:pt x="660490" y="359966"/>
                  </a:lnTo>
                  <a:lnTo>
                    <a:pt x="691828" y="344488"/>
                  </a:lnTo>
                  <a:lnTo>
                    <a:pt x="723564" y="329407"/>
                  </a:lnTo>
                  <a:lnTo>
                    <a:pt x="755695" y="315119"/>
                  </a:lnTo>
                  <a:lnTo>
                    <a:pt x="787827" y="302022"/>
                  </a:lnTo>
                  <a:lnTo>
                    <a:pt x="819563" y="289322"/>
                  </a:lnTo>
                  <a:lnTo>
                    <a:pt x="852488" y="277813"/>
                  </a:lnTo>
                  <a:close/>
                  <a:moveTo>
                    <a:pt x="1541357" y="0"/>
                  </a:moveTo>
                  <a:lnTo>
                    <a:pt x="1567964" y="0"/>
                  </a:lnTo>
                  <a:lnTo>
                    <a:pt x="1594571" y="0"/>
                  </a:lnTo>
                  <a:lnTo>
                    <a:pt x="1621178" y="794"/>
                  </a:lnTo>
                  <a:lnTo>
                    <a:pt x="1647785" y="2780"/>
                  </a:lnTo>
                  <a:lnTo>
                    <a:pt x="1674392" y="4368"/>
                  </a:lnTo>
                  <a:lnTo>
                    <a:pt x="1700999" y="6751"/>
                  </a:lnTo>
                  <a:lnTo>
                    <a:pt x="1727209" y="9133"/>
                  </a:lnTo>
                  <a:lnTo>
                    <a:pt x="1753816" y="12707"/>
                  </a:lnTo>
                  <a:lnTo>
                    <a:pt x="1780423" y="16281"/>
                  </a:lnTo>
                  <a:lnTo>
                    <a:pt x="1806633" y="20251"/>
                  </a:lnTo>
                  <a:lnTo>
                    <a:pt x="1833240" y="25016"/>
                  </a:lnTo>
                  <a:lnTo>
                    <a:pt x="1859450" y="30179"/>
                  </a:lnTo>
                  <a:lnTo>
                    <a:pt x="1885660" y="35341"/>
                  </a:lnTo>
                  <a:lnTo>
                    <a:pt x="1911076" y="41694"/>
                  </a:lnTo>
                  <a:lnTo>
                    <a:pt x="1937286" y="48047"/>
                  </a:lnTo>
                  <a:lnTo>
                    <a:pt x="1963099" y="55195"/>
                  </a:lnTo>
                  <a:lnTo>
                    <a:pt x="1988911" y="62343"/>
                  </a:lnTo>
                  <a:lnTo>
                    <a:pt x="2014327" y="70284"/>
                  </a:lnTo>
                  <a:lnTo>
                    <a:pt x="2039743" y="78623"/>
                  </a:lnTo>
                  <a:lnTo>
                    <a:pt x="2065159" y="87359"/>
                  </a:lnTo>
                  <a:lnTo>
                    <a:pt x="2089780" y="96492"/>
                  </a:lnTo>
                  <a:lnTo>
                    <a:pt x="2114799" y="106419"/>
                  </a:lnTo>
                  <a:lnTo>
                    <a:pt x="2139420" y="116743"/>
                  </a:lnTo>
                  <a:lnTo>
                    <a:pt x="2164041" y="127067"/>
                  </a:lnTo>
                  <a:lnTo>
                    <a:pt x="2188266" y="138186"/>
                  </a:lnTo>
                  <a:lnTo>
                    <a:pt x="2212093" y="149304"/>
                  </a:lnTo>
                  <a:lnTo>
                    <a:pt x="2236317" y="161614"/>
                  </a:lnTo>
                  <a:lnTo>
                    <a:pt x="2259747" y="173923"/>
                  </a:lnTo>
                  <a:lnTo>
                    <a:pt x="2283575" y="186630"/>
                  </a:lnTo>
                  <a:lnTo>
                    <a:pt x="2306608" y="199734"/>
                  </a:lnTo>
                  <a:lnTo>
                    <a:pt x="2329641" y="213235"/>
                  </a:lnTo>
                  <a:lnTo>
                    <a:pt x="2352277" y="227133"/>
                  </a:lnTo>
                  <a:lnTo>
                    <a:pt x="2375309" y="241428"/>
                  </a:lnTo>
                  <a:lnTo>
                    <a:pt x="2397548" y="256120"/>
                  </a:lnTo>
                  <a:lnTo>
                    <a:pt x="2419390" y="271209"/>
                  </a:lnTo>
                  <a:lnTo>
                    <a:pt x="2441231" y="286696"/>
                  </a:lnTo>
                  <a:lnTo>
                    <a:pt x="2462676" y="302579"/>
                  </a:lnTo>
                  <a:lnTo>
                    <a:pt x="2483723" y="318860"/>
                  </a:lnTo>
                  <a:lnTo>
                    <a:pt x="2504374" y="335537"/>
                  </a:lnTo>
                  <a:lnTo>
                    <a:pt x="2525024" y="352612"/>
                  </a:lnTo>
                  <a:lnTo>
                    <a:pt x="2545277" y="370084"/>
                  </a:lnTo>
                  <a:lnTo>
                    <a:pt x="2565133" y="387555"/>
                  </a:lnTo>
                  <a:lnTo>
                    <a:pt x="2584989" y="405821"/>
                  </a:lnTo>
                  <a:lnTo>
                    <a:pt x="2604051" y="424087"/>
                  </a:lnTo>
                  <a:lnTo>
                    <a:pt x="2622715" y="442750"/>
                  </a:lnTo>
                  <a:lnTo>
                    <a:pt x="2641777" y="462207"/>
                  </a:lnTo>
                  <a:lnTo>
                    <a:pt x="2730335" y="376834"/>
                  </a:lnTo>
                  <a:lnTo>
                    <a:pt x="2752177" y="409792"/>
                  </a:lnTo>
                  <a:lnTo>
                    <a:pt x="2772827" y="442353"/>
                  </a:lnTo>
                  <a:lnTo>
                    <a:pt x="2792683" y="476105"/>
                  </a:lnTo>
                  <a:lnTo>
                    <a:pt x="2811745" y="510255"/>
                  </a:lnTo>
                  <a:lnTo>
                    <a:pt x="2829615" y="544404"/>
                  </a:lnTo>
                  <a:lnTo>
                    <a:pt x="2847089" y="578950"/>
                  </a:lnTo>
                  <a:lnTo>
                    <a:pt x="2862973" y="613100"/>
                  </a:lnTo>
                  <a:lnTo>
                    <a:pt x="2878461" y="648043"/>
                  </a:lnTo>
                  <a:lnTo>
                    <a:pt x="2892360" y="683781"/>
                  </a:lnTo>
                  <a:lnTo>
                    <a:pt x="2905862" y="719121"/>
                  </a:lnTo>
                  <a:lnTo>
                    <a:pt x="2918570" y="754462"/>
                  </a:lnTo>
                  <a:lnTo>
                    <a:pt x="2930087" y="790200"/>
                  </a:lnTo>
                  <a:lnTo>
                    <a:pt x="2940809" y="825937"/>
                  </a:lnTo>
                  <a:lnTo>
                    <a:pt x="2950340" y="861675"/>
                  </a:lnTo>
                  <a:lnTo>
                    <a:pt x="2959077" y="898207"/>
                  </a:lnTo>
                  <a:lnTo>
                    <a:pt x="2967019" y="934342"/>
                  </a:lnTo>
                  <a:lnTo>
                    <a:pt x="2974167" y="970079"/>
                  </a:lnTo>
                  <a:lnTo>
                    <a:pt x="2980124" y="1006214"/>
                  </a:lnTo>
                  <a:lnTo>
                    <a:pt x="2985286" y="1042746"/>
                  </a:lnTo>
                  <a:lnTo>
                    <a:pt x="2989258" y="1078484"/>
                  </a:lnTo>
                  <a:lnTo>
                    <a:pt x="2992832" y="1114618"/>
                  </a:lnTo>
                  <a:lnTo>
                    <a:pt x="2995214" y="1150356"/>
                  </a:lnTo>
                  <a:lnTo>
                    <a:pt x="2996406" y="1186491"/>
                  </a:lnTo>
                  <a:lnTo>
                    <a:pt x="2997200" y="1222228"/>
                  </a:lnTo>
                  <a:lnTo>
                    <a:pt x="2996803" y="1257569"/>
                  </a:lnTo>
                  <a:lnTo>
                    <a:pt x="2995611" y="1292910"/>
                  </a:lnTo>
                  <a:lnTo>
                    <a:pt x="2993626" y="1327853"/>
                  </a:lnTo>
                  <a:lnTo>
                    <a:pt x="2990846" y="1362797"/>
                  </a:lnTo>
                  <a:lnTo>
                    <a:pt x="2986875" y="1397740"/>
                  </a:lnTo>
                  <a:lnTo>
                    <a:pt x="2982507" y="1432286"/>
                  </a:lnTo>
                  <a:lnTo>
                    <a:pt x="2977344" y="1466436"/>
                  </a:lnTo>
                  <a:lnTo>
                    <a:pt x="2970593" y="1500188"/>
                  </a:lnTo>
                  <a:lnTo>
                    <a:pt x="2963445" y="1466833"/>
                  </a:lnTo>
                  <a:lnTo>
                    <a:pt x="2956297" y="1433478"/>
                  </a:lnTo>
                  <a:lnTo>
                    <a:pt x="2947560" y="1400123"/>
                  </a:lnTo>
                  <a:lnTo>
                    <a:pt x="2938426" y="1367959"/>
                  </a:lnTo>
                  <a:lnTo>
                    <a:pt x="2928101" y="1335795"/>
                  </a:lnTo>
                  <a:lnTo>
                    <a:pt x="2917379" y="1304425"/>
                  </a:lnTo>
                  <a:lnTo>
                    <a:pt x="2905465" y="1272658"/>
                  </a:lnTo>
                  <a:lnTo>
                    <a:pt x="2893155" y="1241686"/>
                  </a:lnTo>
                  <a:lnTo>
                    <a:pt x="2880447" y="1211507"/>
                  </a:lnTo>
                  <a:lnTo>
                    <a:pt x="2866547" y="1181329"/>
                  </a:lnTo>
                  <a:lnTo>
                    <a:pt x="2852648" y="1152341"/>
                  </a:lnTo>
                  <a:lnTo>
                    <a:pt x="2837558" y="1123354"/>
                  </a:lnTo>
                  <a:lnTo>
                    <a:pt x="2822070" y="1095161"/>
                  </a:lnTo>
                  <a:lnTo>
                    <a:pt x="2805391" y="1066968"/>
                  </a:lnTo>
                  <a:lnTo>
                    <a:pt x="2788712" y="1039569"/>
                  </a:lnTo>
                  <a:lnTo>
                    <a:pt x="2771239" y="1012965"/>
                  </a:lnTo>
                  <a:lnTo>
                    <a:pt x="2752971" y="986757"/>
                  </a:lnTo>
                  <a:lnTo>
                    <a:pt x="2734703" y="960946"/>
                  </a:lnTo>
                  <a:lnTo>
                    <a:pt x="2715642" y="935930"/>
                  </a:lnTo>
                  <a:lnTo>
                    <a:pt x="2695786" y="911708"/>
                  </a:lnTo>
                  <a:lnTo>
                    <a:pt x="2675930" y="887883"/>
                  </a:lnTo>
                  <a:lnTo>
                    <a:pt x="2654882" y="864852"/>
                  </a:lnTo>
                  <a:lnTo>
                    <a:pt x="2633835" y="842218"/>
                  </a:lnTo>
                  <a:lnTo>
                    <a:pt x="2611993" y="820378"/>
                  </a:lnTo>
                  <a:lnTo>
                    <a:pt x="2590152" y="798936"/>
                  </a:lnTo>
                  <a:lnTo>
                    <a:pt x="2567913" y="778287"/>
                  </a:lnTo>
                  <a:lnTo>
                    <a:pt x="2544880" y="758830"/>
                  </a:lnTo>
                  <a:lnTo>
                    <a:pt x="2521450" y="739373"/>
                  </a:lnTo>
                  <a:lnTo>
                    <a:pt x="2498020" y="720710"/>
                  </a:lnTo>
                  <a:lnTo>
                    <a:pt x="2474193" y="702841"/>
                  </a:lnTo>
                  <a:lnTo>
                    <a:pt x="2449968" y="685766"/>
                  </a:lnTo>
                  <a:lnTo>
                    <a:pt x="2425347" y="669089"/>
                  </a:lnTo>
                  <a:lnTo>
                    <a:pt x="2514699" y="584113"/>
                  </a:lnTo>
                  <a:lnTo>
                    <a:pt x="2498020" y="567038"/>
                  </a:lnTo>
                  <a:lnTo>
                    <a:pt x="2481341" y="550360"/>
                  </a:lnTo>
                  <a:lnTo>
                    <a:pt x="2464265" y="534080"/>
                  </a:lnTo>
                  <a:lnTo>
                    <a:pt x="2446791" y="518196"/>
                  </a:lnTo>
                  <a:lnTo>
                    <a:pt x="2429318" y="502313"/>
                  </a:lnTo>
                  <a:lnTo>
                    <a:pt x="2411447" y="487224"/>
                  </a:lnTo>
                  <a:lnTo>
                    <a:pt x="2393180" y="472134"/>
                  </a:lnTo>
                  <a:lnTo>
                    <a:pt x="2374912" y="457442"/>
                  </a:lnTo>
                  <a:lnTo>
                    <a:pt x="2356248" y="442750"/>
                  </a:lnTo>
                  <a:lnTo>
                    <a:pt x="2337186" y="428852"/>
                  </a:lnTo>
                  <a:lnTo>
                    <a:pt x="2318124" y="415351"/>
                  </a:lnTo>
                  <a:lnTo>
                    <a:pt x="2298665" y="401850"/>
                  </a:lnTo>
                  <a:lnTo>
                    <a:pt x="2279206" y="389144"/>
                  </a:lnTo>
                  <a:lnTo>
                    <a:pt x="2258953" y="376437"/>
                  </a:lnTo>
                  <a:lnTo>
                    <a:pt x="2238700" y="363730"/>
                  </a:lnTo>
                  <a:lnTo>
                    <a:pt x="2218844" y="352215"/>
                  </a:lnTo>
                  <a:lnTo>
                    <a:pt x="2198194" y="340699"/>
                  </a:lnTo>
                  <a:lnTo>
                    <a:pt x="2177544" y="329184"/>
                  </a:lnTo>
                  <a:lnTo>
                    <a:pt x="2156893" y="318462"/>
                  </a:lnTo>
                  <a:lnTo>
                    <a:pt x="2135449" y="308138"/>
                  </a:lnTo>
                  <a:lnTo>
                    <a:pt x="2114401" y="297814"/>
                  </a:lnTo>
                  <a:lnTo>
                    <a:pt x="2092957" y="288284"/>
                  </a:lnTo>
                  <a:lnTo>
                    <a:pt x="2071115" y="278754"/>
                  </a:lnTo>
                  <a:lnTo>
                    <a:pt x="2049274" y="270018"/>
                  </a:lnTo>
                  <a:lnTo>
                    <a:pt x="2027432" y="261282"/>
                  </a:lnTo>
                  <a:lnTo>
                    <a:pt x="2005591" y="253341"/>
                  </a:lnTo>
                  <a:lnTo>
                    <a:pt x="1983352" y="245399"/>
                  </a:lnTo>
                  <a:lnTo>
                    <a:pt x="1961113" y="238251"/>
                  </a:lnTo>
                  <a:lnTo>
                    <a:pt x="1938477" y="231104"/>
                  </a:lnTo>
                  <a:lnTo>
                    <a:pt x="1915444" y="224353"/>
                  </a:lnTo>
                  <a:lnTo>
                    <a:pt x="1892808" y="218397"/>
                  </a:lnTo>
                  <a:lnTo>
                    <a:pt x="1870173" y="212838"/>
                  </a:lnTo>
                  <a:lnTo>
                    <a:pt x="1847139" y="207676"/>
                  </a:lnTo>
                  <a:lnTo>
                    <a:pt x="1824107" y="202514"/>
                  </a:lnTo>
                  <a:lnTo>
                    <a:pt x="1801074" y="197749"/>
                  </a:lnTo>
                  <a:lnTo>
                    <a:pt x="1778041" y="193778"/>
                  </a:lnTo>
                  <a:lnTo>
                    <a:pt x="1754213" y="190601"/>
                  </a:lnTo>
                  <a:lnTo>
                    <a:pt x="1731180" y="187027"/>
                  </a:lnTo>
                  <a:lnTo>
                    <a:pt x="1707750" y="184248"/>
                  </a:lnTo>
                  <a:lnTo>
                    <a:pt x="1684320" y="181865"/>
                  </a:lnTo>
                  <a:lnTo>
                    <a:pt x="1660890" y="179483"/>
                  </a:lnTo>
                  <a:lnTo>
                    <a:pt x="1637460" y="178291"/>
                  </a:lnTo>
                  <a:lnTo>
                    <a:pt x="1613633" y="177100"/>
                  </a:lnTo>
                  <a:lnTo>
                    <a:pt x="1590203" y="175909"/>
                  </a:lnTo>
                  <a:lnTo>
                    <a:pt x="1566375" y="175909"/>
                  </a:lnTo>
                  <a:lnTo>
                    <a:pt x="1542945" y="175909"/>
                  </a:lnTo>
                  <a:lnTo>
                    <a:pt x="1519515" y="176306"/>
                  </a:lnTo>
                  <a:lnTo>
                    <a:pt x="1495688" y="177497"/>
                  </a:lnTo>
                  <a:lnTo>
                    <a:pt x="1472655" y="178689"/>
                  </a:lnTo>
                  <a:lnTo>
                    <a:pt x="1449225" y="180277"/>
                  </a:lnTo>
                  <a:lnTo>
                    <a:pt x="1425398" y="182659"/>
                  </a:lnTo>
                  <a:lnTo>
                    <a:pt x="1401968" y="184645"/>
                  </a:lnTo>
                  <a:lnTo>
                    <a:pt x="1378537" y="187821"/>
                  </a:lnTo>
                  <a:lnTo>
                    <a:pt x="1355107" y="191395"/>
                  </a:lnTo>
                  <a:lnTo>
                    <a:pt x="1332074" y="194969"/>
                  </a:lnTo>
                  <a:lnTo>
                    <a:pt x="1308644" y="199337"/>
                  </a:lnTo>
                  <a:lnTo>
                    <a:pt x="1285611" y="204102"/>
                  </a:lnTo>
                  <a:lnTo>
                    <a:pt x="1262975" y="208867"/>
                  </a:lnTo>
                  <a:lnTo>
                    <a:pt x="1239943" y="214029"/>
                  </a:lnTo>
                  <a:lnTo>
                    <a:pt x="1216910" y="219985"/>
                  </a:lnTo>
                  <a:lnTo>
                    <a:pt x="1194274" y="226339"/>
                  </a:lnTo>
                  <a:lnTo>
                    <a:pt x="1171638" y="232692"/>
                  </a:lnTo>
                  <a:lnTo>
                    <a:pt x="1149399" y="240237"/>
                  </a:lnTo>
                  <a:lnTo>
                    <a:pt x="1127160" y="247781"/>
                  </a:lnTo>
                  <a:lnTo>
                    <a:pt x="1069975" y="81403"/>
                  </a:lnTo>
                  <a:lnTo>
                    <a:pt x="1094994" y="72667"/>
                  </a:lnTo>
                  <a:lnTo>
                    <a:pt x="1120409" y="64725"/>
                  </a:lnTo>
                  <a:lnTo>
                    <a:pt x="1146222" y="56783"/>
                  </a:lnTo>
                  <a:lnTo>
                    <a:pt x="1172035" y="49636"/>
                  </a:lnTo>
                  <a:lnTo>
                    <a:pt x="1197848" y="43282"/>
                  </a:lnTo>
                  <a:lnTo>
                    <a:pt x="1223661" y="37326"/>
                  </a:lnTo>
                  <a:lnTo>
                    <a:pt x="1249871" y="31370"/>
                  </a:lnTo>
                  <a:lnTo>
                    <a:pt x="1276080" y="26208"/>
                  </a:lnTo>
                  <a:lnTo>
                    <a:pt x="1302290" y="21443"/>
                  </a:lnTo>
                  <a:lnTo>
                    <a:pt x="1328500" y="17075"/>
                  </a:lnTo>
                  <a:lnTo>
                    <a:pt x="1355107" y="13501"/>
                  </a:lnTo>
                  <a:lnTo>
                    <a:pt x="1381317" y="9927"/>
                  </a:lnTo>
                  <a:lnTo>
                    <a:pt x="1407924" y="7545"/>
                  </a:lnTo>
                  <a:lnTo>
                    <a:pt x="1434531" y="4765"/>
                  </a:lnTo>
                  <a:lnTo>
                    <a:pt x="1461139" y="3177"/>
                  </a:lnTo>
                  <a:lnTo>
                    <a:pt x="1487746" y="1191"/>
                  </a:lnTo>
                  <a:lnTo>
                    <a:pt x="1514750" y="397"/>
                  </a:lnTo>
                  <a:lnTo>
                    <a:pt x="1541357" y="0"/>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1015">
                <a:solidFill>
                  <a:schemeClr val="bg1">
                    <a:lumMod val="65000"/>
                  </a:schemeClr>
                </a:solidFill>
              </a:endParaRPr>
            </a:p>
          </p:txBody>
        </p:sp>
        <p:sp>
          <p:nvSpPr>
            <p:cNvPr id="15" name="MH_SubTitle_1" descr="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
            <p:cNvSpPr txBox="1">
              <a:spLocks noChangeArrowheads="1"/>
            </p:cNvSpPr>
            <p:nvPr>
              <p:custDataLst>
                <p:tags r:id="rId6"/>
              </p:custDataLst>
            </p:nvPr>
          </p:nvSpPr>
          <p:spPr bwMode="auto">
            <a:xfrm>
              <a:off x="941388" y="342900"/>
              <a:ext cx="2324100" cy="471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r" eaLnBrk="1" hangingPunct="1"/>
              <a:r>
                <a:rPr lang="da-DK" altLang="zh-CN" sz="1500" b="1" dirty="0">
                  <a:solidFill>
                    <a:schemeClr val="bg1">
                      <a:lumMod val="65000"/>
                    </a:schemeClr>
                  </a:solidFill>
                </a:rPr>
                <a:t>EIUSMOD TEMPOR</a:t>
              </a:r>
              <a:endParaRPr lang="zh-CN" altLang="en-US" sz="1500" b="1" dirty="0">
                <a:solidFill>
                  <a:schemeClr val="bg1">
                    <a:lumMod val="65000"/>
                  </a:schemeClr>
                </a:solidFill>
              </a:endParaRPr>
            </a:p>
          </p:txBody>
        </p:sp>
        <p:sp>
          <p:nvSpPr>
            <p:cNvPr id="16" name="TextBox 3" descr="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
            <p:cNvSpPr txBox="1">
              <a:spLocks noChangeArrowheads="1"/>
            </p:cNvSpPr>
            <p:nvPr/>
          </p:nvSpPr>
          <p:spPr bwMode="auto">
            <a:xfrm>
              <a:off x="604838" y="774700"/>
              <a:ext cx="2717800" cy="6309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r" eaLnBrk="1" hangingPunct="1"/>
              <a:r>
                <a:rPr lang="zh-CN" altLang="en-US" sz="825" dirty="0">
                  <a:solidFill>
                    <a:schemeClr val="bg1">
                      <a:lumMod val="65000"/>
                    </a:schemeClr>
                  </a:solidFill>
                  <a:latin typeface="微软雅黑" panose="020B0503020204020204" pitchFamily="34" charset="-122"/>
                  <a:ea typeface="微软雅黑" panose="020B0503020204020204" pitchFamily="34" charset="-122"/>
                </a:rPr>
                <a:t>请在此处添加详细描述文本，尽量与标题文本语言风格相符合，语言描述尽量简洁生动</a:t>
              </a:r>
            </a:p>
          </p:txBody>
        </p:sp>
      </p:grpSp>
      <p:grpSp>
        <p:nvGrpSpPr>
          <p:cNvPr id="17" name="组合 16"/>
          <p:cNvGrpSpPr/>
          <p:nvPr/>
        </p:nvGrpSpPr>
        <p:grpSpPr>
          <a:xfrm>
            <a:off x="7656910" y="1363267"/>
            <a:ext cx="2640806" cy="797056"/>
            <a:chOff x="8134350" y="287338"/>
            <a:chExt cx="3521075" cy="1062742"/>
          </a:xfrm>
        </p:grpSpPr>
        <p:sp>
          <p:nvSpPr>
            <p:cNvPr id="18" name="椭圆 17" descr="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
            <p:cNvSpPr/>
            <p:nvPr/>
          </p:nvSpPr>
          <p:spPr>
            <a:xfrm>
              <a:off x="8134350" y="500063"/>
              <a:ext cx="692150" cy="692150"/>
            </a:xfrm>
            <a:prstGeom prst="ellipse">
              <a:avLst/>
            </a:prstGeom>
            <a:solidFill>
              <a:srgbClr val="4188C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15">
                <a:solidFill>
                  <a:schemeClr val="bg1">
                    <a:lumMod val="65000"/>
                  </a:schemeClr>
                </a:solidFill>
              </a:endParaRPr>
            </a:p>
          </p:txBody>
        </p:sp>
        <p:sp>
          <p:nvSpPr>
            <p:cNvPr id="19" name="MH_SubTitle_1" descr="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
            <p:cNvSpPr txBox="1">
              <a:spLocks noChangeArrowheads="1"/>
            </p:cNvSpPr>
            <p:nvPr>
              <p:custDataLst>
                <p:tags r:id="rId5"/>
              </p:custDataLst>
            </p:nvPr>
          </p:nvSpPr>
          <p:spPr bwMode="auto">
            <a:xfrm>
              <a:off x="9005888" y="287338"/>
              <a:ext cx="2324100" cy="471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da-DK" altLang="zh-CN" sz="1500" b="1" dirty="0">
                  <a:solidFill>
                    <a:schemeClr val="bg1">
                      <a:lumMod val="65000"/>
                    </a:schemeClr>
                  </a:solidFill>
                </a:rPr>
                <a:t>EIUSMOD TEMPOR</a:t>
              </a:r>
              <a:endParaRPr lang="zh-CN" altLang="en-US" sz="1500" b="1" dirty="0">
                <a:solidFill>
                  <a:schemeClr val="bg1">
                    <a:lumMod val="65000"/>
                  </a:schemeClr>
                </a:solidFill>
              </a:endParaRPr>
            </a:p>
          </p:txBody>
        </p:sp>
        <p:sp>
          <p:nvSpPr>
            <p:cNvPr id="20" name="TextBox 3" descr="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
            <p:cNvSpPr txBox="1">
              <a:spLocks noChangeArrowheads="1"/>
            </p:cNvSpPr>
            <p:nvPr/>
          </p:nvSpPr>
          <p:spPr bwMode="auto">
            <a:xfrm>
              <a:off x="8937625" y="719138"/>
              <a:ext cx="2717800" cy="6309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825" dirty="0">
                  <a:solidFill>
                    <a:schemeClr val="bg1">
                      <a:lumMod val="65000"/>
                    </a:schemeClr>
                  </a:solidFill>
                  <a:latin typeface="微软雅黑" panose="020B0503020204020204" pitchFamily="34" charset="-122"/>
                  <a:ea typeface="微软雅黑" panose="020B0503020204020204" pitchFamily="34" charset="-122"/>
                </a:rPr>
                <a:t>请在此处添加详细描述文本，尽量与标题文本语言风格相符合，语言描述尽量简洁生动</a:t>
              </a:r>
            </a:p>
          </p:txBody>
        </p:sp>
        <p:sp>
          <p:nvSpPr>
            <p:cNvPr id="21" name="KSO_Shape" descr="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
            <p:cNvSpPr/>
            <p:nvPr/>
          </p:nvSpPr>
          <p:spPr bwMode="auto">
            <a:xfrm>
              <a:off x="8366125" y="628650"/>
              <a:ext cx="230188" cy="438150"/>
            </a:xfrm>
            <a:custGeom>
              <a:avLst/>
              <a:gdLst>
                <a:gd name="T0" fmla="*/ 1003326 w 2665"/>
                <a:gd name="T1" fmla="*/ 573986 h 5058"/>
                <a:gd name="T2" fmla="*/ 429943 w 2665"/>
                <a:gd name="T3" fmla="*/ 0 h 5058"/>
                <a:gd name="T4" fmla="*/ 429943 w 2665"/>
                <a:gd name="T5" fmla="*/ 756652 h 5058"/>
                <a:gd name="T6" fmla="*/ 114827 w 2665"/>
                <a:gd name="T7" fmla="*/ 440658 h 5058"/>
                <a:gd name="T8" fmla="*/ 0 w 2665"/>
                <a:gd name="T9" fmla="*/ 555531 h 5058"/>
                <a:gd name="T10" fmla="*/ 395683 w 2665"/>
                <a:gd name="T11" fmla="*/ 952500 h 5058"/>
                <a:gd name="T12" fmla="*/ 0 w 2665"/>
                <a:gd name="T13" fmla="*/ 1349469 h 5058"/>
                <a:gd name="T14" fmla="*/ 114827 w 2665"/>
                <a:gd name="T15" fmla="*/ 1464342 h 5058"/>
                <a:gd name="T16" fmla="*/ 429943 w 2665"/>
                <a:gd name="T17" fmla="*/ 1149101 h 5058"/>
                <a:gd name="T18" fmla="*/ 429943 w 2665"/>
                <a:gd name="T19" fmla="*/ 1905000 h 5058"/>
                <a:gd name="T20" fmla="*/ 1003326 w 2665"/>
                <a:gd name="T21" fmla="*/ 1331767 h 5058"/>
                <a:gd name="T22" fmla="*/ 624961 w 2665"/>
                <a:gd name="T23" fmla="*/ 952500 h 5058"/>
                <a:gd name="T24" fmla="*/ 1003326 w 2665"/>
                <a:gd name="T25" fmla="*/ 573986 h 5058"/>
                <a:gd name="T26" fmla="*/ 774425 w 2665"/>
                <a:gd name="T27" fmla="*/ 574739 h 5058"/>
                <a:gd name="T28" fmla="*/ 591454 w 2665"/>
                <a:gd name="T29" fmla="*/ 757782 h 5058"/>
                <a:gd name="T30" fmla="*/ 591078 w 2665"/>
                <a:gd name="T31" fmla="*/ 391320 h 5058"/>
                <a:gd name="T32" fmla="*/ 774425 w 2665"/>
                <a:gd name="T33" fmla="*/ 574739 h 5058"/>
                <a:gd name="T34" fmla="*/ 774425 w 2665"/>
                <a:gd name="T35" fmla="*/ 1330261 h 5058"/>
                <a:gd name="T36" fmla="*/ 591078 w 2665"/>
                <a:gd name="T37" fmla="*/ 1513304 h 5058"/>
                <a:gd name="T38" fmla="*/ 591454 w 2665"/>
                <a:gd name="T39" fmla="*/ 1147218 h 5058"/>
                <a:gd name="T40" fmla="*/ 774425 w 2665"/>
                <a:gd name="T41" fmla="*/ 1330261 h 505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2665" h="5058">
                  <a:moveTo>
                    <a:pt x="2665" y="1524"/>
                  </a:moveTo>
                  <a:lnTo>
                    <a:pt x="1142" y="0"/>
                  </a:lnTo>
                  <a:lnTo>
                    <a:pt x="1142" y="2009"/>
                  </a:lnTo>
                  <a:lnTo>
                    <a:pt x="305" y="1170"/>
                  </a:lnTo>
                  <a:lnTo>
                    <a:pt x="0" y="1475"/>
                  </a:lnTo>
                  <a:lnTo>
                    <a:pt x="1051" y="2529"/>
                  </a:lnTo>
                  <a:lnTo>
                    <a:pt x="0" y="3583"/>
                  </a:lnTo>
                  <a:lnTo>
                    <a:pt x="305" y="3888"/>
                  </a:lnTo>
                  <a:lnTo>
                    <a:pt x="1142" y="3051"/>
                  </a:lnTo>
                  <a:lnTo>
                    <a:pt x="1142" y="5058"/>
                  </a:lnTo>
                  <a:lnTo>
                    <a:pt x="2665" y="3536"/>
                  </a:lnTo>
                  <a:lnTo>
                    <a:pt x="1660" y="2529"/>
                  </a:lnTo>
                  <a:lnTo>
                    <a:pt x="2665" y="1524"/>
                  </a:lnTo>
                  <a:close/>
                  <a:moveTo>
                    <a:pt x="2057" y="1526"/>
                  </a:moveTo>
                  <a:lnTo>
                    <a:pt x="1571" y="2012"/>
                  </a:lnTo>
                  <a:lnTo>
                    <a:pt x="1570" y="1039"/>
                  </a:lnTo>
                  <a:lnTo>
                    <a:pt x="2057" y="1526"/>
                  </a:lnTo>
                  <a:close/>
                  <a:moveTo>
                    <a:pt x="2057" y="3532"/>
                  </a:moveTo>
                  <a:lnTo>
                    <a:pt x="1570" y="4018"/>
                  </a:lnTo>
                  <a:lnTo>
                    <a:pt x="1571" y="3046"/>
                  </a:lnTo>
                  <a:lnTo>
                    <a:pt x="2057" y="3532"/>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1015">
                <a:solidFill>
                  <a:schemeClr val="bg1">
                    <a:lumMod val="65000"/>
                  </a:schemeClr>
                </a:solidFill>
              </a:endParaRPr>
            </a:p>
          </p:txBody>
        </p:sp>
      </p:grpSp>
      <p:sp>
        <p:nvSpPr>
          <p:cNvPr id="22" name="椭圆 21" descr="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
          <p:cNvSpPr/>
          <p:nvPr/>
        </p:nvSpPr>
        <p:spPr>
          <a:xfrm>
            <a:off x="7781926" y="3370660"/>
            <a:ext cx="153590" cy="153590"/>
          </a:xfrm>
          <a:prstGeom prst="ellipse">
            <a:avLst/>
          </a:prstGeom>
          <a:solidFill>
            <a:schemeClr val="bg2">
              <a:lumMod val="5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15">
              <a:solidFill>
                <a:schemeClr val="bg1">
                  <a:lumMod val="65000"/>
                </a:schemeClr>
              </a:solidFill>
            </a:endParaRPr>
          </a:p>
        </p:txBody>
      </p:sp>
      <p:sp>
        <p:nvSpPr>
          <p:cNvPr id="23" name="椭圆 22" descr="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
          <p:cNvSpPr/>
          <p:nvPr/>
        </p:nvSpPr>
        <p:spPr>
          <a:xfrm>
            <a:off x="4336258" y="3370660"/>
            <a:ext cx="153590" cy="153590"/>
          </a:xfrm>
          <a:prstGeom prst="ellipse">
            <a:avLst/>
          </a:prstGeom>
          <a:solidFill>
            <a:schemeClr val="bg2">
              <a:lumMod val="5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15">
              <a:solidFill>
                <a:schemeClr val="bg1">
                  <a:lumMod val="65000"/>
                </a:schemeClr>
              </a:solidFill>
            </a:endParaRPr>
          </a:p>
        </p:txBody>
      </p:sp>
      <p:sp>
        <p:nvSpPr>
          <p:cNvPr id="24" name="TextBox 3" descr="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
          <p:cNvSpPr txBox="1">
            <a:spLocks noChangeArrowheads="1"/>
          </p:cNvSpPr>
          <p:nvPr/>
        </p:nvSpPr>
        <p:spPr bwMode="auto">
          <a:xfrm>
            <a:off x="1533525" y="3373041"/>
            <a:ext cx="1895476" cy="4732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r" eaLnBrk="1" hangingPunct="1"/>
            <a:r>
              <a:rPr lang="zh-CN" altLang="en-US" sz="825" dirty="0">
                <a:solidFill>
                  <a:schemeClr val="bg1">
                    <a:lumMod val="65000"/>
                  </a:schemeClr>
                </a:solidFill>
                <a:latin typeface="微软雅黑" panose="020B0503020204020204" pitchFamily="34" charset="-122"/>
                <a:ea typeface="微软雅黑" panose="020B0503020204020204" pitchFamily="34" charset="-122"/>
              </a:rPr>
              <a:t>请在此处添加详细描述文本，尽量与标题文本语言风格相符合，语言描述尽量简洁生动</a:t>
            </a:r>
          </a:p>
        </p:txBody>
      </p:sp>
      <p:grpSp>
        <p:nvGrpSpPr>
          <p:cNvPr id="25" name="组合 24"/>
          <p:cNvGrpSpPr/>
          <p:nvPr/>
        </p:nvGrpSpPr>
        <p:grpSpPr>
          <a:xfrm>
            <a:off x="1631158" y="3049192"/>
            <a:ext cx="2401490" cy="648890"/>
            <a:chOff x="100013" y="2535238"/>
            <a:chExt cx="3201987" cy="865187"/>
          </a:xfrm>
        </p:grpSpPr>
        <p:sp>
          <p:nvSpPr>
            <p:cNvPr id="26" name="椭圆 25" descr="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
            <p:cNvSpPr/>
            <p:nvPr/>
          </p:nvSpPr>
          <p:spPr>
            <a:xfrm>
              <a:off x="2609850" y="2708275"/>
              <a:ext cx="692150" cy="692150"/>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15" dirty="0">
                <a:solidFill>
                  <a:schemeClr val="bg1">
                    <a:lumMod val="65000"/>
                  </a:schemeClr>
                </a:solidFill>
              </a:endParaRPr>
            </a:p>
          </p:txBody>
        </p:sp>
        <p:sp>
          <p:nvSpPr>
            <p:cNvPr id="27" name="MH_SubTitle_1" descr="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
            <p:cNvSpPr txBox="1">
              <a:spLocks noChangeArrowheads="1"/>
            </p:cNvSpPr>
            <p:nvPr>
              <p:custDataLst>
                <p:tags r:id="rId4"/>
              </p:custDataLst>
            </p:nvPr>
          </p:nvSpPr>
          <p:spPr bwMode="auto">
            <a:xfrm>
              <a:off x="100013" y="2535238"/>
              <a:ext cx="2324100" cy="471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r" eaLnBrk="1" hangingPunct="1"/>
              <a:r>
                <a:rPr lang="da-DK" altLang="zh-CN" sz="1500" b="1" dirty="0">
                  <a:solidFill>
                    <a:schemeClr val="bg1">
                      <a:lumMod val="65000"/>
                    </a:schemeClr>
                  </a:solidFill>
                </a:rPr>
                <a:t>EIUSMOD TEMPOR</a:t>
              </a:r>
              <a:endParaRPr lang="zh-CN" altLang="en-US" sz="1500" b="1" dirty="0">
                <a:solidFill>
                  <a:schemeClr val="bg1">
                    <a:lumMod val="65000"/>
                  </a:schemeClr>
                </a:solidFill>
              </a:endParaRPr>
            </a:p>
          </p:txBody>
        </p:sp>
        <p:sp>
          <p:nvSpPr>
            <p:cNvPr id="28" name="KSO_Shape" descr="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
            <p:cNvSpPr/>
            <p:nvPr/>
          </p:nvSpPr>
          <p:spPr bwMode="auto">
            <a:xfrm>
              <a:off x="2830513" y="2884488"/>
              <a:ext cx="220662" cy="349250"/>
            </a:xfrm>
            <a:custGeom>
              <a:avLst/>
              <a:gdLst>
                <a:gd name="T0" fmla="*/ 2147483646 w 3864"/>
                <a:gd name="T1" fmla="*/ 1817606605 h 6111"/>
                <a:gd name="T2" fmla="*/ 2147483646 w 3864"/>
                <a:gd name="T3" fmla="*/ 2147483646 h 6111"/>
                <a:gd name="T4" fmla="*/ 2147483646 w 3864"/>
                <a:gd name="T5" fmla="*/ 2147483646 h 6111"/>
                <a:gd name="T6" fmla="*/ 2147483646 w 3864"/>
                <a:gd name="T7" fmla="*/ 2147483646 h 6111"/>
                <a:gd name="T8" fmla="*/ 2147483646 w 3864"/>
                <a:gd name="T9" fmla="*/ 2147483646 h 6111"/>
                <a:gd name="T10" fmla="*/ 2147483646 w 3864"/>
                <a:gd name="T11" fmla="*/ 2147483646 h 6111"/>
                <a:gd name="T12" fmla="*/ 2147483646 w 3864"/>
                <a:gd name="T13" fmla="*/ 2147483646 h 6111"/>
                <a:gd name="T14" fmla="*/ 2147483646 w 3864"/>
                <a:gd name="T15" fmla="*/ 2147483646 h 6111"/>
                <a:gd name="T16" fmla="*/ 2147483646 w 3864"/>
                <a:gd name="T17" fmla="*/ 2147483646 h 6111"/>
                <a:gd name="T18" fmla="*/ 2147483646 w 3864"/>
                <a:gd name="T19" fmla="*/ 2147483646 h 6111"/>
                <a:gd name="T20" fmla="*/ 2147483646 w 3864"/>
                <a:gd name="T21" fmla="*/ 2147483646 h 6111"/>
                <a:gd name="T22" fmla="*/ 2147483646 w 3864"/>
                <a:gd name="T23" fmla="*/ 2147483646 h 6111"/>
                <a:gd name="T24" fmla="*/ 2147483646 w 3864"/>
                <a:gd name="T25" fmla="*/ 2147483646 h 6111"/>
                <a:gd name="T26" fmla="*/ 2147483646 w 3864"/>
                <a:gd name="T27" fmla="*/ 2147483646 h 6111"/>
                <a:gd name="T28" fmla="*/ 2147483646 w 3864"/>
                <a:gd name="T29" fmla="*/ 2147483646 h 6111"/>
                <a:gd name="T30" fmla="*/ 2147483646 w 3864"/>
                <a:gd name="T31" fmla="*/ 2147483646 h 6111"/>
                <a:gd name="T32" fmla="*/ 2147483646 w 3864"/>
                <a:gd name="T33" fmla="*/ 2147483646 h 6111"/>
                <a:gd name="T34" fmla="*/ 2147483646 w 3864"/>
                <a:gd name="T35" fmla="*/ 2147483646 h 6111"/>
                <a:gd name="T36" fmla="*/ 574134261 w 3864"/>
                <a:gd name="T37" fmla="*/ 2147483646 h 6111"/>
                <a:gd name="T38" fmla="*/ 906491754 w 3864"/>
                <a:gd name="T39" fmla="*/ 2147483646 h 6111"/>
                <a:gd name="T40" fmla="*/ 2147483646 w 3864"/>
                <a:gd name="T41" fmla="*/ 2147483646 h 6111"/>
                <a:gd name="T42" fmla="*/ 2147483646 w 3864"/>
                <a:gd name="T43" fmla="*/ 2147483646 h 6111"/>
                <a:gd name="T44" fmla="*/ 2147483646 w 3864"/>
                <a:gd name="T45" fmla="*/ 2147483646 h 6111"/>
                <a:gd name="T46" fmla="*/ 2147483646 w 3864"/>
                <a:gd name="T47" fmla="*/ 1817606605 h 6111"/>
                <a:gd name="T48" fmla="*/ 2147483646 w 3864"/>
                <a:gd name="T49" fmla="*/ 2147483646 h 6111"/>
                <a:gd name="T50" fmla="*/ 2147483646 w 3864"/>
                <a:gd name="T51" fmla="*/ 2147483646 h 6111"/>
                <a:gd name="T52" fmla="*/ 2147483646 w 3864"/>
                <a:gd name="T53" fmla="*/ 2147483646 h 6111"/>
                <a:gd name="T54" fmla="*/ 2147483646 w 3864"/>
                <a:gd name="T55" fmla="*/ 2147483646 h 6111"/>
                <a:gd name="T56" fmla="*/ 2147483646 w 3864"/>
                <a:gd name="T57" fmla="*/ 2147483646 h 6111"/>
                <a:gd name="T58" fmla="*/ 2147483646 w 3864"/>
                <a:gd name="T59" fmla="*/ 2147483646 h 6111"/>
                <a:gd name="T60" fmla="*/ 2147483646 w 3864"/>
                <a:gd name="T61" fmla="*/ 2147483646 h 6111"/>
                <a:gd name="T62" fmla="*/ 2147483646 w 3864"/>
                <a:gd name="T63" fmla="*/ 2147483646 h 6111"/>
                <a:gd name="T64" fmla="*/ 2147483646 w 3864"/>
                <a:gd name="T65" fmla="*/ 2147483646 h 6111"/>
                <a:gd name="T66" fmla="*/ 2147483646 w 3864"/>
                <a:gd name="T67" fmla="*/ 2147483646 h 6111"/>
                <a:gd name="T68" fmla="*/ 2147483646 w 3864"/>
                <a:gd name="T69" fmla="*/ 2147483646 h 6111"/>
                <a:gd name="T70" fmla="*/ 2147483646 w 3864"/>
                <a:gd name="T71" fmla="*/ 2147483646 h 6111"/>
                <a:gd name="T72" fmla="*/ 2147483646 w 3864"/>
                <a:gd name="T73" fmla="*/ 2147483646 h 6111"/>
                <a:gd name="T74" fmla="*/ 2147483646 w 3864"/>
                <a:gd name="T75" fmla="*/ 2147483646 h 6111"/>
                <a:gd name="T76" fmla="*/ 2147483646 w 3864"/>
                <a:gd name="T77" fmla="*/ 2147483646 h 6111"/>
                <a:gd name="T78" fmla="*/ 2147483646 w 3864"/>
                <a:gd name="T79" fmla="*/ 2147483646 h 6111"/>
                <a:gd name="T80" fmla="*/ 2147483646 w 3864"/>
                <a:gd name="T81" fmla="*/ 2147483646 h 6111"/>
                <a:gd name="T82" fmla="*/ 2147483646 w 3864"/>
                <a:gd name="T83" fmla="*/ 2147483646 h 6111"/>
                <a:gd name="T84" fmla="*/ 2147483646 w 3864"/>
                <a:gd name="T85" fmla="*/ 2147483646 h 6111"/>
                <a:gd name="T86" fmla="*/ 2147483646 w 3864"/>
                <a:gd name="T87" fmla="*/ 2147483646 h 6111"/>
                <a:gd name="T88" fmla="*/ 2147483646 w 3864"/>
                <a:gd name="T89" fmla="*/ 2147483646 h 6111"/>
                <a:gd name="T90" fmla="*/ 2147483646 w 3864"/>
                <a:gd name="T91" fmla="*/ 2147483646 h 6111"/>
                <a:gd name="T92" fmla="*/ 2147483646 w 3864"/>
                <a:gd name="T93" fmla="*/ 2147483646 h 6111"/>
                <a:gd name="T94" fmla="*/ 2147483646 w 3864"/>
                <a:gd name="T95" fmla="*/ 2147483646 h 6111"/>
                <a:gd name="T96" fmla="*/ 2147483646 w 3864"/>
                <a:gd name="T97" fmla="*/ 2147483646 h 6111"/>
                <a:gd name="T98" fmla="*/ 2147483646 w 3864"/>
                <a:gd name="T99" fmla="*/ 2147483646 h 6111"/>
                <a:gd name="T100" fmla="*/ 2147483646 w 3864"/>
                <a:gd name="T101" fmla="*/ 2147483646 h 6111"/>
                <a:gd name="T102" fmla="*/ 2147483646 w 3864"/>
                <a:gd name="T103" fmla="*/ 2147483646 h 6111"/>
                <a:gd name="T104" fmla="*/ 2147483646 w 3864"/>
                <a:gd name="T105" fmla="*/ 2147483646 h 6111"/>
                <a:gd name="T106" fmla="*/ 2147483646 w 3864"/>
                <a:gd name="T107" fmla="*/ 2147483646 h 6111"/>
                <a:gd name="T108" fmla="*/ 2147483646 w 3864"/>
                <a:gd name="T109" fmla="*/ 2147483646 h 6111"/>
                <a:gd name="T110" fmla="*/ 2147483646 w 3864"/>
                <a:gd name="T111" fmla="*/ 2147483646 h 6111"/>
                <a:gd name="T112" fmla="*/ 2147483646 w 3864"/>
                <a:gd name="T113" fmla="*/ 2147483646 h 6111"/>
                <a:gd name="T114" fmla="*/ 2147483646 w 3864"/>
                <a:gd name="T115" fmla="*/ 2147483646 h 6111"/>
                <a:gd name="T116" fmla="*/ 2147483646 w 3864"/>
                <a:gd name="T117" fmla="*/ 2147483646 h 6111"/>
                <a:gd name="T118" fmla="*/ 2147483646 w 3864"/>
                <a:gd name="T119" fmla="*/ 2147483646 h 6111"/>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3864" h="6111">
                  <a:moveTo>
                    <a:pt x="1932" y="0"/>
                  </a:moveTo>
                  <a:lnTo>
                    <a:pt x="1932" y="0"/>
                  </a:lnTo>
                  <a:lnTo>
                    <a:pt x="1982" y="0"/>
                  </a:lnTo>
                  <a:lnTo>
                    <a:pt x="2031" y="2"/>
                  </a:lnTo>
                  <a:lnTo>
                    <a:pt x="2081" y="5"/>
                  </a:lnTo>
                  <a:lnTo>
                    <a:pt x="2129" y="9"/>
                  </a:lnTo>
                  <a:lnTo>
                    <a:pt x="2178" y="15"/>
                  </a:lnTo>
                  <a:lnTo>
                    <a:pt x="2226" y="22"/>
                  </a:lnTo>
                  <a:lnTo>
                    <a:pt x="2273" y="30"/>
                  </a:lnTo>
                  <a:lnTo>
                    <a:pt x="2321" y="39"/>
                  </a:lnTo>
                  <a:lnTo>
                    <a:pt x="2367" y="48"/>
                  </a:lnTo>
                  <a:lnTo>
                    <a:pt x="2415" y="60"/>
                  </a:lnTo>
                  <a:lnTo>
                    <a:pt x="2460" y="73"/>
                  </a:lnTo>
                  <a:lnTo>
                    <a:pt x="2507" y="87"/>
                  </a:lnTo>
                  <a:lnTo>
                    <a:pt x="2551" y="101"/>
                  </a:lnTo>
                  <a:lnTo>
                    <a:pt x="2596" y="117"/>
                  </a:lnTo>
                  <a:lnTo>
                    <a:pt x="2640" y="133"/>
                  </a:lnTo>
                  <a:lnTo>
                    <a:pt x="2683" y="152"/>
                  </a:lnTo>
                  <a:lnTo>
                    <a:pt x="2727" y="170"/>
                  </a:lnTo>
                  <a:lnTo>
                    <a:pt x="2769" y="190"/>
                  </a:lnTo>
                  <a:lnTo>
                    <a:pt x="2811" y="211"/>
                  </a:lnTo>
                  <a:lnTo>
                    <a:pt x="2853" y="233"/>
                  </a:lnTo>
                  <a:lnTo>
                    <a:pt x="2893" y="255"/>
                  </a:lnTo>
                  <a:lnTo>
                    <a:pt x="2934" y="279"/>
                  </a:lnTo>
                  <a:lnTo>
                    <a:pt x="2973" y="304"/>
                  </a:lnTo>
                  <a:lnTo>
                    <a:pt x="3012" y="329"/>
                  </a:lnTo>
                  <a:lnTo>
                    <a:pt x="3050" y="356"/>
                  </a:lnTo>
                  <a:lnTo>
                    <a:pt x="3087" y="383"/>
                  </a:lnTo>
                  <a:lnTo>
                    <a:pt x="3124" y="412"/>
                  </a:lnTo>
                  <a:lnTo>
                    <a:pt x="3160" y="441"/>
                  </a:lnTo>
                  <a:lnTo>
                    <a:pt x="3196" y="471"/>
                  </a:lnTo>
                  <a:lnTo>
                    <a:pt x="3231" y="501"/>
                  </a:lnTo>
                  <a:lnTo>
                    <a:pt x="3265" y="532"/>
                  </a:lnTo>
                  <a:lnTo>
                    <a:pt x="3297" y="565"/>
                  </a:lnTo>
                  <a:lnTo>
                    <a:pt x="3330" y="599"/>
                  </a:lnTo>
                  <a:lnTo>
                    <a:pt x="3362" y="632"/>
                  </a:lnTo>
                  <a:lnTo>
                    <a:pt x="3393" y="667"/>
                  </a:lnTo>
                  <a:lnTo>
                    <a:pt x="3423" y="702"/>
                  </a:lnTo>
                  <a:lnTo>
                    <a:pt x="3452" y="739"/>
                  </a:lnTo>
                  <a:lnTo>
                    <a:pt x="3480" y="775"/>
                  </a:lnTo>
                  <a:lnTo>
                    <a:pt x="3507" y="813"/>
                  </a:lnTo>
                  <a:lnTo>
                    <a:pt x="3534" y="852"/>
                  </a:lnTo>
                  <a:lnTo>
                    <a:pt x="3560" y="890"/>
                  </a:lnTo>
                  <a:lnTo>
                    <a:pt x="3584" y="930"/>
                  </a:lnTo>
                  <a:lnTo>
                    <a:pt x="3607" y="970"/>
                  </a:lnTo>
                  <a:lnTo>
                    <a:pt x="3631" y="1011"/>
                  </a:lnTo>
                  <a:lnTo>
                    <a:pt x="3653" y="1051"/>
                  </a:lnTo>
                  <a:lnTo>
                    <a:pt x="3674" y="1094"/>
                  </a:lnTo>
                  <a:lnTo>
                    <a:pt x="3693" y="1136"/>
                  </a:lnTo>
                  <a:lnTo>
                    <a:pt x="3712" y="1179"/>
                  </a:lnTo>
                  <a:lnTo>
                    <a:pt x="3729" y="1223"/>
                  </a:lnTo>
                  <a:lnTo>
                    <a:pt x="3747" y="1267"/>
                  </a:lnTo>
                  <a:lnTo>
                    <a:pt x="3762" y="1312"/>
                  </a:lnTo>
                  <a:lnTo>
                    <a:pt x="3777" y="1357"/>
                  </a:lnTo>
                  <a:lnTo>
                    <a:pt x="3791" y="1402"/>
                  </a:lnTo>
                  <a:lnTo>
                    <a:pt x="3802" y="1449"/>
                  </a:lnTo>
                  <a:lnTo>
                    <a:pt x="3814" y="1495"/>
                  </a:lnTo>
                  <a:lnTo>
                    <a:pt x="3824" y="1543"/>
                  </a:lnTo>
                  <a:lnTo>
                    <a:pt x="3834" y="1589"/>
                  </a:lnTo>
                  <a:lnTo>
                    <a:pt x="3842" y="1638"/>
                  </a:lnTo>
                  <a:lnTo>
                    <a:pt x="3848" y="1685"/>
                  </a:lnTo>
                  <a:lnTo>
                    <a:pt x="3853" y="1734"/>
                  </a:lnTo>
                  <a:lnTo>
                    <a:pt x="3858" y="1783"/>
                  </a:lnTo>
                  <a:lnTo>
                    <a:pt x="3862" y="1832"/>
                  </a:lnTo>
                  <a:lnTo>
                    <a:pt x="3863" y="1882"/>
                  </a:lnTo>
                  <a:lnTo>
                    <a:pt x="3864" y="1932"/>
                  </a:lnTo>
                  <a:lnTo>
                    <a:pt x="3863" y="1999"/>
                  </a:lnTo>
                  <a:lnTo>
                    <a:pt x="3859" y="2065"/>
                  </a:lnTo>
                  <a:lnTo>
                    <a:pt x="3853" y="2130"/>
                  </a:lnTo>
                  <a:lnTo>
                    <a:pt x="3845" y="2195"/>
                  </a:lnTo>
                  <a:lnTo>
                    <a:pt x="3836" y="2260"/>
                  </a:lnTo>
                  <a:lnTo>
                    <a:pt x="3823" y="2324"/>
                  </a:lnTo>
                  <a:lnTo>
                    <a:pt x="3809" y="2387"/>
                  </a:lnTo>
                  <a:lnTo>
                    <a:pt x="3793" y="2449"/>
                  </a:lnTo>
                  <a:lnTo>
                    <a:pt x="3776" y="2511"/>
                  </a:lnTo>
                  <a:lnTo>
                    <a:pt x="3755" y="2571"/>
                  </a:lnTo>
                  <a:lnTo>
                    <a:pt x="3733" y="2631"/>
                  </a:lnTo>
                  <a:lnTo>
                    <a:pt x="3709" y="2690"/>
                  </a:lnTo>
                  <a:lnTo>
                    <a:pt x="3683" y="2747"/>
                  </a:lnTo>
                  <a:lnTo>
                    <a:pt x="3656" y="2804"/>
                  </a:lnTo>
                  <a:lnTo>
                    <a:pt x="3626" y="2859"/>
                  </a:lnTo>
                  <a:lnTo>
                    <a:pt x="3596" y="2914"/>
                  </a:lnTo>
                  <a:lnTo>
                    <a:pt x="3566" y="2963"/>
                  </a:lnTo>
                  <a:lnTo>
                    <a:pt x="3534" y="3011"/>
                  </a:lnTo>
                  <a:lnTo>
                    <a:pt x="3502" y="3058"/>
                  </a:lnTo>
                  <a:lnTo>
                    <a:pt x="3467" y="3103"/>
                  </a:lnTo>
                  <a:lnTo>
                    <a:pt x="3432" y="3148"/>
                  </a:lnTo>
                  <a:lnTo>
                    <a:pt x="3395" y="3193"/>
                  </a:lnTo>
                  <a:lnTo>
                    <a:pt x="3358" y="3234"/>
                  </a:lnTo>
                  <a:lnTo>
                    <a:pt x="3318" y="3276"/>
                  </a:lnTo>
                  <a:lnTo>
                    <a:pt x="3278" y="3317"/>
                  </a:lnTo>
                  <a:lnTo>
                    <a:pt x="3237" y="3356"/>
                  </a:lnTo>
                  <a:lnTo>
                    <a:pt x="3194" y="3393"/>
                  </a:lnTo>
                  <a:lnTo>
                    <a:pt x="3150" y="3431"/>
                  </a:lnTo>
                  <a:lnTo>
                    <a:pt x="3106" y="3465"/>
                  </a:lnTo>
                  <a:lnTo>
                    <a:pt x="3059" y="3500"/>
                  </a:lnTo>
                  <a:lnTo>
                    <a:pt x="3013" y="3533"/>
                  </a:lnTo>
                  <a:lnTo>
                    <a:pt x="2965" y="3564"/>
                  </a:lnTo>
                  <a:lnTo>
                    <a:pt x="2965" y="3763"/>
                  </a:lnTo>
                  <a:lnTo>
                    <a:pt x="3040" y="3756"/>
                  </a:lnTo>
                  <a:lnTo>
                    <a:pt x="3184" y="3744"/>
                  </a:lnTo>
                  <a:lnTo>
                    <a:pt x="3240" y="3879"/>
                  </a:lnTo>
                  <a:lnTo>
                    <a:pt x="3257" y="3921"/>
                  </a:lnTo>
                  <a:lnTo>
                    <a:pt x="3272" y="3961"/>
                  </a:lnTo>
                  <a:lnTo>
                    <a:pt x="3283" y="4003"/>
                  </a:lnTo>
                  <a:lnTo>
                    <a:pt x="3293" y="4044"/>
                  </a:lnTo>
                  <a:lnTo>
                    <a:pt x="3301" y="4084"/>
                  </a:lnTo>
                  <a:lnTo>
                    <a:pt x="3305" y="4125"/>
                  </a:lnTo>
                  <a:lnTo>
                    <a:pt x="3309" y="4166"/>
                  </a:lnTo>
                  <a:lnTo>
                    <a:pt x="3310" y="4206"/>
                  </a:lnTo>
                  <a:lnTo>
                    <a:pt x="3309" y="4248"/>
                  </a:lnTo>
                  <a:lnTo>
                    <a:pt x="3305" y="4289"/>
                  </a:lnTo>
                  <a:lnTo>
                    <a:pt x="3300" y="4329"/>
                  </a:lnTo>
                  <a:lnTo>
                    <a:pt x="3292" y="4370"/>
                  </a:lnTo>
                  <a:lnTo>
                    <a:pt x="3282" y="4409"/>
                  </a:lnTo>
                  <a:lnTo>
                    <a:pt x="3269" y="4449"/>
                  </a:lnTo>
                  <a:lnTo>
                    <a:pt x="3256" y="4487"/>
                  </a:lnTo>
                  <a:lnTo>
                    <a:pt x="3239" y="4527"/>
                  </a:lnTo>
                  <a:lnTo>
                    <a:pt x="3224" y="4560"/>
                  </a:lnTo>
                  <a:lnTo>
                    <a:pt x="3240" y="4600"/>
                  </a:lnTo>
                  <a:lnTo>
                    <a:pt x="3257" y="4642"/>
                  </a:lnTo>
                  <a:lnTo>
                    <a:pt x="3272" y="4682"/>
                  </a:lnTo>
                  <a:lnTo>
                    <a:pt x="3283" y="4724"/>
                  </a:lnTo>
                  <a:lnTo>
                    <a:pt x="3293" y="4765"/>
                  </a:lnTo>
                  <a:lnTo>
                    <a:pt x="3301" y="4805"/>
                  </a:lnTo>
                  <a:lnTo>
                    <a:pt x="3305" y="4846"/>
                  </a:lnTo>
                  <a:lnTo>
                    <a:pt x="3309" y="4888"/>
                  </a:lnTo>
                  <a:lnTo>
                    <a:pt x="3310" y="4927"/>
                  </a:lnTo>
                  <a:lnTo>
                    <a:pt x="3309" y="4969"/>
                  </a:lnTo>
                  <a:lnTo>
                    <a:pt x="3305" y="5010"/>
                  </a:lnTo>
                  <a:lnTo>
                    <a:pt x="3300" y="5050"/>
                  </a:lnTo>
                  <a:lnTo>
                    <a:pt x="3292" y="5091"/>
                  </a:lnTo>
                  <a:lnTo>
                    <a:pt x="3282" y="5130"/>
                  </a:lnTo>
                  <a:lnTo>
                    <a:pt x="3269" y="5170"/>
                  </a:lnTo>
                  <a:lnTo>
                    <a:pt x="3256" y="5209"/>
                  </a:lnTo>
                  <a:lnTo>
                    <a:pt x="3239" y="5248"/>
                  </a:lnTo>
                  <a:lnTo>
                    <a:pt x="3191" y="5356"/>
                  </a:lnTo>
                  <a:lnTo>
                    <a:pt x="3073" y="5366"/>
                  </a:lnTo>
                  <a:lnTo>
                    <a:pt x="886" y="5559"/>
                  </a:lnTo>
                  <a:lnTo>
                    <a:pt x="735" y="5573"/>
                  </a:lnTo>
                  <a:lnTo>
                    <a:pt x="681" y="5430"/>
                  </a:lnTo>
                  <a:lnTo>
                    <a:pt x="668" y="5395"/>
                  </a:lnTo>
                  <a:lnTo>
                    <a:pt x="656" y="5359"/>
                  </a:lnTo>
                  <a:lnTo>
                    <a:pt x="646" y="5323"/>
                  </a:lnTo>
                  <a:lnTo>
                    <a:pt x="636" y="5286"/>
                  </a:lnTo>
                  <a:lnTo>
                    <a:pt x="628" y="5249"/>
                  </a:lnTo>
                  <a:lnTo>
                    <a:pt x="623" y="5210"/>
                  </a:lnTo>
                  <a:lnTo>
                    <a:pt x="618" y="5172"/>
                  </a:lnTo>
                  <a:lnTo>
                    <a:pt x="616" y="5133"/>
                  </a:lnTo>
                  <a:lnTo>
                    <a:pt x="614" y="5091"/>
                  </a:lnTo>
                  <a:lnTo>
                    <a:pt x="617" y="5049"/>
                  </a:lnTo>
                  <a:lnTo>
                    <a:pt x="621" y="5006"/>
                  </a:lnTo>
                  <a:lnTo>
                    <a:pt x="628" y="4963"/>
                  </a:lnTo>
                  <a:lnTo>
                    <a:pt x="633" y="4941"/>
                  </a:lnTo>
                  <a:lnTo>
                    <a:pt x="638" y="4919"/>
                  </a:lnTo>
                  <a:lnTo>
                    <a:pt x="645" y="4897"/>
                  </a:lnTo>
                  <a:lnTo>
                    <a:pt x="652" y="4875"/>
                  </a:lnTo>
                  <a:lnTo>
                    <a:pt x="659" y="4853"/>
                  </a:lnTo>
                  <a:lnTo>
                    <a:pt x="668" y="4831"/>
                  </a:lnTo>
                  <a:lnTo>
                    <a:pt x="677" y="4808"/>
                  </a:lnTo>
                  <a:lnTo>
                    <a:pt x="688" y="4786"/>
                  </a:lnTo>
                  <a:lnTo>
                    <a:pt x="700" y="4759"/>
                  </a:lnTo>
                  <a:lnTo>
                    <a:pt x="681" y="4709"/>
                  </a:lnTo>
                  <a:lnTo>
                    <a:pt x="668" y="4674"/>
                  </a:lnTo>
                  <a:lnTo>
                    <a:pt x="656" y="4638"/>
                  </a:lnTo>
                  <a:lnTo>
                    <a:pt x="646" y="4602"/>
                  </a:lnTo>
                  <a:lnTo>
                    <a:pt x="636" y="4565"/>
                  </a:lnTo>
                  <a:lnTo>
                    <a:pt x="628" y="4528"/>
                  </a:lnTo>
                  <a:lnTo>
                    <a:pt x="623" y="4489"/>
                  </a:lnTo>
                  <a:lnTo>
                    <a:pt x="618" y="4451"/>
                  </a:lnTo>
                  <a:lnTo>
                    <a:pt x="616" y="4412"/>
                  </a:lnTo>
                  <a:lnTo>
                    <a:pt x="614" y="4370"/>
                  </a:lnTo>
                  <a:lnTo>
                    <a:pt x="617" y="4327"/>
                  </a:lnTo>
                  <a:lnTo>
                    <a:pt x="621" y="4285"/>
                  </a:lnTo>
                  <a:lnTo>
                    <a:pt x="628" y="4242"/>
                  </a:lnTo>
                  <a:lnTo>
                    <a:pt x="633" y="4220"/>
                  </a:lnTo>
                  <a:lnTo>
                    <a:pt x="638" y="4198"/>
                  </a:lnTo>
                  <a:lnTo>
                    <a:pt x="645" y="4176"/>
                  </a:lnTo>
                  <a:lnTo>
                    <a:pt x="652" y="4154"/>
                  </a:lnTo>
                  <a:lnTo>
                    <a:pt x="659" y="4132"/>
                  </a:lnTo>
                  <a:lnTo>
                    <a:pt x="668" y="4110"/>
                  </a:lnTo>
                  <a:lnTo>
                    <a:pt x="677" y="4087"/>
                  </a:lnTo>
                  <a:lnTo>
                    <a:pt x="688" y="4064"/>
                  </a:lnTo>
                  <a:lnTo>
                    <a:pt x="736" y="3960"/>
                  </a:lnTo>
                  <a:lnTo>
                    <a:pt x="851" y="3950"/>
                  </a:lnTo>
                  <a:lnTo>
                    <a:pt x="934" y="3943"/>
                  </a:lnTo>
                  <a:lnTo>
                    <a:pt x="934" y="3586"/>
                  </a:lnTo>
                  <a:lnTo>
                    <a:pt x="885" y="3555"/>
                  </a:lnTo>
                  <a:lnTo>
                    <a:pt x="836" y="3522"/>
                  </a:lnTo>
                  <a:lnTo>
                    <a:pt x="789" y="3489"/>
                  </a:lnTo>
                  <a:lnTo>
                    <a:pt x="742" y="3454"/>
                  </a:lnTo>
                  <a:lnTo>
                    <a:pt x="697" y="3417"/>
                  </a:lnTo>
                  <a:lnTo>
                    <a:pt x="653" y="3378"/>
                  </a:lnTo>
                  <a:lnTo>
                    <a:pt x="610" y="3340"/>
                  </a:lnTo>
                  <a:lnTo>
                    <a:pt x="568" y="3299"/>
                  </a:lnTo>
                  <a:lnTo>
                    <a:pt x="527" y="3258"/>
                  </a:lnTo>
                  <a:lnTo>
                    <a:pt x="488" y="3215"/>
                  </a:lnTo>
                  <a:lnTo>
                    <a:pt x="450" y="3170"/>
                  </a:lnTo>
                  <a:lnTo>
                    <a:pt x="414" y="3125"/>
                  </a:lnTo>
                  <a:lnTo>
                    <a:pt x="378" y="3079"/>
                  </a:lnTo>
                  <a:lnTo>
                    <a:pt x="344" y="3031"/>
                  </a:lnTo>
                  <a:lnTo>
                    <a:pt x="311" y="2982"/>
                  </a:lnTo>
                  <a:lnTo>
                    <a:pt x="280" y="2934"/>
                  </a:lnTo>
                  <a:lnTo>
                    <a:pt x="248" y="2878"/>
                  </a:lnTo>
                  <a:lnTo>
                    <a:pt x="217" y="2821"/>
                  </a:lnTo>
                  <a:lnTo>
                    <a:pt x="188" y="2763"/>
                  </a:lnTo>
                  <a:lnTo>
                    <a:pt x="162" y="2705"/>
                  </a:lnTo>
                  <a:lnTo>
                    <a:pt x="136" y="2644"/>
                  </a:lnTo>
                  <a:lnTo>
                    <a:pt x="113" y="2584"/>
                  </a:lnTo>
                  <a:lnTo>
                    <a:pt x="92" y="2523"/>
                  </a:lnTo>
                  <a:lnTo>
                    <a:pt x="73" y="2460"/>
                  </a:lnTo>
                  <a:lnTo>
                    <a:pt x="56" y="2396"/>
                  </a:lnTo>
                  <a:lnTo>
                    <a:pt x="42" y="2332"/>
                  </a:lnTo>
                  <a:lnTo>
                    <a:pt x="29" y="2267"/>
                  </a:lnTo>
                  <a:lnTo>
                    <a:pt x="19" y="2201"/>
                  </a:lnTo>
                  <a:lnTo>
                    <a:pt x="11" y="2135"/>
                  </a:lnTo>
                  <a:lnTo>
                    <a:pt x="5" y="2067"/>
                  </a:lnTo>
                  <a:lnTo>
                    <a:pt x="1" y="2000"/>
                  </a:lnTo>
                  <a:lnTo>
                    <a:pt x="0" y="1932"/>
                  </a:lnTo>
                  <a:lnTo>
                    <a:pt x="0" y="1882"/>
                  </a:lnTo>
                  <a:lnTo>
                    <a:pt x="3" y="1832"/>
                  </a:lnTo>
                  <a:lnTo>
                    <a:pt x="5" y="1783"/>
                  </a:lnTo>
                  <a:lnTo>
                    <a:pt x="10" y="1734"/>
                  </a:lnTo>
                  <a:lnTo>
                    <a:pt x="15" y="1685"/>
                  </a:lnTo>
                  <a:lnTo>
                    <a:pt x="22" y="1638"/>
                  </a:lnTo>
                  <a:lnTo>
                    <a:pt x="30" y="1589"/>
                  </a:lnTo>
                  <a:lnTo>
                    <a:pt x="39" y="1543"/>
                  </a:lnTo>
                  <a:lnTo>
                    <a:pt x="49" y="1495"/>
                  </a:lnTo>
                  <a:lnTo>
                    <a:pt x="61" y="1449"/>
                  </a:lnTo>
                  <a:lnTo>
                    <a:pt x="73" y="1402"/>
                  </a:lnTo>
                  <a:lnTo>
                    <a:pt x="86" y="1357"/>
                  </a:lnTo>
                  <a:lnTo>
                    <a:pt x="101" y="1312"/>
                  </a:lnTo>
                  <a:lnTo>
                    <a:pt x="118" y="1267"/>
                  </a:lnTo>
                  <a:lnTo>
                    <a:pt x="134" y="1223"/>
                  </a:lnTo>
                  <a:lnTo>
                    <a:pt x="151" y="1179"/>
                  </a:lnTo>
                  <a:lnTo>
                    <a:pt x="171" y="1136"/>
                  </a:lnTo>
                  <a:lnTo>
                    <a:pt x="191" y="1094"/>
                  </a:lnTo>
                  <a:lnTo>
                    <a:pt x="212" y="1051"/>
                  </a:lnTo>
                  <a:lnTo>
                    <a:pt x="232" y="1011"/>
                  </a:lnTo>
                  <a:lnTo>
                    <a:pt x="256" y="970"/>
                  </a:lnTo>
                  <a:lnTo>
                    <a:pt x="279" y="930"/>
                  </a:lnTo>
                  <a:lnTo>
                    <a:pt x="304" y="890"/>
                  </a:lnTo>
                  <a:lnTo>
                    <a:pt x="330" y="852"/>
                  </a:lnTo>
                  <a:lnTo>
                    <a:pt x="357" y="813"/>
                  </a:lnTo>
                  <a:lnTo>
                    <a:pt x="383" y="775"/>
                  </a:lnTo>
                  <a:lnTo>
                    <a:pt x="411" y="739"/>
                  </a:lnTo>
                  <a:lnTo>
                    <a:pt x="441" y="702"/>
                  </a:lnTo>
                  <a:lnTo>
                    <a:pt x="470" y="667"/>
                  </a:lnTo>
                  <a:lnTo>
                    <a:pt x="502" y="632"/>
                  </a:lnTo>
                  <a:lnTo>
                    <a:pt x="533" y="599"/>
                  </a:lnTo>
                  <a:lnTo>
                    <a:pt x="566" y="565"/>
                  </a:lnTo>
                  <a:lnTo>
                    <a:pt x="599" y="532"/>
                  </a:lnTo>
                  <a:lnTo>
                    <a:pt x="633" y="501"/>
                  </a:lnTo>
                  <a:lnTo>
                    <a:pt x="668" y="471"/>
                  </a:lnTo>
                  <a:lnTo>
                    <a:pt x="703" y="441"/>
                  </a:lnTo>
                  <a:lnTo>
                    <a:pt x="739" y="412"/>
                  </a:lnTo>
                  <a:lnTo>
                    <a:pt x="776" y="383"/>
                  </a:lnTo>
                  <a:lnTo>
                    <a:pt x="813" y="356"/>
                  </a:lnTo>
                  <a:lnTo>
                    <a:pt x="851" y="329"/>
                  </a:lnTo>
                  <a:lnTo>
                    <a:pt x="891" y="304"/>
                  </a:lnTo>
                  <a:lnTo>
                    <a:pt x="930" y="279"/>
                  </a:lnTo>
                  <a:lnTo>
                    <a:pt x="970" y="255"/>
                  </a:lnTo>
                  <a:lnTo>
                    <a:pt x="1010" y="233"/>
                  </a:lnTo>
                  <a:lnTo>
                    <a:pt x="1052" y="211"/>
                  </a:lnTo>
                  <a:lnTo>
                    <a:pt x="1094" y="190"/>
                  </a:lnTo>
                  <a:lnTo>
                    <a:pt x="1137" y="170"/>
                  </a:lnTo>
                  <a:lnTo>
                    <a:pt x="1180" y="152"/>
                  </a:lnTo>
                  <a:lnTo>
                    <a:pt x="1224" y="133"/>
                  </a:lnTo>
                  <a:lnTo>
                    <a:pt x="1268" y="117"/>
                  </a:lnTo>
                  <a:lnTo>
                    <a:pt x="1312" y="101"/>
                  </a:lnTo>
                  <a:lnTo>
                    <a:pt x="1357" y="87"/>
                  </a:lnTo>
                  <a:lnTo>
                    <a:pt x="1403" y="73"/>
                  </a:lnTo>
                  <a:lnTo>
                    <a:pt x="1449" y="60"/>
                  </a:lnTo>
                  <a:lnTo>
                    <a:pt x="1496" y="48"/>
                  </a:lnTo>
                  <a:lnTo>
                    <a:pt x="1542" y="39"/>
                  </a:lnTo>
                  <a:lnTo>
                    <a:pt x="1590" y="30"/>
                  </a:lnTo>
                  <a:lnTo>
                    <a:pt x="1637" y="22"/>
                  </a:lnTo>
                  <a:lnTo>
                    <a:pt x="1686" y="15"/>
                  </a:lnTo>
                  <a:lnTo>
                    <a:pt x="1735" y="9"/>
                  </a:lnTo>
                  <a:lnTo>
                    <a:pt x="1783" y="5"/>
                  </a:lnTo>
                  <a:lnTo>
                    <a:pt x="1832" y="2"/>
                  </a:lnTo>
                  <a:lnTo>
                    <a:pt x="1882" y="0"/>
                  </a:lnTo>
                  <a:lnTo>
                    <a:pt x="1932" y="0"/>
                  </a:lnTo>
                  <a:close/>
                  <a:moveTo>
                    <a:pt x="1507" y="2300"/>
                  </a:moveTo>
                  <a:lnTo>
                    <a:pt x="1507" y="2300"/>
                  </a:lnTo>
                  <a:lnTo>
                    <a:pt x="1533" y="2310"/>
                  </a:lnTo>
                  <a:lnTo>
                    <a:pt x="1557" y="2318"/>
                  </a:lnTo>
                  <a:lnTo>
                    <a:pt x="1569" y="2321"/>
                  </a:lnTo>
                  <a:lnTo>
                    <a:pt x="1580" y="2323"/>
                  </a:lnTo>
                  <a:lnTo>
                    <a:pt x="1592" y="2324"/>
                  </a:lnTo>
                  <a:lnTo>
                    <a:pt x="1604" y="2324"/>
                  </a:lnTo>
                  <a:lnTo>
                    <a:pt x="1619" y="2324"/>
                  </a:lnTo>
                  <a:lnTo>
                    <a:pt x="1633" y="2322"/>
                  </a:lnTo>
                  <a:lnTo>
                    <a:pt x="1648" y="2318"/>
                  </a:lnTo>
                  <a:lnTo>
                    <a:pt x="1663" y="2314"/>
                  </a:lnTo>
                  <a:lnTo>
                    <a:pt x="1677" y="2308"/>
                  </a:lnTo>
                  <a:lnTo>
                    <a:pt x="1691" y="2300"/>
                  </a:lnTo>
                  <a:lnTo>
                    <a:pt x="1705" y="2289"/>
                  </a:lnTo>
                  <a:lnTo>
                    <a:pt x="1718" y="2279"/>
                  </a:lnTo>
                  <a:lnTo>
                    <a:pt x="1750" y="2251"/>
                  </a:lnTo>
                  <a:lnTo>
                    <a:pt x="1782" y="2276"/>
                  </a:lnTo>
                  <a:lnTo>
                    <a:pt x="1801" y="2290"/>
                  </a:lnTo>
                  <a:lnTo>
                    <a:pt x="1819" y="2303"/>
                  </a:lnTo>
                  <a:lnTo>
                    <a:pt x="1838" y="2314"/>
                  </a:lnTo>
                  <a:lnTo>
                    <a:pt x="1855" y="2323"/>
                  </a:lnTo>
                  <a:lnTo>
                    <a:pt x="1873" y="2330"/>
                  </a:lnTo>
                  <a:lnTo>
                    <a:pt x="1890" y="2336"/>
                  </a:lnTo>
                  <a:lnTo>
                    <a:pt x="1908" y="2339"/>
                  </a:lnTo>
                  <a:lnTo>
                    <a:pt x="1924" y="2340"/>
                  </a:lnTo>
                  <a:lnTo>
                    <a:pt x="1939" y="2340"/>
                  </a:lnTo>
                  <a:lnTo>
                    <a:pt x="1954" y="2338"/>
                  </a:lnTo>
                  <a:lnTo>
                    <a:pt x="1969" y="2333"/>
                  </a:lnTo>
                  <a:lnTo>
                    <a:pt x="1984" y="2328"/>
                  </a:lnTo>
                  <a:lnTo>
                    <a:pt x="1999" y="2319"/>
                  </a:lnTo>
                  <a:lnTo>
                    <a:pt x="2013" y="2309"/>
                  </a:lnTo>
                  <a:lnTo>
                    <a:pt x="2028" y="2296"/>
                  </a:lnTo>
                  <a:lnTo>
                    <a:pt x="2044" y="2282"/>
                  </a:lnTo>
                  <a:lnTo>
                    <a:pt x="2077" y="2246"/>
                  </a:lnTo>
                  <a:lnTo>
                    <a:pt x="2113" y="2279"/>
                  </a:lnTo>
                  <a:lnTo>
                    <a:pt x="2134" y="2295"/>
                  </a:lnTo>
                  <a:lnTo>
                    <a:pt x="2154" y="2308"/>
                  </a:lnTo>
                  <a:lnTo>
                    <a:pt x="2175" y="2319"/>
                  </a:lnTo>
                  <a:lnTo>
                    <a:pt x="2194" y="2326"/>
                  </a:lnTo>
                  <a:lnTo>
                    <a:pt x="2215" y="2332"/>
                  </a:lnTo>
                  <a:lnTo>
                    <a:pt x="2235" y="2336"/>
                  </a:lnTo>
                  <a:lnTo>
                    <a:pt x="2255" y="2337"/>
                  </a:lnTo>
                  <a:lnTo>
                    <a:pt x="2275" y="2336"/>
                  </a:lnTo>
                  <a:lnTo>
                    <a:pt x="2291" y="2333"/>
                  </a:lnTo>
                  <a:lnTo>
                    <a:pt x="2308" y="2330"/>
                  </a:lnTo>
                  <a:lnTo>
                    <a:pt x="2324" y="2325"/>
                  </a:lnTo>
                  <a:lnTo>
                    <a:pt x="2342" y="2319"/>
                  </a:lnTo>
                  <a:lnTo>
                    <a:pt x="2359" y="2314"/>
                  </a:lnTo>
                  <a:lnTo>
                    <a:pt x="2377" y="2307"/>
                  </a:lnTo>
                  <a:lnTo>
                    <a:pt x="2412" y="2290"/>
                  </a:lnTo>
                  <a:lnTo>
                    <a:pt x="2484" y="2175"/>
                  </a:lnTo>
                  <a:lnTo>
                    <a:pt x="2653" y="2281"/>
                  </a:lnTo>
                  <a:lnTo>
                    <a:pt x="2239" y="2948"/>
                  </a:lnTo>
                  <a:lnTo>
                    <a:pt x="2239" y="3826"/>
                  </a:lnTo>
                  <a:lnTo>
                    <a:pt x="2564" y="3799"/>
                  </a:lnTo>
                  <a:lnTo>
                    <a:pt x="2564" y="3450"/>
                  </a:lnTo>
                  <a:lnTo>
                    <a:pt x="2564" y="3332"/>
                  </a:lnTo>
                  <a:lnTo>
                    <a:pt x="2668" y="3274"/>
                  </a:lnTo>
                  <a:lnTo>
                    <a:pt x="2712" y="3248"/>
                  </a:lnTo>
                  <a:lnTo>
                    <a:pt x="2756" y="3222"/>
                  </a:lnTo>
                  <a:lnTo>
                    <a:pt x="2799" y="3194"/>
                  </a:lnTo>
                  <a:lnTo>
                    <a:pt x="2841" y="3163"/>
                  </a:lnTo>
                  <a:lnTo>
                    <a:pt x="2882" y="3132"/>
                  </a:lnTo>
                  <a:lnTo>
                    <a:pt x="2921" y="3100"/>
                  </a:lnTo>
                  <a:lnTo>
                    <a:pt x="2960" y="3066"/>
                  </a:lnTo>
                  <a:lnTo>
                    <a:pt x="2997" y="3031"/>
                  </a:lnTo>
                  <a:lnTo>
                    <a:pt x="3033" y="2995"/>
                  </a:lnTo>
                  <a:lnTo>
                    <a:pt x="3067" y="2958"/>
                  </a:lnTo>
                  <a:lnTo>
                    <a:pt x="3101" y="2918"/>
                  </a:lnTo>
                  <a:lnTo>
                    <a:pt x="3134" y="2879"/>
                  </a:lnTo>
                  <a:lnTo>
                    <a:pt x="3165" y="2838"/>
                  </a:lnTo>
                  <a:lnTo>
                    <a:pt x="3195" y="2797"/>
                  </a:lnTo>
                  <a:lnTo>
                    <a:pt x="3223" y="2754"/>
                  </a:lnTo>
                  <a:lnTo>
                    <a:pt x="3250" y="2711"/>
                  </a:lnTo>
                  <a:lnTo>
                    <a:pt x="3275" y="2667"/>
                  </a:lnTo>
                  <a:lnTo>
                    <a:pt x="3299" y="2624"/>
                  </a:lnTo>
                  <a:lnTo>
                    <a:pt x="3319" y="2578"/>
                  </a:lnTo>
                  <a:lnTo>
                    <a:pt x="3340" y="2533"/>
                  </a:lnTo>
                  <a:lnTo>
                    <a:pt x="3359" y="2487"/>
                  </a:lnTo>
                  <a:lnTo>
                    <a:pt x="3376" y="2439"/>
                  </a:lnTo>
                  <a:lnTo>
                    <a:pt x="3393" y="2391"/>
                  </a:lnTo>
                  <a:lnTo>
                    <a:pt x="3406" y="2343"/>
                  </a:lnTo>
                  <a:lnTo>
                    <a:pt x="3419" y="2293"/>
                  </a:lnTo>
                  <a:lnTo>
                    <a:pt x="3431" y="2243"/>
                  </a:lnTo>
                  <a:lnTo>
                    <a:pt x="3440" y="2193"/>
                  </a:lnTo>
                  <a:lnTo>
                    <a:pt x="3448" y="2142"/>
                  </a:lnTo>
                  <a:lnTo>
                    <a:pt x="3454" y="2089"/>
                  </a:lnTo>
                  <a:lnTo>
                    <a:pt x="3459" y="2037"/>
                  </a:lnTo>
                  <a:lnTo>
                    <a:pt x="3461" y="1985"/>
                  </a:lnTo>
                  <a:lnTo>
                    <a:pt x="3462" y="1932"/>
                  </a:lnTo>
                  <a:lnTo>
                    <a:pt x="3462" y="1892"/>
                  </a:lnTo>
                  <a:lnTo>
                    <a:pt x="3460" y="1853"/>
                  </a:lnTo>
                  <a:lnTo>
                    <a:pt x="3458" y="1814"/>
                  </a:lnTo>
                  <a:lnTo>
                    <a:pt x="3454" y="1775"/>
                  </a:lnTo>
                  <a:lnTo>
                    <a:pt x="3449" y="1737"/>
                  </a:lnTo>
                  <a:lnTo>
                    <a:pt x="3445" y="1698"/>
                  </a:lnTo>
                  <a:lnTo>
                    <a:pt x="3438" y="1661"/>
                  </a:lnTo>
                  <a:lnTo>
                    <a:pt x="3431" y="1623"/>
                  </a:lnTo>
                  <a:lnTo>
                    <a:pt x="3423" y="1586"/>
                  </a:lnTo>
                  <a:lnTo>
                    <a:pt x="3415" y="1548"/>
                  </a:lnTo>
                  <a:lnTo>
                    <a:pt x="3404" y="1512"/>
                  </a:lnTo>
                  <a:lnTo>
                    <a:pt x="3394" y="1476"/>
                  </a:lnTo>
                  <a:lnTo>
                    <a:pt x="3382" y="1440"/>
                  </a:lnTo>
                  <a:lnTo>
                    <a:pt x="3369" y="1406"/>
                  </a:lnTo>
                  <a:lnTo>
                    <a:pt x="3357" y="1371"/>
                  </a:lnTo>
                  <a:lnTo>
                    <a:pt x="3341" y="1336"/>
                  </a:lnTo>
                  <a:lnTo>
                    <a:pt x="3328" y="1301"/>
                  </a:lnTo>
                  <a:lnTo>
                    <a:pt x="3311" y="1267"/>
                  </a:lnTo>
                  <a:lnTo>
                    <a:pt x="3295" y="1235"/>
                  </a:lnTo>
                  <a:lnTo>
                    <a:pt x="3278" y="1202"/>
                  </a:lnTo>
                  <a:lnTo>
                    <a:pt x="3259" y="1170"/>
                  </a:lnTo>
                  <a:lnTo>
                    <a:pt x="3240" y="1137"/>
                  </a:lnTo>
                  <a:lnTo>
                    <a:pt x="3221" y="1106"/>
                  </a:lnTo>
                  <a:lnTo>
                    <a:pt x="3201" y="1076"/>
                  </a:lnTo>
                  <a:lnTo>
                    <a:pt x="3180" y="1046"/>
                  </a:lnTo>
                  <a:lnTo>
                    <a:pt x="3158" y="1015"/>
                  </a:lnTo>
                  <a:lnTo>
                    <a:pt x="3136" y="986"/>
                  </a:lnTo>
                  <a:lnTo>
                    <a:pt x="3113" y="957"/>
                  </a:lnTo>
                  <a:lnTo>
                    <a:pt x="3090" y="930"/>
                  </a:lnTo>
                  <a:lnTo>
                    <a:pt x="3065" y="902"/>
                  </a:lnTo>
                  <a:lnTo>
                    <a:pt x="3040" y="875"/>
                  </a:lnTo>
                  <a:lnTo>
                    <a:pt x="3014" y="849"/>
                  </a:lnTo>
                  <a:lnTo>
                    <a:pt x="2987" y="824"/>
                  </a:lnTo>
                  <a:lnTo>
                    <a:pt x="2961" y="798"/>
                  </a:lnTo>
                  <a:lnTo>
                    <a:pt x="2934" y="774"/>
                  </a:lnTo>
                  <a:lnTo>
                    <a:pt x="2905" y="751"/>
                  </a:lnTo>
                  <a:lnTo>
                    <a:pt x="2877" y="728"/>
                  </a:lnTo>
                  <a:lnTo>
                    <a:pt x="2848" y="704"/>
                  </a:lnTo>
                  <a:lnTo>
                    <a:pt x="2818" y="683"/>
                  </a:lnTo>
                  <a:lnTo>
                    <a:pt x="2788" y="663"/>
                  </a:lnTo>
                  <a:lnTo>
                    <a:pt x="2756" y="642"/>
                  </a:lnTo>
                  <a:lnTo>
                    <a:pt x="2725" y="622"/>
                  </a:lnTo>
                  <a:lnTo>
                    <a:pt x="2694" y="603"/>
                  </a:lnTo>
                  <a:lnTo>
                    <a:pt x="2661" y="586"/>
                  </a:lnTo>
                  <a:lnTo>
                    <a:pt x="2629" y="568"/>
                  </a:lnTo>
                  <a:lnTo>
                    <a:pt x="2595" y="552"/>
                  </a:lnTo>
                  <a:lnTo>
                    <a:pt x="2561" y="536"/>
                  </a:lnTo>
                  <a:lnTo>
                    <a:pt x="2528" y="521"/>
                  </a:lnTo>
                  <a:lnTo>
                    <a:pt x="2493" y="507"/>
                  </a:lnTo>
                  <a:lnTo>
                    <a:pt x="2458" y="494"/>
                  </a:lnTo>
                  <a:lnTo>
                    <a:pt x="2423" y="481"/>
                  </a:lnTo>
                  <a:lnTo>
                    <a:pt x="2387" y="470"/>
                  </a:lnTo>
                  <a:lnTo>
                    <a:pt x="2351" y="459"/>
                  </a:lnTo>
                  <a:lnTo>
                    <a:pt x="2314" y="449"/>
                  </a:lnTo>
                  <a:lnTo>
                    <a:pt x="2277" y="440"/>
                  </a:lnTo>
                  <a:lnTo>
                    <a:pt x="2240" y="431"/>
                  </a:lnTo>
                  <a:lnTo>
                    <a:pt x="2203" y="424"/>
                  </a:lnTo>
                  <a:lnTo>
                    <a:pt x="2164" y="419"/>
                  </a:lnTo>
                  <a:lnTo>
                    <a:pt x="2127" y="413"/>
                  </a:lnTo>
                  <a:lnTo>
                    <a:pt x="2088" y="408"/>
                  </a:lnTo>
                  <a:lnTo>
                    <a:pt x="2049" y="405"/>
                  </a:lnTo>
                  <a:lnTo>
                    <a:pt x="2011" y="402"/>
                  </a:lnTo>
                  <a:lnTo>
                    <a:pt x="1972" y="401"/>
                  </a:lnTo>
                  <a:lnTo>
                    <a:pt x="1932" y="401"/>
                  </a:lnTo>
                  <a:lnTo>
                    <a:pt x="1893" y="401"/>
                  </a:lnTo>
                  <a:lnTo>
                    <a:pt x="1853" y="402"/>
                  </a:lnTo>
                  <a:lnTo>
                    <a:pt x="1814" y="405"/>
                  </a:lnTo>
                  <a:lnTo>
                    <a:pt x="1775" y="408"/>
                  </a:lnTo>
                  <a:lnTo>
                    <a:pt x="1737" y="413"/>
                  </a:lnTo>
                  <a:lnTo>
                    <a:pt x="1699" y="419"/>
                  </a:lnTo>
                  <a:lnTo>
                    <a:pt x="1660" y="424"/>
                  </a:lnTo>
                  <a:lnTo>
                    <a:pt x="1623" y="431"/>
                  </a:lnTo>
                  <a:lnTo>
                    <a:pt x="1586" y="440"/>
                  </a:lnTo>
                  <a:lnTo>
                    <a:pt x="1549" y="449"/>
                  </a:lnTo>
                  <a:lnTo>
                    <a:pt x="1513" y="459"/>
                  </a:lnTo>
                  <a:lnTo>
                    <a:pt x="1477" y="470"/>
                  </a:lnTo>
                  <a:lnTo>
                    <a:pt x="1441" y="481"/>
                  </a:lnTo>
                  <a:lnTo>
                    <a:pt x="1405" y="494"/>
                  </a:lnTo>
                  <a:lnTo>
                    <a:pt x="1370" y="507"/>
                  </a:lnTo>
                  <a:lnTo>
                    <a:pt x="1335" y="521"/>
                  </a:lnTo>
                  <a:lnTo>
                    <a:pt x="1302" y="536"/>
                  </a:lnTo>
                  <a:lnTo>
                    <a:pt x="1268" y="552"/>
                  </a:lnTo>
                  <a:lnTo>
                    <a:pt x="1234" y="568"/>
                  </a:lnTo>
                  <a:lnTo>
                    <a:pt x="1202" y="586"/>
                  </a:lnTo>
                  <a:lnTo>
                    <a:pt x="1169" y="603"/>
                  </a:lnTo>
                  <a:lnTo>
                    <a:pt x="1138" y="622"/>
                  </a:lnTo>
                  <a:lnTo>
                    <a:pt x="1107" y="642"/>
                  </a:lnTo>
                  <a:lnTo>
                    <a:pt x="1076" y="663"/>
                  </a:lnTo>
                  <a:lnTo>
                    <a:pt x="1045" y="683"/>
                  </a:lnTo>
                  <a:lnTo>
                    <a:pt x="1016" y="704"/>
                  </a:lnTo>
                  <a:lnTo>
                    <a:pt x="987" y="728"/>
                  </a:lnTo>
                  <a:lnTo>
                    <a:pt x="958" y="751"/>
                  </a:lnTo>
                  <a:lnTo>
                    <a:pt x="930" y="774"/>
                  </a:lnTo>
                  <a:lnTo>
                    <a:pt x="902" y="798"/>
                  </a:lnTo>
                  <a:lnTo>
                    <a:pt x="876" y="824"/>
                  </a:lnTo>
                  <a:lnTo>
                    <a:pt x="849" y="849"/>
                  </a:lnTo>
                  <a:lnTo>
                    <a:pt x="823" y="875"/>
                  </a:lnTo>
                  <a:lnTo>
                    <a:pt x="799" y="902"/>
                  </a:lnTo>
                  <a:lnTo>
                    <a:pt x="775" y="930"/>
                  </a:lnTo>
                  <a:lnTo>
                    <a:pt x="750" y="957"/>
                  </a:lnTo>
                  <a:lnTo>
                    <a:pt x="728" y="986"/>
                  </a:lnTo>
                  <a:lnTo>
                    <a:pt x="705" y="1015"/>
                  </a:lnTo>
                  <a:lnTo>
                    <a:pt x="684" y="1046"/>
                  </a:lnTo>
                  <a:lnTo>
                    <a:pt x="662" y="1076"/>
                  </a:lnTo>
                  <a:lnTo>
                    <a:pt x="642" y="1106"/>
                  </a:lnTo>
                  <a:lnTo>
                    <a:pt x="623" y="1137"/>
                  </a:lnTo>
                  <a:lnTo>
                    <a:pt x="604" y="1170"/>
                  </a:lnTo>
                  <a:lnTo>
                    <a:pt x="585" y="1202"/>
                  </a:lnTo>
                  <a:lnTo>
                    <a:pt x="569" y="1235"/>
                  </a:lnTo>
                  <a:lnTo>
                    <a:pt x="552" y="1267"/>
                  </a:lnTo>
                  <a:lnTo>
                    <a:pt x="537" y="1301"/>
                  </a:lnTo>
                  <a:lnTo>
                    <a:pt x="522" y="1336"/>
                  </a:lnTo>
                  <a:lnTo>
                    <a:pt x="508" y="1371"/>
                  </a:lnTo>
                  <a:lnTo>
                    <a:pt x="494" y="1406"/>
                  </a:lnTo>
                  <a:lnTo>
                    <a:pt x="482" y="1440"/>
                  </a:lnTo>
                  <a:lnTo>
                    <a:pt x="470" y="1476"/>
                  </a:lnTo>
                  <a:lnTo>
                    <a:pt x="459" y="1512"/>
                  </a:lnTo>
                  <a:lnTo>
                    <a:pt x="450" y="1548"/>
                  </a:lnTo>
                  <a:lnTo>
                    <a:pt x="440" y="1586"/>
                  </a:lnTo>
                  <a:lnTo>
                    <a:pt x="432" y="1623"/>
                  </a:lnTo>
                  <a:lnTo>
                    <a:pt x="425" y="1661"/>
                  </a:lnTo>
                  <a:lnTo>
                    <a:pt x="418" y="1698"/>
                  </a:lnTo>
                  <a:lnTo>
                    <a:pt x="414" y="1737"/>
                  </a:lnTo>
                  <a:lnTo>
                    <a:pt x="409" y="1775"/>
                  </a:lnTo>
                  <a:lnTo>
                    <a:pt x="405" y="1814"/>
                  </a:lnTo>
                  <a:lnTo>
                    <a:pt x="403" y="1853"/>
                  </a:lnTo>
                  <a:lnTo>
                    <a:pt x="402" y="1892"/>
                  </a:lnTo>
                  <a:lnTo>
                    <a:pt x="401" y="1932"/>
                  </a:lnTo>
                  <a:lnTo>
                    <a:pt x="402" y="1986"/>
                  </a:lnTo>
                  <a:lnTo>
                    <a:pt x="405" y="2040"/>
                  </a:lnTo>
                  <a:lnTo>
                    <a:pt x="410" y="2093"/>
                  </a:lnTo>
                  <a:lnTo>
                    <a:pt x="416" y="2146"/>
                  </a:lnTo>
                  <a:lnTo>
                    <a:pt x="424" y="2199"/>
                  </a:lnTo>
                  <a:lnTo>
                    <a:pt x="434" y="2251"/>
                  </a:lnTo>
                  <a:lnTo>
                    <a:pt x="446" y="2301"/>
                  </a:lnTo>
                  <a:lnTo>
                    <a:pt x="459" y="2352"/>
                  </a:lnTo>
                  <a:lnTo>
                    <a:pt x="474" y="2402"/>
                  </a:lnTo>
                  <a:lnTo>
                    <a:pt x="490" y="2451"/>
                  </a:lnTo>
                  <a:lnTo>
                    <a:pt x="509" y="2498"/>
                  </a:lnTo>
                  <a:lnTo>
                    <a:pt x="529" y="2546"/>
                  </a:lnTo>
                  <a:lnTo>
                    <a:pt x="549" y="2592"/>
                  </a:lnTo>
                  <a:lnTo>
                    <a:pt x="573" y="2638"/>
                  </a:lnTo>
                  <a:lnTo>
                    <a:pt x="597" y="2682"/>
                  </a:lnTo>
                  <a:lnTo>
                    <a:pt x="623" y="2726"/>
                  </a:lnTo>
                  <a:lnTo>
                    <a:pt x="650" y="2770"/>
                  </a:lnTo>
                  <a:lnTo>
                    <a:pt x="679" y="2814"/>
                  </a:lnTo>
                  <a:lnTo>
                    <a:pt x="711" y="2856"/>
                  </a:lnTo>
                  <a:lnTo>
                    <a:pt x="743" y="2896"/>
                  </a:lnTo>
                  <a:lnTo>
                    <a:pt x="777" y="2937"/>
                  </a:lnTo>
                  <a:lnTo>
                    <a:pt x="812" y="2975"/>
                  </a:lnTo>
                  <a:lnTo>
                    <a:pt x="848" y="3014"/>
                  </a:lnTo>
                  <a:lnTo>
                    <a:pt x="885" y="3050"/>
                  </a:lnTo>
                  <a:lnTo>
                    <a:pt x="924" y="3085"/>
                  </a:lnTo>
                  <a:lnTo>
                    <a:pt x="964" y="3118"/>
                  </a:lnTo>
                  <a:lnTo>
                    <a:pt x="1004" y="3151"/>
                  </a:lnTo>
                  <a:lnTo>
                    <a:pt x="1047" y="3182"/>
                  </a:lnTo>
                  <a:lnTo>
                    <a:pt x="1090" y="3211"/>
                  </a:lnTo>
                  <a:lnTo>
                    <a:pt x="1135" y="3239"/>
                  </a:lnTo>
                  <a:lnTo>
                    <a:pt x="1180" y="3266"/>
                  </a:lnTo>
                  <a:lnTo>
                    <a:pt x="1226" y="3291"/>
                  </a:lnTo>
                  <a:lnTo>
                    <a:pt x="1335" y="3348"/>
                  </a:lnTo>
                  <a:lnTo>
                    <a:pt x="1335" y="3469"/>
                  </a:lnTo>
                  <a:lnTo>
                    <a:pt x="1335" y="3838"/>
                  </a:lnTo>
                  <a:lnTo>
                    <a:pt x="1674" y="3838"/>
                  </a:lnTo>
                  <a:lnTo>
                    <a:pt x="1674" y="2948"/>
                  </a:lnTo>
                  <a:lnTo>
                    <a:pt x="1260" y="2281"/>
                  </a:lnTo>
                  <a:lnTo>
                    <a:pt x="1431" y="2175"/>
                  </a:lnTo>
                  <a:lnTo>
                    <a:pt x="1507" y="2300"/>
                  </a:lnTo>
                  <a:close/>
                  <a:moveTo>
                    <a:pt x="2326" y="2429"/>
                  </a:moveTo>
                  <a:lnTo>
                    <a:pt x="2326" y="2429"/>
                  </a:lnTo>
                  <a:lnTo>
                    <a:pt x="2305" y="2432"/>
                  </a:lnTo>
                  <a:lnTo>
                    <a:pt x="2284" y="2435"/>
                  </a:lnTo>
                  <a:lnTo>
                    <a:pt x="2258" y="2437"/>
                  </a:lnTo>
                  <a:lnTo>
                    <a:pt x="2234" y="2437"/>
                  </a:lnTo>
                  <a:lnTo>
                    <a:pt x="2208" y="2433"/>
                  </a:lnTo>
                  <a:lnTo>
                    <a:pt x="2184" y="2429"/>
                  </a:lnTo>
                  <a:lnTo>
                    <a:pt x="2158" y="2420"/>
                  </a:lnTo>
                  <a:lnTo>
                    <a:pt x="2134" y="2411"/>
                  </a:lnTo>
                  <a:lnTo>
                    <a:pt x="2109" y="2397"/>
                  </a:lnTo>
                  <a:lnTo>
                    <a:pt x="2083" y="2382"/>
                  </a:lnTo>
                  <a:lnTo>
                    <a:pt x="2063" y="2396"/>
                  </a:lnTo>
                  <a:lnTo>
                    <a:pt x="2045" y="2409"/>
                  </a:lnTo>
                  <a:lnTo>
                    <a:pt x="2024" y="2419"/>
                  </a:lnTo>
                  <a:lnTo>
                    <a:pt x="2004" y="2427"/>
                  </a:lnTo>
                  <a:lnTo>
                    <a:pt x="1983" y="2434"/>
                  </a:lnTo>
                  <a:lnTo>
                    <a:pt x="1962" y="2438"/>
                  </a:lnTo>
                  <a:lnTo>
                    <a:pt x="1941" y="2440"/>
                  </a:lnTo>
                  <a:lnTo>
                    <a:pt x="1920" y="2440"/>
                  </a:lnTo>
                  <a:lnTo>
                    <a:pt x="1900" y="2439"/>
                  </a:lnTo>
                  <a:lnTo>
                    <a:pt x="1879" y="2435"/>
                  </a:lnTo>
                  <a:lnTo>
                    <a:pt x="1858" y="2430"/>
                  </a:lnTo>
                  <a:lnTo>
                    <a:pt x="1837" y="2423"/>
                  </a:lnTo>
                  <a:lnTo>
                    <a:pt x="1816" y="2415"/>
                  </a:lnTo>
                  <a:lnTo>
                    <a:pt x="1794" y="2404"/>
                  </a:lnTo>
                  <a:lnTo>
                    <a:pt x="1773" y="2393"/>
                  </a:lnTo>
                  <a:lnTo>
                    <a:pt x="1752" y="2379"/>
                  </a:lnTo>
                  <a:lnTo>
                    <a:pt x="1735" y="2390"/>
                  </a:lnTo>
                  <a:lnTo>
                    <a:pt x="1716" y="2399"/>
                  </a:lnTo>
                  <a:lnTo>
                    <a:pt x="1699" y="2408"/>
                  </a:lnTo>
                  <a:lnTo>
                    <a:pt x="1679" y="2413"/>
                  </a:lnTo>
                  <a:lnTo>
                    <a:pt x="1660" y="2418"/>
                  </a:lnTo>
                  <a:lnTo>
                    <a:pt x="1642" y="2422"/>
                  </a:lnTo>
                  <a:lnTo>
                    <a:pt x="1622" y="2424"/>
                  </a:lnTo>
                  <a:lnTo>
                    <a:pt x="1602" y="2424"/>
                  </a:lnTo>
                  <a:lnTo>
                    <a:pt x="1585" y="2424"/>
                  </a:lnTo>
                  <a:lnTo>
                    <a:pt x="1860" y="2866"/>
                  </a:lnTo>
                  <a:lnTo>
                    <a:pt x="1875" y="2891"/>
                  </a:lnTo>
                  <a:lnTo>
                    <a:pt x="1875" y="2918"/>
                  </a:lnTo>
                  <a:lnTo>
                    <a:pt x="1875" y="3838"/>
                  </a:lnTo>
                  <a:lnTo>
                    <a:pt x="2038" y="3838"/>
                  </a:lnTo>
                  <a:lnTo>
                    <a:pt x="2038" y="2918"/>
                  </a:lnTo>
                  <a:lnTo>
                    <a:pt x="2038" y="2891"/>
                  </a:lnTo>
                  <a:lnTo>
                    <a:pt x="2053" y="2866"/>
                  </a:lnTo>
                  <a:lnTo>
                    <a:pt x="2326" y="2429"/>
                  </a:lnTo>
                  <a:close/>
                  <a:moveTo>
                    <a:pt x="2506" y="5533"/>
                  </a:moveTo>
                  <a:lnTo>
                    <a:pt x="1402" y="5631"/>
                  </a:lnTo>
                  <a:lnTo>
                    <a:pt x="1405" y="5656"/>
                  </a:lnTo>
                  <a:lnTo>
                    <a:pt x="1410" y="5681"/>
                  </a:lnTo>
                  <a:lnTo>
                    <a:pt x="1417" y="5705"/>
                  </a:lnTo>
                  <a:lnTo>
                    <a:pt x="1424" y="5729"/>
                  </a:lnTo>
                  <a:lnTo>
                    <a:pt x="1432" y="5753"/>
                  </a:lnTo>
                  <a:lnTo>
                    <a:pt x="1441" y="5776"/>
                  </a:lnTo>
                  <a:lnTo>
                    <a:pt x="1451" y="5798"/>
                  </a:lnTo>
                  <a:lnTo>
                    <a:pt x="1463" y="5820"/>
                  </a:lnTo>
                  <a:lnTo>
                    <a:pt x="1475" y="5842"/>
                  </a:lnTo>
                  <a:lnTo>
                    <a:pt x="1489" y="5862"/>
                  </a:lnTo>
                  <a:lnTo>
                    <a:pt x="1503" y="5883"/>
                  </a:lnTo>
                  <a:lnTo>
                    <a:pt x="1516" y="5902"/>
                  </a:lnTo>
                  <a:lnTo>
                    <a:pt x="1533" y="5921"/>
                  </a:lnTo>
                  <a:lnTo>
                    <a:pt x="1549" y="5938"/>
                  </a:lnTo>
                  <a:lnTo>
                    <a:pt x="1566" y="5956"/>
                  </a:lnTo>
                  <a:lnTo>
                    <a:pt x="1584" y="5973"/>
                  </a:lnTo>
                  <a:lnTo>
                    <a:pt x="1602" y="5988"/>
                  </a:lnTo>
                  <a:lnTo>
                    <a:pt x="1622" y="6003"/>
                  </a:lnTo>
                  <a:lnTo>
                    <a:pt x="1642" y="6017"/>
                  </a:lnTo>
                  <a:lnTo>
                    <a:pt x="1663" y="6031"/>
                  </a:lnTo>
                  <a:lnTo>
                    <a:pt x="1685" y="6043"/>
                  </a:lnTo>
                  <a:lnTo>
                    <a:pt x="1706" y="6055"/>
                  </a:lnTo>
                  <a:lnTo>
                    <a:pt x="1729" y="6065"/>
                  </a:lnTo>
                  <a:lnTo>
                    <a:pt x="1752" y="6074"/>
                  </a:lnTo>
                  <a:lnTo>
                    <a:pt x="1775" y="6082"/>
                  </a:lnTo>
                  <a:lnTo>
                    <a:pt x="1799" y="6091"/>
                  </a:lnTo>
                  <a:lnTo>
                    <a:pt x="1823" y="6096"/>
                  </a:lnTo>
                  <a:lnTo>
                    <a:pt x="1849" y="6102"/>
                  </a:lnTo>
                  <a:lnTo>
                    <a:pt x="1873" y="6106"/>
                  </a:lnTo>
                  <a:lnTo>
                    <a:pt x="1900" y="6109"/>
                  </a:lnTo>
                  <a:lnTo>
                    <a:pt x="1925" y="6110"/>
                  </a:lnTo>
                  <a:lnTo>
                    <a:pt x="1951" y="6111"/>
                  </a:lnTo>
                  <a:lnTo>
                    <a:pt x="1980" y="6110"/>
                  </a:lnTo>
                  <a:lnTo>
                    <a:pt x="2008" y="6109"/>
                  </a:lnTo>
                  <a:lnTo>
                    <a:pt x="2035" y="6106"/>
                  </a:lnTo>
                  <a:lnTo>
                    <a:pt x="2063" y="6100"/>
                  </a:lnTo>
                  <a:lnTo>
                    <a:pt x="2090" y="6094"/>
                  </a:lnTo>
                  <a:lnTo>
                    <a:pt x="2117" y="6087"/>
                  </a:lnTo>
                  <a:lnTo>
                    <a:pt x="2142" y="6078"/>
                  </a:lnTo>
                  <a:lnTo>
                    <a:pt x="2168" y="6067"/>
                  </a:lnTo>
                  <a:lnTo>
                    <a:pt x="2192" y="6057"/>
                  </a:lnTo>
                  <a:lnTo>
                    <a:pt x="2215" y="6044"/>
                  </a:lnTo>
                  <a:lnTo>
                    <a:pt x="2239" y="6031"/>
                  </a:lnTo>
                  <a:lnTo>
                    <a:pt x="2262" y="6016"/>
                  </a:lnTo>
                  <a:lnTo>
                    <a:pt x="2284" y="6001"/>
                  </a:lnTo>
                  <a:lnTo>
                    <a:pt x="2305" y="5985"/>
                  </a:lnTo>
                  <a:lnTo>
                    <a:pt x="2324" y="5968"/>
                  </a:lnTo>
                  <a:lnTo>
                    <a:pt x="2344" y="5949"/>
                  </a:lnTo>
                  <a:lnTo>
                    <a:pt x="2362" y="5929"/>
                  </a:lnTo>
                  <a:lnTo>
                    <a:pt x="2379" y="5909"/>
                  </a:lnTo>
                  <a:lnTo>
                    <a:pt x="2396" y="5889"/>
                  </a:lnTo>
                  <a:lnTo>
                    <a:pt x="2412" y="5866"/>
                  </a:lnTo>
                  <a:lnTo>
                    <a:pt x="2425" y="5844"/>
                  </a:lnTo>
                  <a:lnTo>
                    <a:pt x="2439" y="5821"/>
                  </a:lnTo>
                  <a:lnTo>
                    <a:pt x="2451" y="5797"/>
                  </a:lnTo>
                  <a:lnTo>
                    <a:pt x="2463" y="5772"/>
                  </a:lnTo>
                  <a:lnTo>
                    <a:pt x="2473" y="5747"/>
                  </a:lnTo>
                  <a:lnTo>
                    <a:pt x="2481" y="5721"/>
                  </a:lnTo>
                  <a:lnTo>
                    <a:pt x="2489" y="5695"/>
                  </a:lnTo>
                  <a:lnTo>
                    <a:pt x="2495" y="5668"/>
                  </a:lnTo>
                  <a:lnTo>
                    <a:pt x="2500" y="5641"/>
                  </a:lnTo>
                  <a:lnTo>
                    <a:pt x="2503" y="5613"/>
                  </a:lnTo>
                  <a:lnTo>
                    <a:pt x="2506" y="5584"/>
                  </a:lnTo>
                  <a:lnTo>
                    <a:pt x="2507" y="5556"/>
                  </a:lnTo>
                  <a:lnTo>
                    <a:pt x="2506" y="5533"/>
                  </a:lnTo>
                  <a:close/>
                  <a:moveTo>
                    <a:pt x="2908" y="4892"/>
                  </a:moveTo>
                  <a:lnTo>
                    <a:pt x="1018" y="5060"/>
                  </a:lnTo>
                  <a:lnTo>
                    <a:pt x="1015" y="5089"/>
                  </a:lnTo>
                  <a:lnTo>
                    <a:pt x="1015" y="5118"/>
                  </a:lnTo>
                  <a:lnTo>
                    <a:pt x="1017" y="5144"/>
                  </a:lnTo>
                  <a:lnTo>
                    <a:pt x="2906" y="4978"/>
                  </a:lnTo>
                  <a:lnTo>
                    <a:pt x="2908" y="4953"/>
                  </a:lnTo>
                  <a:lnTo>
                    <a:pt x="2910" y="4927"/>
                  </a:lnTo>
                  <a:lnTo>
                    <a:pt x="2910" y="4910"/>
                  </a:lnTo>
                  <a:lnTo>
                    <a:pt x="2908" y="4892"/>
                  </a:lnTo>
                  <a:close/>
                  <a:moveTo>
                    <a:pt x="2908" y="4171"/>
                  </a:moveTo>
                  <a:lnTo>
                    <a:pt x="1018" y="4337"/>
                  </a:lnTo>
                  <a:lnTo>
                    <a:pt x="1015" y="4368"/>
                  </a:lnTo>
                  <a:lnTo>
                    <a:pt x="1015" y="4397"/>
                  </a:lnTo>
                  <a:lnTo>
                    <a:pt x="1017" y="4423"/>
                  </a:lnTo>
                  <a:lnTo>
                    <a:pt x="2906" y="4257"/>
                  </a:lnTo>
                  <a:lnTo>
                    <a:pt x="2908" y="4232"/>
                  </a:lnTo>
                  <a:lnTo>
                    <a:pt x="2910" y="4206"/>
                  </a:lnTo>
                  <a:lnTo>
                    <a:pt x="2910" y="4189"/>
                  </a:lnTo>
                  <a:lnTo>
                    <a:pt x="2908" y="4171"/>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1015">
                <a:solidFill>
                  <a:schemeClr val="bg1">
                    <a:lumMod val="65000"/>
                  </a:schemeClr>
                </a:solidFill>
              </a:endParaRPr>
            </a:p>
          </p:txBody>
        </p:sp>
      </p:grpSp>
      <p:grpSp>
        <p:nvGrpSpPr>
          <p:cNvPr id="29" name="组合 28"/>
          <p:cNvGrpSpPr/>
          <p:nvPr/>
        </p:nvGrpSpPr>
        <p:grpSpPr>
          <a:xfrm>
            <a:off x="7572376" y="4739878"/>
            <a:ext cx="2640806" cy="797056"/>
            <a:chOff x="8021638" y="4789488"/>
            <a:chExt cx="3521075" cy="1062742"/>
          </a:xfrm>
        </p:grpSpPr>
        <p:sp>
          <p:nvSpPr>
            <p:cNvPr id="30" name="椭圆 29" descr="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
            <p:cNvSpPr/>
            <p:nvPr/>
          </p:nvSpPr>
          <p:spPr>
            <a:xfrm>
              <a:off x="8021638" y="5002213"/>
              <a:ext cx="692150" cy="692150"/>
            </a:xfrm>
            <a:prstGeom prst="ellipse">
              <a:avLst/>
            </a:prstGeom>
            <a:solidFill>
              <a:srgbClr val="9EDAE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15">
                <a:solidFill>
                  <a:schemeClr val="bg1">
                    <a:lumMod val="65000"/>
                  </a:schemeClr>
                </a:solidFill>
              </a:endParaRPr>
            </a:p>
          </p:txBody>
        </p:sp>
        <p:sp>
          <p:nvSpPr>
            <p:cNvPr id="31" name="MH_SubTitle_1" descr="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
            <p:cNvSpPr txBox="1">
              <a:spLocks noChangeArrowheads="1"/>
            </p:cNvSpPr>
            <p:nvPr>
              <p:custDataLst>
                <p:tags r:id="rId3"/>
              </p:custDataLst>
            </p:nvPr>
          </p:nvSpPr>
          <p:spPr bwMode="auto">
            <a:xfrm>
              <a:off x="8894763" y="4789488"/>
              <a:ext cx="2324100" cy="471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da-DK" altLang="zh-CN" sz="1500" b="1" dirty="0">
                  <a:solidFill>
                    <a:schemeClr val="bg1">
                      <a:lumMod val="65000"/>
                    </a:schemeClr>
                  </a:solidFill>
                </a:rPr>
                <a:t>EIUSMOD TEMPOR</a:t>
              </a:r>
              <a:endParaRPr lang="zh-CN" altLang="en-US" sz="1500" b="1" dirty="0">
                <a:solidFill>
                  <a:schemeClr val="bg1">
                    <a:lumMod val="65000"/>
                  </a:schemeClr>
                </a:solidFill>
              </a:endParaRPr>
            </a:p>
          </p:txBody>
        </p:sp>
        <p:sp>
          <p:nvSpPr>
            <p:cNvPr id="32" name="TextBox 3" descr="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
            <p:cNvSpPr txBox="1">
              <a:spLocks noChangeArrowheads="1"/>
            </p:cNvSpPr>
            <p:nvPr/>
          </p:nvSpPr>
          <p:spPr bwMode="auto">
            <a:xfrm>
              <a:off x="8824913" y="5221288"/>
              <a:ext cx="2717800" cy="6309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825" dirty="0">
                  <a:solidFill>
                    <a:schemeClr val="bg1">
                      <a:lumMod val="65000"/>
                    </a:schemeClr>
                  </a:solidFill>
                  <a:latin typeface="微软雅黑" panose="020B0503020204020204" pitchFamily="34" charset="-122"/>
                  <a:ea typeface="微软雅黑" panose="020B0503020204020204" pitchFamily="34" charset="-122"/>
                </a:rPr>
                <a:t>请在此处添加详细描述文本，尽量与标题文本语言风格相符合，语言描述尽量简洁生动</a:t>
              </a:r>
            </a:p>
          </p:txBody>
        </p:sp>
        <p:sp>
          <p:nvSpPr>
            <p:cNvPr id="33" name="KSO_Shape" descr="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
            <p:cNvSpPr/>
            <p:nvPr/>
          </p:nvSpPr>
          <p:spPr bwMode="auto">
            <a:xfrm>
              <a:off x="8205788" y="5170488"/>
              <a:ext cx="358775" cy="357187"/>
            </a:xfrm>
            <a:custGeom>
              <a:avLst/>
              <a:gdLst>
                <a:gd name="T0" fmla="*/ 0 w 2643"/>
                <a:gd name="T1" fmla="*/ 900199 h 2642"/>
                <a:gd name="T2" fmla="*/ 11571 w 2643"/>
                <a:gd name="T3" fmla="*/ 738694 h 2642"/>
                <a:gd name="T4" fmla="*/ 899818 w 2643"/>
                <a:gd name="T5" fmla="*/ 0 h 2642"/>
                <a:gd name="T6" fmla="*/ 899818 w 2643"/>
                <a:gd name="T7" fmla="*/ 1800397 h 2642"/>
                <a:gd name="T8" fmla="*/ 1371508 w 2643"/>
                <a:gd name="T9" fmla="*/ 680089 h 2642"/>
                <a:gd name="T10" fmla="*/ 1651936 w 2643"/>
                <a:gd name="T11" fmla="*/ 622847 h 2642"/>
                <a:gd name="T12" fmla="*/ 1313653 w 2643"/>
                <a:gd name="T13" fmla="*/ 525400 h 2642"/>
                <a:gd name="T14" fmla="*/ 1453867 w 2643"/>
                <a:gd name="T15" fmla="*/ 320283 h 2642"/>
                <a:gd name="T16" fmla="*/ 771856 w 2643"/>
                <a:gd name="T17" fmla="*/ 325053 h 2642"/>
                <a:gd name="T18" fmla="*/ 1002596 w 2643"/>
                <a:gd name="T19" fmla="*/ 483150 h 2642"/>
                <a:gd name="T20" fmla="*/ 760966 w 2643"/>
                <a:gd name="T21" fmla="*/ 406146 h 2642"/>
                <a:gd name="T22" fmla="*/ 621433 w 2643"/>
                <a:gd name="T23" fmla="*/ 429315 h 2642"/>
                <a:gd name="T24" fmla="*/ 341686 w 2643"/>
                <a:gd name="T25" fmla="*/ 913828 h 2642"/>
                <a:gd name="T26" fmla="*/ 441061 w 2643"/>
                <a:gd name="T27" fmla="*/ 1012638 h 2642"/>
                <a:gd name="T28" fmla="*/ 554048 w 2643"/>
                <a:gd name="T29" fmla="*/ 982654 h 2642"/>
                <a:gd name="T30" fmla="*/ 948825 w 2643"/>
                <a:gd name="T31" fmla="*/ 827283 h 2642"/>
                <a:gd name="T32" fmla="*/ 645256 w 2643"/>
                <a:gd name="T33" fmla="*/ 1092368 h 2642"/>
                <a:gd name="T34" fmla="*/ 1018251 w 2643"/>
                <a:gd name="T35" fmla="*/ 886569 h 2642"/>
                <a:gd name="T36" fmla="*/ 1038671 w 2643"/>
                <a:gd name="T37" fmla="*/ 1175505 h 2642"/>
                <a:gd name="T38" fmla="*/ 1331350 w 2643"/>
                <a:gd name="T39" fmla="*/ 1113493 h 2642"/>
                <a:gd name="T40" fmla="*/ 1319098 w 2643"/>
                <a:gd name="T41" fmla="*/ 829327 h 2642"/>
                <a:gd name="T42" fmla="*/ 1483135 w 2643"/>
                <a:gd name="T43" fmla="*/ 1162558 h 2642"/>
                <a:gd name="T44" fmla="*/ 1701623 w 2643"/>
                <a:gd name="T45" fmla="*/ 900199 h 2642"/>
                <a:gd name="T46" fmla="*/ 1368786 w 2643"/>
                <a:gd name="T47" fmla="*/ 713481 h 2642"/>
                <a:gd name="T48" fmla="*/ 281108 w 2643"/>
                <a:gd name="T49" fmla="*/ 1003098 h 2642"/>
                <a:gd name="T50" fmla="*/ 244353 w 2643"/>
                <a:gd name="T51" fmla="*/ 1009912 h 2642"/>
                <a:gd name="T52" fmla="*/ 260689 w 2643"/>
                <a:gd name="T53" fmla="*/ 1384711 h 2642"/>
                <a:gd name="T54" fmla="*/ 403625 w 2643"/>
                <a:gd name="T55" fmla="*/ 1100545 h 2642"/>
                <a:gd name="T56" fmla="*/ 1118987 w 2643"/>
                <a:gd name="T57" fmla="*/ 1570748 h 2642"/>
                <a:gd name="T58" fmla="*/ 1110820 w 2643"/>
                <a:gd name="T59" fmla="*/ 1674328 h 2642"/>
                <a:gd name="T60" fmla="*/ 1347005 w 2643"/>
                <a:gd name="T61" fmla="*/ 1341780 h 2642"/>
                <a:gd name="T62" fmla="*/ 1038671 w 2643"/>
                <a:gd name="T63" fmla="*/ 1244332 h 2642"/>
                <a:gd name="T64" fmla="*/ 1118987 w 2643"/>
                <a:gd name="T65" fmla="*/ 1570748 h 2642"/>
                <a:gd name="T66" fmla="*/ 1500151 w 2643"/>
                <a:gd name="T67" fmla="*/ 1222525 h 2642"/>
                <a:gd name="T68" fmla="*/ 1419154 w 2643"/>
                <a:gd name="T69" fmla="*/ 1339054 h 2642"/>
                <a:gd name="T70" fmla="*/ 1646491 w 2643"/>
                <a:gd name="T71" fmla="*/ 1191860 h 2642"/>
                <a:gd name="T72" fmla="*/ 1050922 w 2643"/>
                <a:gd name="T73" fmla="*/ 1688639 h 2642"/>
                <a:gd name="T74" fmla="*/ 1035268 w 2643"/>
                <a:gd name="T75" fmla="*/ 1641619 h 2642"/>
                <a:gd name="T76" fmla="*/ 1003277 w 2643"/>
                <a:gd name="T77" fmla="*/ 1519639 h 2642"/>
                <a:gd name="T78" fmla="*/ 628920 w 2643"/>
                <a:gd name="T79" fmla="*/ 1161876 h 2642"/>
                <a:gd name="T80" fmla="*/ 455354 w 2643"/>
                <a:gd name="T81" fmla="*/ 1199356 h 2642"/>
                <a:gd name="T82" fmla="*/ 899818 w 2643"/>
                <a:gd name="T83" fmla="*/ 1702949 h 2642"/>
                <a:gd name="T84" fmla="*/ 179691 w 2643"/>
                <a:gd name="T85" fmla="*/ 984699 h 2642"/>
                <a:gd name="T86" fmla="*/ 98694 w 2643"/>
                <a:gd name="T87" fmla="*/ 877029 h 2642"/>
                <a:gd name="T88" fmla="*/ 137491 w 2643"/>
                <a:gd name="T89" fmla="*/ 1149610 h 2642"/>
                <a:gd name="T90" fmla="*/ 166078 w 2643"/>
                <a:gd name="T91" fmla="*/ 857948 h 2642"/>
                <a:gd name="T92" fmla="*/ 245714 w 2643"/>
                <a:gd name="T93" fmla="*/ 817061 h 2642"/>
                <a:gd name="T94" fmla="*/ 583997 w 2643"/>
                <a:gd name="T95" fmla="*/ 353674 h 2642"/>
                <a:gd name="T96" fmla="*/ 390012 w 2643"/>
                <a:gd name="T97" fmla="*/ 280077 h 2642"/>
                <a:gd name="T98" fmla="*/ 456716 w 2643"/>
                <a:gd name="T99" fmla="*/ 230331 h 2642"/>
                <a:gd name="T100" fmla="*/ 679969 w 2643"/>
                <a:gd name="T101" fmla="*/ 256908 h 2642"/>
                <a:gd name="T102" fmla="*/ 1139407 w 2643"/>
                <a:gd name="T103" fmla="*/ 133565 h 2642"/>
                <a:gd name="T104" fmla="*/ 456716 w 2643"/>
                <a:gd name="T105" fmla="*/ 230331 h 2642"/>
                <a:gd name="T106" fmla="*/ 965161 w 2643"/>
                <a:gd name="T107" fmla="*/ 678045 h 2642"/>
                <a:gd name="T108" fmla="*/ 1301401 w 2643"/>
                <a:gd name="T109" fmla="*/ 678045 h 2642"/>
                <a:gd name="T110" fmla="*/ 1133281 w 2643"/>
                <a:gd name="T111" fmla="*/ 568331 h 2642"/>
                <a:gd name="T112" fmla="*/ 1133281 w 2643"/>
                <a:gd name="T113" fmla="*/ 787077 h 2642"/>
                <a:gd name="T114" fmla="*/ 1133281 w 2643"/>
                <a:gd name="T115" fmla="*/ 568331 h 2642"/>
                <a:gd name="T116" fmla="*/ 1078829 w 2643"/>
                <a:gd name="T117" fmla="*/ 669868 h 2642"/>
                <a:gd name="T118" fmla="*/ 1187733 w 2643"/>
                <a:gd name="T119" fmla="*/ 669868 h 2642"/>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2643" h="2642">
                  <a:moveTo>
                    <a:pt x="1322" y="2642"/>
                  </a:moveTo>
                  <a:cubicBezTo>
                    <a:pt x="592" y="2642"/>
                    <a:pt x="0" y="2051"/>
                    <a:pt x="0" y="1321"/>
                  </a:cubicBezTo>
                  <a:cubicBezTo>
                    <a:pt x="0" y="1252"/>
                    <a:pt x="7" y="1185"/>
                    <a:pt x="17" y="1118"/>
                  </a:cubicBezTo>
                  <a:cubicBezTo>
                    <a:pt x="17" y="1084"/>
                    <a:pt x="17" y="1084"/>
                    <a:pt x="17" y="1084"/>
                  </a:cubicBezTo>
                  <a:cubicBezTo>
                    <a:pt x="17" y="1084"/>
                    <a:pt x="19" y="1086"/>
                    <a:pt x="22" y="1088"/>
                  </a:cubicBezTo>
                  <a:cubicBezTo>
                    <a:pt x="132" y="470"/>
                    <a:pt x="671" y="0"/>
                    <a:pt x="1322" y="0"/>
                  </a:cubicBezTo>
                  <a:cubicBezTo>
                    <a:pt x="2051" y="0"/>
                    <a:pt x="2643" y="591"/>
                    <a:pt x="2643" y="1321"/>
                  </a:cubicBezTo>
                  <a:cubicBezTo>
                    <a:pt x="2643" y="2051"/>
                    <a:pt x="2051" y="2642"/>
                    <a:pt x="1322" y="2642"/>
                  </a:cubicBezTo>
                  <a:close/>
                  <a:moveTo>
                    <a:pt x="2011" y="1047"/>
                  </a:moveTo>
                  <a:cubicBezTo>
                    <a:pt x="2014" y="1031"/>
                    <a:pt x="2015" y="1015"/>
                    <a:pt x="2015" y="998"/>
                  </a:cubicBezTo>
                  <a:cubicBezTo>
                    <a:pt x="2015" y="975"/>
                    <a:pt x="2013" y="952"/>
                    <a:pt x="2008" y="930"/>
                  </a:cubicBezTo>
                  <a:cubicBezTo>
                    <a:pt x="2138" y="916"/>
                    <a:pt x="2277" y="909"/>
                    <a:pt x="2427" y="914"/>
                  </a:cubicBezTo>
                  <a:cubicBezTo>
                    <a:pt x="2378" y="781"/>
                    <a:pt x="2306" y="660"/>
                    <a:pt x="2216" y="555"/>
                  </a:cubicBezTo>
                  <a:cubicBezTo>
                    <a:pt x="2150" y="591"/>
                    <a:pt x="2042" y="660"/>
                    <a:pt x="1930" y="771"/>
                  </a:cubicBezTo>
                  <a:cubicBezTo>
                    <a:pt x="1908" y="745"/>
                    <a:pt x="1882" y="723"/>
                    <a:pt x="1854" y="705"/>
                  </a:cubicBezTo>
                  <a:cubicBezTo>
                    <a:pt x="1967" y="587"/>
                    <a:pt x="2074" y="510"/>
                    <a:pt x="2136" y="470"/>
                  </a:cubicBezTo>
                  <a:cubicBezTo>
                    <a:pt x="2041" y="379"/>
                    <a:pt x="1931" y="304"/>
                    <a:pt x="1810" y="249"/>
                  </a:cubicBezTo>
                  <a:cubicBezTo>
                    <a:pt x="1701" y="262"/>
                    <a:pt x="1425" y="308"/>
                    <a:pt x="1134" y="477"/>
                  </a:cubicBezTo>
                  <a:cubicBezTo>
                    <a:pt x="1137" y="488"/>
                    <a:pt x="1139" y="500"/>
                    <a:pt x="1140" y="513"/>
                  </a:cubicBezTo>
                  <a:cubicBezTo>
                    <a:pt x="1248" y="565"/>
                    <a:pt x="1363" y="630"/>
                    <a:pt x="1473" y="709"/>
                  </a:cubicBezTo>
                  <a:cubicBezTo>
                    <a:pt x="1449" y="725"/>
                    <a:pt x="1427" y="745"/>
                    <a:pt x="1407" y="767"/>
                  </a:cubicBezTo>
                  <a:cubicBezTo>
                    <a:pt x="1323" y="706"/>
                    <a:pt x="1227" y="648"/>
                    <a:pt x="1118" y="596"/>
                  </a:cubicBezTo>
                  <a:cubicBezTo>
                    <a:pt x="1093" y="635"/>
                    <a:pt x="1049" y="660"/>
                    <a:pt x="999" y="660"/>
                  </a:cubicBezTo>
                  <a:cubicBezTo>
                    <a:pt x="966" y="660"/>
                    <a:pt x="937" y="649"/>
                    <a:pt x="913" y="630"/>
                  </a:cubicBezTo>
                  <a:cubicBezTo>
                    <a:pt x="740" y="773"/>
                    <a:pt x="576" y="968"/>
                    <a:pt x="453" y="1235"/>
                  </a:cubicBezTo>
                  <a:cubicBezTo>
                    <a:pt x="483" y="1261"/>
                    <a:pt x="502" y="1299"/>
                    <a:pt x="502" y="1341"/>
                  </a:cubicBezTo>
                  <a:cubicBezTo>
                    <a:pt x="502" y="1364"/>
                    <a:pt x="495" y="1386"/>
                    <a:pt x="485" y="1405"/>
                  </a:cubicBezTo>
                  <a:cubicBezTo>
                    <a:pt x="536" y="1432"/>
                    <a:pt x="590" y="1460"/>
                    <a:pt x="648" y="1486"/>
                  </a:cubicBezTo>
                  <a:cubicBezTo>
                    <a:pt x="680" y="1456"/>
                    <a:pt x="723" y="1437"/>
                    <a:pt x="771" y="1437"/>
                  </a:cubicBezTo>
                  <a:cubicBezTo>
                    <a:pt x="786" y="1437"/>
                    <a:pt x="800" y="1439"/>
                    <a:pt x="814" y="1442"/>
                  </a:cubicBezTo>
                  <a:cubicBezTo>
                    <a:pt x="949" y="1320"/>
                    <a:pt x="1121" y="1200"/>
                    <a:pt x="1336" y="1106"/>
                  </a:cubicBezTo>
                  <a:cubicBezTo>
                    <a:pt x="1349" y="1145"/>
                    <a:pt x="1369" y="1182"/>
                    <a:pt x="1394" y="1214"/>
                  </a:cubicBezTo>
                  <a:cubicBezTo>
                    <a:pt x="1226" y="1284"/>
                    <a:pt x="1059" y="1378"/>
                    <a:pt x="909" y="1504"/>
                  </a:cubicBezTo>
                  <a:cubicBezTo>
                    <a:pt x="932" y="1532"/>
                    <a:pt x="945" y="1566"/>
                    <a:pt x="948" y="1603"/>
                  </a:cubicBezTo>
                  <a:cubicBezTo>
                    <a:pt x="1093" y="1651"/>
                    <a:pt x="1251" y="1690"/>
                    <a:pt x="1423" y="1713"/>
                  </a:cubicBezTo>
                  <a:cubicBezTo>
                    <a:pt x="1430" y="1561"/>
                    <a:pt x="1457" y="1425"/>
                    <a:pt x="1496" y="1301"/>
                  </a:cubicBezTo>
                  <a:cubicBezTo>
                    <a:pt x="1525" y="1318"/>
                    <a:pt x="1556" y="1330"/>
                    <a:pt x="1589" y="1338"/>
                  </a:cubicBezTo>
                  <a:cubicBezTo>
                    <a:pt x="1555" y="1452"/>
                    <a:pt x="1532" y="1581"/>
                    <a:pt x="1526" y="1725"/>
                  </a:cubicBezTo>
                  <a:cubicBezTo>
                    <a:pt x="1633" y="1735"/>
                    <a:pt x="1745" y="1739"/>
                    <a:pt x="1860" y="1736"/>
                  </a:cubicBezTo>
                  <a:cubicBezTo>
                    <a:pt x="1877" y="1690"/>
                    <a:pt x="1911" y="1653"/>
                    <a:pt x="1956" y="1634"/>
                  </a:cubicBezTo>
                  <a:cubicBezTo>
                    <a:pt x="1936" y="1524"/>
                    <a:pt x="1903" y="1408"/>
                    <a:pt x="1850" y="1294"/>
                  </a:cubicBezTo>
                  <a:cubicBezTo>
                    <a:pt x="1883" y="1273"/>
                    <a:pt x="1913" y="1248"/>
                    <a:pt x="1938" y="1217"/>
                  </a:cubicBezTo>
                  <a:cubicBezTo>
                    <a:pt x="2004" y="1338"/>
                    <a:pt x="2052" y="1474"/>
                    <a:pt x="2076" y="1627"/>
                  </a:cubicBezTo>
                  <a:cubicBezTo>
                    <a:pt x="2119" y="1640"/>
                    <a:pt x="2156" y="1668"/>
                    <a:pt x="2179" y="1706"/>
                  </a:cubicBezTo>
                  <a:cubicBezTo>
                    <a:pt x="2268" y="1692"/>
                    <a:pt x="2360" y="1673"/>
                    <a:pt x="2453" y="1649"/>
                  </a:cubicBezTo>
                  <a:cubicBezTo>
                    <a:pt x="2483" y="1545"/>
                    <a:pt x="2500" y="1435"/>
                    <a:pt x="2500" y="1321"/>
                  </a:cubicBezTo>
                  <a:cubicBezTo>
                    <a:pt x="2500" y="1214"/>
                    <a:pt x="2485" y="1111"/>
                    <a:pt x="2458" y="1013"/>
                  </a:cubicBezTo>
                  <a:cubicBezTo>
                    <a:pt x="2377" y="1012"/>
                    <a:pt x="2213" y="1017"/>
                    <a:pt x="2011" y="1047"/>
                  </a:cubicBezTo>
                  <a:close/>
                  <a:moveTo>
                    <a:pt x="598" y="1572"/>
                  </a:moveTo>
                  <a:cubicBezTo>
                    <a:pt x="531" y="1539"/>
                    <a:pt x="469" y="1505"/>
                    <a:pt x="413" y="1472"/>
                  </a:cubicBezTo>
                  <a:cubicBezTo>
                    <a:pt x="396" y="1479"/>
                    <a:pt x="379" y="1482"/>
                    <a:pt x="360" y="1482"/>
                  </a:cubicBezTo>
                  <a:cubicBezTo>
                    <a:pt x="360" y="1482"/>
                    <a:pt x="360" y="1482"/>
                    <a:pt x="359" y="1482"/>
                  </a:cubicBezTo>
                  <a:cubicBezTo>
                    <a:pt x="324" y="1598"/>
                    <a:pt x="295" y="1724"/>
                    <a:pt x="276" y="1862"/>
                  </a:cubicBezTo>
                  <a:cubicBezTo>
                    <a:pt x="307" y="1922"/>
                    <a:pt x="343" y="1979"/>
                    <a:pt x="383" y="2032"/>
                  </a:cubicBezTo>
                  <a:cubicBezTo>
                    <a:pt x="411" y="1967"/>
                    <a:pt x="478" y="1829"/>
                    <a:pt x="602" y="1670"/>
                  </a:cubicBezTo>
                  <a:cubicBezTo>
                    <a:pt x="597" y="1653"/>
                    <a:pt x="593" y="1634"/>
                    <a:pt x="593" y="1615"/>
                  </a:cubicBezTo>
                  <a:cubicBezTo>
                    <a:pt x="593" y="1600"/>
                    <a:pt x="595" y="1586"/>
                    <a:pt x="598" y="1572"/>
                  </a:cubicBezTo>
                  <a:close/>
                  <a:moveTo>
                    <a:pt x="1644" y="2305"/>
                  </a:moveTo>
                  <a:cubicBezTo>
                    <a:pt x="1644" y="2322"/>
                    <a:pt x="1616" y="2376"/>
                    <a:pt x="1608" y="2390"/>
                  </a:cubicBezTo>
                  <a:cubicBezTo>
                    <a:pt x="1616" y="2422"/>
                    <a:pt x="1622" y="2424"/>
                    <a:pt x="1632" y="2457"/>
                  </a:cubicBezTo>
                  <a:cubicBezTo>
                    <a:pt x="1738" y="2428"/>
                    <a:pt x="1838" y="2384"/>
                    <a:pt x="1930" y="2329"/>
                  </a:cubicBezTo>
                  <a:cubicBezTo>
                    <a:pt x="1950" y="2250"/>
                    <a:pt x="1974" y="2123"/>
                    <a:pt x="1979" y="1969"/>
                  </a:cubicBezTo>
                  <a:cubicBezTo>
                    <a:pt x="1915" y="1950"/>
                    <a:pt x="1865" y="1898"/>
                    <a:pt x="1852" y="1832"/>
                  </a:cubicBezTo>
                  <a:cubicBezTo>
                    <a:pt x="1738" y="1837"/>
                    <a:pt x="1630" y="1834"/>
                    <a:pt x="1526" y="1826"/>
                  </a:cubicBezTo>
                  <a:cubicBezTo>
                    <a:pt x="1528" y="1951"/>
                    <a:pt x="1543" y="2071"/>
                    <a:pt x="1574" y="2218"/>
                  </a:cubicBezTo>
                  <a:cubicBezTo>
                    <a:pt x="1600" y="2235"/>
                    <a:pt x="1644" y="2272"/>
                    <a:pt x="1644" y="2305"/>
                  </a:cubicBezTo>
                  <a:close/>
                  <a:moveTo>
                    <a:pt x="2419" y="1749"/>
                  </a:moveTo>
                  <a:cubicBezTo>
                    <a:pt x="2346" y="1767"/>
                    <a:pt x="2274" y="1782"/>
                    <a:pt x="2204" y="1794"/>
                  </a:cubicBezTo>
                  <a:cubicBezTo>
                    <a:pt x="2204" y="1795"/>
                    <a:pt x="2205" y="1796"/>
                    <a:pt x="2205" y="1798"/>
                  </a:cubicBezTo>
                  <a:cubicBezTo>
                    <a:pt x="2205" y="1875"/>
                    <a:pt x="2155" y="1941"/>
                    <a:pt x="2085" y="1965"/>
                  </a:cubicBezTo>
                  <a:cubicBezTo>
                    <a:pt x="2078" y="2057"/>
                    <a:pt x="2062" y="2154"/>
                    <a:pt x="2037" y="2256"/>
                  </a:cubicBezTo>
                  <a:cubicBezTo>
                    <a:pt x="2207" y="2126"/>
                    <a:pt x="2340" y="1951"/>
                    <a:pt x="2419" y="1749"/>
                  </a:cubicBezTo>
                  <a:close/>
                  <a:moveTo>
                    <a:pt x="1322" y="2499"/>
                  </a:moveTo>
                  <a:cubicBezTo>
                    <a:pt x="1398" y="2499"/>
                    <a:pt x="1472" y="2491"/>
                    <a:pt x="1544" y="2478"/>
                  </a:cubicBezTo>
                  <a:cubicBezTo>
                    <a:pt x="1537" y="2455"/>
                    <a:pt x="1529" y="2431"/>
                    <a:pt x="1522" y="2409"/>
                  </a:cubicBezTo>
                  <a:cubicBezTo>
                    <a:pt x="1522" y="2409"/>
                    <a:pt x="1522" y="2409"/>
                    <a:pt x="1521" y="2409"/>
                  </a:cubicBezTo>
                  <a:cubicBezTo>
                    <a:pt x="1468" y="2409"/>
                    <a:pt x="1425" y="2366"/>
                    <a:pt x="1425" y="2313"/>
                  </a:cubicBezTo>
                  <a:cubicBezTo>
                    <a:pt x="1425" y="2277"/>
                    <a:pt x="1445" y="2246"/>
                    <a:pt x="1474" y="2230"/>
                  </a:cubicBezTo>
                  <a:cubicBezTo>
                    <a:pt x="1440" y="2082"/>
                    <a:pt x="1424" y="1944"/>
                    <a:pt x="1422" y="1816"/>
                  </a:cubicBezTo>
                  <a:cubicBezTo>
                    <a:pt x="1240" y="1794"/>
                    <a:pt x="1073" y="1754"/>
                    <a:pt x="924" y="1705"/>
                  </a:cubicBezTo>
                  <a:cubicBezTo>
                    <a:pt x="893" y="1757"/>
                    <a:pt x="836" y="1793"/>
                    <a:pt x="771" y="1793"/>
                  </a:cubicBezTo>
                  <a:cubicBezTo>
                    <a:pt x="733" y="1793"/>
                    <a:pt x="698" y="1781"/>
                    <a:pt x="669" y="1760"/>
                  </a:cubicBezTo>
                  <a:cubicBezTo>
                    <a:pt x="589" y="1868"/>
                    <a:pt x="522" y="1993"/>
                    <a:pt x="470" y="2134"/>
                  </a:cubicBezTo>
                  <a:cubicBezTo>
                    <a:pt x="685" y="2359"/>
                    <a:pt x="987" y="2499"/>
                    <a:pt x="1322" y="2499"/>
                  </a:cubicBezTo>
                  <a:close/>
                  <a:moveTo>
                    <a:pt x="202" y="1687"/>
                  </a:moveTo>
                  <a:cubicBezTo>
                    <a:pt x="214" y="1625"/>
                    <a:pt x="233" y="1542"/>
                    <a:pt x="264" y="1445"/>
                  </a:cubicBezTo>
                  <a:cubicBezTo>
                    <a:pt x="237" y="1420"/>
                    <a:pt x="219" y="1384"/>
                    <a:pt x="219" y="1344"/>
                  </a:cubicBezTo>
                  <a:cubicBezTo>
                    <a:pt x="191" y="1324"/>
                    <a:pt x="167" y="1305"/>
                    <a:pt x="145" y="1287"/>
                  </a:cubicBezTo>
                  <a:cubicBezTo>
                    <a:pt x="145" y="1299"/>
                    <a:pt x="143" y="1310"/>
                    <a:pt x="143" y="1321"/>
                  </a:cubicBezTo>
                  <a:cubicBezTo>
                    <a:pt x="143" y="1449"/>
                    <a:pt x="164" y="1572"/>
                    <a:pt x="202" y="1687"/>
                  </a:cubicBezTo>
                  <a:close/>
                  <a:moveTo>
                    <a:pt x="150" y="1192"/>
                  </a:moveTo>
                  <a:cubicBezTo>
                    <a:pt x="178" y="1213"/>
                    <a:pt x="209" y="1235"/>
                    <a:pt x="244" y="1259"/>
                  </a:cubicBezTo>
                  <a:cubicBezTo>
                    <a:pt x="270" y="1223"/>
                    <a:pt x="312" y="1199"/>
                    <a:pt x="360" y="1199"/>
                  </a:cubicBezTo>
                  <a:cubicBezTo>
                    <a:pt x="360" y="1199"/>
                    <a:pt x="360" y="1199"/>
                    <a:pt x="361" y="1199"/>
                  </a:cubicBezTo>
                  <a:cubicBezTo>
                    <a:pt x="461" y="984"/>
                    <a:pt x="619" y="747"/>
                    <a:pt x="862" y="554"/>
                  </a:cubicBezTo>
                  <a:cubicBezTo>
                    <a:pt x="860" y="542"/>
                    <a:pt x="858" y="531"/>
                    <a:pt x="858" y="519"/>
                  </a:cubicBezTo>
                  <a:cubicBezTo>
                    <a:pt x="858" y="510"/>
                    <a:pt x="859" y="501"/>
                    <a:pt x="860" y="492"/>
                  </a:cubicBezTo>
                  <a:cubicBezTo>
                    <a:pt x="771" y="462"/>
                    <a:pt x="676" y="435"/>
                    <a:pt x="573" y="411"/>
                  </a:cubicBezTo>
                  <a:cubicBezTo>
                    <a:pt x="342" y="601"/>
                    <a:pt x="185" y="878"/>
                    <a:pt x="150" y="1192"/>
                  </a:cubicBezTo>
                  <a:close/>
                  <a:moveTo>
                    <a:pt x="671" y="338"/>
                  </a:moveTo>
                  <a:cubicBezTo>
                    <a:pt x="723" y="352"/>
                    <a:pt x="806" y="376"/>
                    <a:pt x="906" y="413"/>
                  </a:cubicBezTo>
                  <a:cubicBezTo>
                    <a:pt x="931" y="391"/>
                    <a:pt x="963" y="377"/>
                    <a:pt x="999" y="377"/>
                  </a:cubicBezTo>
                  <a:cubicBezTo>
                    <a:pt x="1030" y="377"/>
                    <a:pt x="1059" y="388"/>
                    <a:pt x="1082" y="404"/>
                  </a:cubicBezTo>
                  <a:cubicBezTo>
                    <a:pt x="1247" y="311"/>
                    <a:pt x="1443" y="238"/>
                    <a:pt x="1674" y="196"/>
                  </a:cubicBezTo>
                  <a:cubicBezTo>
                    <a:pt x="1563" y="161"/>
                    <a:pt x="1445" y="142"/>
                    <a:pt x="1322" y="142"/>
                  </a:cubicBezTo>
                  <a:cubicBezTo>
                    <a:pt x="1081" y="142"/>
                    <a:pt x="858" y="215"/>
                    <a:pt x="671" y="338"/>
                  </a:cubicBezTo>
                  <a:close/>
                  <a:moveTo>
                    <a:pt x="1665" y="1242"/>
                  </a:moveTo>
                  <a:cubicBezTo>
                    <a:pt x="1529" y="1242"/>
                    <a:pt x="1418" y="1131"/>
                    <a:pt x="1418" y="995"/>
                  </a:cubicBezTo>
                  <a:cubicBezTo>
                    <a:pt x="1418" y="858"/>
                    <a:pt x="1529" y="747"/>
                    <a:pt x="1665" y="747"/>
                  </a:cubicBezTo>
                  <a:cubicBezTo>
                    <a:pt x="1802" y="747"/>
                    <a:pt x="1912" y="858"/>
                    <a:pt x="1912" y="995"/>
                  </a:cubicBezTo>
                  <a:cubicBezTo>
                    <a:pt x="1912" y="1131"/>
                    <a:pt x="1802" y="1242"/>
                    <a:pt x="1665" y="1242"/>
                  </a:cubicBezTo>
                  <a:close/>
                  <a:moveTo>
                    <a:pt x="1665" y="834"/>
                  </a:moveTo>
                  <a:cubicBezTo>
                    <a:pt x="1576" y="834"/>
                    <a:pt x="1504" y="906"/>
                    <a:pt x="1504" y="995"/>
                  </a:cubicBezTo>
                  <a:cubicBezTo>
                    <a:pt x="1504" y="1083"/>
                    <a:pt x="1576" y="1155"/>
                    <a:pt x="1665" y="1155"/>
                  </a:cubicBezTo>
                  <a:cubicBezTo>
                    <a:pt x="1754" y="1155"/>
                    <a:pt x="1826" y="1083"/>
                    <a:pt x="1826" y="995"/>
                  </a:cubicBezTo>
                  <a:cubicBezTo>
                    <a:pt x="1826" y="906"/>
                    <a:pt x="1754" y="834"/>
                    <a:pt x="1665" y="834"/>
                  </a:cubicBezTo>
                  <a:close/>
                  <a:moveTo>
                    <a:pt x="1665" y="1063"/>
                  </a:moveTo>
                  <a:cubicBezTo>
                    <a:pt x="1621" y="1063"/>
                    <a:pt x="1585" y="1027"/>
                    <a:pt x="1585" y="983"/>
                  </a:cubicBezTo>
                  <a:cubicBezTo>
                    <a:pt x="1585" y="939"/>
                    <a:pt x="1621" y="903"/>
                    <a:pt x="1665" y="903"/>
                  </a:cubicBezTo>
                  <a:cubicBezTo>
                    <a:pt x="1709" y="903"/>
                    <a:pt x="1745" y="939"/>
                    <a:pt x="1745" y="983"/>
                  </a:cubicBezTo>
                  <a:cubicBezTo>
                    <a:pt x="1745" y="1027"/>
                    <a:pt x="1709" y="1063"/>
                    <a:pt x="1665" y="1063"/>
                  </a:cubicBezTo>
                  <a:close/>
                </a:path>
              </a:pathLst>
            </a:custGeom>
            <a:solidFill>
              <a:schemeClr val="bg1"/>
            </a:solidFill>
            <a:ln w="19050">
              <a:noFill/>
            </a:ln>
          </p:spPr>
          <p:txBody>
            <a:bodyPr anchor="ctr">
              <a:scene3d>
                <a:camera prst="orthographicFront"/>
                <a:lightRig rig="threePt" dir="t"/>
              </a:scene3d>
              <a:sp3d>
                <a:contourClr>
                  <a:srgbClr val="FFFFFF"/>
                </a:contourClr>
              </a:sp3d>
            </a:bodyPr>
            <a:lstStyle/>
            <a:p>
              <a:pPr algn="ctr" eaLnBrk="0" hangingPunct="0">
                <a:defRPr/>
              </a:pPr>
              <a:endParaRPr lang="zh-CN" altLang="en-US" sz="1015">
                <a:solidFill>
                  <a:schemeClr val="bg1">
                    <a:lumMod val="65000"/>
                  </a:schemeClr>
                </a:solidFill>
              </a:endParaRPr>
            </a:p>
          </p:txBody>
        </p:sp>
      </p:grpSp>
      <p:grpSp>
        <p:nvGrpSpPr>
          <p:cNvPr id="34" name="组合 33"/>
          <p:cNvGrpSpPr/>
          <p:nvPr/>
        </p:nvGrpSpPr>
        <p:grpSpPr>
          <a:xfrm>
            <a:off x="1980010" y="4783932"/>
            <a:ext cx="2653904" cy="797056"/>
            <a:chOff x="565150" y="4848225"/>
            <a:chExt cx="3538538" cy="1062741"/>
          </a:xfrm>
        </p:grpSpPr>
        <p:sp>
          <p:nvSpPr>
            <p:cNvPr id="35" name="椭圆 34" descr="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
            <p:cNvSpPr/>
            <p:nvPr/>
          </p:nvSpPr>
          <p:spPr>
            <a:xfrm>
              <a:off x="3411538" y="5021263"/>
              <a:ext cx="692150" cy="692150"/>
            </a:xfrm>
            <a:prstGeom prst="ellipse">
              <a:avLst/>
            </a:prstGeom>
            <a:solidFill>
              <a:srgbClr val="FF929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15" dirty="0">
                <a:solidFill>
                  <a:schemeClr val="bg1">
                    <a:lumMod val="65000"/>
                  </a:schemeClr>
                </a:solidFill>
              </a:endParaRPr>
            </a:p>
          </p:txBody>
        </p:sp>
        <p:sp>
          <p:nvSpPr>
            <p:cNvPr id="36" name="MH_SubTitle_1" descr="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
            <p:cNvSpPr txBox="1">
              <a:spLocks noChangeArrowheads="1"/>
            </p:cNvSpPr>
            <p:nvPr>
              <p:custDataLst>
                <p:tags r:id="rId2"/>
              </p:custDataLst>
            </p:nvPr>
          </p:nvSpPr>
          <p:spPr bwMode="auto">
            <a:xfrm>
              <a:off x="903288" y="4848225"/>
              <a:ext cx="2324100" cy="471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r" eaLnBrk="1" hangingPunct="1"/>
              <a:r>
                <a:rPr lang="da-DK" altLang="zh-CN" sz="1500" b="1" dirty="0">
                  <a:solidFill>
                    <a:schemeClr val="bg1">
                      <a:lumMod val="65000"/>
                    </a:schemeClr>
                  </a:solidFill>
                </a:rPr>
                <a:t>EIUSMOD TEMPOR</a:t>
              </a:r>
              <a:endParaRPr lang="zh-CN" altLang="en-US" sz="1500" b="1" dirty="0">
                <a:solidFill>
                  <a:schemeClr val="bg1">
                    <a:lumMod val="65000"/>
                  </a:schemeClr>
                </a:solidFill>
              </a:endParaRPr>
            </a:p>
          </p:txBody>
        </p:sp>
        <p:sp>
          <p:nvSpPr>
            <p:cNvPr id="37" name="TextBox 3" descr="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
            <p:cNvSpPr txBox="1">
              <a:spLocks noChangeArrowheads="1"/>
            </p:cNvSpPr>
            <p:nvPr/>
          </p:nvSpPr>
          <p:spPr bwMode="auto">
            <a:xfrm>
              <a:off x="565150" y="5280025"/>
              <a:ext cx="2717799" cy="6309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r" eaLnBrk="1" hangingPunct="1"/>
              <a:r>
                <a:rPr lang="zh-CN" altLang="en-US" sz="825" dirty="0">
                  <a:solidFill>
                    <a:schemeClr val="bg1">
                      <a:lumMod val="65000"/>
                    </a:schemeClr>
                  </a:solidFill>
                  <a:latin typeface="微软雅黑" panose="020B0503020204020204" pitchFamily="34" charset="-122"/>
                  <a:ea typeface="微软雅黑" panose="020B0503020204020204" pitchFamily="34" charset="-122"/>
                </a:rPr>
                <a:t>请在此处添加详细描述文本，尽量与标题文本语言风格相符合，语言描述尽量简洁生动</a:t>
              </a:r>
            </a:p>
          </p:txBody>
        </p:sp>
        <p:sp>
          <p:nvSpPr>
            <p:cNvPr id="38" name="KSO_Shape" descr="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
            <p:cNvSpPr/>
            <p:nvPr/>
          </p:nvSpPr>
          <p:spPr bwMode="auto">
            <a:xfrm>
              <a:off x="3613150" y="5186363"/>
              <a:ext cx="290513" cy="338137"/>
            </a:xfrm>
            <a:custGeom>
              <a:avLst/>
              <a:gdLst>
                <a:gd name="T0" fmla="*/ 2147483647 w 2954"/>
                <a:gd name="T1" fmla="*/ 2147483647 h 3429"/>
                <a:gd name="T2" fmla="*/ 2147483647 w 2954"/>
                <a:gd name="T3" fmla="*/ 2147483647 h 3429"/>
                <a:gd name="T4" fmla="*/ 2147483647 w 2954"/>
                <a:gd name="T5" fmla="*/ 2147483647 h 3429"/>
                <a:gd name="T6" fmla="*/ 2147483647 w 2954"/>
                <a:gd name="T7" fmla="*/ 2147483647 h 3429"/>
                <a:gd name="T8" fmla="*/ 2147483647 w 2954"/>
                <a:gd name="T9" fmla="*/ 2147483647 h 3429"/>
                <a:gd name="T10" fmla="*/ 2147483647 w 2954"/>
                <a:gd name="T11" fmla="*/ 2147483647 h 3429"/>
                <a:gd name="T12" fmla="*/ 2147483647 w 2954"/>
                <a:gd name="T13" fmla="*/ 2147483647 h 3429"/>
                <a:gd name="T14" fmla="*/ 2147483647 w 2954"/>
                <a:gd name="T15" fmla="*/ 2147483647 h 3429"/>
                <a:gd name="T16" fmla="*/ 2147483647 w 2954"/>
                <a:gd name="T17" fmla="*/ 2147483647 h 3429"/>
                <a:gd name="T18" fmla="*/ 2147483647 w 2954"/>
                <a:gd name="T19" fmla="*/ 0 h 3429"/>
                <a:gd name="T20" fmla="*/ 2147483647 w 2954"/>
                <a:gd name="T21" fmla="*/ 2147483647 h 3429"/>
                <a:gd name="T22" fmla="*/ 2147483647 w 2954"/>
                <a:gd name="T23" fmla="*/ 2147483647 h 3429"/>
                <a:gd name="T24" fmla="*/ 0 w 2954"/>
                <a:gd name="T25" fmla="*/ 2147483647 h 3429"/>
                <a:gd name="T26" fmla="*/ 2147483647 w 2954"/>
                <a:gd name="T27" fmla="*/ 2147483647 h 3429"/>
                <a:gd name="T28" fmla="*/ 2147483647 w 2954"/>
                <a:gd name="T29" fmla="*/ 2147483647 h 3429"/>
                <a:gd name="T30" fmla="*/ 2147483647 w 2954"/>
                <a:gd name="T31" fmla="*/ 2147483647 h 3429"/>
                <a:gd name="T32" fmla="*/ 2147483647 w 2954"/>
                <a:gd name="T33" fmla="*/ 2147483647 h 3429"/>
                <a:gd name="T34" fmla="*/ 2147483647 w 2954"/>
                <a:gd name="T35" fmla="*/ 2147483647 h 3429"/>
                <a:gd name="T36" fmla="*/ 2147483647 w 2954"/>
                <a:gd name="T37" fmla="*/ 2147483647 h 3429"/>
                <a:gd name="T38" fmla="*/ 2147483647 w 2954"/>
                <a:gd name="T39" fmla="*/ 2147483647 h 3429"/>
                <a:gd name="T40" fmla="*/ 2147483647 w 2954"/>
                <a:gd name="T41" fmla="*/ 2147483647 h 3429"/>
                <a:gd name="T42" fmla="*/ 2147483647 w 2954"/>
                <a:gd name="T43" fmla="*/ 2147483647 h 3429"/>
                <a:gd name="T44" fmla="*/ 2147483647 w 2954"/>
                <a:gd name="T45" fmla="*/ 2147483647 h 3429"/>
                <a:gd name="T46" fmla="*/ 2147483647 w 2954"/>
                <a:gd name="T47" fmla="*/ 2147483647 h 3429"/>
                <a:gd name="T48" fmla="*/ 2147483647 w 2954"/>
                <a:gd name="T49" fmla="*/ 2147483647 h 3429"/>
                <a:gd name="T50" fmla="*/ 2147483647 w 2954"/>
                <a:gd name="T51" fmla="*/ 2147483647 h 3429"/>
                <a:gd name="T52" fmla="*/ 2147483647 w 2954"/>
                <a:gd name="T53" fmla="*/ 2147483647 h 3429"/>
                <a:gd name="T54" fmla="*/ 2147483647 w 2954"/>
                <a:gd name="T55" fmla="*/ 2147483647 h 3429"/>
                <a:gd name="T56" fmla="*/ 2147483647 w 2954"/>
                <a:gd name="T57" fmla="*/ 2147483647 h 3429"/>
                <a:gd name="T58" fmla="*/ 2147483647 w 2954"/>
                <a:gd name="T59" fmla="*/ 2147483647 h 3429"/>
                <a:gd name="T60" fmla="*/ 2147483647 w 2954"/>
                <a:gd name="T61" fmla="*/ 2147483647 h 3429"/>
                <a:gd name="T62" fmla="*/ 2147483647 w 2954"/>
                <a:gd name="T63" fmla="*/ 2147483647 h 3429"/>
                <a:gd name="T64" fmla="*/ 2147483647 w 2954"/>
                <a:gd name="T65" fmla="*/ 2147483647 h 3429"/>
                <a:gd name="T66" fmla="*/ 2147483647 w 2954"/>
                <a:gd name="T67" fmla="*/ 2147483647 h 3429"/>
                <a:gd name="T68" fmla="*/ 2147483647 w 2954"/>
                <a:gd name="T69" fmla="*/ 2147483647 h 3429"/>
                <a:gd name="T70" fmla="*/ 2147483647 w 2954"/>
                <a:gd name="T71" fmla="*/ 2147483647 h 3429"/>
                <a:gd name="T72" fmla="*/ 2147483647 w 2954"/>
                <a:gd name="T73" fmla="*/ 2147483647 h 3429"/>
                <a:gd name="T74" fmla="*/ 2147483647 w 2954"/>
                <a:gd name="T75" fmla="*/ 2147483647 h 3429"/>
                <a:gd name="T76" fmla="*/ 2147483647 w 2954"/>
                <a:gd name="T77" fmla="*/ 2147483647 h 3429"/>
                <a:gd name="T78" fmla="*/ 2147483647 w 2954"/>
                <a:gd name="T79" fmla="*/ 2147483647 h 3429"/>
                <a:gd name="T80" fmla="*/ 2147483647 w 2954"/>
                <a:gd name="T81" fmla="*/ 2147483647 h 3429"/>
                <a:gd name="T82" fmla="*/ 2147483647 w 2954"/>
                <a:gd name="T83" fmla="*/ 2147483647 h 3429"/>
                <a:gd name="T84" fmla="*/ 2147483647 w 2954"/>
                <a:gd name="T85" fmla="*/ 2147483647 h 3429"/>
                <a:gd name="T86" fmla="*/ 2147483647 w 2954"/>
                <a:gd name="T87" fmla="*/ 2147483647 h 3429"/>
                <a:gd name="T88" fmla="*/ 2147483647 w 2954"/>
                <a:gd name="T89" fmla="*/ 2147483647 h 3429"/>
                <a:gd name="T90" fmla="*/ 2147483647 w 2954"/>
                <a:gd name="T91" fmla="*/ 2147483647 h 3429"/>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2954" h="3429">
                  <a:moveTo>
                    <a:pt x="946" y="2557"/>
                  </a:moveTo>
                  <a:cubicBezTo>
                    <a:pt x="1005" y="2557"/>
                    <a:pt x="1102" y="2510"/>
                    <a:pt x="1102" y="2451"/>
                  </a:cubicBezTo>
                  <a:cubicBezTo>
                    <a:pt x="1102" y="1598"/>
                    <a:pt x="1102" y="1598"/>
                    <a:pt x="1102" y="1598"/>
                  </a:cubicBezTo>
                  <a:cubicBezTo>
                    <a:pt x="1102" y="1539"/>
                    <a:pt x="1005" y="1492"/>
                    <a:pt x="946" y="1492"/>
                  </a:cubicBezTo>
                  <a:cubicBezTo>
                    <a:pt x="887" y="1492"/>
                    <a:pt x="820" y="1539"/>
                    <a:pt x="820" y="1598"/>
                  </a:cubicBezTo>
                  <a:cubicBezTo>
                    <a:pt x="820" y="2451"/>
                    <a:pt x="820" y="2451"/>
                    <a:pt x="820" y="2451"/>
                  </a:cubicBezTo>
                  <a:cubicBezTo>
                    <a:pt x="820" y="2510"/>
                    <a:pt x="887" y="2557"/>
                    <a:pt x="946" y="2557"/>
                  </a:cubicBezTo>
                  <a:close/>
                  <a:moveTo>
                    <a:pt x="2741" y="620"/>
                  </a:moveTo>
                  <a:cubicBezTo>
                    <a:pt x="2131" y="620"/>
                    <a:pt x="2131" y="620"/>
                    <a:pt x="2131" y="620"/>
                  </a:cubicBezTo>
                  <a:cubicBezTo>
                    <a:pt x="2131" y="267"/>
                    <a:pt x="1845" y="0"/>
                    <a:pt x="1491" y="0"/>
                  </a:cubicBezTo>
                  <a:cubicBezTo>
                    <a:pt x="1138" y="0"/>
                    <a:pt x="852" y="267"/>
                    <a:pt x="852" y="620"/>
                  </a:cubicBezTo>
                  <a:cubicBezTo>
                    <a:pt x="213" y="620"/>
                    <a:pt x="213" y="620"/>
                    <a:pt x="213" y="620"/>
                  </a:cubicBezTo>
                  <a:cubicBezTo>
                    <a:pt x="95" y="620"/>
                    <a:pt x="0" y="735"/>
                    <a:pt x="0" y="852"/>
                  </a:cubicBezTo>
                  <a:cubicBezTo>
                    <a:pt x="0" y="970"/>
                    <a:pt x="85" y="1065"/>
                    <a:pt x="203" y="1065"/>
                  </a:cubicBezTo>
                  <a:cubicBezTo>
                    <a:pt x="203" y="2790"/>
                    <a:pt x="203" y="2790"/>
                    <a:pt x="203" y="2790"/>
                  </a:cubicBezTo>
                  <a:cubicBezTo>
                    <a:pt x="203" y="3143"/>
                    <a:pt x="499" y="3429"/>
                    <a:pt x="852" y="3429"/>
                  </a:cubicBezTo>
                  <a:cubicBezTo>
                    <a:pt x="2131" y="3429"/>
                    <a:pt x="2131" y="3429"/>
                    <a:pt x="2131" y="3429"/>
                  </a:cubicBezTo>
                  <a:cubicBezTo>
                    <a:pt x="2484" y="3429"/>
                    <a:pt x="2741" y="3143"/>
                    <a:pt x="2741" y="2790"/>
                  </a:cubicBezTo>
                  <a:cubicBezTo>
                    <a:pt x="2741" y="1065"/>
                    <a:pt x="2741" y="1065"/>
                    <a:pt x="2741" y="1065"/>
                  </a:cubicBezTo>
                  <a:cubicBezTo>
                    <a:pt x="2858" y="1065"/>
                    <a:pt x="2954" y="970"/>
                    <a:pt x="2954" y="852"/>
                  </a:cubicBezTo>
                  <a:cubicBezTo>
                    <a:pt x="2954" y="735"/>
                    <a:pt x="2858" y="620"/>
                    <a:pt x="2741" y="620"/>
                  </a:cubicBezTo>
                  <a:close/>
                  <a:moveTo>
                    <a:pt x="1491" y="387"/>
                  </a:moveTo>
                  <a:cubicBezTo>
                    <a:pt x="1609" y="387"/>
                    <a:pt x="1704" y="502"/>
                    <a:pt x="1704" y="620"/>
                  </a:cubicBezTo>
                  <a:cubicBezTo>
                    <a:pt x="1278" y="620"/>
                    <a:pt x="1278" y="620"/>
                    <a:pt x="1278" y="620"/>
                  </a:cubicBezTo>
                  <a:cubicBezTo>
                    <a:pt x="1278" y="502"/>
                    <a:pt x="1374" y="387"/>
                    <a:pt x="1491" y="387"/>
                  </a:cubicBezTo>
                  <a:close/>
                  <a:moveTo>
                    <a:pt x="2334" y="2810"/>
                  </a:moveTo>
                  <a:cubicBezTo>
                    <a:pt x="2334" y="2927"/>
                    <a:pt x="2239" y="3023"/>
                    <a:pt x="2121" y="3023"/>
                  </a:cubicBezTo>
                  <a:cubicBezTo>
                    <a:pt x="832" y="3023"/>
                    <a:pt x="832" y="3023"/>
                    <a:pt x="832" y="3023"/>
                  </a:cubicBezTo>
                  <a:cubicBezTo>
                    <a:pt x="715" y="3023"/>
                    <a:pt x="619" y="2927"/>
                    <a:pt x="619" y="2810"/>
                  </a:cubicBezTo>
                  <a:cubicBezTo>
                    <a:pt x="619" y="1095"/>
                    <a:pt x="619" y="1095"/>
                    <a:pt x="619" y="1095"/>
                  </a:cubicBezTo>
                  <a:cubicBezTo>
                    <a:pt x="2334" y="1095"/>
                    <a:pt x="2334" y="1095"/>
                    <a:pt x="2334" y="1095"/>
                  </a:cubicBezTo>
                  <a:lnTo>
                    <a:pt x="2334" y="2810"/>
                  </a:lnTo>
                  <a:close/>
                  <a:moveTo>
                    <a:pt x="1976" y="2557"/>
                  </a:moveTo>
                  <a:cubicBezTo>
                    <a:pt x="2034" y="2557"/>
                    <a:pt x="2131" y="2510"/>
                    <a:pt x="2131" y="2451"/>
                  </a:cubicBezTo>
                  <a:cubicBezTo>
                    <a:pt x="2131" y="1598"/>
                    <a:pt x="2131" y="1598"/>
                    <a:pt x="2131" y="1598"/>
                  </a:cubicBezTo>
                  <a:cubicBezTo>
                    <a:pt x="2131" y="1539"/>
                    <a:pt x="2034" y="1492"/>
                    <a:pt x="1976" y="1492"/>
                  </a:cubicBezTo>
                  <a:cubicBezTo>
                    <a:pt x="1917" y="1492"/>
                    <a:pt x="1849" y="1539"/>
                    <a:pt x="1849" y="1598"/>
                  </a:cubicBezTo>
                  <a:cubicBezTo>
                    <a:pt x="1849" y="2451"/>
                    <a:pt x="1849" y="2451"/>
                    <a:pt x="1849" y="2451"/>
                  </a:cubicBezTo>
                  <a:cubicBezTo>
                    <a:pt x="1849" y="2510"/>
                    <a:pt x="1917" y="2557"/>
                    <a:pt x="1976" y="2557"/>
                  </a:cubicBezTo>
                  <a:close/>
                  <a:moveTo>
                    <a:pt x="1446" y="2557"/>
                  </a:moveTo>
                  <a:cubicBezTo>
                    <a:pt x="1505" y="2557"/>
                    <a:pt x="1602" y="2510"/>
                    <a:pt x="1602" y="2451"/>
                  </a:cubicBezTo>
                  <a:cubicBezTo>
                    <a:pt x="1602" y="1598"/>
                    <a:pt x="1602" y="1598"/>
                    <a:pt x="1602" y="1598"/>
                  </a:cubicBezTo>
                  <a:cubicBezTo>
                    <a:pt x="1602" y="1539"/>
                    <a:pt x="1505" y="1492"/>
                    <a:pt x="1446" y="1492"/>
                  </a:cubicBezTo>
                  <a:cubicBezTo>
                    <a:pt x="1387" y="1492"/>
                    <a:pt x="1320" y="1539"/>
                    <a:pt x="1320" y="1598"/>
                  </a:cubicBezTo>
                  <a:cubicBezTo>
                    <a:pt x="1320" y="2451"/>
                    <a:pt x="1320" y="2451"/>
                    <a:pt x="1320" y="2451"/>
                  </a:cubicBezTo>
                  <a:cubicBezTo>
                    <a:pt x="1320" y="2510"/>
                    <a:pt x="1387" y="2557"/>
                    <a:pt x="1446" y="2557"/>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nchor="ctr" anchorCtr="1"/>
            <a:lstStyle/>
            <a:p>
              <a:endParaRPr lang="zh-CN" altLang="en-US" sz="1015">
                <a:solidFill>
                  <a:schemeClr val="bg1">
                    <a:lumMod val="65000"/>
                  </a:schemeClr>
                </a:solidFill>
              </a:endParaRPr>
            </a:p>
          </p:txBody>
        </p:sp>
      </p:grpSp>
      <p:grpSp>
        <p:nvGrpSpPr>
          <p:cNvPr id="40" name="组合 39"/>
          <p:cNvGrpSpPr/>
          <p:nvPr/>
        </p:nvGrpSpPr>
        <p:grpSpPr>
          <a:xfrm>
            <a:off x="5223784" y="2572131"/>
            <a:ext cx="1768928" cy="1769699"/>
            <a:chOff x="5110844" y="2375407"/>
            <a:chExt cx="2358571" cy="2359599"/>
          </a:xfrm>
          <a:effectLst>
            <a:outerShdw blurRad="254000" sx="102000" sy="102000" algn="ctr" rotWithShape="0">
              <a:prstClr val="black">
                <a:alpha val="40000"/>
              </a:prstClr>
            </a:outerShdw>
          </a:effectLst>
        </p:grpSpPr>
        <p:pic>
          <p:nvPicPr>
            <p:cNvPr id="41" name="图片 40"/>
            <p:cNvPicPr>
              <a:picLocks noChangeAspect="1"/>
            </p:cNvPicPr>
            <p:nvPr/>
          </p:nvPicPr>
          <p:blipFill>
            <a:blip r:embed="rId9"/>
            <a:stretch>
              <a:fillRect/>
            </a:stretch>
          </p:blipFill>
          <p:spPr>
            <a:xfrm>
              <a:off x="5110844" y="2375407"/>
              <a:ext cx="2358571" cy="2359599"/>
            </a:xfrm>
            <a:prstGeom prst="rect">
              <a:avLst/>
            </a:prstGeom>
          </p:spPr>
        </p:pic>
        <p:sp>
          <p:nvSpPr>
            <p:cNvPr id="42" name="文本框 41"/>
            <p:cNvSpPr txBox="1"/>
            <p:nvPr/>
          </p:nvSpPr>
          <p:spPr>
            <a:xfrm>
              <a:off x="5377057" y="3184524"/>
              <a:ext cx="1887696" cy="615553"/>
            </a:xfrm>
            <a:prstGeom prst="rect">
              <a:avLst/>
            </a:prstGeom>
            <a:noFill/>
          </p:spPr>
          <p:txBody>
            <a:bodyPr wrap="none" rtlCol="0">
              <a:spAutoFit/>
            </a:bodyPr>
            <a:lstStyle/>
            <a:p>
              <a:r>
                <a:rPr lang="zh-CN" altLang="en-US" sz="2400" dirty="0">
                  <a:solidFill>
                    <a:schemeClr val="bg1">
                      <a:lumMod val="65000"/>
                    </a:schemeClr>
                  </a:solidFill>
                  <a:latin typeface="微软雅黑" panose="020B0503020204020204" pitchFamily="34" charset="-122"/>
                  <a:ea typeface="微软雅黑" panose="020B0503020204020204" pitchFamily="34" charset="-122"/>
                </a:rPr>
                <a:t>你的标题</a:t>
              </a:r>
            </a:p>
          </p:txBody>
        </p:sp>
      </p:grpSp>
      <p:grpSp>
        <p:nvGrpSpPr>
          <p:cNvPr id="43" name="组合 42"/>
          <p:cNvGrpSpPr/>
          <p:nvPr/>
        </p:nvGrpSpPr>
        <p:grpSpPr>
          <a:xfrm>
            <a:off x="8127141" y="3059311"/>
            <a:ext cx="2396729" cy="797056"/>
            <a:chOff x="8134350" y="287338"/>
            <a:chExt cx="3195638" cy="1062742"/>
          </a:xfrm>
        </p:grpSpPr>
        <p:sp>
          <p:nvSpPr>
            <p:cNvPr id="44" name="椭圆 43" descr="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
            <p:cNvSpPr/>
            <p:nvPr/>
          </p:nvSpPr>
          <p:spPr>
            <a:xfrm>
              <a:off x="8134350" y="500063"/>
              <a:ext cx="692150" cy="692150"/>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15">
                <a:solidFill>
                  <a:schemeClr val="bg1">
                    <a:lumMod val="65000"/>
                  </a:schemeClr>
                </a:solidFill>
              </a:endParaRPr>
            </a:p>
          </p:txBody>
        </p:sp>
        <p:sp>
          <p:nvSpPr>
            <p:cNvPr id="45" name="MH_SubTitle_1" descr="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
            <p:cNvSpPr txBox="1">
              <a:spLocks noChangeArrowheads="1"/>
            </p:cNvSpPr>
            <p:nvPr>
              <p:custDataLst>
                <p:tags r:id="rId1"/>
              </p:custDataLst>
            </p:nvPr>
          </p:nvSpPr>
          <p:spPr bwMode="auto">
            <a:xfrm>
              <a:off x="9005888" y="287338"/>
              <a:ext cx="2324100" cy="471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b"/>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da-DK" altLang="zh-CN" sz="1500" b="1" dirty="0">
                  <a:solidFill>
                    <a:schemeClr val="bg1">
                      <a:lumMod val="65000"/>
                    </a:schemeClr>
                  </a:solidFill>
                </a:rPr>
                <a:t>EIUSMOD TEMPOR</a:t>
              </a:r>
              <a:endParaRPr lang="zh-CN" altLang="en-US" sz="1500" b="1" dirty="0">
                <a:solidFill>
                  <a:schemeClr val="bg1">
                    <a:lumMod val="65000"/>
                  </a:schemeClr>
                </a:solidFill>
              </a:endParaRPr>
            </a:p>
          </p:txBody>
        </p:sp>
        <p:sp>
          <p:nvSpPr>
            <p:cNvPr id="46" name="TextBox 3" descr="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
            <p:cNvSpPr txBox="1">
              <a:spLocks noChangeArrowheads="1"/>
            </p:cNvSpPr>
            <p:nvPr/>
          </p:nvSpPr>
          <p:spPr bwMode="auto">
            <a:xfrm>
              <a:off x="8937624" y="719138"/>
              <a:ext cx="2292437" cy="6309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825" dirty="0">
                  <a:solidFill>
                    <a:schemeClr val="bg1">
                      <a:lumMod val="65000"/>
                    </a:schemeClr>
                  </a:solidFill>
                  <a:latin typeface="微软雅黑" panose="020B0503020204020204" pitchFamily="34" charset="-122"/>
                  <a:ea typeface="微软雅黑" panose="020B0503020204020204" pitchFamily="34" charset="-122"/>
                </a:rPr>
                <a:t>请在此处添加详细描述文本，尽量与标题文本语言风格相符合，语言描述尽量简洁生动</a:t>
              </a:r>
            </a:p>
          </p:txBody>
        </p:sp>
        <p:sp>
          <p:nvSpPr>
            <p:cNvPr id="47" name="KSO_Shape" descr="e7d195523061f1c0dc4eb095ef98a80d432ab5f5ac2fa1ec9A04093C40641F0917DB5F0ACB951B229F3670423540916292DB116844AAB0F00FEFF6E8E4293DAC5FD3F90415D8F35813B35A693A33C33F3D5BFF0641E6EC05FF3B6B060D1EC04DC2D230E8A87D1D448B0A553D838968DF7BEA939F8BB8F3F855678524924E43D5FEBF582B0A19BD3EEB16E580BB28A190"/>
            <p:cNvSpPr/>
            <p:nvPr/>
          </p:nvSpPr>
          <p:spPr bwMode="auto">
            <a:xfrm>
              <a:off x="8366125" y="628650"/>
              <a:ext cx="230188" cy="438150"/>
            </a:xfrm>
            <a:custGeom>
              <a:avLst/>
              <a:gdLst>
                <a:gd name="T0" fmla="*/ 1003326 w 2665"/>
                <a:gd name="T1" fmla="*/ 573986 h 5058"/>
                <a:gd name="T2" fmla="*/ 429943 w 2665"/>
                <a:gd name="T3" fmla="*/ 0 h 5058"/>
                <a:gd name="T4" fmla="*/ 429943 w 2665"/>
                <a:gd name="T5" fmla="*/ 756652 h 5058"/>
                <a:gd name="T6" fmla="*/ 114827 w 2665"/>
                <a:gd name="T7" fmla="*/ 440658 h 5058"/>
                <a:gd name="T8" fmla="*/ 0 w 2665"/>
                <a:gd name="T9" fmla="*/ 555531 h 5058"/>
                <a:gd name="T10" fmla="*/ 395683 w 2665"/>
                <a:gd name="T11" fmla="*/ 952500 h 5058"/>
                <a:gd name="T12" fmla="*/ 0 w 2665"/>
                <a:gd name="T13" fmla="*/ 1349469 h 5058"/>
                <a:gd name="T14" fmla="*/ 114827 w 2665"/>
                <a:gd name="T15" fmla="*/ 1464342 h 5058"/>
                <a:gd name="T16" fmla="*/ 429943 w 2665"/>
                <a:gd name="T17" fmla="*/ 1149101 h 5058"/>
                <a:gd name="T18" fmla="*/ 429943 w 2665"/>
                <a:gd name="T19" fmla="*/ 1905000 h 5058"/>
                <a:gd name="T20" fmla="*/ 1003326 w 2665"/>
                <a:gd name="T21" fmla="*/ 1331767 h 5058"/>
                <a:gd name="T22" fmla="*/ 624961 w 2665"/>
                <a:gd name="T23" fmla="*/ 952500 h 5058"/>
                <a:gd name="T24" fmla="*/ 1003326 w 2665"/>
                <a:gd name="T25" fmla="*/ 573986 h 5058"/>
                <a:gd name="T26" fmla="*/ 774425 w 2665"/>
                <a:gd name="T27" fmla="*/ 574739 h 5058"/>
                <a:gd name="T28" fmla="*/ 591454 w 2665"/>
                <a:gd name="T29" fmla="*/ 757782 h 5058"/>
                <a:gd name="T30" fmla="*/ 591078 w 2665"/>
                <a:gd name="T31" fmla="*/ 391320 h 5058"/>
                <a:gd name="T32" fmla="*/ 774425 w 2665"/>
                <a:gd name="T33" fmla="*/ 574739 h 5058"/>
                <a:gd name="T34" fmla="*/ 774425 w 2665"/>
                <a:gd name="T35" fmla="*/ 1330261 h 5058"/>
                <a:gd name="T36" fmla="*/ 591078 w 2665"/>
                <a:gd name="T37" fmla="*/ 1513304 h 5058"/>
                <a:gd name="T38" fmla="*/ 591454 w 2665"/>
                <a:gd name="T39" fmla="*/ 1147218 h 5058"/>
                <a:gd name="T40" fmla="*/ 774425 w 2665"/>
                <a:gd name="T41" fmla="*/ 1330261 h 505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2665" h="5058">
                  <a:moveTo>
                    <a:pt x="2665" y="1524"/>
                  </a:moveTo>
                  <a:lnTo>
                    <a:pt x="1142" y="0"/>
                  </a:lnTo>
                  <a:lnTo>
                    <a:pt x="1142" y="2009"/>
                  </a:lnTo>
                  <a:lnTo>
                    <a:pt x="305" y="1170"/>
                  </a:lnTo>
                  <a:lnTo>
                    <a:pt x="0" y="1475"/>
                  </a:lnTo>
                  <a:lnTo>
                    <a:pt x="1051" y="2529"/>
                  </a:lnTo>
                  <a:lnTo>
                    <a:pt x="0" y="3583"/>
                  </a:lnTo>
                  <a:lnTo>
                    <a:pt x="305" y="3888"/>
                  </a:lnTo>
                  <a:lnTo>
                    <a:pt x="1142" y="3051"/>
                  </a:lnTo>
                  <a:lnTo>
                    <a:pt x="1142" y="5058"/>
                  </a:lnTo>
                  <a:lnTo>
                    <a:pt x="2665" y="3536"/>
                  </a:lnTo>
                  <a:lnTo>
                    <a:pt x="1660" y="2529"/>
                  </a:lnTo>
                  <a:lnTo>
                    <a:pt x="2665" y="1524"/>
                  </a:lnTo>
                  <a:close/>
                  <a:moveTo>
                    <a:pt x="2057" y="1526"/>
                  </a:moveTo>
                  <a:lnTo>
                    <a:pt x="1571" y="2012"/>
                  </a:lnTo>
                  <a:lnTo>
                    <a:pt x="1570" y="1039"/>
                  </a:lnTo>
                  <a:lnTo>
                    <a:pt x="2057" y="1526"/>
                  </a:lnTo>
                  <a:close/>
                  <a:moveTo>
                    <a:pt x="2057" y="3532"/>
                  </a:moveTo>
                  <a:lnTo>
                    <a:pt x="1570" y="4018"/>
                  </a:lnTo>
                  <a:lnTo>
                    <a:pt x="1571" y="3046"/>
                  </a:lnTo>
                  <a:lnTo>
                    <a:pt x="2057" y="3532"/>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1015">
                <a:solidFill>
                  <a:schemeClr val="bg1">
                    <a:lumMod val="65000"/>
                  </a:schemeClr>
                </a:solidFill>
              </a:endParaRPr>
            </a:p>
          </p:txBody>
        </p:sp>
      </p:grpSp>
      <p:sp>
        <p:nvSpPr>
          <p:cNvPr id="48" name="文本框 47"/>
          <p:cNvSpPr txBox="1"/>
          <p:nvPr/>
        </p:nvSpPr>
        <p:spPr>
          <a:xfrm>
            <a:off x="4221480" y="334010"/>
            <a:ext cx="3418205" cy="583565"/>
          </a:xfrm>
          <a:prstGeom prst="rect">
            <a:avLst/>
          </a:prstGeom>
          <a:solidFill>
            <a:schemeClr val="bg1"/>
          </a:solidFill>
        </p:spPr>
        <p:txBody>
          <a:bodyPr wrap="square" rtlCol="0">
            <a:spAutoFit/>
          </a:bodyPr>
          <a:lstStyle/>
          <a:p>
            <a:r>
              <a:rPr lang="en-US" altLang="zh-CN" sz="3200">
                <a:latin typeface="微软雅黑" panose="020B0503020204020204" pitchFamily="34" charset="-122"/>
                <a:ea typeface="微软雅黑" panose="020B0503020204020204" pitchFamily="34" charset="-122"/>
              </a:rPr>
              <a:t>  </a:t>
            </a:r>
            <a:r>
              <a:rPr lang="zh-CN" altLang="en-US" sz="3200">
                <a:latin typeface="微软雅黑" panose="020B0503020204020204" pitchFamily="34" charset="-122"/>
                <a:ea typeface="微软雅黑" panose="020B0503020204020204" pitchFamily="34" charset="-122"/>
              </a:rPr>
              <a:t>请输入你的题目</a:t>
            </a:r>
          </a:p>
        </p:txBody>
      </p:sp>
      <p:pic>
        <p:nvPicPr>
          <p:cNvPr id="49" name="图片 48"/>
          <p:cNvPicPr>
            <a:picLocks noChangeAspect="1"/>
          </p:cNvPicPr>
          <p:nvPr/>
        </p:nvPicPr>
        <p:blipFill>
          <a:blip r:embed="rId10"/>
          <a:stretch>
            <a:fillRect/>
          </a:stretch>
        </p:blipFill>
        <p:spPr>
          <a:xfrm>
            <a:off x="10448925" y="-1971040"/>
            <a:ext cx="3568700" cy="3359150"/>
          </a:xfrm>
          <a:prstGeom prst="rect">
            <a:avLst/>
          </a:prstGeom>
        </p:spPr>
      </p:pic>
      <p:pic>
        <p:nvPicPr>
          <p:cNvPr id="50" name="图片 49"/>
          <p:cNvPicPr>
            <a:picLocks noChangeAspect="1"/>
          </p:cNvPicPr>
          <p:nvPr/>
        </p:nvPicPr>
        <p:blipFill>
          <a:blip r:embed="rId11"/>
          <a:stretch>
            <a:fillRect/>
          </a:stretch>
        </p:blipFill>
        <p:spPr>
          <a:xfrm>
            <a:off x="9572625" y="-680085"/>
            <a:ext cx="1981200" cy="1597660"/>
          </a:xfrm>
          <a:prstGeom prst="rect">
            <a:avLst/>
          </a:prstGeom>
        </p:spPr>
      </p:pic>
      <p:pic>
        <p:nvPicPr>
          <p:cNvPr id="51" name="图片 50"/>
          <p:cNvPicPr>
            <a:picLocks noChangeAspect="1"/>
          </p:cNvPicPr>
          <p:nvPr/>
        </p:nvPicPr>
        <p:blipFill>
          <a:blip r:embed="rId12"/>
          <a:stretch>
            <a:fillRect/>
          </a:stretch>
        </p:blipFill>
        <p:spPr>
          <a:xfrm>
            <a:off x="-942340" y="4718050"/>
            <a:ext cx="2829560" cy="2901950"/>
          </a:xfrm>
          <a:prstGeom prst="rect">
            <a:avLst/>
          </a:prstGeom>
        </p:spPr>
      </p:pic>
      <p:pic>
        <p:nvPicPr>
          <p:cNvPr id="52" name="图片 51"/>
          <p:cNvPicPr>
            <a:picLocks noChangeAspect="1"/>
          </p:cNvPicPr>
          <p:nvPr/>
        </p:nvPicPr>
        <p:blipFill>
          <a:blip r:embed="rId13"/>
          <a:stretch>
            <a:fillRect/>
          </a:stretch>
        </p:blipFill>
        <p:spPr>
          <a:xfrm>
            <a:off x="490220" y="5680075"/>
            <a:ext cx="2313305" cy="1762125"/>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14:presetBounceEnd="77000">
                                      <p:stCondLst>
                                        <p:cond delay="0"/>
                                      </p:stCondLst>
                                      <p:childTnLst>
                                        <p:set>
                                          <p:cBhvr>
                                            <p:cTn id="6" dur="1" fill="hold">
                                              <p:stCondLst>
                                                <p:cond delay="0"/>
                                              </p:stCondLst>
                                            </p:cTn>
                                            <p:tgtEl>
                                              <p:spTgt spid="40"/>
                                            </p:tgtEl>
                                            <p:attrNameLst>
                                              <p:attrName>style.visibility</p:attrName>
                                            </p:attrNameLst>
                                          </p:cBhvr>
                                          <p:to>
                                            <p:strVal val="visible"/>
                                          </p:to>
                                        </p:set>
                                        <p:anim calcmode="lin" valueType="num" p14:bounceEnd="77000">
                                          <p:cBhvr additive="base">
                                            <p:cTn id="7" dur="1000" fill="hold"/>
                                            <p:tgtEl>
                                              <p:spTgt spid="40"/>
                                            </p:tgtEl>
                                            <p:attrNameLst>
                                              <p:attrName>ppt_x</p:attrName>
                                            </p:attrNameLst>
                                          </p:cBhvr>
                                          <p:tavLst>
                                            <p:tav tm="0">
                                              <p:val>
                                                <p:strVal val="#ppt_x"/>
                                              </p:val>
                                            </p:tav>
                                            <p:tav tm="100000">
                                              <p:val>
                                                <p:strVal val="#ppt_x"/>
                                              </p:val>
                                            </p:tav>
                                          </p:tavLst>
                                        </p:anim>
                                        <p:anim calcmode="lin" valueType="num" p14:bounceEnd="77000">
                                          <p:cBhvr additive="base">
                                            <p:cTn id="8" dur="1000" fill="hold"/>
                                            <p:tgtEl>
                                              <p:spTgt spid="40"/>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1" presetClass="entr" presetSubtype="1"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wheel(1)">
                                          <p:cBhvr>
                                            <p:cTn id="13" dur="2000"/>
                                            <p:tgtEl>
                                              <p:spTgt spid="2"/>
                                            </p:tgtEl>
                                          </p:cBhvr>
                                        </p:animEffect>
                                      </p:childTnLst>
                                    </p:cTn>
                                  </p:par>
                                </p:childTnLst>
                              </p:cTn>
                            </p:par>
                          </p:childTnLst>
                        </p:cTn>
                      </p:par>
                      <p:par>
                        <p:cTn id="14" fill="hold">
                          <p:stCondLst>
                            <p:cond delay="indefinite"/>
                          </p:stCondLst>
                          <p:childTnLst>
                            <p:par>
                              <p:cTn id="15" fill="hold">
                                <p:stCondLst>
                                  <p:cond delay="0"/>
                                </p:stCondLst>
                                <p:childTnLst>
                                  <p:par>
                                    <p:cTn id="16" presetID="6" presetClass="entr" presetSubtype="32" fill="hold" nodeType="click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circle(out)">
                                          <p:cBhvr>
                                            <p:cTn id="18" dur="1000"/>
                                            <p:tgtEl>
                                              <p:spTgt spid="3"/>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500"/>
                                            <p:tgtEl>
                                              <p:spTgt spid="9"/>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fade">
                                          <p:cBhvr>
                                            <p:cTn id="26" dur="500"/>
                                            <p:tgtEl>
                                              <p:spTgt spid="8"/>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22"/>
                                            </p:tgtEl>
                                            <p:attrNameLst>
                                              <p:attrName>style.visibility</p:attrName>
                                            </p:attrNameLst>
                                          </p:cBhvr>
                                          <p:to>
                                            <p:strVal val="visible"/>
                                          </p:to>
                                        </p:set>
                                        <p:animEffect transition="in" filter="fade">
                                          <p:cBhvr>
                                            <p:cTn id="29" dur="500"/>
                                            <p:tgtEl>
                                              <p:spTgt spid="22"/>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fade">
                                          <p:cBhvr>
                                            <p:cTn id="32" dur="500"/>
                                            <p:tgtEl>
                                              <p:spTgt spid="11"/>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fade">
                                          <p:cBhvr>
                                            <p:cTn id="35" dur="500"/>
                                            <p:tgtEl>
                                              <p:spTgt spid="10"/>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23"/>
                                            </p:tgtEl>
                                            <p:attrNameLst>
                                              <p:attrName>style.visibility</p:attrName>
                                            </p:attrNameLst>
                                          </p:cBhvr>
                                          <p:to>
                                            <p:strVal val="visible"/>
                                          </p:to>
                                        </p:set>
                                        <p:animEffect transition="in" filter="fade">
                                          <p:cBhvr>
                                            <p:cTn id="38" dur="500"/>
                                            <p:tgtEl>
                                              <p:spTgt spid="23"/>
                                            </p:tgtEl>
                                          </p:cBhvr>
                                        </p:animEffect>
                                      </p:childTnLst>
                                    </p:cTn>
                                  </p:par>
                                </p:childTnLst>
                              </p:cTn>
                            </p:par>
                          </p:childTnLst>
                        </p:cTn>
                      </p:par>
                      <p:par>
                        <p:cTn id="39" fill="hold">
                          <p:stCondLst>
                            <p:cond delay="indefinite"/>
                          </p:stCondLst>
                          <p:childTnLst>
                            <p:par>
                              <p:cTn id="40" fill="hold">
                                <p:stCondLst>
                                  <p:cond delay="0"/>
                                </p:stCondLst>
                                <p:childTnLst>
                                  <p:par>
                                    <p:cTn id="41" presetID="2" presetClass="entr" presetSubtype="8" fill="hold" nodeType="clickEffect">
                                      <p:stCondLst>
                                        <p:cond delay="0"/>
                                      </p:stCondLst>
                                      <p:childTnLst>
                                        <p:set>
                                          <p:cBhvr>
                                            <p:cTn id="42" dur="1" fill="hold">
                                              <p:stCondLst>
                                                <p:cond delay="0"/>
                                              </p:stCondLst>
                                            </p:cTn>
                                            <p:tgtEl>
                                              <p:spTgt spid="12"/>
                                            </p:tgtEl>
                                            <p:attrNameLst>
                                              <p:attrName>style.visibility</p:attrName>
                                            </p:attrNameLst>
                                          </p:cBhvr>
                                          <p:to>
                                            <p:strVal val="visible"/>
                                          </p:to>
                                        </p:set>
                                        <p:anim calcmode="lin" valueType="num">
                                          <p:cBhvr additive="base">
                                            <p:cTn id="43" dur="500" fill="hold"/>
                                            <p:tgtEl>
                                              <p:spTgt spid="12"/>
                                            </p:tgtEl>
                                            <p:attrNameLst>
                                              <p:attrName>ppt_x</p:attrName>
                                            </p:attrNameLst>
                                          </p:cBhvr>
                                          <p:tavLst>
                                            <p:tav tm="0">
                                              <p:val>
                                                <p:strVal val="0-#ppt_w/2"/>
                                              </p:val>
                                            </p:tav>
                                            <p:tav tm="100000">
                                              <p:val>
                                                <p:strVal val="#ppt_x"/>
                                              </p:val>
                                            </p:tav>
                                          </p:tavLst>
                                        </p:anim>
                                        <p:anim calcmode="lin" valueType="num">
                                          <p:cBhvr additive="base">
                                            <p:cTn id="44" dur="500" fill="hold"/>
                                            <p:tgtEl>
                                              <p:spTgt spid="12"/>
                                            </p:tgtEl>
                                            <p:attrNameLst>
                                              <p:attrName>ppt_y</p:attrName>
                                            </p:attrNameLst>
                                          </p:cBhvr>
                                          <p:tavLst>
                                            <p:tav tm="0">
                                              <p:val>
                                                <p:strVal val="#ppt_y"/>
                                              </p:val>
                                            </p:tav>
                                            <p:tav tm="100000">
                                              <p:val>
                                                <p:strVal val="#ppt_y"/>
                                              </p:val>
                                            </p:tav>
                                          </p:tavLst>
                                        </p:anim>
                                      </p:childTnLst>
                                    </p:cTn>
                                  </p:par>
                                  <p:par>
                                    <p:cTn id="45" presetID="2" presetClass="entr" presetSubtype="8" fill="hold" nodeType="withEffect">
                                      <p:stCondLst>
                                        <p:cond delay="0"/>
                                      </p:stCondLst>
                                      <p:childTnLst>
                                        <p:set>
                                          <p:cBhvr>
                                            <p:cTn id="46" dur="1" fill="hold">
                                              <p:stCondLst>
                                                <p:cond delay="0"/>
                                              </p:stCondLst>
                                            </p:cTn>
                                            <p:tgtEl>
                                              <p:spTgt spid="25"/>
                                            </p:tgtEl>
                                            <p:attrNameLst>
                                              <p:attrName>style.visibility</p:attrName>
                                            </p:attrNameLst>
                                          </p:cBhvr>
                                          <p:to>
                                            <p:strVal val="visible"/>
                                          </p:to>
                                        </p:set>
                                        <p:anim calcmode="lin" valueType="num">
                                          <p:cBhvr additive="base">
                                            <p:cTn id="47" dur="500" fill="hold"/>
                                            <p:tgtEl>
                                              <p:spTgt spid="25"/>
                                            </p:tgtEl>
                                            <p:attrNameLst>
                                              <p:attrName>ppt_x</p:attrName>
                                            </p:attrNameLst>
                                          </p:cBhvr>
                                          <p:tavLst>
                                            <p:tav tm="0">
                                              <p:val>
                                                <p:strVal val="0-#ppt_w/2"/>
                                              </p:val>
                                            </p:tav>
                                            <p:tav tm="100000">
                                              <p:val>
                                                <p:strVal val="#ppt_x"/>
                                              </p:val>
                                            </p:tav>
                                          </p:tavLst>
                                        </p:anim>
                                        <p:anim calcmode="lin" valueType="num">
                                          <p:cBhvr additive="base">
                                            <p:cTn id="48" dur="500" fill="hold"/>
                                            <p:tgtEl>
                                              <p:spTgt spid="25"/>
                                            </p:tgtEl>
                                            <p:attrNameLst>
                                              <p:attrName>ppt_y</p:attrName>
                                            </p:attrNameLst>
                                          </p:cBhvr>
                                          <p:tavLst>
                                            <p:tav tm="0">
                                              <p:val>
                                                <p:strVal val="#ppt_y"/>
                                              </p:val>
                                            </p:tav>
                                            <p:tav tm="100000">
                                              <p:val>
                                                <p:strVal val="#ppt_y"/>
                                              </p:val>
                                            </p:tav>
                                          </p:tavLst>
                                        </p:anim>
                                      </p:childTnLst>
                                    </p:cTn>
                                  </p:par>
                                  <p:par>
                                    <p:cTn id="49" presetID="2" presetClass="entr" presetSubtype="8" fill="hold" grpId="0" nodeType="withEffect">
                                      <p:stCondLst>
                                        <p:cond delay="0"/>
                                      </p:stCondLst>
                                      <p:childTnLst>
                                        <p:set>
                                          <p:cBhvr>
                                            <p:cTn id="50" dur="1" fill="hold">
                                              <p:stCondLst>
                                                <p:cond delay="0"/>
                                              </p:stCondLst>
                                            </p:cTn>
                                            <p:tgtEl>
                                              <p:spTgt spid="24"/>
                                            </p:tgtEl>
                                            <p:attrNameLst>
                                              <p:attrName>style.visibility</p:attrName>
                                            </p:attrNameLst>
                                          </p:cBhvr>
                                          <p:to>
                                            <p:strVal val="visible"/>
                                          </p:to>
                                        </p:set>
                                        <p:anim calcmode="lin" valueType="num">
                                          <p:cBhvr additive="base">
                                            <p:cTn id="51" dur="500" fill="hold"/>
                                            <p:tgtEl>
                                              <p:spTgt spid="24"/>
                                            </p:tgtEl>
                                            <p:attrNameLst>
                                              <p:attrName>ppt_x</p:attrName>
                                            </p:attrNameLst>
                                          </p:cBhvr>
                                          <p:tavLst>
                                            <p:tav tm="0">
                                              <p:val>
                                                <p:strVal val="0-#ppt_w/2"/>
                                              </p:val>
                                            </p:tav>
                                            <p:tav tm="100000">
                                              <p:val>
                                                <p:strVal val="#ppt_x"/>
                                              </p:val>
                                            </p:tav>
                                          </p:tavLst>
                                        </p:anim>
                                        <p:anim calcmode="lin" valueType="num">
                                          <p:cBhvr additive="base">
                                            <p:cTn id="52" dur="500" fill="hold"/>
                                            <p:tgtEl>
                                              <p:spTgt spid="24"/>
                                            </p:tgtEl>
                                            <p:attrNameLst>
                                              <p:attrName>ppt_y</p:attrName>
                                            </p:attrNameLst>
                                          </p:cBhvr>
                                          <p:tavLst>
                                            <p:tav tm="0">
                                              <p:val>
                                                <p:strVal val="#ppt_y"/>
                                              </p:val>
                                            </p:tav>
                                            <p:tav tm="100000">
                                              <p:val>
                                                <p:strVal val="#ppt_y"/>
                                              </p:val>
                                            </p:tav>
                                          </p:tavLst>
                                        </p:anim>
                                      </p:childTnLst>
                                    </p:cTn>
                                  </p:par>
                                  <p:par>
                                    <p:cTn id="53" presetID="2" presetClass="entr" presetSubtype="8" fill="hold" nodeType="withEffect">
                                      <p:stCondLst>
                                        <p:cond delay="0"/>
                                      </p:stCondLst>
                                      <p:childTnLst>
                                        <p:set>
                                          <p:cBhvr>
                                            <p:cTn id="54" dur="1" fill="hold">
                                              <p:stCondLst>
                                                <p:cond delay="0"/>
                                              </p:stCondLst>
                                            </p:cTn>
                                            <p:tgtEl>
                                              <p:spTgt spid="34"/>
                                            </p:tgtEl>
                                            <p:attrNameLst>
                                              <p:attrName>style.visibility</p:attrName>
                                            </p:attrNameLst>
                                          </p:cBhvr>
                                          <p:to>
                                            <p:strVal val="visible"/>
                                          </p:to>
                                        </p:set>
                                        <p:anim calcmode="lin" valueType="num">
                                          <p:cBhvr additive="base">
                                            <p:cTn id="55" dur="500" fill="hold"/>
                                            <p:tgtEl>
                                              <p:spTgt spid="34"/>
                                            </p:tgtEl>
                                            <p:attrNameLst>
                                              <p:attrName>ppt_x</p:attrName>
                                            </p:attrNameLst>
                                          </p:cBhvr>
                                          <p:tavLst>
                                            <p:tav tm="0">
                                              <p:val>
                                                <p:strVal val="0-#ppt_w/2"/>
                                              </p:val>
                                            </p:tav>
                                            <p:tav tm="100000">
                                              <p:val>
                                                <p:strVal val="#ppt_x"/>
                                              </p:val>
                                            </p:tav>
                                          </p:tavLst>
                                        </p:anim>
                                        <p:anim calcmode="lin" valueType="num">
                                          <p:cBhvr additive="base">
                                            <p:cTn id="56" dur="500" fill="hold"/>
                                            <p:tgtEl>
                                              <p:spTgt spid="34"/>
                                            </p:tgtEl>
                                            <p:attrNameLst>
                                              <p:attrName>ppt_y</p:attrName>
                                            </p:attrNameLst>
                                          </p:cBhvr>
                                          <p:tavLst>
                                            <p:tav tm="0">
                                              <p:val>
                                                <p:strVal val="#ppt_y"/>
                                              </p:val>
                                            </p:tav>
                                            <p:tav tm="100000">
                                              <p:val>
                                                <p:strVal val="#ppt_y"/>
                                              </p:val>
                                            </p:tav>
                                          </p:tavLst>
                                        </p:anim>
                                      </p:childTnLst>
                                    </p:cTn>
                                  </p:par>
                                  <p:par>
                                    <p:cTn id="57" presetID="2" presetClass="entr" presetSubtype="2" fill="hold" nodeType="withEffect">
                                      <p:stCondLst>
                                        <p:cond delay="0"/>
                                      </p:stCondLst>
                                      <p:childTnLst>
                                        <p:set>
                                          <p:cBhvr>
                                            <p:cTn id="58" dur="1" fill="hold">
                                              <p:stCondLst>
                                                <p:cond delay="0"/>
                                              </p:stCondLst>
                                            </p:cTn>
                                            <p:tgtEl>
                                              <p:spTgt spid="17"/>
                                            </p:tgtEl>
                                            <p:attrNameLst>
                                              <p:attrName>style.visibility</p:attrName>
                                            </p:attrNameLst>
                                          </p:cBhvr>
                                          <p:to>
                                            <p:strVal val="visible"/>
                                          </p:to>
                                        </p:set>
                                        <p:anim calcmode="lin" valueType="num">
                                          <p:cBhvr additive="base">
                                            <p:cTn id="59" dur="500" fill="hold"/>
                                            <p:tgtEl>
                                              <p:spTgt spid="17"/>
                                            </p:tgtEl>
                                            <p:attrNameLst>
                                              <p:attrName>ppt_x</p:attrName>
                                            </p:attrNameLst>
                                          </p:cBhvr>
                                          <p:tavLst>
                                            <p:tav tm="0">
                                              <p:val>
                                                <p:strVal val="1+#ppt_w/2"/>
                                              </p:val>
                                            </p:tav>
                                            <p:tav tm="100000">
                                              <p:val>
                                                <p:strVal val="#ppt_x"/>
                                              </p:val>
                                            </p:tav>
                                          </p:tavLst>
                                        </p:anim>
                                        <p:anim calcmode="lin" valueType="num">
                                          <p:cBhvr additive="base">
                                            <p:cTn id="60" dur="500" fill="hold"/>
                                            <p:tgtEl>
                                              <p:spTgt spid="17"/>
                                            </p:tgtEl>
                                            <p:attrNameLst>
                                              <p:attrName>ppt_y</p:attrName>
                                            </p:attrNameLst>
                                          </p:cBhvr>
                                          <p:tavLst>
                                            <p:tav tm="0">
                                              <p:val>
                                                <p:strVal val="#ppt_y"/>
                                              </p:val>
                                            </p:tav>
                                            <p:tav tm="100000">
                                              <p:val>
                                                <p:strVal val="#ppt_y"/>
                                              </p:val>
                                            </p:tav>
                                          </p:tavLst>
                                        </p:anim>
                                      </p:childTnLst>
                                    </p:cTn>
                                  </p:par>
                                  <p:par>
                                    <p:cTn id="61" presetID="2" presetClass="entr" presetSubtype="2" fill="hold" nodeType="withEffect">
                                      <p:stCondLst>
                                        <p:cond delay="0"/>
                                      </p:stCondLst>
                                      <p:childTnLst>
                                        <p:set>
                                          <p:cBhvr>
                                            <p:cTn id="62" dur="1" fill="hold">
                                              <p:stCondLst>
                                                <p:cond delay="0"/>
                                              </p:stCondLst>
                                            </p:cTn>
                                            <p:tgtEl>
                                              <p:spTgt spid="29"/>
                                            </p:tgtEl>
                                            <p:attrNameLst>
                                              <p:attrName>style.visibility</p:attrName>
                                            </p:attrNameLst>
                                          </p:cBhvr>
                                          <p:to>
                                            <p:strVal val="visible"/>
                                          </p:to>
                                        </p:set>
                                        <p:anim calcmode="lin" valueType="num">
                                          <p:cBhvr additive="base">
                                            <p:cTn id="63" dur="500" fill="hold"/>
                                            <p:tgtEl>
                                              <p:spTgt spid="29"/>
                                            </p:tgtEl>
                                            <p:attrNameLst>
                                              <p:attrName>ppt_x</p:attrName>
                                            </p:attrNameLst>
                                          </p:cBhvr>
                                          <p:tavLst>
                                            <p:tav tm="0">
                                              <p:val>
                                                <p:strVal val="1+#ppt_w/2"/>
                                              </p:val>
                                            </p:tav>
                                            <p:tav tm="100000">
                                              <p:val>
                                                <p:strVal val="#ppt_x"/>
                                              </p:val>
                                            </p:tav>
                                          </p:tavLst>
                                        </p:anim>
                                        <p:anim calcmode="lin" valueType="num">
                                          <p:cBhvr additive="base">
                                            <p:cTn id="64" dur="500" fill="hold"/>
                                            <p:tgtEl>
                                              <p:spTgt spid="29"/>
                                            </p:tgtEl>
                                            <p:attrNameLst>
                                              <p:attrName>ppt_y</p:attrName>
                                            </p:attrNameLst>
                                          </p:cBhvr>
                                          <p:tavLst>
                                            <p:tav tm="0">
                                              <p:val>
                                                <p:strVal val="#ppt_y"/>
                                              </p:val>
                                            </p:tav>
                                            <p:tav tm="100000">
                                              <p:val>
                                                <p:strVal val="#ppt_y"/>
                                              </p:val>
                                            </p:tav>
                                          </p:tavLst>
                                        </p:anim>
                                      </p:childTnLst>
                                    </p:cTn>
                                  </p:par>
                                  <p:par>
                                    <p:cTn id="65" presetID="2" presetClass="entr" presetSubtype="2" fill="hold" nodeType="withEffect">
                                      <p:stCondLst>
                                        <p:cond delay="0"/>
                                      </p:stCondLst>
                                      <p:childTnLst>
                                        <p:set>
                                          <p:cBhvr>
                                            <p:cTn id="66" dur="1" fill="hold">
                                              <p:stCondLst>
                                                <p:cond delay="0"/>
                                              </p:stCondLst>
                                            </p:cTn>
                                            <p:tgtEl>
                                              <p:spTgt spid="43"/>
                                            </p:tgtEl>
                                            <p:attrNameLst>
                                              <p:attrName>style.visibility</p:attrName>
                                            </p:attrNameLst>
                                          </p:cBhvr>
                                          <p:to>
                                            <p:strVal val="visible"/>
                                          </p:to>
                                        </p:set>
                                        <p:anim calcmode="lin" valueType="num">
                                          <p:cBhvr additive="base">
                                            <p:cTn id="67" dur="500" fill="hold"/>
                                            <p:tgtEl>
                                              <p:spTgt spid="43"/>
                                            </p:tgtEl>
                                            <p:attrNameLst>
                                              <p:attrName>ppt_x</p:attrName>
                                            </p:attrNameLst>
                                          </p:cBhvr>
                                          <p:tavLst>
                                            <p:tav tm="0">
                                              <p:val>
                                                <p:strVal val="1+#ppt_w/2"/>
                                              </p:val>
                                            </p:tav>
                                            <p:tav tm="100000">
                                              <p:val>
                                                <p:strVal val="#ppt_x"/>
                                              </p:val>
                                            </p:tav>
                                          </p:tavLst>
                                        </p:anim>
                                        <p:anim calcmode="lin" valueType="num">
                                          <p:cBhvr additive="base">
                                            <p:cTn id="68" dur="500" fill="hold"/>
                                            <p:tgtEl>
                                              <p:spTgt spid="4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8" grpId="0" animBg="1"/>
          <p:bldP spid="9" grpId="0" animBg="1"/>
          <p:bldP spid="10" grpId="0" animBg="1"/>
          <p:bldP spid="11" grpId="0" animBg="1"/>
          <p:bldP spid="22" grpId="0" animBg="1"/>
          <p:bldP spid="23" grpId="0" animBg="1"/>
          <p:bldP spid="24" grpId="0"/>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stCondLst>
                                        <p:cond delay="0"/>
                                      </p:stCondLst>
                                      <p:childTnLst>
                                        <p:set>
                                          <p:cBhvr>
                                            <p:cTn id="6" dur="1" fill="hold">
                                              <p:stCondLst>
                                                <p:cond delay="0"/>
                                              </p:stCondLst>
                                            </p:cTn>
                                            <p:tgtEl>
                                              <p:spTgt spid="40"/>
                                            </p:tgtEl>
                                            <p:attrNameLst>
                                              <p:attrName>style.visibility</p:attrName>
                                            </p:attrNameLst>
                                          </p:cBhvr>
                                          <p:to>
                                            <p:strVal val="visible"/>
                                          </p:to>
                                        </p:set>
                                        <p:anim calcmode="lin" valueType="num">
                                          <p:cBhvr additive="base">
                                            <p:cTn id="7" dur="1000" fill="hold"/>
                                            <p:tgtEl>
                                              <p:spTgt spid="40"/>
                                            </p:tgtEl>
                                            <p:attrNameLst>
                                              <p:attrName>ppt_x</p:attrName>
                                            </p:attrNameLst>
                                          </p:cBhvr>
                                          <p:tavLst>
                                            <p:tav tm="0">
                                              <p:val>
                                                <p:strVal val="#ppt_x"/>
                                              </p:val>
                                            </p:tav>
                                            <p:tav tm="100000">
                                              <p:val>
                                                <p:strVal val="#ppt_x"/>
                                              </p:val>
                                            </p:tav>
                                          </p:tavLst>
                                        </p:anim>
                                        <p:anim calcmode="lin" valueType="num">
                                          <p:cBhvr additive="base">
                                            <p:cTn id="8" dur="1000" fill="hold"/>
                                            <p:tgtEl>
                                              <p:spTgt spid="40"/>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1" presetClass="entr" presetSubtype="1"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wheel(1)">
                                          <p:cBhvr>
                                            <p:cTn id="13" dur="2000"/>
                                            <p:tgtEl>
                                              <p:spTgt spid="2"/>
                                            </p:tgtEl>
                                          </p:cBhvr>
                                        </p:animEffect>
                                      </p:childTnLst>
                                    </p:cTn>
                                  </p:par>
                                </p:childTnLst>
                              </p:cTn>
                            </p:par>
                          </p:childTnLst>
                        </p:cTn>
                      </p:par>
                      <p:par>
                        <p:cTn id="14" fill="hold">
                          <p:stCondLst>
                            <p:cond delay="indefinite"/>
                          </p:stCondLst>
                          <p:childTnLst>
                            <p:par>
                              <p:cTn id="15" fill="hold">
                                <p:stCondLst>
                                  <p:cond delay="0"/>
                                </p:stCondLst>
                                <p:childTnLst>
                                  <p:par>
                                    <p:cTn id="16" presetID="6" presetClass="entr" presetSubtype="32" fill="hold" nodeType="click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circle(out)">
                                          <p:cBhvr>
                                            <p:cTn id="18" dur="1000"/>
                                            <p:tgtEl>
                                              <p:spTgt spid="3"/>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500"/>
                                            <p:tgtEl>
                                              <p:spTgt spid="9"/>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fade">
                                          <p:cBhvr>
                                            <p:cTn id="26" dur="500"/>
                                            <p:tgtEl>
                                              <p:spTgt spid="8"/>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22"/>
                                            </p:tgtEl>
                                            <p:attrNameLst>
                                              <p:attrName>style.visibility</p:attrName>
                                            </p:attrNameLst>
                                          </p:cBhvr>
                                          <p:to>
                                            <p:strVal val="visible"/>
                                          </p:to>
                                        </p:set>
                                        <p:animEffect transition="in" filter="fade">
                                          <p:cBhvr>
                                            <p:cTn id="29" dur="500"/>
                                            <p:tgtEl>
                                              <p:spTgt spid="22"/>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fade">
                                          <p:cBhvr>
                                            <p:cTn id="32" dur="500"/>
                                            <p:tgtEl>
                                              <p:spTgt spid="11"/>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fade">
                                          <p:cBhvr>
                                            <p:cTn id="35" dur="500"/>
                                            <p:tgtEl>
                                              <p:spTgt spid="10"/>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23"/>
                                            </p:tgtEl>
                                            <p:attrNameLst>
                                              <p:attrName>style.visibility</p:attrName>
                                            </p:attrNameLst>
                                          </p:cBhvr>
                                          <p:to>
                                            <p:strVal val="visible"/>
                                          </p:to>
                                        </p:set>
                                        <p:animEffect transition="in" filter="fade">
                                          <p:cBhvr>
                                            <p:cTn id="38" dur="500"/>
                                            <p:tgtEl>
                                              <p:spTgt spid="23"/>
                                            </p:tgtEl>
                                          </p:cBhvr>
                                        </p:animEffect>
                                      </p:childTnLst>
                                    </p:cTn>
                                  </p:par>
                                </p:childTnLst>
                              </p:cTn>
                            </p:par>
                          </p:childTnLst>
                        </p:cTn>
                      </p:par>
                      <p:par>
                        <p:cTn id="39" fill="hold">
                          <p:stCondLst>
                            <p:cond delay="indefinite"/>
                          </p:stCondLst>
                          <p:childTnLst>
                            <p:par>
                              <p:cTn id="40" fill="hold">
                                <p:stCondLst>
                                  <p:cond delay="0"/>
                                </p:stCondLst>
                                <p:childTnLst>
                                  <p:par>
                                    <p:cTn id="41" presetID="2" presetClass="entr" presetSubtype="8" fill="hold" nodeType="clickEffect">
                                      <p:stCondLst>
                                        <p:cond delay="0"/>
                                      </p:stCondLst>
                                      <p:childTnLst>
                                        <p:set>
                                          <p:cBhvr>
                                            <p:cTn id="42" dur="1" fill="hold">
                                              <p:stCondLst>
                                                <p:cond delay="0"/>
                                              </p:stCondLst>
                                            </p:cTn>
                                            <p:tgtEl>
                                              <p:spTgt spid="12"/>
                                            </p:tgtEl>
                                            <p:attrNameLst>
                                              <p:attrName>style.visibility</p:attrName>
                                            </p:attrNameLst>
                                          </p:cBhvr>
                                          <p:to>
                                            <p:strVal val="visible"/>
                                          </p:to>
                                        </p:set>
                                        <p:anim calcmode="lin" valueType="num">
                                          <p:cBhvr additive="base">
                                            <p:cTn id="43" dur="500" fill="hold"/>
                                            <p:tgtEl>
                                              <p:spTgt spid="12"/>
                                            </p:tgtEl>
                                            <p:attrNameLst>
                                              <p:attrName>ppt_x</p:attrName>
                                            </p:attrNameLst>
                                          </p:cBhvr>
                                          <p:tavLst>
                                            <p:tav tm="0">
                                              <p:val>
                                                <p:strVal val="0-#ppt_w/2"/>
                                              </p:val>
                                            </p:tav>
                                            <p:tav tm="100000">
                                              <p:val>
                                                <p:strVal val="#ppt_x"/>
                                              </p:val>
                                            </p:tav>
                                          </p:tavLst>
                                        </p:anim>
                                        <p:anim calcmode="lin" valueType="num">
                                          <p:cBhvr additive="base">
                                            <p:cTn id="44" dur="500" fill="hold"/>
                                            <p:tgtEl>
                                              <p:spTgt spid="12"/>
                                            </p:tgtEl>
                                            <p:attrNameLst>
                                              <p:attrName>ppt_y</p:attrName>
                                            </p:attrNameLst>
                                          </p:cBhvr>
                                          <p:tavLst>
                                            <p:tav tm="0">
                                              <p:val>
                                                <p:strVal val="#ppt_y"/>
                                              </p:val>
                                            </p:tav>
                                            <p:tav tm="100000">
                                              <p:val>
                                                <p:strVal val="#ppt_y"/>
                                              </p:val>
                                            </p:tav>
                                          </p:tavLst>
                                        </p:anim>
                                      </p:childTnLst>
                                    </p:cTn>
                                  </p:par>
                                  <p:par>
                                    <p:cTn id="45" presetID="2" presetClass="entr" presetSubtype="8" fill="hold" nodeType="withEffect">
                                      <p:stCondLst>
                                        <p:cond delay="0"/>
                                      </p:stCondLst>
                                      <p:childTnLst>
                                        <p:set>
                                          <p:cBhvr>
                                            <p:cTn id="46" dur="1" fill="hold">
                                              <p:stCondLst>
                                                <p:cond delay="0"/>
                                              </p:stCondLst>
                                            </p:cTn>
                                            <p:tgtEl>
                                              <p:spTgt spid="25"/>
                                            </p:tgtEl>
                                            <p:attrNameLst>
                                              <p:attrName>style.visibility</p:attrName>
                                            </p:attrNameLst>
                                          </p:cBhvr>
                                          <p:to>
                                            <p:strVal val="visible"/>
                                          </p:to>
                                        </p:set>
                                        <p:anim calcmode="lin" valueType="num">
                                          <p:cBhvr additive="base">
                                            <p:cTn id="47" dur="500" fill="hold"/>
                                            <p:tgtEl>
                                              <p:spTgt spid="25"/>
                                            </p:tgtEl>
                                            <p:attrNameLst>
                                              <p:attrName>ppt_x</p:attrName>
                                            </p:attrNameLst>
                                          </p:cBhvr>
                                          <p:tavLst>
                                            <p:tav tm="0">
                                              <p:val>
                                                <p:strVal val="0-#ppt_w/2"/>
                                              </p:val>
                                            </p:tav>
                                            <p:tav tm="100000">
                                              <p:val>
                                                <p:strVal val="#ppt_x"/>
                                              </p:val>
                                            </p:tav>
                                          </p:tavLst>
                                        </p:anim>
                                        <p:anim calcmode="lin" valueType="num">
                                          <p:cBhvr additive="base">
                                            <p:cTn id="48" dur="500" fill="hold"/>
                                            <p:tgtEl>
                                              <p:spTgt spid="25"/>
                                            </p:tgtEl>
                                            <p:attrNameLst>
                                              <p:attrName>ppt_y</p:attrName>
                                            </p:attrNameLst>
                                          </p:cBhvr>
                                          <p:tavLst>
                                            <p:tav tm="0">
                                              <p:val>
                                                <p:strVal val="#ppt_y"/>
                                              </p:val>
                                            </p:tav>
                                            <p:tav tm="100000">
                                              <p:val>
                                                <p:strVal val="#ppt_y"/>
                                              </p:val>
                                            </p:tav>
                                          </p:tavLst>
                                        </p:anim>
                                      </p:childTnLst>
                                    </p:cTn>
                                  </p:par>
                                  <p:par>
                                    <p:cTn id="49" presetID="2" presetClass="entr" presetSubtype="8" fill="hold" grpId="0" nodeType="withEffect">
                                      <p:stCondLst>
                                        <p:cond delay="0"/>
                                      </p:stCondLst>
                                      <p:childTnLst>
                                        <p:set>
                                          <p:cBhvr>
                                            <p:cTn id="50" dur="1" fill="hold">
                                              <p:stCondLst>
                                                <p:cond delay="0"/>
                                              </p:stCondLst>
                                            </p:cTn>
                                            <p:tgtEl>
                                              <p:spTgt spid="24"/>
                                            </p:tgtEl>
                                            <p:attrNameLst>
                                              <p:attrName>style.visibility</p:attrName>
                                            </p:attrNameLst>
                                          </p:cBhvr>
                                          <p:to>
                                            <p:strVal val="visible"/>
                                          </p:to>
                                        </p:set>
                                        <p:anim calcmode="lin" valueType="num">
                                          <p:cBhvr additive="base">
                                            <p:cTn id="51" dur="500" fill="hold"/>
                                            <p:tgtEl>
                                              <p:spTgt spid="24"/>
                                            </p:tgtEl>
                                            <p:attrNameLst>
                                              <p:attrName>ppt_x</p:attrName>
                                            </p:attrNameLst>
                                          </p:cBhvr>
                                          <p:tavLst>
                                            <p:tav tm="0">
                                              <p:val>
                                                <p:strVal val="0-#ppt_w/2"/>
                                              </p:val>
                                            </p:tav>
                                            <p:tav tm="100000">
                                              <p:val>
                                                <p:strVal val="#ppt_x"/>
                                              </p:val>
                                            </p:tav>
                                          </p:tavLst>
                                        </p:anim>
                                        <p:anim calcmode="lin" valueType="num">
                                          <p:cBhvr additive="base">
                                            <p:cTn id="52" dur="500" fill="hold"/>
                                            <p:tgtEl>
                                              <p:spTgt spid="24"/>
                                            </p:tgtEl>
                                            <p:attrNameLst>
                                              <p:attrName>ppt_y</p:attrName>
                                            </p:attrNameLst>
                                          </p:cBhvr>
                                          <p:tavLst>
                                            <p:tav tm="0">
                                              <p:val>
                                                <p:strVal val="#ppt_y"/>
                                              </p:val>
                                            </p:tav>
                                            <p:tav tm="100000">
                                              <p:val>
                                                <p:strVal val="#ppt_y"/>
                                              </p:val>
                                            </p:tav>
                                          </p:tavLst>
                                        </p:anim>
                                      </p:childTnLst>
                                    </p:cTn>
                                  </p:par>
                                  <p:par>
                                    <p:cTn id="53" presetID="2" presetClass="entr" presetSubtype="8" fill="hold" nodeType="withEffect">
                                      <p:stCondLst>
                                        <p:cond delay="0"/>
                                      </p:stCondLst>
                                      <p:childTnLst>
                                        <p:set>
                                          <p:cBhvr>
                                            <p:cTn id="54" dur="1" fill="hold">
                                              <p:stCondLst>
                                                <p:cond delay="0"/>
                                              </p:stCondLst>
                                            </p:cTn>
                                            <p:tgtEl>
                                              <p:spTgt spid="34"/>
                                            </p:tgtEl>
                                            <p:attrNameLst>
                                              <p:attrName>style.visibility</p:attrName>
                                            </p:attrNameLst>
                                          </p:cBhvr>
                                          <p:to>
                                            <p:strVal val="visible"/>
                                          </p:to>
                                        </p:set>
                                        <p:anim calcmode="lin" valueType="num">
                                          <p:cBhvr additive="base">
                                            <p:cTn id="55" dur="500" fill="hold"/>
                                            <p:tgtEl>
                                              <p:spTgt spid="34"/>
                                            </p:tgtEl>
                                            <p:attrNameLst>
                                              <p:attrName>ppt_x</p:attrName>
                                            </p:attrNameLst>
                                          </p:cBhvr>
                                          <p:tavLst>
                                            <p:tav tm="0">
                                              <p:val>
                                                <p:strVal val="0-#ppt_w/2"/>
                                              </p:val>
                                            </p:tav>
                                            <p:tav tm="100000">
                                              <p:val>
                                                <p:strVal val="#ppt_x"/>
                                              </p:val>
                                            </p:tav>
                                          </p:tavLst>
                                        </p:anim>
                                        <p:anim calcmode="lin" valueType="num">
                                          <p:cBhvr additive="base">
                                            <p:cTn id="56" dur="500" fill="hold"/>
                                            <p:tgtEl>
                                              <p:spTgt spid="34"/>
                                            </p:tgtEl>
                                            <p:attrNameLst>
                                              <p:attrName>ppt_y</p:attrName>
                                            </p:attrNameLst>
                                          </p:cBhvr>
                                          <p:tavLst>
                                            <p:tav tm="0">
                                              <p:val>
                                                <p:strVal val="#ppt_y"/>
                                              </p:val>
                                            </p:tav>
                                            <p:tav tm="100000">
                                              <p:val>
                                                <p:strVal val="#ppt_y"/>
                                              </p:val>
                                            </p:tav>
                                          </p:tavLst>
                                        </p:anim>
                                      </p:childTnLst>
                                    </p:cTn>
                                  </p:par>
                                  <p:par>
                                    <p:cTn id="57" presetID="2" presetClass="entr" presetSubtype="2" fill="hold" nodeType="withEffect">
                                      <p:stCondLst>
                                        <p:cond delay="0"/>
                                      </p:stCondLst>
                                      <p:childTnLst>
                                        <p:set>
                                          <p:cBhvr>
                                            <p:cTn id="58" dur="1" fill="hold">
                                              <p:stCondLst>
                                                <p:cond delay="0"/>
                                              </p:stCondLst>
                                            </p:cTn>
                                            <p:tgtEl>
                                              <p:spTgt spid="17"/>
                                            </p:tgtEl>
                                            <p:attrNameLst>
                                              <p:attrName>style.visibility</p:attrName>
                                            </p:attrNameLst>
                                          </p:cBhvr>
                                          <p:to>
                                            <p:strVal val="visible"/>
                                          </p:to>
                                        </p:set>
                                        <p:anim calcmode="lin" valueType="num">
                                          <p:cBhvr additive="base">
                                            <p:cTn id="59" dur="500" fill="hold"/>
                                            <p:tgtEl>
                                              <p:spTgt spid="17"/>
                                            </p:tgtEl>
                                            <p:attrNameLst>
                                              <p:attrName>ppt_x</p:attrName>
                                            </p:attrNameLst>
                                          </p:cBhvr>
                                          <p:tavLst>
                                            <p:tav tm="0">
                                              <p:val>
                                                <p:strVal val="1+#ppt_w/2"/>
                                              </p:val>
                                            </p:tav>
                                            <p:tav tm="100000">
                                              <p:val>
                                                <p:strVal val="#ppt_x"/>
                                              </p:val>
                                            </p:tav>
                                          </p:tavLst>
                                        </p:anim>
                                        <p:anim calcmode="lin" valueType="num">
                                          <p:cBhvr additive="base">
                                            <p:cTn id="60" dur="500" fill="hold"/>
                                            <p:tgtEl>
                                              <p:spTgt spid="17"/>
                                            </p:tgtEl>
                                            <p:attrNameLst>
                                              <p:attrName>ppt_y</p:attrName>
                                            </p:attrNameLst>
                                          </p:cBhvr>
                                          <p:tavLst>
                                            <p:tav tm="0">
                                              <p:val>
                                                <p:strVal val="#ppt_y"/>
                                              </p:val>
                                            </p:tav>
                                            <p:tav tm="100000">
                                              <p:val>
                                                <p:strVal val="#ppt_y"/>
                                              </p:val>
                                            </p:tav>
                                          </p:tavLst>
                                        </p:anim>
                                      </p:childTnLst>
                                    </p:cTn>
                                  </p:par>
                                  <p:par>
                                    <p:cTn id="61" presetID="2" presetClass="entr" presetSubtype="2" fill="hold" nodeType="withEffect">
                                      <p:stCondLst>
                                        <p:cond delay="0"/>
                                      </p:stCondLst>
                                      <p:childTnLst>
                                        <p:set>
                                          <p:cBhvr>
                                            <p:cTn id="62" dur="1" fill="hold">
                                              <p:stCondLst>
                                                <p:cond delay="0"/>
                                              </p:stCondLst>
                                            </p:cTn>
                                            <p:tgtEl>
                                              <p:spTgt spid="29"/>
                                            </p:tgtEl>
                                            <p:attrNameLst>
                                              <p:attrName>style.visibility</p:attrName>
                                            </p:attrNameLst>
                                          </p:cBhvr>
                                          <p:to>
                                            <p:strVal val="visible"/>
                                          </p:to>
                                        </p:set>
                                        <p:anim calcmode="lin" valueType="num">
                                          <p:cBhvr additive="base">
                                            <p:cTn id="63" dur="500" fill="hold"/>
                                            <p:tgtEl>
                                              <p:spTgt spid="29"/>
                                            </p:tgtEl>
                                            <p:attrNameLst>
                                              <p:attrName>ppt_x</p:attrName>
                                            </p:attrNameLst>
                                          </p:cBhvr>
                                          <p:tavLst>
                                            <p:tav tm="0">
                                              <p:val>
                                                <p:strVal val="1+#ppt_w/2"/>
                                              </p:val>
                                            </p:tav>
                                            <p:tav tm="100000">
                                              <p:val>
                                                <p:strVal val="#ppt_x"/>
                                              </p:val>
                                            </p:tav>
                                          </p:tavLst>
                                        </p:anim>
                                        <p:anim calcmode="lin" valueType="num">
                                          <p:cBhvr additive="base">
                                            <p:cTn id="64" dur="500" fill="hold"/>
                                            <p:tgtEl>
                                              <p:spTgt spid="29"/>
                                            </p:tgtEl>
                                            <p:attrNameLst>
                                              <p:attrName>ppt_y</p:attrName>
                                            </p:attrNameLst>
                                          </p:cBhvr>
                                          <p:tavLst>
                                            <p:tav tm="0">
                                              <p:val>
                                                <p:strVal val="#ppt_y"/>
                                              </p:val>
                                            </p:tav>
                                            <p:tav tm="100000">
                                              <p:val>
                                                <p:strVal val="#ppt_y"/>
                                              </p:val>
                                            </p:tav>
                                          </p:tavLst>
                                        </p:anim>
                                      </p:childTnLst>
                                    </p:cTn>
                                  </p:par>
                                  <p:par>
                                    <p:cTn id="65" presetID="2" presetClass="entr" presetSubtype="2" fill="hold" nodeType="withEffect">
                                      <p:stCondLst>
                                        <p:cond delay="0"/>
                                      </p:stCondLst>
                                      <p:childTnLst>
                                        <p:set>
                                          <p:cBhvr>
                                            <p:cTn id="66" dur="1" fill="hold">
                                              <p:stCondLst>
                                                <p:cond delay="0"/>
                                              </p:stCondLst>
                                            </p:cTn>
                                            <p:tgtEl>
                                              <p:spTgt spid="43"/>
                                            </p:tgtEl>
                                            <p:attrNameLst>
                                              <p:attrName>style.visibility</p:attrName>
                                            </p:attrNameLst>
                                          </p:cBhvr>
                                          <p:to>
                                            <p:strVal val="visible"/>
                                          </p:to>
                                        </p:set>
                                        <p:anim calcmode="lin" valueType="num">
                                          <p:cBhvr additive="base">
                                            <p:cTn id="67" dur="500" fill="hold"/>
                                            <p:tgtEl>
                                              <p:spTgt spid="43"/>
                                            </p:tgtEl>
                                            <p:attrNameLst>
                                              <p:attrName>ppt_x</p:attrName>
                                            </p:attrNameLst>
                                          </p:cBhvr>
                                          <p:tavLst>
                                            <p:tav tm="0">
                                              <p:val>
                                                <p:strVal val="1+#ppt_w/2"/>
                                              </p:val>
                                            </p:tav>
                                            <p:tav tm="100000">
                                              <p:val>
                                                <p:strVal val="#ppt_x"/>
                                              </p:val>
                                            </p:tav>
                                          </p:tavLst>
                                        </p:anim>
                                        <p:anim calcmode="lin" valueType="num">
                                          <p:cBhvr additive="base">
                                            <p:cTn id="68" dur="500" fill="hold"/>
                                            <p:tgtEl>
                                              <p:spTgt spid="4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8" grpId="0" animBg="1"/>
          <p:bldP spid="9" grpId="0" animBg="1"/>
          <p:bldP spid="10" grpId="0" animBg="1"/>
          <p:bldP spid="11" grpId="0" animBg="1"/>
          <p:bldP spid="22" grpId="0" animBg="1"/>
          <p:bldP spid="23" grpId="0" animBg="1"/>
          <p:bldP spid="24" grpId="0"/>
        </p:bldLst>
      </p:timing>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矩形 27"/>
          <p:cNvSpPr/>
          <p:nvPr/>
        </p:nvSpPr>
        <p:spPr>
          <a:xfrm>
            <a:off x="490220" y="633730"/>
            <a:ext cx="11172825" cy="5774055"/>
          </a:xfrm>
          <a:prstGeom prst="rect">
            <a:avLst/>
          </a:prstGeom>
          <a:solidFill>
            <a:schemeClr val="bg1"/>
          </a:solidFill>
          <a:ln w="254000">
            <a:solidFill>
              <a:srgbClr val="F8B6D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p:cNvSpPr txBox="1"/>
          <p:nvPr/>
        </p:nvSpPr>
        <p:spPr>
          <a:xfrm>
            <a:off x="4221480" y="334010"/>
            <a:ext cx="3418205" cy="583565"/>
          </a:xfrm>
          <a:prstGeom prst="rect">
            <a:avLst/>
          </a:prstGeom>
          <a:solidFill>
            <a:schemeClr val="bg1"/>
          </a:solidFill>
        </p:spPr>
        <p:txBody>
          <a:bodyPr wrap="square" rtlCol="0">
            <a:spAutoFit/>
          </a:bodyPr>
          <a:lstStyle/>
          <a:p>
            <a:r>
              <a:rPr lang="en-US" altLang="zh-CN" sz="3200">
                <a:latin typeface="微软雅黑" panose="020B0503020204020204" pitchFamily="34" charset="-122"/>
                <a:ea typeface="微软雅黑" panose="020B0503020204020204" pitchFamily="34" charset="-122"/>
              </a:rPr>
              <a:t>  </a:t>
            </a:r>
            <a:r>
              <a:rPr lang="zh-CN" altLang="en-US" sz="3200">
                <a:latin typeface="微软雅黑" panose="020B0503020204020204" pitchFamily="34" charset="-122"/>
                <a:ea typeface="微软雅黑" panose="020B0503020204020204" pitchFamily="34" charset="-122"/>
              </a:rPr>
              <a:t>请输入你的题目</a:t>
            </a:r>
          </a:p>
        </p:txBody>
      </p:sp>
      <p:pic>
        <p:nvPicPr>
          <p:cNvPr id="10" name="图片 9"/>
          <p:cNvPicPr>
            <a:picLocks noChangeAspect="1"/>
          </p:cNvPicPr>
          <p:nvPr/>
        </p:nvPicPr>
        <p:blipFill>
          <a:blip r:embed="rId3"/>
          <a:stretch>
            <a:fillRect/>
          </a:stretch>
        </p:blipFill>
        <p:spPr>
          <a:xfrm>
            <a:off x="10448925" y="-1971040"/>
            <a:ext cx="3568700" cy="3359150"/>
          </a:xfrm>
          <a:prstGeom prst="rect">
            <a:avLst/>
          </a:prstGeom>
        </p:spPr>
      </p:pic>
      <p:pic>
        <p:nvPicPr>
          <p:cNvPr id="11" name="图片 10"/>
          <p:cNvPicPr>
            <a:picLocks noChangeAspect="1"/>
          </p:cNvPicPr>
          <p:nvPr/>
        </p:nvPicPr>
        <p:blipFill>
          <a:blip r:embed="rId4"/>
          <a:stretch>
            <a:fillRect/>
          </a:stretch>
        </p:blipFill>
        <p:spPr>
          <a:xfrm>
            <a:off x="9572625" y="-680085"/>
            <a:ext cx="1981200" cy="1597660"/>
          </a:xfrm>
          <a:prstGeom prst="rect">
            <a:avLst/>
          </a:prstGeom>
        </p:spPr>
      </p:pic>
      <p:pic>
        <p:nvPicPr>
          <p:cNvPr id="22" name="图片 21"/>
          <p:cNvPicPr>
            <a:picLocks noChangeAspect="1"/>
          </p:cNvPicPr>
          <p:nvPr/>
        </p:nvPicPr>
        <p:blipFill>
          <a:blip r:embed="rId5"/>
          <a:stretch>
            <a:fillRect/>
          </a:stretch>
        </p:blipFill>
        <p:spPr>
          <a:xfrm>
            <a:off x="-942340" y="4718050"/>
            <a:ext cx="2829560" cy="2901950"/>
          </a:xfrm>
          <a:prstGeom prst="rect">
            <a:avLst/>
          </a:prstGeom>
        </p:spPr>
      </p:pic>
      <p:pic>
        <p:nvPicPr>
          <p:cNvPr id="23" name="图片 22"/>
          <p:cNvPicPr>
            <a:picLocks noChangeAspect="1"/>
          </p:cNvPicPr>
          <p:nvPr/>
        </p:nvPicPr>
        <p:blipFill>
          <a:blip r:embed="rId6"/>
          <a:stretch>
            <a:fillRect/>
          </a:stretch>
        </p:blipFill>
        <p:spPr>
          <a:xfrm>
            <a:off x="490220" y="5680075"/>
            <a:ext cx="2313305" cy="1762125"/>
          </a:xfrm>
          <a:prstGeom prst="rect">
            <a:avLst/>
          </a:prstGeom>
        </p:spPr>
      </p:pic>
      <p:sp>
        <p:nvSpPr>
          <p:cNvPr id="50" name="椭圆 49"/>
          <p:cNvSpPr/>
          <p:nvPr/>
        </p:nvSpPr>
        <p:spPr>
          <a:xfrm>
            <a:off x="10072369" y="2395321"/>
            <a:ext cx="785784" cy="785784"/>
          </a:xfrm>
          <a:prstGeom prst="ellipse">
            <a:avLst/>
          </a:prstGeom>
          <a:solidFill>
            <a:srgbClr val="9EDAE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dirty="0">
              <a:solidFill>
                <a:srgbClr val="FFFFFF"/>
              </a:solidFill>
              <a:latin typeface="Calibri" panose="020F0502020204030204"/>
              <a:ea typeface="微软雅黑" panose="020B0503020204020204" pitchFamily="34" charset="-122"/>
            </a:endParaRPr>
          </a:p>
        </p:txBody>
      </p:sp>
      <p:sp>
        <p:nvSpPr>
          <p:cNvPr id="51" name="椭圆 50"/>
          <p:cNvSpPr/>
          <p:nvPr/>
        </p:nvSpPr>
        <p:spPr>
          <a:xfrm>
            <a:off x="7915727" y="2395321"/>
            <a:ext cx="785784" cy="785784"/>
          </a:xfrm>
          <a:prstGeom prst="ellipse">
            <a:avLst/>
          </a:prstGeom>
          <a:solidFill>
            <a:srgbClr val="418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dirty="0">
              <a:solidFill>
                <a:srgbClr val="FFFFFF"/>
              </a:solidFill>
              <a:latin typeface="Calibri" panose="020F0502020204030204"/>
              <a:ea typeface="微软雅黑" panose="020B0503020204020204" pitchFamily="34" charset="-122"/>
            </a:endParaRPr>
          </a:p>
        </p:txBody>
      </p:sp>
      <p:sp>
        <p:nvSpPr>
          <p:cNvPr id="52" name="椭圆 51"/>
          <p:cNvSpPr/>
          <p:nvPr/>
        </p:nvSpPr>
        <p:spPr>
          <a:xfrm>
            <a:off x="5703108" y="2395321"/>
            <a:ext cx="785784" cy="785784"/>
          </a:xfrm>
          <a:prstGeom prst="ellipse">
            <a:avLst/>
          </a:prstGeom>
          <a:solidFill>
            <a:srgbClr val="FCEC2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dirty="0">
              <a:solidFill>
                <a:srgbClr val="FFFFFF"/>
              </a:solidFill>
              <a:latin typeface="Calibri" panose="020F0502020204030204"/>
              <a:ea typeface="微软雅黑" panose="020B0503020204020204" pitchFamily="34" charset="-122"/>
            </a:endParaRPr>
          </a:p>
        </p:txBody>
      </p:sp>
      <p:sp>
        <p:nvSpPr>
          <p:cNvPr id="53" name="椭圆 52"/>
          <p:cNvSpPr/>
          <p:nvPr/>
        </p:nvSpPr>
        <p:spPr>
          <a:xfrm>
            <a:off x="3531992" y="2395321"/>
            <a:ext cx="785784" cy="785784"/>
          </a:xfrm>
          <a:prstGeom prst="ellipse">
            <a:avLst/>
          </a:prstGeom>
          <a:solidFill>
            <a:srgbClr val="FF929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dirty="0">
              <a:solidFill>
                <a:srgbClr val="FFFFFF"/>
              </a:solidFill>
              <a:latin typeface="Calibri" panose="020F0502020204030204"/>
              <a:ea typeface="微软雅黑" panose="020B0503020204020204" pitchFamily="34" charset="-122"/>
            </a:endParaRPr>
          </a:p>
        </p:txBody>
      </p:sp>
      <p:sp>
        <p:nvSpPr>
          <p:cNvPr id="54" name="椭圆 53"/>
          <p:cNvSpPr/>
          <p:nvPr/>
        </p:nvSpPr>
        <p:spPr>
          <a:xfrm>
            <a:off x="1306759" y="2395321"/>
            <a:ext cx="785784" cy="785784"/>
          </a:xfrm>
          <a:prstGeom prst="ellipse">
            <a:avLst/>
          </a:prstGeom>
          <a:solidFill>
            <a:srgbClr val="4188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dirty="0">
              <a:solidFill>
                <a:srgbClr val="FFFFFF"/>
              </a:solidFill>
              <a:latin typeface="Calibri" panose="020F0502020204030204"/>
              <a:ea typeface="微软雅黑" panose="020B0503020204020204" pitchFamily="34" charset="-122"/>
            </a:endParaRPr>
          </a:p>
        </p:txBody>
      </p:sp>
      <p:sp>
        <p:nvSpPr>
          <p:cNvPr id="78" name="矩形 77"/>
          <p:cNvSpPr/>
          <p:nvPr/>
        </p:nvSpPr>
        <p:spPr>
          <a:xfrm>
            <a:off x="5593297" y="3516424"/>
            <a:ext cx="1005403" cy="338554"/>
          </a:xfrm>
          <a:prstGeom prst="rect">
            <a:avLst/>
          </a:prstGeom>
        </p:spPr>
        <p:txBody>
          <a:bodyPr wrap="none">
            <a:spAutoFit/>
          </a:bodyPr>
          <a:lstStyle/>
          <a:p>
            <a:pPr algn="ctr">
              <a:defRPr/>
            </a:pPr>
            <a:r>
              <a:rPr lang="zh-CN" altLang="en-US" sz="1600" dirty="0">
                <a:ln w="6350">
                  <a:noFill/>
                </a:ln>
                <a:solidFill>
                  <a:srgbClr val="333333"/>
                </a:solidFill>
                <a:latin typeface="微软雅黑" panose="020B0503020204020204" pitchFamily="34" charset="-122"/>
                <a:ea typeface="微软雅黑" panose="020B0503020204020204" pitchFamily="34" charset="-122"/>
              </a:rPr>
              <a:t>添加标题</a:t>
            </a:r>
          </a:p>
        </p:txBody>
      </p:sp>
      <p:sp>
        <p:nvSpPr>
          <p:cNvPr id="79" name="矩形 78"/>
          <p:cNvSpPr/>
          <p:nvPr/>
        </p:nvSpPr>
        <p:spPr>
          <a:xfrm>
            <a:off x="3389706" y="3516424"/>
            <a:ext cx="1005403" cy="338554"/>
          </a:xfrm>
          <a:prstGeom prst="rect">
            <a:avLst/>
          </a:prstGeom>
        </p:spPr>
        <p:txBody>
          <a:bodyPr wrap="none">
            <a:spAutoFit/>
          </a:bodyPr>
          <a:lstStyle/>
          <a:p>
            <a:pPr algn="ctr">
              <a:defRPr/>
            </a:pPr>
            <a:r>
              <a:rPr lang="zh-CN" altLang="en-US" sz="1600" dirty="0">
                <a:ln w="6350">
                  <a:noFill/>
                </a:ln>
                <a:solidFill>
                  <a:srgbClr val="333333"/>
                </a:solidFill>
                <a:latin typeface="微软雅黑" panose="020B0503020204020204" pitchFamily="34" charset="-122"/>
                <a:ea typeface="微软雅黑" panose="020B0503020204020204" pitchFamily="34" charset="-122"/>
              </a:rPr>
              <a:t>添加标题</a:t>
            </a:r>
          </a:p>
        </p:txBody>
      </p:sp>
      <p:sp>
        <p:nvSpPr>
          <p:cNvPr id="80" name="矩形 79"/>
          <p:cNvSpPr/>
          <p:nvPr/>
        </p:nvSpPr>
        <p:spPr>
          <a:xfrm>
            <a:off x="930036" y="3516424"/>
            <a:ext cx="1517560" cy="338554"/>
          </a:xfrm>
          <a:prstGeom prst="rect">
            <a:avLst/>
          </a:prstGeom>
        </p:spPr>
        <p:txBody>
          <a:bodyPr wrap="square">
            <a:spAutoFit/>
          </a:bodyPr>
          <a:lstStyle/>
          <a:p>
            <a:pPr algn="ctr">
              <a:defRPr/>
            </a:pPr>
            <a:r>
              <a:rPr lang="zh-CN" altLang="en-US" sz="1600" dirty="0">
                <a:ln w="6350">
                  <a:noFill/>
                </a:ln>
                <a:solidFill>
                  <a:srgbClr val="333333"/>
                </a:solidFill>
                <a:latin typeface="微软雅黑" panose="020B0503020204020204" pitchFamily="34" charset="-122"/>
                <a:ea typeface="微软雅黑" panose="020B0503020204020204" pitchFamily="34" charset="-122"/>
              </a:rPr>
              <a:t>添加标题</a:t>
            </a:r>
          </a:p>
        </p:txBody>
      </p:sp>
      <p:sp>
        <p:nvSpPr>
          <p:cNvPr id="81" name="矩形 80"/>
          <p:cNvSpPr/>
          <p:nvPr/>
        </p:nvSpPr>
        <p:spPr>
          <a:xfrm>
            <a:off x="10009509" y="3516424"/>
            <a:ext cx="1005403" cy="338554"/>
          </a:xfrm>
          <a:prstGeom prst="rect">
            <a:avLst/>
          </a:prstGeom>
        </p:spPr>
        <p:txBody>
          <a:bodyPr wrap="none">
            <a:spAutoFit/>
          </a:bodyPr>
          <a:lstStyle/>
          <a:p>
            <a:pPr algn="ctr">
              <a:defRPr/>
            </a:pPr>
            <a:r>
              <a:rPr lang="zh-CN" altLang="en-US" sz="1600" dirty="0">
                <a:ln w="6350">
                  <a:noFill/>
                </a:ln>
                <a:solidFill>
                  <a:srgbClr val="333333"/>
                </a:solidFill>
                <a:latin typeface="微软雅黑" panose="020B0503020204020204" pitchFamily="34" charset="-122"/>
                <a:ea typeface="微软雅黑" panose="020B0503020204020204" pitchFamily="34" charset="-122"/>
              </a:rPr>
              <a:t>添加标题</a:t>
            </a:r>
          </a:p>
        </p:txBody>
      </p:sp>
      <p:sp>
        <p:nvSpPr>
          <p:cNvPr id="82" name="矩形 81"/>
          <p:cNvSpPr/>
          <p:nvPr/>
        </p:nvSpPr>
        <p:spPr>
          <a:xfrm>
            <a:off x="7805918" y="3516424"/>
            <a:ext cx="1005403" cy="338554"/>
          </a:xfrm>
          <a:prstGeom prst="rect">
            <a:avLst/>
          </a:prstGeom>
        </p:spPr>
        <p:txBody>
          <a:bodyPr wrap="none">
            <a:spAutoFit/>
          </a:bodyPr>
          <a:lstStyle/>
          <a:p>
            <a:pPr algn="ctr">
              <a:defRPr/>
            </a:pPr>
            <a:r>
              <a:rPr lang="zh-CN" altLang="en-US" sz="1600" dirty="0">
                <a:ln w="6350">
                  <a:noFill/>
                </a:ln>
                <a:solidFill>
                  <a:srgbClr val="333333"/>
                </a:solidFill>
                <a:latin typeface="微软雅黑" panose="020B0503020204020204" pitchFamily="34" charset="-122"/>
                <a:ea typeface="微软雅黑" panose="020B0503020204020204" pitchFamily="34" charset="-122"/>
              </a:rPr>
              <a:t>添加标题</a:t>
            </a:r>
          </a:p>
        </p:txBody>
      </p:sp>
      <p:sp>
        <p:nvSpPr>
          <p:cNvPr id="83" name="Freeform 9"/>
          <p:cNvSpPr>
            <a:spLocks noEditPoints="1"/>
          </p:cNvSpPr>
          <p:nvPr/>
        </p:nvSpPr>
        <p:spPr bwMode="auto">
          <a:xfrm>
            <a:off x="10211605" y="2623996"/>
            <a:ext cx="507312" cy="330552"/>
          </a:xfrm>
          <a:custGeom>
            <a:avLst/>
            <a:gdLst>
              <a:gd name="T0" fmla="*/ 58 w 215"/>
              <a:gd name="T1" fmla="*/ 83 h 140"/>
              <a:gd name="T2" fmla="*/ 58 w 215"/>
              <a:gd name="T3" fmla="*/ 91 h 140"/>
              <a:gd name="T4" fmla="*/ 161 w 215"/>
              <a:gd name="T5" fmla="*/ 87 h 140"/>
              <a:gd name="T6" fmla="*/ 58 w 215"/>
              <a:gd name="T7" fmla="*/ 73 h 140"/>
              <a:gd name="T8" fmla="*/ 98 w 215"/>
              <a:gd name="T9" fmla="*/ 73 h 140"/>
              <a:gd name="T10" fmla="*/ 102 w 215"/>
              <a:gd name="T11" fmla="*/ 34 h 140"/>
              <a:gd name="T12" fmla="*/ 58 w 215"/>
              <a:gd name="T13" fmla="*/ 30 h 140"/>
              <a:gd name="T14" fmla="*/ 54 w 215"/>
              <a:gd name="T15" fmla="*/ 69 h 140"/>
              <a:gd name="T16" fmla="*/ 63 w 215"/>
              <a:gd name="T17" fmla="*/ 38 h 140"/>
              <a:gd name="T18" fmla="*/ 94 w 215"/>
              <a:gd name="T19" fmla="*/ 38 h 140"/>
              <a:gd name="T20" fmla="*/ 63 w 215"/>
              <a:gd name="T21" fmla="*/ 65 h 140"/>
              <a:gd name="T22" fmla="*/ 27 w 215"/>
              <a:gd name="T23" fmla="*/ 121 h 140"/>
              <a:gd name="T24" fmla="*/ 189 w 215"/>
              <a:gd name="T25" fmla="*/ 121 h 140"/>
              <a:gd name="T26" fmla="*/ 196 w 215"/>
              <a:gd name="T27" fmla="*/ 7 h 140"/>
              <a:gd name="T28" fmla="*/ 27 w 215"/>
              <a:gd name="T29" fmla="*/ 0 h 140"/>
              <a:gd name="T30" fmla="*/ 20 w 215"/>
              <a:gd name="T31" fmla="*/ 114 h 140"/>
              <a:gd name="T32" fmla="*/ 33 w 215"/>
              <a:gd name="T33" fmla="*/ 13 h 140"/>
              <a:gd name="T34" fmla="*/ 182 w 215"/>
              <a:gd name="T35" fmla="*/ 13 h 140"/>
              <a:gd name="T36" fmla="*/ 33 w 215"/>
              <a:gd name="T37" fmla="*/ 107 h 140"/>
              <a:gd name="T38" fmla="*/ 157 w 215"/>
              <a:gd name="T39" fmla="*/ 48 h 140"/>
              <a:gd name="T40" fmla="*/ 111 w 215"/>
              <a:gd name="T41" fmla="*/ 48 h 140"/>
              <a:gd name="T42" fmla="*/ 111 w 215"/>
              <a:gd name="T43" fmla="*/ 56 h 140"/>
              <a:gd name="T44" fmla="*/ 161 w 215"/>
              <a:gd name="T45" fmla="*/ 52 h 140"/>
              <a:gd name="T46" fmla="*/ 157 w 215"/>
              <a:gd name="T47" fmla="*/ 65 h 140"/>
              <a:gd name="T48" fmla="*/ 111 w 215"/>
              <a:gd name="T49" fmla="*/ 65 h 140"/>
              <a:gd name="T50" fmla="*/ 111 w 215"/>
              <a:gd name="T51" fmla="*/ 73 h 140"/>
              <a:gd name="T52" fmla="*/ 161 w 215"/>
              <a:gd name="T53" fmla="*/ 69 h 140"/>
              <a:gd name="T54" fmla="*/ 157 w 215"/>
              <a:gd name="T55" fmla="*/ 30 h 140"/>
              <a:gd name="T56" fmla="*/ 111 w 215"/>
              <a:gd name="T57" fmla="*/ 30 h 140"/>
              <a:gd name="T58" fmla="*/ 111 w 215"/>
              <a:gd name="T59" fmla="*/ 38 h 140"/>
              <a:gd name="T60" fmla="*/ 161 w 215"/>
              <a:gd name="T61" fmla="*/ 34 h 140"/>
              <a:gd name="T62" fmla="*/ 209 w 215"/>
              <a:gd name="T63" fmla="*/ 127 h 140"/>
              <a:gd name="T64" fmla="*/ 7 w 215"/>
              <a:gd name="T65" fmla="*/ 127 h 140"/>
              <a:gd name="T66" fmla="*/ 7 w 215"/>
              <a:gd name="T67" fmla="*/ 140 h 140"/>
              <a:gd name="T68" fmla="*/ 215 w 215"/>
              <a:gd name="T69" fmla="*/ 134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15" h="140">
                <a:moveTo>
                  <a:pt x="157" y="83"/>
                </a:moveTo>
                <a:cubicBezTo>
                  <a:pt x="58" y="83"/>
                  <a:pt x="58" y="83"/>
                  <a:pt x="58" y="83"/>
                </a:cubicBezTo>
                <a:cubicBezTo>
                  <a:pt x="56" y="83"/>
                  <a:pt x="54" y="84"/>
                  <a:pt x="54" y="87"/>
                </a:cubicBezTo>
                <a:cubicBezTo>
                  <a:pt x="54" y="89"/>
                  <a:pt x="56" y="91"/>
                  <a:pt x="58" y="91"/>
                </a:cubicBezTo>
                <a:cubicBezTo>
                  <a:pt x="157" y="91"/>
                  <a:pt x="157" y="91"/>
                  <a:pt x="157" y="91"/>
                </a:cubicBezTo>
                <a:cubicBezTo>
                  <a:pt x="159" y="91"/>
                  <a:pt x="161" y="89"/>
                  <a:pt x="161" y="87"/>
                </a:cubicBezTo>
                <a:cubicBezTo>
                  <a:pt x="161" y="84"/>
                  <a:pt x="159" y="83"/>
                  <a:pt x="157" y="83"/>
                </a:cubicBezTo>
                <a:close/>
                <a:moveTo>
                  <a:pt x="58" y="73"/>
                </a:moveTo>
                <a:cubicBezTo>
                  <a:pt x="58" y="73"/>
                  <a:pt x="58" y="73"/>
                  <a:pt x="58" y="73"/>
                </a:cubicBezTo>
                <a:cubicBezTo>
                  <a:pt x="98" y="73"/>
                  <a:pt x="98" y="73"/>
                  <a:pt x="98" y="73"/>
                </a:cubicBezTo>
                <a:cubicBezTo>
                  <a:pt x="100" y="73"/>
                  <a:pt x="102" y="71"/>
                  <a:pt x="102" y="69"/>
                </a:cubicBezTo>
                <a:cubicBezTo>
                  <a:pt x="102" y="34"/>
                  <a:pt x="102" y="34"/>
                  <a:pt x="102" y="34"/>
                </a:cubicBezTo>
                <a:cubicBezTo>
                  <a:pt x="102" y="32"/>
                  <a:pt x="100" y="30"/>
                  <a:pt x="98" y="30"/>
                </a:cubicBezTo>
                <a:cubicBezTo>
                  <a:pt x="58" y="30"/>
                  <a:pt x="58" y="30"/>
                  <a:pt x="58" y="30"/>
                </a:cubicBezTo>
                <a:cubicBezTo>
                  <a:pt x="56" y="30"/>
                  <a:pt x="54" y="32"/>
                  <a:pt x="54" y="34"/>
                </a:cubicBezTo>
                <a:cubicBezTo>
                  <a:pt x="54" y="69"/>
                  <a:pt x="54" y="69"/>
                  <a:pt x="54" y="69"/>
                </a:cubicBezTo>
                <a:cubicBezTo>
                  <a:pt x="54" y="71"/>
                  <a:pt x="56" y="73"/>
                  <a:pt x="58" y="73"/>
                </a:cubicBezTo>
                <a:close/>
                <a:moveTo>
                  <a:pt x="63" y="38"/>
                </a:moveTo>
                <a:cubicBezTo>
                  <a:pt x="63" y="38"/>
                  <a:pt x="63" y="38"/>
                  <a:pt x="63" y="38"/>
                </a:cubicBezTo>
                <a:cubicBezTo>
                  <a:pt x="94" y="38"/>
                  <a:pt x="94" y="38"/>
                  <a:pt x="94" y="38"/>
                </a:cubicBezTo>
                <a:cubicBezTo>
                  <a:pt x="94" y="65"/>
                  <a:pt x="94" y="65"/>
                  <a:pt x="94" y="65"/>
                </a:cubicBezTo>
                <a:cubicBezTo>
                  <a:pt x="63" y="65"/>
                  <a:pt x="63" y="65"/>
                  <a:pt x="63" y="65"/>
                </a:cubicBezTo>
                <a:cubicBezTo>
                  <a:pt x="63" y="38"/>
                  <a:pt x="63" y="38"/>
                  <a:pt x="63" y="38"/>
                </a:cubicBezTo>
                <a:close/>
                <a:moveTo>
                  <a:pt x="27" y="121"/>
                </a:moveTo>
                <a:cubicBezTo>
                  <a:pt x="27" y="121"/>
                  <a:pt x="27" y="121"/>
                  <a:pt x="27" y="121"/>
                </a:cubicBezTo>
                <a:cubicBezTo>
                  <a:pt x="189" y="121"/>
                  <a:pt x="189" y="121"/>
                  <a:pt x="189" y="121"/>
                </a:cubicBezTo>
                <a:cubicBezTo>
                  <a:pt x="193" y="121"/>
                  <a:pt x="196" y="118"/>
                  <a:pt x="196" y="114"/>
                </a:cubicBezTo>
                <a:cubicBezTo>
                  <a:pt x="196" y="7"/>
                  <a:pt x="196" y="7"/>
                  <a:pt x="196" y="7"/>
                </a:cubicBezTo>
                <a:cubicBezTo>
                  <a:pt x="196" y="3"/>
                  <a:pt x="193" y="0"/>
                  <a:pt x="189" y="0"/>
                </a:cubicBezTo>
                <a:cubicBezTo>
                  <a:pt x="27" y="0"/>
                  <a:pt x="27" y="0"/>
                  <a:pt x="27" y="0"/>
                </a:cubicBezTo>
                <a:cubicBezTo>
                  <a:pt x="23" y="0"/>
                  <a:pt x="20" y="3"/>
                  <a:pt x="20" y="7"/>
                </a:cubicBezTo>
                <a:cubicBezTo>
                  <a:pt x="20" y="114"/>
                  <a:pt x="20" y="114"/>
                  <a:pt x="20" y="114"/>
                </a:cubicBezTo>
                <a:cubicBezTo>
                  <a:pt x="20" y="118"/>
                  <a:pt x="23" y="121"/>
                  <a:pt x="27" y="121"/>
                </a:cubicBezTo>
                <a:close/>
                <a:moveTo>
                  <a:pt x="33" y="13"/>
                </a:moveTo>
                <a:cubicBezTo>
                  <a:pt x="33" y="13"/>
                  <a:pt x="33" y="13"/>
                  <a:pt x="33" y="13"/>
                </a:cubicBezTo>
                <a:cubicBezTo>
                  <a:pt x="182" y="13"/>
                  <a:pt x="182" y="13"/>
                  <a:pt x="182" y="13"/>
                </a:cubicBezTo>
                <a:cubicBezTo>
                  <a:pt x="182" y="107"/>
                  <a:pt x="182" y="107"/>
                  <a:pt x="182" y="107"/>
                </a:cubicBezTo>
                <a:cubicBezTo>
                  <a:pt x="33" y="107"/>
                  <a:pt x="33" y="107"/>
                  <a:pt x="33" y="107"/>
                </a:cubicBezTo>
                <a:cubicBezTo>
                  <a:pt x="33" y="13"/>
                  <a:pt x="33" y="13"/>
                  <a:pt x="33" y="13"/>
                </a:cubicBezTo>
                <a:close/>
                <a:moveTo>
                  <a:pt x="157" y="48"/>
                </a:moveTo>
                <a:cubicBezTo>
                  <a:pt x="157" y="48"/>
                  <a:pt x="157" y="48"/>
                  <a:pt x="157" y="48"/>
                </a:cubicBezTo>
                <a:cubicBezTo>
                  <a:pt x="111" y="48"/>
                  <a:pt x="111" y="48"/>
                  <a:pt x="111" y="48"/>
                </a:cubicBezTo>
                <a:cubicBezTo>
                  <a:pt x="108" y="48"/>
                  <a:pt x="107" y="49"/>
                  <a:pt x="107" y="52"/>
                </a:cubicBezTo>
                <a:cubicBezTo>
                  <a:pt x="107" y="54"/>
                  <a:pt x="108" y="56"/>
                  <a:pt x="111" y="56"/>
                </a:cubicBezTo>
                <a:cubicBezTo>
                  <a:pt x="157" y="56"/>
                  <a:pt x="157" y="56"/>
                  <a:pt x="157" y="56"/>
                </a:cubicBezTo>
                <a:cubicBezTo>
                  <a:pt x="159" y="56"/>
                  <a:pt x="161" y="54"/>
                  <a:pt x="161" y="52"/>
                </a:cubicBezTo>
                <a:cubicBezTo>
                  <a:pt x="161" y="49"/>
                  <a:pt x="159" y="48"/>
                  <a:pt x="157" y="48"/>
                </a:cubicBezTo>
                <a:close/>
                <a:moveTo>
                  <a:pt x="157" y="65"/>
                </a:moveTo>
                <a:cubicBezTo>
                  <a:pt x="157" y="65"/>
                  <a:pt x="157" y="65"/>
                  <a:pt x="157" y="65"/>
                </a:cubicBezTo>
                <a:cubicBezTo>
                  <a:pt x="111" y="65"/>
                  <a:pt x="111" y="65"/>
                  <a:pt x="111" y="65"/>
                </a:cubicBezTo>
                <a:cubicBezTo>
                  <a:pt x="108" y="65"/>
                  <a:pt x="107" y="67"/>
                  <a:pt x="107" y="69"/>
                </a:cubicBezTo>
                <a:cubicBezTo>
                  <a:pt x="107" y="71"/>
                  <a:pt x="108" y="73"/>
                  <a:pt x="111" y="73"/>
                </a:cubicBezTo>
                <a:cubicBezTo>
                  <a:pt x="157" y="73"/>
                  <a:pt x="157" y="73"/>
                  <a:pt x="157" y="73"/>
                </a:cubicBezTo>
                <a:cubicBezTo>
                  <a:pt x="159" y="73"/>
                  <a:pt x="161" y="71"/>
                  <a:pt x="161" y="69"/>
                </a:cubicBezTo>
                <a:cubicBezTo>
                  <a:pt x="161" y="67"/>
                  <a:pt x="159" y="65"/>
                  <a:pt x="157" y="65"/>
                </a:cubicBezTo>
                <a:close/>
                <a:moveTo>
                  <a:pt x="157" y="30"/>
                </a:moveTo>
                <a:cubicBezTo>
                  <a:pt x="157" y="30"/>
                  <a:pt x="157" y="30"/>
                  <a:pt x="157" y="30"/>
                </a:cubicBezTo>
                <a:cubicBezTo>
                  <a:pt x="111" y="30"/>
                  <a:pt x="111" y="30"/>
                  <a:pt x="111" y="30"/>
                </a:cubicBezTo>
                <a:cubicBezTo>
                  <a:pt x="108" y="30"/>
                  <a:pt x="107" y="32"/>
                  <a:pt x="107" y="34"/>
                </a:cubicBezTo>
                <a:cubicBezTo>
                  <a:pt x="107" y="37"/>
                  <a:pt x="108" y="38"/>
                  <a:pt x="111" y="38"/>
                </a:cubicBezTo>
                <a:cubicBezTo>
                  <a:pt x="157" y="38"/>
                  <a:pt x="157" y="38"/>
                  <a:pt x="157" y="38"/>
                </a:cubicBezTo>
                <a:cubicBezTo>
                  <a:pt x="159" y="38"/>
                  <a:pt x="161" y="37"/>
                  <a:pt x="161" y="34"/>
                </a:cubicBezTo>
                <a:cubicBezTo>
                  <a:pt x="161" y="32"/>
                  <a:pt x="159" y="30"/>
                  <a:pt x="157" y="30"/>
                </a:cubicBezTo>
                <a:close/>
                <a:moveTo>
                  <a:pt x="209" y="127"/>
                </a:moveTo>
                <a:cubicBezTo>
                  <a:pt x="209" y="127"/>
                  <a:pt x="209" y="127"/>
                  <a:pt x="209" y="127"/>
                </a:cubicBezTo>
                <a:cubicBezTo>
                  <a:pt x="7" y="127"/>
                  <a:pt x="7" y="127"/>
                  <a:pt x="7" y="127"/>
                </a:cubicBezTo>
                <a:cubicBezTo>
                  <a:pt x="3" y="127"/>
                  <a:pt x="0" y="130"/>
                  <a:pt x="0" y="134"/>
                </a:cubicBezTo>
                <a:cubicBezTo>
                  <a:pt x="0" y="137"/>
                  <a:pt x="3" y="140"/>
                  <a:pt x="7" y="140"/>
                </a:cubicBezTo>
                <a:cubicBezTo>
                  <a:pt x="209" y="140"/>
                  <a:pt x="209" y="140"/>
                  <a:pt x="209" y="140"/>
                </a:cubicBezTo>
                <a:cubicBezTo>
                  <a:pt x="212" y="140"/>
                  <a:pt x="215" y="137"/>
                  <a:pt x="215" y="134"/>
                </a:cubicBezTo>
                <a:cubicBezTo>
                  <a:pt x="215" y="130"/>
                  <a:pt x="212" y="127"/>
                  <a:pt x="209" y="127"/>
                </a:cubicBezTo>
                <a:close/>
              </a:path>
            </a:pathLst>
          </a:custGeom>
          <a:solidFill>
            <a:schemeClr val="bg1"/>
          </a:solidFill>
          <a:ln>
            <a:noFill/>
          </a:ln>
        </p:spPr>
        <p:txBody>
          <a:bodyPr vert="horz" wrap="square" lIns="121920" tIns="60960" rIns="121920" bIns="60960" numCol="1" anchor="t" anchorCtr="0" compatLnSpc="1"/>
          <a:lstStyle/>
          <a:p>
            <a:pPr>
              <a:defRPr/>
            </a:pPr>
            <a:endParaRPr lang="zh-CN" altLang="en-US" dirty="0">
              <a:solidFill>
                <a:srgbClr val="333333"/>
              </a:solidFill>
              <a:latin typeface="Calibri" panose="020F0502020204030204"/>
              <a:ea typeface="微软雅黑" panose="020B0503020204020204" pitchFamily="34" charset="-122"/>
            </a:endParaRPr>
          </a:p>
        </p:txBody>
      </p:sp>
      <p:sp>
        <p:nvSpPr>
          <p:cNvPr id="84" name="Freeform 10"/>
          <p:cNvSpPr>
            <a:spLocks noEditPoints="1"/>
          </p:cNvSpPr>
          <p:nvPr/>
        </p:nvSpPr>
        <p:spPr bwMode="auto">
          <a:xfrm>
            <a:off x="3733390" y="2600704"/>
            <a:ext cx="382485" cy="383483"/>
          </a:xfrm>
          <a:custGeom>
            <a:avLst/>
            <a:gdLst>
              <a:gd name="T0" fmla="*/ 47 w 162"/>
              <a:gd name="T1" fmla="*/ 34 h 163"/>
              <a:gd name="T2" fmla="*/ 34 w 162"/>
              <a:gd name="T3" fmla="*/ 47 h 163"/>
              <a:gd name="T4" fmla="*/ 32 w 162"/>
              <a:gd name="T5" fmla="*/ 61 h 163"/>
              <a:gd name="T6" fmla="*/ 41 w 162"/>
              <a:gd name="T7" fmla="*/ 52 h 163"/>
              <a:gd name="T8" fmla="*/ 52 w 162"/>
              <a:gd name="T9" fmla="*/ 41 h 163"/>
              <a:gd name="T10" fmla="*/ 60 w 162"/>
              <a:gd name="T11" fmla="*/ 32 h 163"/>
              <a:gd name="T12" fmla="*/ 160 w 162"/>
              <a:gd name="T13" fmla="*/ 150 h 163"/>
              <a:gd name="T14" fmla="*/ 130 w 162"/>
              <a:gd name="T15" fmla="*/ 121 h 163"/>
              <a:gd name="T16" fmla="*/ 147 w 162"/>
              <a:gd name="T17" fmla="*/ 74 h 163"/>
              <a:gd name="T18" fmla="*/ 142 w 162"/>
              <a:gd name="T19" fmla="*/ 46 h 163"/>
              <a:gd name="T20" fmla="*/ 126 w 162"/>
              <a:gd name="T21" fmla="*/ 22 h 163"/>
              <a:gd name="T22" fmla="*/ 74 w 162"/>
              <a:gd name="T23" fmla="*/ 0 h 163"/>
              <a:gd name="T24" fmla="*/ 6 w 162"/>
              <a:gd name="T25" fmla="*/ 46 h 163"/>
              <a:gd name="T26" fmla="*/ 5 w 162"/>
              <a:gd name="T27" fmla="*/ 102 h 163"/>
              <a:gd name="T28" fmla="*/ 21 w 162"/>
              <a:gd name="T29" fmla="*/ 126 h 163"/>
              <a:gd name="T30" fmla="*/ 45 w 162"/>
              <a:gd name="T31" fmla="*/ 142 h 163"/>
              <a:gd name="T32" fmla="*/ 45 w 162"/>
              <a:gd name="T33" fmla="*/ 142 h 163"/>
              <a:gd name="T34" fmla="*/ 102 w 162"/>
              <a:gd name="T35" fmla="*/ 142 h 163"/>
              <a:gd name="T36" fmla="*/ 150 w 162"/>
              <a:gd name="T37" fmla="*/ 160 h 163"/>
              <a:gd name="T38" fmla="*/ 160 w 162"/>
              <a:gd name="T39" fmla="*/ 150 h 163"/>
              <a:gd name="T40" fmla="*/ 116 w 162"/>
              <a:gd name="T41" fmla="*/ 117 h 163"/>
              <a:gd name="T42" fmla="*/ 97 w 162"/>
              <a:gd name="T43" fmla="*/ 130 h 163"/>
              <a:gd name="T44" fmla="*/ 51 w 162"/>
              <a:gd name="T45" fmla="*/ 130 h 163"/>
              <a:gd name="T46" fmla="*/ 31 w 162"/>
              <a:gd name="T47" fmla="*/ 117 h 163"/>
              <a:gd name="T48" fmla="*/ 31 w 162"/>
              <a:gd name="T49" fmla="*/ 117 h 163"/>
              <a:gd name="T50" fmla="*/ 18 w 162"/>
              <a:gd name="T51" fmla="*/ 97 h 163"/>
              <a:gd name="T52" fmla="*/ 18 w 162"/>
              <a:gd name="T53" fmla="*/ 51 h 163"/>
              <a:gd name="T54" fmla="*/ 74 w 162"/>
              <a:gd name="T55" fmla="*/ 14 h 163"/>
              <a:gd name="T56" fmla="*/ 116 w 162"/>
              <a:gd name="T57" fmla="*/ 31 h 163"/>
              <a:gd name="T58" fmla="*/ 129 w 162"/>
              <a:gd name="T59" fmla="*/ 51 h 163"/>
              <a:gd name="T60" fmla="*/ 134 w 162"/>
              <a:gd name="T61" fmla="*/ 74 h 163"/>
              <a:gd name="T62" fmla="*/ 116 w 162"/>
              <a:gd name="T63" fmla="*/ 117 h 163"/>
              <a:gd name="T64" fmla="*/ 117 w 162"/>
              <a:gd name="T65" fmla="*/ 70 h 163"/>
              <a:gd name="T66" fmla="*/ 110 w 162"/>
              <a:gd name="T67" fmla="*/ 89 h 163"/>
              <a:gd name="T68" fmla="*/ 102 w 162"/>
              <a:gd name="T69" fmla="*/ 102 h 163"/>
              <a:gd name="T70" fmla="*/ 74 w 162"/>
              <a:gd name="T71" fmla="*/ 114 h 163"/>
              <a:gd name="T72" fmla="*/ 74 w 162"/>
              <a:gd name="T73" fmla="*/ 122 h 163"/>
              <a:gd name="T74" fmla="*/ 107 w 162"/>
              <a:gd name="T75" fmla="*/ 108 h 163"/>
              <a:gd name="T76" fmla="*/ 118 w 162"/>
              <a:gd name="T77" fmla="*/ 92 h 163"/>
              <a:gd name="T78" fmla="*/ 117 w 162"/>
              <a:gd name="T79" fmla="*/ 70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62" h="163">
                <a:moveTo>
                  <a:pt x="55" y="30"/>
                </a:moveTo>
                <a:cubicBezTo>
                  <a:pt x="52" y="31"/>
                  <a:pt x="50" y="33"/>
                  <a:pt x="47" y="34"/>
                </a:cubicBezTo>
                <a:cubicBezTo>
                  <a:pt x="44" y="36"/>
                  <a:pt x="42" y="38"/>
                  <a:pt x="40" y="40"/>
                </a:cubicBezTo>
                <a:cubicBezTo>
                  <a:pt x="38" y="42"/>
                  <a:pt x="36" y="45"/>
                  <a:pt x="34" y="47"/>
                </a:cubicBezTo>
                <a:cubicBezTo>
                  <a:pt x="32" y="50"/>
                  <a:pt x="31" y="53"/>
                  <a:pt x="30" y="55"/>
                </a:cubicBezTo>
                <a:cubicBezTo>
                  <a:pt x="29" y="57"/>
                  <a:pt x="30" y="60"/>
                  <a:pt x="32" y="61"/>
                </a:cubicBezTo>
                <a:cubicBezTo>
                  <a:pt x="34" y="62"/>
                  <a:pt x="36" y="61"/>
                  <a:pt x="37" y="59"/>
                </a:cubicBezTo>
                <a:cubicBezTo>
                  <a:pt x="38" y="56"/>
                  <a:pt x="39" y="54"/>
                  <a:pt x="41" y="52"/>
                </a:cubicBezTo>
                <a:cubicBezTo>
                  <a:pt x="42" y="50"/>
                  <a:pt x="44" y="48"/>
                  <a:pt x="46" y="46"/>
                </a:cubicBezTo>
                <a:cubicBezTo>
                  <a:pt x="48" y="44"/>
                  <a:pt x="49" y="43"/>
                  <a:pt x="52" y="41"/>
                </a:cubicBezTo>
                <a:cubicBezTo>
                  <a:pt x="54" y="40"/>
                  <a:pt x="56" y="38"/>
                  <a:pt x="58" y="37"/>
                </a:cubicBezTo>
                <a:cubicBezTo>
                  <a:pt x="60" y="37"/>
                  <a:pt x="61" y="34"/>
                  <a:pt x="60" y="32"/>
                </a:cubicBezTo>
                <a:cubicBezTo>
                  <a:pt x="59" y="30"/>
                  <a:pt x="57" y="29"/>
                  <a:pt x="55" y="30"/>
                </a:cubicBezTo>
                <a:close/>
                <a:moveTo>
                  <a:pt x="160" y="150"/>
                </a:moveTo>
                <a:cubicBezTo>
                  <a:pt x="160" y="150"/>
                  <a:pt x="160" y="150"/>
                  <a:pt x="160" y="150"/>
                </a:cubicBezTo>
                <a:cubicBezTo>
                  <a:pt x="130" y="121"/>
                  <a:pt x="130" y="121"/>
                  <a:pt x="130" y="121"/>
                </a:cubicBezTo>
                <a:cubicBezTo>
                  <a:pt x="135" y="115"/>
                  <a:pt x="139" y="109"/>
                  <a:pt x="142" y="102"/>
                </a:cubicBezTo>
                <a:cubicBezTo>
                  <a:pt x="145" y="93"/>
                  <a:pt x="147" y="84"/>
                  <a:pt x="147" y="74"/>
                </a:cubicBezTo>
                <a:cubicBezTo>
                  <a:pt x="147" y="64"/>
                  <a:pt x="145" y="55"/>
                  <a:pt x="142" y="46"/>
                </a:cubicBezTo>
                <a:cubicBezTo>
                  <a:pt x="142" y="46"/>
                  <a:pt x="142" y="46"/>
                  <a:pt x="142" y="46"/>
                </a:cubicBezTo>
                <a:cubicBezTo>
                  <a:pt x="138" y="37"/>
                  <a:pt x="133" y="29"/>
                  <a:pt x="126" y="22"/>
                </a:cubicBezTo>
                <a:cubicBezTo>
                  <a:pt x="126" y="22"/>
                  <a:pt x="126" y="22"/>
                  <a:pt x="126" y="22"/>
                </a:cubicBezTo>
                <a:cubicBezTo>
                  <a:pt x="119" y="15"/>
                  <a:pt x="111" y="10"/>
                  <a:pt x="102" y="6"/>
                </a:cubicBezTo>
                <a:cubicBezTo>
                  <a:pt x="93" y="2"/>
                  <a:pt x="84" y="0"/>
                  <a:pt x="74" y="0"/>
                </a:cubicBezTo>
                <a:cubicBezTo>
                  <a:pt x="53" y="0"/>
                  <a:pt x="35" y="8"/>
                  <a:pt x="21" y="22"/>
                </a:cubicBezTo>
                <a:cubicBezTo>
                  <a:pt x="15" y="29"/>
                  <a:pt x="9" y="37"/>
                  <a:pt x="6" y="46"/>
                </a:cubicBezTo>
                <a:cubicBezTo>
                  <a:pt x="2" y="55"/>
                  <a:pt x="0" y="64"/>
                  <a:pt x="0" y="74"/>
                </a:cubicBezTo>
                <a:cubicBezTo>
                  <a:pt x="0" y="84"/>
                  <a:pt x="2" y="93"/>
                  <a:pt x="5" y="102"/>
                </a:cubicBezTo>
                <a:cubicBezTo>
                  <a:pt x="6" y="102"/>
                  <a:pt x="6" y="102"/>
                  <a:pt x="6" y="102"/>
                </a:cubicBezTo>
                <a:cubicBezTo>
                  <a:pt x="9" y="111"/>
                  <a:pt x="15" y="119"/>
                  <a:pt x="21" y="126"/>
                </a:cubicBezTo>
                <a:cubicBezTo>
                  <a:pt x="22" y="126"/>
                  <a:pt x="22" y="126"/>
                  <a:pt x="22" y="126"/>
                </a:cubicBezTo>
                <a:cubicBezTo>
                  <a:pt x="28" y="133"/>
                  <a:pt x="36" y="138"/>
                  <a:pt x="45" y="142"/>
                </a:cubicBezTo>
                <a:cubicBezTo>
                  <a:pt x="45" y="142"/>
                  <a:pt x="45" y="142"/>
                  <a:pt x="45" y="142"/>
                </a:cubicBezTo>
                <a:cubicBezTo>
                  <a:pt x="45" y="142"/>
                  <a:pt x="45" y="142"/>
                  <a:pt x="45" y="142"/>
                </a:cubicBezTo>
                <a:cubicBezTo>
                  <a:pt x="54" y="146"/>
                  <a:pt x="64" y="148"/>
                  <a:pt x="74" y="148"/>
                </a:cubicBezTo>
                <a:cubicBezTo>
                  <a:pt x="84" y="148"/>
                  <a:pt x="93" y="146"/>
                  <a:pt x="102" y="142"/>
                </a:cubicBezTo>
                <a:cubicBezTo>
                  <a:pt x="109" y="139"/>
                  <a:pt x="115" y="135"/>
                  <a:pt x="121" y="131"/>
                </a:cubicBezTo>
                <a:cubicBezTo>
                  <a:pt x="150" y="160"/>
                  <a:pt x="150" y="160"/>
                  <a:pt x="150" y="160"/>
                </a:cubicBezTo>
                <a:cubicBezTo>
                  <a:pt x="153" y="163"/>
                  <a:pt x="157" y="163"/>
                  <a:pt x="160" y="160"/>
                </a:cubicBezTo>
                <a:cubicBezTo>
                  <a:pt x="162" y="157"/>
                  <a:pt x="162" y="153"/>
                  <a:pt x="160" y="150"/>
                </a:cubicBezTo>
                <a:close/>
                <a:moveTo>
                  <a:pt x="116" y="117"/>
                </a:moveTo>
                <a:cubicBezTo>
                  <a:pt x="116" y="117"/>
                  <a:pt x="116" y="117"/>
                  <a:pt x="116" y="117"/>
                </a:cubicBezTo>
                <a:cubicBezTo>
                  <a:pt x="116" y="117"/>
                  <a:pt x="116" y="117"/>
                  <a:pt x="116" y="117"/>
                </a:cubicBezTo>
                <a:cubicBezTo>
                  <a:pt x="111" y="122"/>
                  <a:pt x="104" y="127"/>
                  <a:pt x="97" y="130"/>
                </a:cubicBezTo>
                <a:cubicBezTo>
                  <a:pt x="90" y="133"/>
                  <a:pt x="82" y="134"/>
                  <a:pt x="74" y="134"/>
                </a:cubicBezTo>
                <a:cubicBezTo>
                  <a:pt x="65" y="134"/>
                  <a:pt x="58" y="133"/>
                  <a:pt x="51" y="130"/>
                </a:cubicBezTo>
                <a:cubicBezTo>
                  <a:pt x="51" y="130"/>
                  <a:pt x="51" y="130"/>
                  <a:pt x="51" y="130"/>
                </a:cubicBezTo>
                <a:cubicBezTo>
                  <a:pt x="43" y="127"/>
                  <a:pt x="37" y="122"/>
                  <a:pt x="31" y="117"/>
                </a:cubicBezTo>
                <a:cubicBezTo>
                  <a:pt x="31" y="117"/>
                  <a:pt x="31" y="117"/>
                  <a:pt x="31" y="117"/>
                </a:cubicBezTo>
                <a:cubicBezTo>
                  <a:pt x="31" y="117"/>
                  <a:pt x="31" y="117"/>
                  <a:pt x="31" y="117"/>
                </a:cubicBezTo>
                <a:cubicBezTo>
                  <a:pt x="26" y="111"/>
                  <a:pt x="21" y="104"/>
                  <a:pt x="18" y="97"/>
                </a:cubicBezTo>
                <a:cubicBezTo>
                  <a:pt x="18" y="97"/>
                  <a:pt x="18" y="97"/>
                  <a:pt x="18" y="97"/>
                </a:cubicBezTo>
                <a:cubicBezTo>
                  <a:pt x="15" y="90"/>
                  <a:pt x="13" y="82"/>
                  <a:pt x="13" y="74"/>
                </a:cubicBezTo>
                <a:cubicBezTo>
                  <a:pt x="13" y="66"/>
                  <a:pt x="15" y="58"/>
                  <a:pt x="18" y="51"/>
                </a:cubicBezTo>
                <a:cubicBezTo>
                  <a:pt x="21" y="44"/>
                  <a:pt x="26" y="37"/>
                  <a:pt x="31" y="31"/>
                </a:cubicBezTo>
                <a:cubicBezTo>
                  <a:pt x="42" y="21"/>
                  <a:pt x="57" y="14"/>
                  <a:pt x="74" y="14"/>
                </a:cubicBezTo>
                <a:cubicBezTo>
                  <a:pt x="82" y="14"/>
                  <a:pt x="90" y="15"/>
                  <a:pt x="97" y="18"/>
                </a:cubicBezTo>
                <a:cubicBezTo>
                  <a:pt x="104" y="21"/>
                  <a:pt x="111" y="26"/>
                  <a:pt x="116" y="31"/>
                </a:cubicBezTo>
                <a:cubicBezTo>
                  <a:pt x="117" y="32"/>
                  <a:pt x="117" y="32"/>
                  <a:pt x="117" y="32"/>
                </a:cubicBezTo>
                <a:cubicBezTo>
                  <a:pt x="122" y="37"/>
                  <a:pt x="126" y="44"/>
                  <a:pt x="129" y="51"/>
                </a:cubicBezTo>
                <a:cubicBezTo>
                  <a:pt x="129" y="51"/>
                  <a:pt x="129" y="51"/>
                  <a:pt x="129" y="51"/>
                </a:cubicBezTo>
                <a:cubicBezTo>
                  <a:pt x="132" y="58"/>
                  <a:pt x="134" y="66"/>
                  <a:pt x="134" y="74"/>
                </a:cubicBezTo>
                <a:cubicBezTo>
                  <a:pt x="134" y="82"/>
                  <a:pt x="132" y="90"/>
                  <a:pt x="129" y="97"/>
                </a:cubicBezTo>
                <a:cubicBezTo>
                  <a:pt x="126" y="104"/>
                  <a:pt x="122" y="111"/>
                  <a:pt x="116" y="117"/>
                </a:cubicBezTo>
                <a:close/>
                <a:moveTo>
                  <a:pt x="117" y="70"/>
                </a:moveTo>
                <a:cubicBezTo>
                  <a:pt x="117" y="70"/>
                  <a:pt x="117" y="70"/>
                  <a:pt x="117" y="70"/>
                </a:cubicBezTo>
                <a:cubicBezTo>
                  <a:pt x="115" y="70"/>
                  <a:pt x="113" y="72"/>
                  <a:pt x="113" y="74"/>
                </a:cubicBezTo>
                <a:cubicBezTo>
                  <a:pt x="113" y="79"/>
                  <a:pt x="112" y="84"/>
                  <a:pt x="110" y="89"/>
                </a:cubicBezTo>
                <a:cubicBezTo>
                  <a:pt x="110" y="89"/>
                  <a:pt x="110" y="89"/>
                  <a:pt x="110" y="89"/>
                </a:cubicBezTo>
                <a:cubicBezTo>
                  <a:pt x="108" y="94"/>
                  <a:pt x="105" y="98"/>
                  <a:pt x="102" y="102"/>
                </a:cubicBezTo>
                <a:cubicBezTo>
                  <a:pt x="98" y="106"/>
                  <a:pt x="94" y="109"/>
                  <a:pt x="89" y="111"/>
                </a:cubicBezTo>
                <a:cubicBezTo>
                  <a:pt x="84" y="113"/>
                  <a:pt x="79" y="114"/>
                  <a:pt x="74" y="114"/>
                </a:cubicBezTo>
                <a:cubicBezTo>
                  <a:pt x="71" y="114"/>
                  <a:pt x="70" y="115"/>
                  <a:pt x="70" y="118"/>
                </a:cubicBezTo>
                <a:cubicBezTo>
                  <a:pt x="70" y="120"/>
                  <a:pt x="71" y="122"/>
                  <a:pt x="74" y="122"/>
                </a:cubicBezTo>
                <a:cubicBezTo>
                  <a:pt x="80" y="122"/>
                  <a:pt x="86" y="120"/>
                  <a:pt x="92" y="118"/>
                </a:cubicBezTo>
                <a:cubicBezTo>
                  <a:pt x="98" y="116"/>
                  <a:pt x="103" y="112"/>
                  <a:pt x="107" y="108"/>
                </a:cubicBezTo>
                <a:cubicBezTo>
                  <a:pt x="112" y="103"/>
                  <a:pt x="115" y="98"/>
                  <a:pt x="118" y="92"/>
                </a:cubicBezTo>
                <a:cubicBezTo>
                  <a:pt x="118" y="92"/>
                  <a:pt x="118" y="92"/>
                  <a:pt x="118" y="92"/>
                </a:cubicBezTo>
                <a:cubicBezTo>
                  <a:pt x="120" y="86"/>
                  <a:pt x="121" y="80"/>
                  <a:pt x="121" y="74"/>
                </a:cubicBezTo>
                <a:cubicBezTo>
                  <a:pt x="121" y="72"/>
                  <a:pt x="120" y="70"/>
                  <a:pt x="117" y="70"/>
                </a:cubicBezTo>
                <a:close/>
              </a:path>
            </a:pathLst>
          </a:custGeom>
          <a:solidFill>
            <a:schemeClr val="bg1"/>
          </a:solidFill>
          <a:ln>
            <a:noFill/>
          </a:ln>
        </p:spPr>
        <p:txBody>
          <a:bodyPr vert="horz" wrap="square" lIns="121920" tIns="60960" rIns="121920" bIns="60960" numCol="1" anchor="t" anchorCtr="0" compatLnSpc="1"/>
          <a:lstStyle/>
          <a:p>
            <a:pPr>
              <a:defRPr/>
            </a:pPr>
            <a:endParaRPr lang="zh-CN" altLang="en-US" dirty="0">
              <a:solidFill>
                <a:srgbClr val="333333"/>
              </a:solidFill>
              <a:latin typeface="Calibri" panose="020F0502020204030204"/>
              <a:ea typeface="微软雅黑" panose="020B0503020204020204" pitchFamily="34" charset="-122"/>
            </a:endParaRPr>
          </a:p>
        </p:txBody>
      </p:sp>
      <p:sp>
        <p:nvSpPr>
          <p:cNvPr id="85" name="Freeform 11"/>
          <p:cNvSpPr>
            <a:spLocks noEditPoints="1"/>
          </p:cNvSpPr>
          <p:nvPr/>
        </p:nvSpPr>
        <p:spPr bwMode="auto">
          <a:xfrm>
            <a:off x="8144571" y="2579496"/>
            <a:ext cx="328557" cy="417435"/>
          </a:xfrm>
          <a:custGeom>
            <a:avLst/>
            <a:gdLst>
              <a:gd name="T0" fmla="*/ 104 w 139"/>
              <a:gd name="T1" fmla="*/ 99 h 177"/>
              <a:gd name="T2" fmla="*/ 91 w 139"/>
              <a:gd name="T3" fmla="*/ 160 h 177"/>
              <a:gd name="T4" fmla="*/ 133 w 139"/>
              <a:gd name="T5" fmla="*/ 164 h 177"/>
              <a:gd name="T6" fmla="*/ 133 w 139"/>
              <a:gd name="T7" fmla="*/ 177 h 177"/>
              <a:gd name="T8" fmla="*/ 0 w 139"/>
              <a:gd name="T9" fmla="*/ 170 h 177"/>
              <a:gd name="T10" fmla="*/ 51 w 139"/>
              <a:gd name="T11" fmla="*/ 164 h 177"/>
              <a:gd name="T12" fmla="*/ 81 w 139"/>
              <a:gd name="T13" fmla="*/ 151 h 177"/>
              <a:gd name="T14" fmla="*/ 10 w 139"/>
              <a:gd name="T15" fmla="*/ 147 h 177"/>
              <a:gd name="T16" fmla="*/ 10 w 139"/>
              <a:gd name="T17" fmla="*/ 139 h 177"/>
              <a:gd name="T18" fmla="*/ 94 w 139"/>
              <a:gd name="T19" fmla="*/ 120 h 177"/>
              <a:gd name="T20" fmla="*/ 84 w 139"/>
              <a:gd name="T21" fmla="*/ 92 h 177"/>
              <a:gd name="T22" fmla="*/ 69 w 139"/>
              <a:gd name="T23" fmla="*/ 94 h 177"/>
              <a:gd name="T24" fmla="*/ 53 w 139"/>
              <a:gd name="T25" fmla="*/ 113 h 177"/>
              <a:gd name="T26" fmla="*/ 46 w 139"/>
              <a:gd name="T27" fmla="*/ 117 h 177"/>
              <a:gd name="T28" fmla="*/ 24 w 139"/>
              <a:gd name="T29" fmla="*/ 109 h 177"/>
              <a:gd name="T30" fmla="*/ 26 w 139"/>
              <a:gd name="T31" fmla="*/ 97 h 177"/>
              <a:gd name="T32" fmla="*/ 21 w 139"/>
              <a:gd name="T33" fmla="*/ 89 h 177"/>
              <a:gd name="T34" fmla="*/ 63 w 139"/>
              <a:gd name="T35" fmla="*/ 24 h 177"/>
              <a:gd name="T36" fmla="*/ 67 w 139"/>
              <a:gd name="T37" fmla="*/ 26 h 177"/>
              <a:gd name="T38" fmla="*/ 69 w 139"/>
              <a:gd name="T39" fmla="*/ 14 h 177"/>
              <a:gd name="T40" fmla="*/ 76 w 139"/>
              <a:gd name="T41" fmla="*/ 2 h 177"/>
              <a:gd name="T42" fmla="*/ 109 w 139"/>
              <a:gd name="T43" fmla="*/ 29 h 177"/>
              <a:gd name="T44" fmla="*/ 96 w 139"/>
              <a:gd name="T45" fmla="*/ 30 h 177"/>
              <a:gd name="T46" fmla="*/ 94 w 139"/>
              <a:gd name="T47" fmla="*/ 42 h 177"/>
              <a:gd name="T48" fmla="*/ 87 w 139"/>
              <a:gd name="T49" fmla="*/ 63 h 177"/>
              <a:gd name="T50" fmla="*/ 92 w 139"/>
              <a:gd name="T51" fmla="*/ 81 h 177"/>
              <a:gd name="T52" fmla="*/ 89 w 139"/>
              <a:gd name="T53" fmla="*/ 26 h 177"/>
              <a:gd name="T54" fmla="*/ 74 w 139"/>
              <a:gd name="T55" fmla="*/ 30 h 177"/>
              <a:gd name="T56" fmla="*/ 89 w 139"/>
              <a:gd name="T57" fmla="*/ 26 h 177"/>
              <a:gd name="T58" fmla="*/ 80 w 139"/>
              <a:gd name="T59" fmla="*/ 59 h 177"/>
              <a:gd name="T60" fmla="*/ 62 w 139"/>
              <a:gd name="T61" fmla="*/ 33 h 177"/>
              <a:gd name="T62" fmla="*/ 54 w 139"/>
              <a:gd name="T63" fmla="*/ 104 h 177"/>
              <a:gd name="T64" fmla="*/ 56 w 139"/>
              <a:gd name="T65" fmla="*/ 76 h 177"/>
              <a:gd name="T66" fmla="*/ 62 w 139"/>
              <a:gd name="T67" fmla="*/ 63 h 177"/>
              <a:gd name="T68" fmla="*/ 82 w 139"/>
              <a:gd name="T69" fmla="*/ 69 h 177"/>
              <a:gd name="T70" fmla="*/ 67 w 139"/>
              <a:gd name="T71" fmla="*/ 69 h 177"/>
              <a:gd name="T72" fmla="*/ 67 w 139"/>
              <a:gd name="T73" fmla="*/ 69 h 177"/>
              <a:gd name="T74" fmla="*/ 75 w 139"/>
              <a:gd name="T75" fmla="*/ 86 h 177"/>
              <a:gd name="T76" fmla="*/ 82 w 139"/>
              <a:gd name="T77" fmla="*/ 83 h 177"/>
              <a:gd name="T78" fmla="*/ 82 w 139"/>
              <a:gd name="T79" fmla="*/ 69 h 177"/>
              <a:gd name="T80" fmla="*/ 33 w 139"/>
              <a:gd name="T81" fmla="*/ 101 h 177"/>
              <a:gd name="T82" fmla="*/ 31 w 139"/>
              <a:gd name="T83" fmla="*/ 104 h 177"/>
              <a:gd name="T84" fmla="*/ 42 w 139"/>
              <a:gd name="T85" fmla="*/ 106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39" h="177">
                <a:moveTo>
                  <a:pt x="92" y="81"/>
                </a:moveTo>
                <a:cubicBezTo>
                  <a:pt x="97" y="87"/>
                  <a:pt x="101" y="92"/>
                  <a:pt x="104" y="99"/>
                </a:cubicBezTo>
                <a:cubicBezTo>
                  <a:pt x="106" y="106"/>
                  <a:pt x="108" y="113"/>
                  <a:pt x="108" y="120"/>
                </a:cubicBezTo>
                <a:cubicBezTo>
                  <a:pt x="108" y="136"/>
                  <a:pt x="101" y="150"/>
                  <a:pt x="91" y="160"/>
                </a:cubicBezTo>
                <a:cubicBezTo>
                  <a:pt x="90" y="162"/>
                  <a:pt x="89" y="163"/>
                  <a:pt x="88" y="164"/>
                </a:cubicBezTo>
                <a:cubicBezTo>
                  <a:pt x="133" y="164"/>
                  <a:pt x="133" y="164"/>
                  <a:pt x="133" y="164"/>
                </a:cubicBezTo>
                <a:cubicBezTo>
                  <a:pt x="136" y="164"/>
                  <a:pt x="139" y="167"/>
                  <a:pt x="139" y="170"/>
                </a:cubicBezTo>
                <a:cubicBezTo>
                  <a:pt x="139" y="174"/>
                  <a:pt x="136" y="177"/>
                  <a:pt x="133" y="177"/>
                </a:cubicBezTo>
                <a:cubicBezTo>
                  <a:pt x="91" y="177"/>
                  <a:pt x="49" y="177"/>
                  <a:pt x="7" y="177"/>
                </a:cubicBezTo>
                <a:cubicBezTo>
                  <a:pt x="3" y="177"/>
                  <a:pt x="0" y="174"/>
                  <a:pt x="0" y="170"/>
                </a:cubicBezTo>
                <a:cubicBezTo>
                  <a:pt x="0" y="167"/>
                  <a:pt x="3" y="164"/>
                  <a:pt x="7" y="164"/>
                </a:cubicBezTo>
                <a:cubicBezTo>
                  <a:pt x="51" y="164"/>
                  <a:pt x="51" y="164"/>
                  <a:pt x="51" y="164"/>
                </a:cubicBezTo>
                <a:cubicBezTo>
                  <a:pt x="51" y="164"/>
                  <a:pt x="51" y="164"/>
                  <a:pt x="51" y="164"/>
                </a:cubicBezTo>
                <a:cubicBezTo>
                  <a:pt x="63" y="164"/>
                  <a:pt x="74" y="159"/>
                  <a:pt x="81" y="151"/>
                </a:cubicBezTo>
                <a:cubicBezTo>
                  <a:pt x="83" y="150"/>
                  <a:pt x="84" y="148"/>
                  <a:pt x="85" y="147"/>
                </a:cubicBezTo>
                <a:cubicBezTo>
                  <a:pt x="10" y="147"/>
                  <a:pt x="10" y="147"/>
                  <a:pt x="10" y="147"/>
                </a:cubicBezTo>
                <a:cubicBezTo>
                  <a:pt x="8" y="147"/>
                  <a:pt x="6" y="145"/>
                  <a:pt x="6" y="143"/>
                </a:cubicBezTo>
                <a:cubicBezTo>
                  <a:pt x="6" y="141"/>
                  <a:pt x="8" y="139"/>
                  <a:pt x="10" y="139"/>
                </a:cubicBezTo>
                <a:cubicBezTo>
                  <a:pt x="90" y="139"/>
                  <a:pt x="90" y="139"/>
                  <a:pt x="90" y="139"/>
                </a:cubicBezTo>
                <a:cubicBezTo>
                  <a:pt x="93" y="133"/>
                  <a:pt x="94" y="127"/>
                  <a:pt x="94" y="120"/>
                </a:cubicBezTo>
                <a:cubicBezTo>
                  <a:pt x="94" y="114"/>
                  <a:pt x="93" y="109"/>
                  <a:pt x="91" y="104"/>
                </a:cubicBezTo>
                <a:cubicBezTo>
                  <a:pt x="89" y="100"/>
                  <a:pt x="87" y="96"/>
                  <a:pt x="84" y="92"/>
                </a:cubicBezTo>
                <a:cubicBezTo>
                  <a:pt x="81" y="94"/>
                  <a:pt x="78" y="94"/>
                  <a:pt x="75" y="94"/>
                </a:cubicBezTo>
                <a:cubicBezTo>
                  <a:pt x="73" y="94"/>
                  <a:pt x="71" y="94"/>
                  <a:pt x="69" y="94"/>
                </a:cubicBezTo>
                <a:cubicBezTo>
                  <a:pt x="59" y="111"/>
                  <a:pt x="59" y="111"/>
                  <a:pt x="59" y="111"/>
                </a:cubicBezTo>
                <a:cubicBezTo>
                  <a:pt x="58" y="113"/>
                  <a:pt x="55" y="114"/>
                  <a:pt x="53" y="113"/>
                </a:cubicBezTo>
                <a:cubicBezTo>
                  <a:pt x="50" y="111"/>
                  <a:pt x="50" y="111"/>
                  <a:pt x="50" y="111"/>
                </a:cubicBezTo>
                <a:cubicBezTo>
                  <a:pt x="46" y="117"/>
                  <a:pt x="46" y="117"/>
                  <a:pt x="46" y="117"/>
                </a:cubicBezTo>
                <a:cubicBezTo>
                  <a:pt x="45" y="119"/>
                  <a:pt x="42" y="119"/>
                  <a:pt x="40" y="118"/>
                </a:cubicBezTo>
                <a:cubicBezTo>
                  <a:pt x="24" y="109"/>
                  <a:pt x="24" y="109"/>
                  <a:pt x="24" y="109"/>
                </a:cubicBezTo>
                <a:cubicBezTo>
                  <a:pt x="22" y="108"/>
                  <a:pt x="21" y="105"/>
                  <a:pt x="22" y="103"/>
                </a:cubicBezTo>
                <a:cubicBezTo>
                  <a:pt x="26" y="97"/>
                  <a:pt x="26" y="97"/>
                  <a:pt x="26" y="97"/>
                </a:cubicBezTo>
                <a:cubicBezTo>
                  <a:pt x="22" y="95"/>
                  <a:pt x="22" y="95"/>
                  <a:pt x="22" y="95"/>
                </a:cubicBezTo>
                <a:cubicBezTo>
                  <a:pt x="20" y="94"/>
                  <a:pt x="20" y="91"/>
                  <a:pt x="21" y="89"/>
                </a:cubicBezTo>
                <a:cubicBezTo>
                  <a:pt x="57" y="26"/>
                  <a:pt x="57" y="26"/>
                  <a:pt x="57" y="26"/>
                </a:cubicBezTo>
                <a:cubicBezTo>
                  <a:pt x="58" y="24"/>
                  <a:pt x="61" y="23"/>
                  <a:pt x="63" y="24"/>
                </a:cubicBezTo>
                <a:cubicBezTo>
                  <a:pt x="63" y="24"/>
                  <a:pt x="63" y="24"/>
                  <a:pt x="63" y="24"/>
                </a:cubicBezTo>
                <a:cubicBezTo>
                  <a:pt x="67" y="26"/>
                  <a:pt x="67" y="26"/>
                  <a:pt x="67" y="26"/>
                </a:cubicBezTo>
                <a:cubicBezTo>
                  <a:pt x="73" y="16"/>
                  <a:pt x="73" y="16"/>
                  <a:pt x="73" y="16"/>
                </a:cubicBezTo>
                <a:cubicBezTo>
                  <a:pt x="69" y="14"/>
                  <a:pt x="69" y="14"/>
                  <a:pt x="69" y="14"/>
                </a:cubicBezTo>
                <a:cubicBezTo>
                  <a:pt x="66" y="12"/>
                  <a:pt x="65" y="8"/>
                  <a:pt x="66" y="5"/>
                </a:cubicBezTo>
                <a:cubicBezTo>
                  <a:pt x="68" y="1"/>
                  <a:pt x="72" y="0"/>
                  <a:pt x="76" y="2"/>
                </a:cubicBezTo>
                <a:cubicBezTo>
                  <a:pt x="86" y="8"/>
                  <a:pt x="96" y="14"/>
                  <a:pt x="107" y="20"/>
                </a:cubicBezTo>
                <a:cubicBezTo>
                  <a:pt x="110" y="22"/>
                  <a:pt x="111" y="26"/>
                  <a:pt x="109" y="29"/>
                </a:cubicBezTo>
                <a:cubicBezTo>
                  <a:pt x="107" y="33"/>
                  <a:pt x="103" y="34"/>
                  <a:pt x="100" y="32"/>
                </a:cubicBezTo>
                <a:cubicBezTo>
                  <a:pt x="96" y="30"/>
                  <a:pt x="96" y="30"/>
                  <a:pt x="96" y="30"/>
                </a:cubicBezTo>
                <a:cubicBezTo>
                  <a:pt x="90" y="40"/>
                  <a:pt x="90" y="40"/>
                  <a:pt x="90" y="40"/>
                </a:cubicBezTo>
                <a:cubicBezTo>
                  <a:pt x="94" y="42"/>
                  <a:pt x="94" y="42"/>
                  <a:pt x="94" y="42"/>
                </a:cubicBezTo>
                <a:cubicBezTo>
                  <a:pt x="96" y="43"/>
                  <a:pt x="97" y="46"/>
                  <a:pt x="96" y="48"/>
                </a:cubicBezTo>
                <a:cubicBezTo>
                  <a:pt x="87" y="63"/>
                  <a:pt x="87" y="63"/>
                  <a:pt x="87" y="63"/>
                </a:cubicBezTo>
                <a:cubicBezTo>
                  <a:pt x="91" y="66"/>
                  <a:pt x="93" y="71"/>
                  <a:pt x="93" y="76"/>
                </a:cubicBezTo>
                <a:cubicBezTo>
                  <a:pt x="93" y="78"/>
                  <a:pt x="93" y="80"/>
                  <a:pt x="92" y="81"/>
                </a:cubicBezTo>
                <a:close/>
                <a:moveTo>
                  <a:pt x="89" y="26"/>
                </a:moveTo>
                <a:cubicBezTo>
                  <a:pt x="89" y="26"/>
                  <a:pt x="89" y="26"/>
                  <a:pt x="89" y="26"/>
                </a:cubicBezTo>
                <a:cubicBezTo>
                  <a:pt x="86" y="24"/>
                  <a:pt x="83" y="22"/>
                  <a:pt x="80" y="20"/>
                </a:cubicBezTo>
                <a:cubicBezTo>
                  <a:pt x="74" y="30"/>
                  <a:pt x="74" y="30"/>
                  <a:pt x="74" y="30"/>
                </a:cubicBezTo>
                <a:cubicBezTo>
                  <a:pt x="83" y="36"/>
                  <a:pt x="83" y="36"/>
                  <a:pt x="83" y="36"/>
                </a:cubicBezTo>
                <a:cubicBezTo>
                  <a:pt x="89" y="26"/>
                  <a:pt x="89" y="26"/>
                  <a:pt x="89" y="26"/>
                </a:cubicBezTo>
                <a:close/>
                <a:moveTo>
                  <a:pt x="80" y="59"/>
                </a:moveTo>
                <a:cubicBezTo>
                  <a:pt x="80" y="59"/>
                  <a:pt x="80" y="59"/>
                  <a:pt x="80" y="59"/>
                </a:cubicBezTo>
                <a:cubicBezTo>
                  <a:pt x="87" y="47"/>
                  <a:pt x="87" y="47"/>
                  <a:pt x="87" y="47"/>
                </a:cubicBezTo>
                <a:cubicBezTo>
                  <a:pt x="78" y="43"/>
                  <a:pt x="70" y="38"/>
                  <a:pt x="62" y="33"/>
                </a:cubicBezTo>
                <a:cubicBezTo>
                  <a:pt x="30" y="90"/>
                  <a:pt x="30" y="90"/>
                  <a:pt x="30" y="90"/>
                </a:cubicBezTo>
                <a:cubicBezTo>
                  <a:pt x="38" y="94"/>
                  <a:pt x="46" y="99"/>
                  <a:pt x="54" y="104"/>
                </a:cubicBezTo>
                <a:cubicBezTo>
                  <a:pt x="62" y="90"/>
                  <a:pt x="62" y="90"/>
                  <a:pt x="62" y="90"/>
                </a:cubicBezTo>
                <a:cubicBezTo>
                  <a:pt x="58" y="86"/>
                  <a:pt x="56" y="81"/>
                  <a:pt x="56" y="76"/>
                </a:cubicBezTo>
                <a:cubicBezTo>
                  <a:pt x="56" y="71"/>
                  <a:pt x="58" y="66"/>
                  <a:pt x="62" y="63"/>
                </a:cubicBezTo>
                <a:cubicBezTo>
                  <a:pt x="62" y="63"/>
                  <a:pt x="62" y="63"/>
                  <a:pt x="62" y="63"/>
                </a:cubicBezTo>
                <a:cubicBezTo>
                  <a:pt x="67" y="58"/>
                  <a:pt x="73" y="57"/>
                  <a:pt x="80" y="59"/>
                </a:cubicBezTo>
                <a:close/>
                <a:moveTo>
                  <a:pt x="82" y="69"/>
                </a:moveTo>
                <a:cubicBezTo>
                  <a:pt x="82" y="69"/>
                  <a:pt x="82" y="69"/>
                  <a:pt x="82" y="69"/>
                </a:cubicBezTo>
                <a:cubicBezTo>
                  <a:pt x="78" y="65"/>
                  <a:pt x="71" y="65"/>
                  <a:pt x="67" y="69"/>
                </a:cubicBezTo>
                <a:cubicBezTo>
                  <a:pt x="67" y="69"/>
                  <a:pt x="67" y="69"/>
                  <a:pt x="67" y="69"/>
                </a:cubicBezTo>
                <a:cubicBezTo>
                  <a:pt x="67" y="69"/>
                  <a:pt x="67" y="69"/>
                  <a:pt x="67" y="69"/>
                </a:cubicBezTo>
                <a:cubicBezTo>
                  <a:pt x="65" y="71"/>
                  <a:pt x="64" y="73"/>
                  <a:pt x="64" y="76"/>
                </a:cubicBezTo>
                <a:cubicBezTo>
                  <a:pt x="64" y="82"/>
                  <a:pt x="69" y="86"/>
                  <a:pt x="75" y="86"/>
                </a:cubicBezTo>
                <a:cubicBezTo>
                  <a:pt x="77" y="86"/>
                  <a:pt x="80" y="85"/>
                  <a:pt x="82" y="83"/>
                </a:cubicBezTo>
                <a:cubicBezTo>
                  <a:pt x="82" y="83"/>
                  <a:pt x="82" y="83"/>
                  <a:pt x="82" y="83"/>
                </a:cubicBezTo>
                <a:cubicBezTo>
                  <a:pt x="84" y="81"/>
                  <a:pt x="85" y="79"/>
                  <a:pt x="85" y="76"/>
                </a:cubicBezTo>
                <a:cubicBezTo>
                  <a:pt x="85" y="73"/>
                  <a:pt x="84" y="71"/>
                  <a:pt x="82" y="69"/>
                </a:cubicBezTo>
                <a:cubicBezTo>
                  <a:pt x="82" y="69"/>
                  <a:pt x="82" y="69"/>
                  <a:pt x="82" y="69"/>
                </a:cubicBezTo>
                <a:close/>
                <a:moveTo>
                  <a:pt x="33" y="101"/>
                </a:moveTo>
                <a:cubicBezTo>
                  <a:pt x="33" y="101"/>
                  <a:pt x="33" y="101"/>
                  <a:pt x="33" y="101"/>
                </a:cubicBezTo>
                <a:cubicBezTo>
                  <a:pt x="31" y="104"/>
                  <a:pt x="31" y="104"/>
                  <a:pt x="31" y="104"/>
                </a:cubicBezTo>
                <a:cubicBezTo>
                  <a:pt x="41" y="109"/>
                  <a:pt x="41" y="109"/>
                  <a:pt x="41" y="109"/>
                </a:cubicBezTo>
                <a:cubicBezTo>
                  <a:pt x="42" y="106"/>
                  <a:pt x="42" y="106"/>
                  <a:pt x="42" y="106"/>
                </a:cubicBezTo>
                <a:cubicBezTo>
                  <a:pt x="33" y="101"/>
                  <a:pt x="33" y="101"/>
                  <a:pt x="33" y="101"/>
                </a:cubicBezTo>
                <a:close/>
              </a:path>
            </a:pathLst>
          </a:custGeom>
          <a:solidFill>
            <a:schemeClr val="bg1"/>
          </a:solidFill>
          <a:ln>
            <a:noFill/>
          </a:ln>
        </p:spPr>
        <p:txBody>
          <a:bodyPr vert="horz" wrap="square" lIns="121920" tIns="60960" rIns="121920" bIns="60960" numCol="1" anchor="t" anchorCtr="0" compatLnSpc="1"/>
          <a:lstStyle/>
          <a:p>
            <a:pPr>
              <a:defRPr/>
            </a:pPr>
            <a:endParaRPr lang="zh-CN" altLang="en-US" dirty="0">
              <a:solidFill>
                <a:srgbClr val="333333"/>
              </a:solidFill>
              <a:latin typeface="Calibri" panose="020F0502020204030204"/>
              <a:ea typeface="微软雅黑" panose="020B0503020204020204" pitchFamily="34" charset="-122"/>
            </a:endParaRPr>
          </a:p>
        </p:txBody>
      </p:sp>
      <p:sp>
        <p:nvSpPr>
          <p:cNvPr id="86" name="Freeform 12"/>
          <p:cNvSpPr>
            <a:spLocks noEditPoints="1"/>
          </p:cNvSpPr>
          <p:nvPr/>
        </p:nvSpPr>
        <p:spPr bwMode="auto">
          <a:xfrm>
            <a:off x="5953194" y="2584050"/>
            <a:ext cx="285613" cy="410445"/>
          </a:xfrm>
          <a:custGeom>
            <a:avLst/>
            <a:gdLst>
              <a:gd name="T0" fmla="*/ 3 w 121"/>
              <a:gd name="T1" fmla="*/ 119 h 174"/>
              <a:gd name="T2" fmla="*/ 23 w 121"/>
              <a:gd name="T3" fmla="*/ 115 h 174"/>
              <a:gd name="T4" fmla="*/ 38 w 121"/>
              <a:gd name="T5" fmla="*/ 74 h 174"/>
              <a:gd name="T6" fmla="*/ 38 w 121"/>
              <a:gd name="T7" fmla="*/ 74 h 174"/>
              <a:gd name="T8" fmla="*/ 38 w 121"/>
              <a:gd name="T9" fmla="*/ 29 h 174"/>
              <a:gd name="T10" fmla="*/ 54 w 121"/>
              <a:gd name="T11" fmla="*/ 21 h 174"/>
              <a:gd name="T12" fmla="*/ 60 w 121"/>
              <a:gd name="T13" fmla="*/ 0 h 174"/>
              <a:gd name="T14" fmla="*/ 67 w 121"/>
              <a:gd name="T15" fmla="*/ 21 h 174"/>
              <a:gd name="T16" fmla="*/ 92 w 121"/>
              <a:gd name="T17" fmla="*/ 51 h 174"/>
              <a:gd name="T18" fmla="*/ 82 w 121"/>
              <a:gd name="T19" fmla="*/ 74 h 174"/>
              <a:gd name="T20" fmla="*/ 98 w 121"/>
              <a:gd name="T21" fmla="*/ 115 h 174"/>
              <a:gd name="T22" fmla="*/ 117 w 121"/>
              <a:gd name="T23" fmla="*/ 119 h 174"/>
              <a:gd name="T24" fmla="*/ 102 w 121"/>
              <a:gd name="T25" fmla="*/ 124 h 174"/>
              <a:gd name="T26" fmla="*/ 116 w 121"/>
              <a:gd name="T27" fmla="*/ 159 h 174"/>
              <a:gd name="T28" fmla="*/ 120 w 121"/>
              <a:gd name="T29" fmla="*/ 168 h 174"/>
              <a:gd name="T30" fmla="*/ 113 w 121"/>
              <a:gd name="T31" fmla="*/ 171 h 174"/>
              <a:gd name="T32" fmla="*/ 108 w 121"/>
              <a:gd name="T33" fmla="*/ 162 h 174"/>
              <a:gd name="T34" fmla="*/ 87 w 121"/>
              <a:gd name="T35" fmla="*/ 124 h 174"/>
              <a:gd name="T36" fmla="*/ 67 w 121"/>
              <a:gd name="T37" fmla="*/ 129 h 174"/>
              <a:gd name="T38" fmla="*/ 54 w 121"/>
              <a:gd name="T39" fmla="*/ 129 h 174"/>
              <a:gd name="T40" fmla="*/ 34 w 121"/>
              <a:gd name="T41" fmla="*/ 124 h 174"/>
              <a:gd name="T42" fmla="*/ 13 w 121"/>
              <a:gd name="T43" fmla="*/ 162 h 174"/>
              <a:gd name="T44" fmla="*/ 8 w 121"/>
              <a:gd name="T45" fmla="*/ 171 h 174"/>
              <a:gd name="T46" fmla="*/ 1 w 121"/>
              <a:gd name="T47" fmla="*/ 168 h 174"/>
              <a:gd name="T48" fmla="*/ 5 w 121"/>
              <a:gd name="T49" fmla="*/ 159 h 174"/>
              <a:gd name="T50" fmla="*/ 19 w 121"/>
              <a:gd name="T51" fmla="*/ 124 h 174"/>
              <a:gd name="T52" fmla="*/ 54 w 121"/>
              <a:gd name="T53" fmla="*/ 115 h 174"/>
              <a:gd name="T54" fmla="*/ 54 w 121"/>
              <a:gd name="T55" fmla="*/ 110 h 174"/>
              <a:gd name="T56" fmla="*/ 67 w 121"/>
              <a:gd name="T57" fmla="*/ 110 h 174"/>
              <a:gd name="T58" fmla="*/ 83 w 121"/>
              <a:gd name="T59" fmla="*/ 115 h 174"/>
              <a:gd name="T60" fmla="*/ 54 w 121"/>
              <a:gd name="T61" fmla="*/ 82 h 174"/>
              <a:gd name="T62" fmla="*/ 54 w 121"/>
              <a:gd name="T63" fmla="*/ 115 h 174"/>
              <a:gd name="T64" fmla="*/ 73 w 121"/>
              <a:gd name="T65" fmla="*/ 39 h 174"/>
              <a:gd name="T66" fmla="*/ 48 w 121"/>
              <a:gd name="T67" fmla="*/ 39 h 174"/>
              <a:gd name="T68" fmla="*/ 48 w 121"/>
              <a:gd name="T69" fmla="*/ 64 h 174"/>
              <a:gd name="T70" fmla="*/ 68 w 121"/>
              <a:gd name="T71" fmla="*/ 68 h 174"/>
              <a:gd name="T72" fmla="*/ 73 w 121"/>
              <a:gd name="T73" fmla="*/ 64 h 174"/>
              <a:gd name="T74" fmla="*/ 73 w 121"/>
              <a:gd name="T75" fmla="*/ 39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1" h="174">
                <a:moveTo>
                  <a:pt x="8" y="124"/>
                </a:moveTo>
                <a:cubicBezTo>
                  <a:pt x="5" y="124"/>
                  <a:pt x="3" y="122"/>
                  <a:pt x="3" y="119"/>
                </a:cubicBezTo>
                <a:cubicBezTo>
                  <a:pt x="3" y="117"/>
                  <a:pt x="5" y="115"/>
                  <a:pt x="8" y="115"/>
                </a:cubicBezTo>
                <a:cubicBezTo>
                  <a:pt x="23" y="115"/>
                  <a:pt x="23" y="115"/>
                  <a:pt x="23" y="115"/>
                </a:cubicBezTo>
                <a:cubicBezTo>
                  <a:pt x="42" y="77"/>
                  <a:pt x="42" y="77"/>
                  <a:pt x="42" y="77"/>
                </a:cubicBezTo>
                <a:cubicBezTo>
                  <a:pt x="41" y="76"/>
                  <a:pt x="40" y="75"/>
                  <a:pt x="38" y="74"/>
                </a:cubicBezTo>
                <a:cubicBezTo>
                  <a:pt x="38" y="74"/>
                  <a:pt x="38" y="74"/>
                  <a:pt x="38" y="74"/>
                </a:cubicBezTo>
                <a:cubicBezTo>
                  <a:pt x="38" y="74"/>
                  <a:pt x="38" y="74"/>
                  <a:pt x="38" y="74"/>
                </a:cubicBezTo>
                <a:cubicBezTo>
                  <a:pt x="33" y="68"/>
                  <a:pt x="29" y="60"/>
                  <a:pt x="29" y="51"/>
                </a:cubicBezTo>
                <a:cubicBezTo>
                  <a:pt x="29" y="43"/>
                  <a:pt x="33" y="35"/>
                  <a:pt x="38" y="29"/>
                </a:cubicBezTo>
                <a:cubicBezTo>
                  <a:pt x="39" y="29"/>
                  <a:pt x="39" y="29"/>
                  <a:pt x="39" y="29"/>
                </a:cubicBezTo>
                <a:cubicBezTo>
                  <a:pt x="43" y="25"/>
                  <a:pt x="48" y="22"/>
                  <a:pt x="54" y="21"/>
                </a:cubicBezTo>
                <a:cubicBezTo>
                  <a:pt x="54" y="7"/>
                  <a:pt x="54" y="7"/>
                  <a:pt x="54" y="7"/>
                </a:cubicBezTo>
                <a:cubicBezTo>
                  <a:pt x="54" y="3"/>
                  <a:pt x="57" y="0"/>
                  <a:pt x="60" y="0"/>
                </a:cubicBezTo>
                <a:cubicBezTo>
                  <a:pt x="64" y="0"/>
                  <a:pt x="67" y="3"/>
                  <a:pt x="67" y="7"/>
                </a:cubicBezTo>
                <a:cubicBezTo>
                  <a:pt x="67" y="21"/>
                  <a:pt x="67" y="21"/>
                  <a:pt x="67" y="21"/>
                </a:cubicBezTo>
                <a:cubicBezTo>
                  <a:pt x="73" y="22"/>
                  <a:pt x="78" y="25"/>
                  <a:pt x="82" y="29"/>
                </a:cubicBezTo>
                <a:cubicBezTo>
                  <a:pt x="88" y="35"/>
                  <a:pt x="92" y="43"/>
                  <a:pt x="92" y="51"/>
                </a:cubicBezTo>
                <a:cubicBezTo>
                  <a:pt x="92" y="60"/>
                  <a:pt x="88" y="68"/>
                  <a:pt x="82" y="74"/>
                </a:cubicBezTo>
                <a:cubicBezTo>
                  <a:pt x="82" y="74"/>
                  <a:pt x="82" y="74"/>
                  <a:pt x="82" y="74"/>
                </a:cubicBezTo>
                <a:cubicBezTo>
                  <a:pt x="81" y="75"/>
                  <a:pt x="80" y="76"/>
                  <a:pt x="79" y="77"/>
                </a:cubicBezTo>
                <a:cubicBezTo>
                  <a:pt x="98" y="115"/>
                  <a:pt x="98" y="115"/>
                  <a:pt x="98" y="115"/>
                </a:cubicBezTo>
                <a:cubicBezTo>
                  <a:pt x="113" y="115"/>
                  <a:pt x="113" y="115"/>
                  <a:pt x="113" y="115"/>
                </a:cubicBezTo>
                <a:cubicBezTo>
                  <a:pt x="116" y="115"/>
                  <a:pt x="117" y="117"/>
                  <a:pt x="117" y="119"/>
                </a:cubicBezTo>
                <a:cubicBezTo>
                  <a:pt x="117" y="122"/>
                  <a:pt x="116" y="124"/>
                  <a:pt x="113" y="124"/>
                </a:cubicBezTo>
                <a:cubicBezTo>
                  <a:pt x="102" y="124"/>
                  <a:pt x="102" y="124"/>
                  <a:pt x="102" y="124"/>
                </a:cubicBezTo>
                <a:cubicBezTo>
                  <a:pt x="116" y="153"/>
                  <a:pt x="116" y="153"/>
                  <a:pt x="116" y="153"/>
                </a:cubicBezTo>
                <a:cubicBezTo>
                  <a:pt x="117" y="155"/>
                  <a:pt x="117" y="157"/>
                  <a:pt x="116" y="159"/>
                </a:cubicBezTo>
                <a:cubicBezTo>
                  <a:pt x="117" y="162"/>
                  <a:pt x="117" y="162"/>
                  <a:pt x="117" y="162"/>
                </a:cubicBezTo>
                <a:cubicBezTo>
                  <a:pt x="120" y="168"/>
                  <a:pt x="120" y="168"/>
                  <a:pt x="120" y="168"/>
                </a:cubicBezTo>
                <a:cubicBezTo>
                  <a:pt x="121" y="170"/>
                  <a:pt x="120" y="172"/>
                  <a:pt x="118" y="173"/>
                </a:cubicBezTo>
                <a:cubicBezTo>
                  <a:pt x="116" y="174"/>
                  <a:pt x="114" y="173"/>
                  <a:pt x="113" y="171"/>
                </a:cubicBezTo>
                <a:cubicBezTo>
                  <a:pt x="110" y="165"/>
                  <a:pt x="110" y="165"/>
                  <a:pt x="110" y="165"/>
                </a:cubicBezTo>
                <a:cubicBezTo>
                  <a:pt x="108" y="162"/>
                  <a:pt x="108" y="162"/>
                  <a:pt x="108" y="162"/>
                </a:cubicBezTo>
                <a:cubicBezTo>
                  <a:pt x="106" y="162"/>
                  <a:pt x="104" y="160"/>
                  <a:pt x="103" y="158"/>
                </a:cubicBezTo>
                <a:cubicBezTo>
                  <a:pt x="87" y="124"/>
                  <a:pt x="87" y="124"/>
                  <a:pt x="87" y="124"/>
                </a:cubicBezTo>
                <a:cubicBezTo>
                  <a:pt x="67" y="124"/>
                  <a:pt x="67" y="124"/>
                  <a:pt x="67" y="124"/>
                </a:cubicBezTo>
                <a:cubicBezTo>
                  <a:pt x="67" y="129"/>
                  <a:pt x="67" y="129"/>
                  <a:pt x="67" y="129"/>
                </a:cubicBezTo>
                <a:cubicBezTo>
                  <a:pt x="67" y="132"/>
                  <a:pt x="64" y="136"/>
                  <a:pt x="60" y="136"/>
                </a:cubicBezTo>
                <a:cubicBezTo>
                  <a:pt x="57" y="136"/>
                  <a:pt x="54" y="132"/>
                  <a:pt x="54" y="129"/>
                </a:cubicBezTo>
                <a:cubicBezTo>
                  <a:pt x="54" y="124"/>
                  <a:pt x="54" y="124"/>
                  <a:pt x="54" y="124"/>
                </a:cubicBezTo>
                <a:cubicBezTo>
                  <a:pt x="34" y="124"/>
                  <a:pt x="34" y="124"/>
                  <a:pt x="34" y="124"/>
                </a:cubicBezTo>
                <a:cubicBezTo>
                  <a:pt x="17" y="158"/>
                  <a:pt x="17" y="158"/>
                  <a:pt x="17" y="158"/>
                </a:cubicBezTo>
                <a:cubicBezTo>
                  <a:pt x="16" y="160"/>
                  <a:pt x="15" y="162"/>
                  <a:pt x="13" y="162"/>
                </a:cubicBezTo>
                <a:cubicBezTo>
                  <a:pt x="11" y="165"/>
                  <a:pt x="11" y="165"/>
                  <a:pt x="11" y="165"/>
                </a:cubicBezTo>
                <a:cubicBezTo>
                  <a:pt x="8" y="171"/>
                  <a:pt x="8" y="171"/>
                  <a:pt x="8" y="171"/>
                </a:cubicBezTo>
                <a:cubicBezTo>
                  <a:pt x="7" y="173"/>
                  <a:pt x="5" y="174"/>
                  <a:pt x="3" y="173"/>
                </a:cubicBezTo>
                <a:cubicBezTo>
                  <a:pt x="1" y="172"/>
                  <a:pt x="0" y="170"/>
                  <a:pt x="1" y="168"/>
                </a:cubicBezTo>
                <a:cubicBezTo>
                  <a:pt x="4" y="162"/>
                  <a:pt x="4" y="162"/>
                  <a:pt x="4" y="162"/>
                </a:cubicBezTo>
                <a:cubicBezTo>
                  <a:pt x="5" y="159"/>
                  <a:pt x="5" y="159"/>
                  <a:pt x="5" y="159"/>
                </a:cubicBezTo>
                <a:cubicBezTo>
                  <a:pt x="4" y="157"/>
                  <a:pt x="4" y="155"/>
                  <a:pt x="5" y="153"/>
                </a:cubicBezTo>
                <a:cubicBezTo>
                  <a:pt x="19" y="124"/>
                  <a:pt x="19" y="124"/>
                  <a:pt x="19" y="124"/>
                </a:cubicBezTo>
                <a:cubicBezTo>
                  <a:pt x="8" y="124"/>
                  <a:pt x="8" y="124"/>
                  <a:pt x="8" y="124"/>
                </a:cubicBezTo>
                <a:close/>
                <a:moveTo>
                  <a:pt x="54" y="115"/>
                </a:moveTo>
                <a:cubicBezTo>
                  <a:pt x="54" y="115"/>
                  <a:pt x="54" y="115"/>
                  <a:pt x="54" y="115"/>
                </a:cubicBezTo>
                <a:cubicBezTo>
                  <a:pt x="54" y="110"/>
                  <a:pt x="54" y="110"/>
                  <a:pt x="54" y="110"/>
                </a:cubicBezTo>
                <a:cubicBezTo>
                  <a:pt x="54" y="107"/>
                  <a:pt x="57" y="103"/>
                  <a:pt x="60" y="103"/>
                </a:cubicBezTo>
                <a:cubicBezTo>
                  <a:pt x="64" y="103"/>
                  <a:pt x="67" y="107"/>
                  <a:pt x="67" y="110"/>
                </a:cubicBezTo>
                <a:cubicBezTo>
                  <a:pt x="67" y="115"/>
                  <a:pt x="67" y="115"/>
                  <a:pt x="67" y="115"/>
                </a:cubicBezTo>
                <a:cubicBezTo>
                  <a:pt x="83" y="115"/>
                  <a:pt x="83" y="115"/>
                  <a:pt x="83" y="115"/>
                </a:cubicBezTo>
                <a:cubicBezTo>
                  <a:pt x="67" y="82"/>
                  <a:pt x="67" y="82"/>
                  <a:pt x="67" y="82"/>
                </a:cubicBezTo>
                <a:cubicBezTo>
                  <a:pt x="63" y="83"/>
                  <a:pt x="58" y="83"/>
                  <a:pt x="54" y="82"/>
                </a:cubicBezTo>
                <a:cubicBezTo>
                  <a:pt x="38" y="115"/>
                  <a:pt x="38" y="115"/>
                  <a:pt x="38" y="115"/>
                </a:cubicBezTo>
                <a:cubicBezTo>
                  <a:pt x="54" y="115"/>
                  <a:pt x="54" y="115"/>
                  <a:pt x="54" y="115"/>
                </a:cubicBezTo>
                <a:close/>
                <a:moveTo>
                  <a:pt x="73" y="39"/>
                </a:moveTo>
                <a:cubicBezTo>
                  <a:pt x="73" y="39"/>
                  <a:pt x="73" y="39"/>
                  <a:pt x="73" y="39"/>
                </a:cubicBezTo>
                <a:cubicBezTo>
                  <a:pt x="66" y="32"/>
                  <a:pt x="55" y="32"/>
                  <a:pt x="48" y="39"/>
                </a:cubicBezTo>
                <a:cubicBezTo>
                  <a:pt x="48" y="39"/>
                  <a:pt x="48" y="39"/>
                  <a:pt x="48" y="39"/>
                </a:cubicBezTo>
                <a:cubicBezTo>
                  <a:pt x="45" y="42"/>
                  <a:pt x="43" y="47"/>
                  <a:pt x="43" y="51"/>
                </a:cubicBezTo>
                <a:cubicBezTo>
                  <a:pt x="43" y="56"/>
                  <a:pt x="45" y="61"/>
                  <a:pt x="48" y="64"/>
                </a:cubicBezTo>
                <a:cubicBezTo>
                  <a:pt x="53" y="69"/>
                  <a:pt x="61" y="71"/>
                  <a:pt x="67" y="68"/>
                </a:cubicBezTo>
                <a:cubicBezTo>
                  <a:pt x="68" y="68"/>
                  <a:pt x="68" y="68"/>
                  <a:pt x="68" y="68"/>
                </a:cubicBezTo>
                <a:cubicBezTo>
                  <a:pt x="69" y="67"/>
                  <a:pt x="71" y="66"/>
                  <a:pt x="73" y="64"/>
                </a:cubicBezTo>
                <a:cubicBezTo>
                  <a:pt x="73" y="64"/>
                  <a:pt x="73" y="64"/>
                  <a:pt x="73" y="64"/>
                </a:cubicBezTo>
                <a:cubicBezTo>
                  <a:pt x="76" y="61"/>
                  <a:pt x="78" y="56"/>
                  <a:pt x="78" y="51"/>
                </a:cubicBezTo>
                <a:cubicBezTo>
                  <a:pt x="78" y="47"/>
                  <a:pt x="76" y="42"/>
                  <a:pt x="73" y="39"/>
                </a:cubicBezTo>
                <a:cubicBezTo>
                  <a:pt x="73" y="39"/>
                  <a:pt x="73" y="39"/>
                  <a:pt x="73" y="39"/>
                </a:cubicBezTo>
                <a:close/>
              </a:path>
            </a:pathLst>
          </a:custGeom>
          <a:solidFill>
            <a:schemeClr val="bg1"/>
          </a:solidFill>
          <a:ln>
            <a:noFill/>
          </a:ln>
        </p:spPr>
        <p:txBody>
          <a:bodyPr vert="horz" wrap="square" lIns="121920" tIns="60960" rIns="121920" bIns="60960" numCol="1" anchor="t" anchorCtr="0" compatLnSpc="1"/>
          <a:lstStyle/>
          <a:p>
            <a:pPr>
              <a:defRPr/>
            </a:pPr>
            <a:endParaRPr lang="zh-CN" altLang="en-US" dirty="0">
              <a:solidFill>
                <a:srgbClr val="333333"/>
              </a:solidFill>
              <a:latin typeface="Calibri" panose="020F0502020204030204"/>
              <a:ea typeface="微软雅黑" panose="020B0503020204020204" pitchFamily="34" charset="-122"/>
            </a:endParaRPr>
          </a:p>
        </p:txBody>
      </p:sp>
      <p:sp>
        <p:nvSpPr>
          <p:cNvPr id="87" name="Freeform 13"/>
          <p:cNvSpPr>
            <a:spLocks noEditPoints="1"/>
          </p:cNvSpPr>
          <p:nvPr/>
        </p:nvSpPr>
        <p:spPr bwMode="auto">
          <a:xfrm>
            <a:off x="1466964" y="2596034"/>
            <a:ext cx="465373" cy="386477"/>
          </a:xfrm>
          <a:custGeom>
            <a:avLst/>
            <a:gdLst>
              <a:gd name="T0" fmla="*/ 111 w 197"/>
              <a:gd name="T1" fmla="*/ 11 h 164"/>
              <a:gd name="T2" fmla="*/ 0 w 197"/>
              <a:gd name="T3" fmla="*/ 15 h 164"/>
              <a:gd name="T4" fmla="*/ 105 w 197"/>
              <a:gd name="T5" fmla="*/ 164 h 164"/>
              <a:gd name="T6" fmla="*/ 136 w 197"/>
              <a:gd name="T7" fmla="*/ 159 h 164"/>
              <a:gd name="T8" fmla="*/ 196 w 197"/>
              <a:gd name="T9" fmla="*/ 142 h 164"/>
              <a:gd name="T10" fmla="*/ 52 w 197"/>
              <a:gd name="T11" fmla="*/ 150 h 164"/>
              <a:gd name="T12" fmla="*/ 52 w 197"/>
              <a:gd name="T13" fmla="*/ 22 h 164"/>
              <a:gd name="T14" fmla="*/ 99 w 197"/>
              <a:gd name="T15" fmla="*/ 150 h 164"/>
              <a:gd name="T16" fmla="*/ 99 w 197"/>
              <a:gd name="T17" fmla="*/ 22 h 164"/>
              <a:gd name="T18" fmla="*/ 147 w 197"/>
              <a:gd name="T19" fmla="*/ 149 h 164"/>
              <a:gd name="T20" fmla="*/ 181 w 197"/>
              <a:gd name="T21" fmla="*/ 139 h 164"/>
              <a:gd name="T22" fmla="*/ 23 w 197"/>
              <a:gd name="T23" fmla="*/ 133 h 164"/>
              <a:gd name="T24" fmla="*/ 42 w 197"/>
              <a:gd name="T25" fmla="*/ 134 h 164"/>
              <a:gd name="T26" fmla="*/ 43 w 197"/>
              <a:gd name="T27" fmla="*/ 114 h 164"/>
              <a:gd name="T28" fmla="*/ 23 w 197"/>
              <a:gd name="T29" fmla="*/ 114 h 164"/>
              <a:gd name="T30" fmla="*/ 29 w 197"/>
              <a:gd name="T31" fmla="*/ 120 h 164"/>
              <a:gd name="T32" fmla="*/ 37 w 197"/>
              <a:gd name="T33" fmla="*/ 120 h 164"/>
              <a:gd name="T34" fmla="*/ 37 w 197"/>
              <a:gd name="T35" fmla="*/ 128 h 164"/>
              <a:gd name="T36" fmla="*/ 29 w 197"/>
              <a:gd name="T37" fmla="*/ 127 h 164"/>
              <a:gd name="T38" fmla="*/ 32 w 197"/>
              <a:gd name="T39" fmla="*/ 91 h 164"/>
              <a:gd name="T40" fmla="*/ 36 w 197"/>
              <a:gd name="T41" fmla="*/ 38 h 164"/>
              <a:gd name="T42" fmla="*/ 28 w 197"/>
              <a:gd name="T43" fmla="*/ 87 h 164"/>
              <a:gd name="T44" fmla="*/ 134 w 197"/>
              <a:gd name="T45" fmla="*/ 31 h 164"/>
              <a:gd name="T46" fmla="*/ 149 w 197"/>
              <a:gd name="T47" fmla="*/ 86 h 164"/>
              <a:gd name="T48" fmla="*/ 134 w 197"/>
              <a:gd name="T49" fmla="*/ 31 h 164"/>
              <a:gd name="T50" fmla="*/ 69 w 197"/>
              <a:gd name="T51" fmla="*/ 133 h 164"/>
              <a:gd name="T52" fmla="*/ 88 w 197"/>
              <a:gd name="T53" fmla="*/ 133 h 164"/>
              <a:gd name="T54" fmla="*/ 79 w 197"/>
              <a:gd name="T55" fmla="*/ 110 h 164"/>
              <a:gd name="T56" fmla="*/ 65 w 197"/>
              <a:gd name="T57" fmla="*/ 124 h 164"/>
              <a:gd name="T58" fmla="*/ 75 w 197"/>
              <a:gd name="T59" fmla="*/ 120 h 164"/>
              <a:gd name="T60" fmla="*/ 82 w 197"/>
              <a:gd name="T61" fmla="*/ 120 h 164"/>
              <a:gd name="T62" fmla="*/ 82 w 197"/>
              <a:gd name="T63" fmla="*/ 128 h 164"/>
              <a:gd name="T64" fmla="*/ 74 w 197"/>
              <a:gd name="T65" fmla="*/ 127 h 164"/>
              <a:gd name="T66" fmla="*/ 81 w 197"/>
              <a:gd name="T67" fmla="*/ 91 h 164"/>
              <a:gd name="T68" fmla="*/ 85 w 197"/>
              <a:gd name="T69" fmla="*/ 38 h 164"/>
              <a:gd name="T70" fmla="*/ 77 w 197"/>
              <a:gd name="T71" fmla="*/ 87 h 164"/>
              <a:gd name="T72" fmla="*/ 148 w 197"/>
              <a:gd name="T73" fmla="*/ 109 h 164"/>
              <a:gd name="T74" fmla="*/ 148 w 197"/>
              <a:gd name="T75" fmla="*/ 128 h 164"/>
              <a:gd name="T76" fmla="*/ 167 w 197"/>
              <a:gd name="T77" fmla="*/ 128 h 164"/>
              <a:gd name="T78" fmla="*/ 168 w 197"/>
              <a:gd name="T79" fmla="*/ 109 h 164"/>
              <a:gd name="T80" fmla="*/ 158 w 197"/>
              <a:gd name="T81" fmla="*/ 105 h 164"/>
              <a:gd name="T82" fmla="*/ 154 w 197"/>
              <a:gd name="T83" fmla="*/ 114 h 164"/>
              <a:gd name="T84" fmla="*/ 163 w 197"/>
              <a:gd name="T85" fmla="*/ 118 h 164"/>
              <a:gd name="T86" fmla="*/ 154 w 197"/>
              <a:gd name="T87" fmla="*/ 122 h 164"/>
              <a:gd name="T88" fmla="*/ 154 w 197"/>
              <a:gd name="T89" fmla="*/ 114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97" h="164">
                <a:moveTo>
                  <a:pt x="159" y="6"/>
                </a:moveTo>
                <a:cubicBezTo>
                  <a:pt x="158" y="2"/>
                  <a:pt x="155" y="0"/>
                  <a:pt x="151" y="1"/>
                </a:cubicBezTo>
                <a:cubicBezTo>
                  <a:pt x="111" y="11"/>
                  <a:pt x="111" y="11"/>
                  <a:pt x="111" y="11"/>
                </a:cubicBezTo>
                <a:cubicBezTo>
                  <a:pt x="110" y="10"/>
                  <a:pt x="108" y="8"/>
                  <a:pt x="105" y="8"/>
                </a:cubicBezTo>
                <a:cubicBezTo>
                  <a:pt x="7" y="8"/>
                  <a:pt x="7" y="8"/>
                  <a:pt x="7" y="8"/>
                </a:cubicBezTo>
                <a:cubicBezTo>
                  <a:pt x="3" y="8"/>
                  <a:pt x="0" y="11"/>
                  <a:pt x="0" y="15"/>
                </a:cubicBezTo>
                <a:cubicBezTo>
                  <a:pt x="0" y="157"/>
                  <a:pt x="0" y="157"/>
                  <a:pt x="0" y="157"/>
                </a:cubicBezTo>
                <a:cubicBezTo>
                  <a:pt x="0" y="161"/>
                  <a:pt x="3" y="164"/>
                  <a:pt x="7" y="164"/>
                </a:cubicBezTo>
                <a:cubicBezTo>
                  <a:pt x="105" y="164"/>
                  <a:pt x="105" y="164"/>
                  <a:pt x="105" y="164"/>
                </a:cubicBezTo>
                <a:cubicBezTo>
                  <a:pt x="109" y="164"/>
                  <a:pt x="112" y="161"/>
                  <a:pt x="112" y="157"/>
                </a:cubicBezTo>
                <a:cubicBezTo>
                  <a:pt x="112" y="71"/>
                  <a:pt x="112" y="71"/>
                  <a:pt x="112" y="71"/>
                </a:cubicBezTo>
                <a:cubicBezTo>
                  <a:pt x="136" y="159"/>
                  <a:pt x="136" y="159"/>
                  <a:pt x="136" y="159"/>
                </a:cubicBezTo>
                <a:cubicBezTo>
                  <a:pt x="136" y="162"/>
                  <a:pt x="140" y="164"/>
                  <a:pt x="144" y="163"/>
                </a:cubicBezTo>
                <a:cubicBezTo>
                  <a:pt x="191" y="151"/>
                  <a:pt x="191" y="151"/>
                  <a:pt x="191" y="151"/>
                </a:cubicBezTo>
                <a:cubicBezTo>
                  <a:pt x="195" y="150"/>
                  <a:pt x="197" y="146"/>
                  <a:pt x="196" y="142"/>
                </a:cubicBezTo>
                <a:cubicBezTo>
                  <a:pt x="159" y="6"/>
                  <a:pt x="159" y="6"/>
                  <a:pt x="159" y="6"/>
                </a:cubicBezTo>
                <a:close/>
                <a:moveTo>
                  <a:pt x="52" y="150"/>
                </a:moveTo>
                <a:cubicBezTo>
                  <a:pt x="52" y="150"/>
                  <a:pt x="52" y="150"/>
                  <a:pt x="52" y="150"/>
                </a:cubicBezTo>
                <a:cubicBezTo>
                  <a:pt x="14" y="150"/>
                  <a:pt x="14" y="150"/>
                  <a:pt x="14" y="150"/>
                </a:cubicBezTo>
                <a:cubicBezTo>
                  <a:pt x="14" y="22"/>
                  <a:pt x="14" y="22"/>
                  <a:pt x="14" y="22"/>
                </a:cubicBezTo>
                <a:cubicBezTo>
                  <a:pt x="52" y="22"/>
                  <a:pt x="52" y="22"/>
                  <a:pt x="52" y="22"/>
                </a:cubicBezTo>
                <a:cubicBezTo>
                  <a:pt x="52" y="150"/>
                  <a:pt x="52" y="150"/>
                  <a:pt x="52" y="150"/>
                </a:cubicBezTo>
                <a:close/>
                <a:moveTo>
                  <a:pt x="99" y="150"/>
                </a:moveTo>
                <a:cubicBezTo>
                  <a:pt x="99" y="150"/>
                  <a:pt x="99" y="150"/>
                  <a:pt x="99" y="150"/>
                </a:cubicBezTo>
                <a:cubicBezTo>
                  <a:pt x="60" y="150"/>
                  <a:pt x="60" y="150"/>
                  <a:pt x="60" y="150"/>
                </a:cubicBezTo>
                <a:cubicBezTo>
                  <a:pt x="60" y="22"/>
                  <a:pt x="60" y="22"/>
                  <a:pt x="60" y="22"/>
                </a:cubicBezTo>
                <a:cubicBezTo>
                  <a:pt x="99" y="22"/>
                  <a:pt x="99" y="22"/>
                  <a:pt x="99" y="22"/>
                </a:cubicBezTo>
                <a:cubicBezTo>
                  <a:pt x="99" y="150"/>
                  <a:pt x="99" y="150"/>
                  <a:pt x="99" y="150"/>
                </a:cubicBezTo>
                <a:close/>
                <a:moveTo>
                  <a:pt x="147" y="149"/>
                </a:moveTo>
                <a:cubicBezTo>
                  <a:pt x="147" y="149"/>
                  <a:pt x="147" y="149"/>
                  <a:pt x="147" y="149"/>
                </a:cubicBezTo>
                <a:cubicBezTo>
                  <a:pt x="114" y="25"/>
                  <a:pt x="114" y="25"/>
                  <a:pt x="114" y="25"/>
                </a:cubicBezTo>
                <a:cubicBezTo>
                  <a:pt x="148" y="16"/>
                  <a:pt x="148" y="16"/>
                  <a:pt x="148" y="16"/>
                </a:cubicBezTo>
                <a:cubicBezTo>
                  <a:pt x="181" y="139"/>
                  <a:pt x="181" y="139"/>
                  <a:pt x="181" y="139"/>
                </a:cubicBezTo>
                <a:cubicBezTo>
                  <a:pt x="147" y="149"/>
                  <a:pt x="147" y="149"/>
                  <a:pt x="147" y="149"/>
                </a:cubicBezTo>
                <a:close/>
                <a:moveTo>
                  <a:pt x="23" y="133"/>
                </a:moveTo>
                <a:cubicBezTo>
                  <a:pt x="23" y="133"/>
                  <a:pt x="23" y="133"/>
                  <a:pt x="23" y="133"/>
                </a:cubicBezTo>
                <a:cubicBezTo>
                  <a:pt x="23" y="133"/>
                  <a:pt x="23" y="133"/>
                  <a:pt x="23" y="133"/>
                </a:cubicBezTo>
                <a:cubicBezTo>
                  <a:pt x="26" y="136"/>
                  <a:pt x="29" y="137"/>
                  <a:pt x="33" y="137"/>
                </a:cubicBezTo>
                <a:cubicBezTo>
                  <a:pt x="37" y="137"/>
                  <a:pt x="40" y="136"/>
                  <a:pt x="42" y="134"/>
                </a:cubicBezTo>
                <a:cubicBezTo>
                  <a:pt x="43" y="133"/>
                  <a:pt x="43" y="133"/>
                  <a:pt x="43" y="133"/>
                </a:cubicBezTo>
                <a:cubicBezTo>
                  <a:pt x="45" y="131"/>
                  <a:pt x="47" y="127"/>
                  <a:pt x="47" y="124"/>
                </a:cubicBezTo>
                <a:cubicBezTo>
                  <a:pt x="47" y="120"/>
                  <a:pt x="45" y="116"/>
                  <a:pt x="43" y="114"/>
                </a:cubicBezTo>
                <a:cubicBezTo>
                  <a:pt x="42" y="114"/>
                  <a:pt x="42" y="114"/>
                  <a:pt x="42" y="114"/>
                </a:cubicBezTo>
                <a:cubicBezTo>
                  <a:pt x="40" y="112"/>
                  <a:pt x="37" y="110"/>
                  <a:pt x="33" y="110"/>
                </a:cubicBezTo>
                <a:cubicBezTo>
                  <a:pt x="29" y="110"/>
                  <a:pt x="26" y="112"/>
                  <a:pt x="23" y="114"/>
                </a:cubicBezTo>
                <a:cubicBezTo>
                  <a:pt x="21" y="116"/>
                  <a:pt x="19" y="120"/>
                  <a:pt x="19" y="124"/>
                </a:cubicBezTo>
                <a:cubicBezTo>
                  <a:pt x="19" y="127"/>
                  <a:pt x="21" y="131"/>
                  <a:pt x="23" y="133"/>
                </a:cubicBezTo>
                <a:close/>
                <a:moveTo>
                  <a:pt x="29" y="120"/>
                </a:moveTo>
                <a:cubicBezTo>
                  <a:pt x="29" y="120"/>
                  <a:pt x="29" y="120"/>
                  <a:pt x="29" y="120"/>
                </a:cubicBezTo>
                <a:cubicBezTo>
                  <a:pt x="30" y="119"/>
                  <a:pt x="31" y="118"/>
                  <a:pt x="33" y="118"/>
                </a:cubicBezTo>
                <a:cubicBezTo>
                  <a:pt x="34" y="118"/>
                  <a:pt x="36" y="119"/>
                  <a:pt x="37" y="120"/>
                </a:cubicBezTo>
                <a:cubicBezTo>
                  <a:pt x="37" y="120"/>
                  <a:pt x="37" y="120"/>
                  <a:pt x="37" y="120"/>
                </a:cubicBezTo>
                <a:cubicBezTo>
                  <a:pt x="38" y="121"/>
                  <a:pt x="38" y="122"/>
                  <a:pt x="38" y="124"/>
                </a:cubicBezTo>
                <a:cubicBezTo>
                  <a:pt x="38" y="125"/>
                  <a:pt x="38" y="127"/>
                  <a:pt x="37" y="128"/>
                </a:cubicBezTo>
                <a:cubicBezTo>
                  <a:pt x="36" y="129"/>
                  <a:pt x="34" y="129"/>
                  <a:pt x="33" y="129"/>
                </a:cubicBezTo>
                <a:cubicBezTo>
                  <a:pt x="31" y="129"/>
                  <a:pt x="30" y="129"/>
                  <a:pt x="29" y="128"/>
                </a:cubicBezTo>
                <a:cubicBezTo>
                  <a:pt x="29" y="127"/>
                  <a:pt x="29" y="127"/>
                  <a:pt x="29" y="127"/>
                </a:cubicBezTo>
                <a:cubicBezTo>
                  <a:pt x="28" y="126"/>
                  <a:pt x="27" y="125"/>
                  <a:pt x="27" y="124"/>
                </a:cubicBezTo>
                <a:cubicBezTo>
                  <a:pt x="27" y="122"/>
                  <a:pt x="28" y="121"/>
                  <a:pt x="29" y="120"/>
                </a:cubicBezTo>
                <a:close/>
                <a:moveTo>
                  <a:pt x="32" y="91"/>
                </a:moveTo>
                <a:cubicBezTo>
                  <a:pt x="32" y="91"/>
                  <a:pt x="32" y="91"/>
                  <a:pt x="32" y="91"/>
                </a:cubicBezTo>
                <a:cubicBezTo>
                  <a:pt x="34" y="91"/>
                  <a:pt x="36" y="89"/>
                  <a:pt x="36" y="87"/>
                </a:cubicBezTo>
                <a:cubicBezTo>
                  <a:pt x="36" y="38"/>
                  <a:pt x="36" y="38"/>
                  <a:pt x="36" y="38"/>
                </a:cubicBezTo>
                <a:cubicBezTo>
                  <a:pt x="36" y="35"/>
                  <a:pt x="34" y="34"/>
                  <a:pt x="32" y="34"/>
                </a:cubicBezTo>
                <a:cubicBezTo>
                  <a:pt x="29" y="34"/>
                  <a:pt x="28" y="35"/>
                  <a:pt x="28" y="38"/>
                </a:cubicBezTo>
                <a:cubicBezTo>
                  <a:pt x="28" y="87"/>
                  <a:pt x="28" y="87"/>
                  <a:pt x="28" y="87"/>
                </a:cubicBezTo>
                <a:cubicBezTo>
                  <a:pt x="28" y="89"/>
                  <a:pt x="29" y="91"/>
                  <a:pt x="32" y="91"/>
                </a:cubicBezTo>
                <a:close/>
                <a:moveTo>
                  <a:pt x="134" y="31"/>
                </a:moveTo>
                <a:cubicBezTo>
                  <a:pt x="134" y="31"/>
                  <a:pt x="134" y="31"/>
                  <a:pt x="134" y="31"/>
                </a:cubicBezTo>
                <a:cubicBezTo>
                  <a:pt x="132" y="32"/>
                  <a:pt x="131" y="34"/>
                  <a:pt x="131" y="36"/>
                </a:cubicBezTo>
                <a:cubicBezTo>
                  <a:pt x="144" y="84"/>
                  <a:pt x="144" y="84"/>
                  <a:pt x="144" y="84"/>
                </a:cubicBezTo>
                <a:cubicBezTo>
                  <a:pt x="144" y="86"/>
                  <a:pt x="146" y="87"/>
                  <a:pt x="149" y="86"/>
                </a:cubicBezTo>
                <a:cubicBezTo>
                  <a:pt x="151" y="86"/>
                  <a:pt x="152" y="84"/>
                  <a:pt x="152" y="82"/>
                </a:cubicBezTo>
                <a:cubicBezTo>
                  <a:pt x="139" y="34"/>
                  <a:pt x="139" y="34"/>
                  <a:pt x="139" y="34"/>
                </a:cubicBezTo>
                <a:cubicBezTo>
                  <a:pt x="138" y="32"/>
                  <a:pt x="136" y="31"/>
                  <a:pt x="134" y="31"/>
                </a:cubicBezTo>
                <a:close/>
                <a:moveTo>
                  <a:pt x="69" y="133"/>
                </a:moveTo>
                <a:cubicBezTo>
                  <a:pt x="69" y="133"/>
                  <a:pt x="69" y="133"/>
                  <a:pt x="69" y="133"/>
                </a:cubicBezTo>
                <a:cubicBezTo>
                  <a:pt x="69" y="133"/>
                  <a:pt x="69" y="133"/>
                  <a:pt x="69" y="133"/>
                </a:cubicBezTo>
                <a:cubicBezTo>
                  <a:pt x="71" y="136"/>
                  <a:pt x="75" y="137"/>
                  <a:pt x="79" y="137"/>
                </a:cubicBezTo>
                <a:cubicBezTo>
                  <a:pt x="82" y="137"/>
                  <a:pt x="86" y="136"/>
                  <a:pt x="88" y="134"/>
                </a:cubicBezTo>
                <a:cubicBezTo>
                  <a:pt x="88" y="133"/>
                  <a:pt x="88" y="133"/>
                  <a:pt x="88" y="133"/>
                </a:cubicBezTo>
                <a:cubicBezTo>
                  <a:pt x="91" y="131"/>
                  <a:pt x="92" y="127"/>
                  <a:pt x="92" y="124"/>
                </a:cubicBezTo>
                <a:cubicBezTo>
                  <a:pt x="92" y="120"/>
                  <a:pt x="91" y="116"/>
                  <a:pt x="88" y="114"/>
                </a:cubicBezTo>
                <a:cubicBezTo>
                  <a:pt x="86" y="112"/>
                  <a:pt x="82" y="110"/>
                  <a:pt x="79" y="110"/>
                </a:cubicBezTo>
                <a:cubicBezTo>
                  <a:pt x="75" y="110"/>
                  <a:pt x="71" y="112"/>
                  <a:pt x="69" y="114"/>
                </a:cubicBezTo>
                <a:cubicBezTo>
                  <a:pt x="69" y="114"/>
                  <a:pt x="69" y="114"/>
                  <a:pt x="69" y="114"/>
                </a:cubicBezTo>
                <a:cubicBezTo>
                  <a:pt x="66" y="116"/>
                  <a:pt x="65" y="120"/>
                  <a:pt x="65" y="124"/>
                </a:cubicBezTo>
                <a:cubicBezTo>
                  <a:pt x="65" y="127"/>
                  <a:pt x="66" y="131"/>
                  <a:pt x="69" y="133"/>
                </a:cubicBezTo>
                <a:close/>
                <a:moveTo>
                  <a:pt x="75" y="120"/>
                </a:moveTo>
                <a:cubicBezTo>
                  <a:pt x="75" y="120"/>
                  <a:pt x="75" y="120"/>
                  <a:pt x="75" y="120"/>
                </a:cubicBezTo>
                <a:cubicBezTo>
                  <a:pt x="76" y="119"/>
                  <a:pt x="77" y="118"/>
                  <a:pt x="79" y="118"/>
                </a:cubicBezTo>
                <a:cubicBezTo>
                  <a:pt x="80" y="118"/>
                  <a:pt x="81" y="119"/>
                  <a:pt x="82" y="120"/>
                </a:cubicBezTo>
                <a:cubicBezTo>
                  <a:pt x="82" y="120"/>
                  <a:pt x="82" y="120"/>
                  <a:pt x="82" y="120"/>
                </a:cubicBezTo>
                <a:cubicBezTo>
                  <a:pt x="84" y="121"/>
                  <a:pt x="84" y="122"/>
                  <a:pt x="84" y="124"/>
                </a:cubicBezTo>
                <a:cubicBezTo>
                  <a:pt x="84" y="125"/>
                  <a:pt x="84" y="127"/>
                  <a:pt x="83" y="128"/>
                </a:cubicBezTo>
                <a:cubicBezTo>
                  <a:pt x="82" y="128"/>
                  <a:pt x="82" y="128"/>
                  <a:pt x="82" y="128"/>
                </a:cubicBezTo>
                <a:cubicBezTo>
                  <a:pt x="81" y="129"/>
                  <a:pt x="80" y="129"/>
                  <a:pt x="79" y="129"/>
                </a:cubicBezTo>
                <a:cubicBezTo>
                  <a:pt x="77" y="129"/>
                  <a:pt x="76" y="129"/>
                  <a:pt x="75" y="128"/>
                </a:cubicBezTo>
                <a:cubicBezTo>
                  <a:pt x="74" y="127"/>
                  <a:pt x="74" y="127"/>
                  <a:pt x="74" y="127"/>
                </a:cubicBezTo>
                <a:cubicBezTo>
                  <a:pt x="74" y="126"/>
                  <a:pt x="73" y="125"/>
                  <a:pt x="73" y="124"/>
                </a:cubicBezTo>
                <a:cubicBezTo>
                  <a:pt x="73" y="122"/>
                  <a:pt x="74" y="121"/>
                  <a:pt x="75" y="120"/>
                </a:cubicBezTo>
                <a:close/>
                <a:moveTo>
                  <a:pt x="81" y="91"/>
                </a:moveTo>
                <a:cubicBezTo>
                  <a:pt x="81" y="91"/>
                  <a:pt x="81" y="91"/>
                  <a:pt x="81" y="91"/>
                </a:cubicBezTo>
                <a:cubicBezTo>
                  <a:pt x="83" y="91"/>
                  <a:pt x="85" y="89"/>
                  <a:pt x="85" y="87"/>
                </a:cubicBezTo>
                <a:cubicBezTo>
                  <a:pt x="85" y="38"/>
                  <a:pt x="85" y="38"/>
                  <a:pt x="85" y="38"/>
                </a:cubicBezTo>
                <a:cubicBezTo>
                  <a:pt x="85" y="35"/>
                  <a:pt x="83" y="34"/>
                  <a:pt x="81" y="34"/>
                </a:cubicBezTo>
                <a:cubicBezTo>
                  <a:pt x="79" y="34"/>
                  <a:pt x="77" y="35"/>
                  <a:pt x="77" y="38"/>
                </a:cubicBezTo>
                <a:cubicBezTo>
                  <a:pt x="77" y="87"/>
                  <a:pt x="77" y="87"/>
                  <a:pt x="77" y="87"/>
                </a:cubicBezTo>
                <a:cubicBezTo>
                  <a:pt x="77" y="89"/>
                  <a:pt x="79" y="91"/>
                  <a:pt x="81" y="91"/>
                </a:cubicBezTo>
                <a:close/>
                <a:moveTo>
                  <a:pt x="148" y="109"/>
                </a:moveTo>
                <a:cubicBezTo>
                  <a:pt x="148" y="109"/>
                  <a:pt x="148" y="109"/>
                  <a:pt x="148" y="109"/>
                </a:cubicBezTo>
                <a:cubicBezTo>
                  <a:pt x="146" y="111"/>
                  <a:pt x="144" y="114"/>
                  <a:pt x="144" y="118"/>
                </a:cubicBezTo>
                <a:cubicBezTo>
                  <a:pt x="144" y="122"/>
                  <a:pt x="146" y="125"/>
                  <a:pt x="148" y="128"/>
                </a:cubicBezTo>
                <a:cubicBezTo>
                  <a:pt x="148" y="128"/>
                  <a:pt x="148" y="128"/>
                  <a:pt x="148" y="128"/>
                </a:cubicBezTo>
                <a:cubicBezTo>
                  <a:pt x="151" y="130"/>
                  <a:pt x="154" y="132"/>
                  <a:pt x="158" y="132"/>
                </a:cubicBezTo>
                <a:cubicBezTo>
                  <a:pt x="161" y="132"/>
                  <a:pt x="165" y="131"/>
                  <a:pt x="167" y="128"/>
                </a:cubicBezTo>
                <a:cubicBezTo>
                  <a:pt x="167" y="128"/>
                  <a:pt x="167" y="128"/>
                  <a:pt x="167" y="128"/>
                </a:cubicBezTo>
                <a:cubicBezTo>
                  <a:pt x="168" y="128"/>
                  <a:pt x="168" y="128"/>
                  <a:pt x="168" y="128"/>
                </a:cubicBezTo>
                <a:cubicBezTo>
                  <a:pt x="170" y="126"/>
                  <a:pt x="171" y="122"/>
                  <a:pt x="171" y="118"/>
                </a:cubicBezTo>
                <a:cubicBezTo>
                  <a:pt x="171" y="114"/>
                  <a:pt x="170" y="111"/>
                  <a:pt x="168" y="109"/>
                </a:cubicBezTo>
                <a:cubicBezTo>
                  <a:pt x="168" y="109"/>
                  <a:pt x="168" y="109"/>
                  <a:pt x="168" y="109"/>
                </a:cubicBezTo>
                <a:cubicBezTo>
                  <a:pt x="168" y="109"/>
                  <a:pt x="168" y="109"/>
                  <a:pt x="168" y="109"/>
                </a:cubicBezTo>
                <a:cubicBezTo>
                  <a:pt x="165" y="106"/>
                  <a:pt x="162" y="105"/>
                  <a:pt x="158" y="105"/>
                </a:cubicBezTo>
                <a:cubicBezTo>
                  <a:pt x="154" y="105"/>
                  <a:pt x="151" y="106"/>
                  <a:pt x="148" y="109"/>
                </a:cubicBezTo>
                <a:close/>
                <a:moveTo>
                  <a:pt x="154" y="114"/>
                </a:moveTo>
                <a:cubicBezTo>
                  <a:pt x="154" y="114"/>
                  <a:pt x="154" y="114"/>
                  <a:pt x="154" y="114"/>
                </a:cubicBezTo>
                <a:cubicBezTo>
                  <a:pt x="155" y="113"/>
                  <a:pt x="156" y="113"/>
                  <a:pt x="158" y="113"/>
                </a:cubicBezTo>
                <a:cubicBezTo>
                  <a:pt x="159" y="113"/>
                  <a:pt x="161" y="113"/>
                  <a:pt x="162" y="114"/>
                </a:cubicBezTo>
                <a:cubicBezTo>
                  <a:pt x="163" y="115"/>
                  <a:pt x="163" y="117"/>
                  <a:pt x="163" y="118"/>
                </a:cubicBezTo>
                <a:cubicBezTo>
                  <a:pt x="163" y="120"/>
                  <a:pt x="163" y="121"/>
                  <a:pt x="162" y="122"/>
                </a:cubicBezTo>
                <a:cubicBezTo>
                  <a:pt x="161" y="123"/>
                  <a:pt x="159" y="124"/>
                  <a:pt x="158" y="124"/>
                </a:cubicBezTo>
                <a:cubicBezTo>
                  <a:pt x="156" y="124"/>
                  <a:pt x="155" y="123"/>
                  <a:pt x="154" y="122"/>
                </a:cubicBezTo>
                <a:cubicBezTo>
                  <a:pt x="154" y="122"/>
                  <a:pt x="154" y="122"/>
                  <a:pt x="154" y="122"/>
                </a:cubicBezTo>
                <a:cubicBezTo>
                  <a:pt x="153" y="121"/>
                  <a:pt x="152" y="120"/>
                  <a:pt x="152" y="118"/>
                </a:cubicBezTo>
                <a:cubicBezTo>
                  <a:pt x="152" y="117"/>
                  <a:pt x="153" y="115"/>
                  <a:pt x="154" y="114"/>
                </a:cubicBezTo>
                <a:close/>
              </a:path>
            </a:pathLst>
          </a:custGeom>
          <a:solidFill>
            <a:schemeClr val="bg1"/>
          </a:solidFill>
          <a:ln>
            <a:noFill/>
          </a:ln>
        </p:spPr>
        <p:txBody>
          <a:bodyPr vert="horz" wrap="square" lIns="121920" tIns="60960" rIns="121920" bIns="60960" numCol="1" anchor="t" anchorCtr="0" compatLnSpc="1"/>
          <a:lstStyle/>
          <a:p>
            <a:pPr>
              <a:defRPr/>
            </a:pPr>
            <a:endParaRPr lang="zh-CN" altLang="en-US" dirty="0">
              <a:solidFill>
                <a:srgbClr val="333333"/>
              </a:solidFill>
              <a:latin typeface="Calibri" panose="020F0502020204030204"/>
              <a:ea typeface="微软雅黑" panose="020B0503020204020204" pitchFamily="34" charset="-122"/>
            </a:endParaRPr>
          </a:p>
        </p:txBody>
      </p:sp>
      <p:sp>
        <p:nvSpPr>
          <p:cNvPr id="88" name="矩形 87"/>
          <p:cNvSpPr/>
          <p:nvPr/>
        </p:nvSpPr>
        <p:spPr>
          <a:xfrm>
            <a:off x="5403341" y="4144269"/>
            <a:ext cx="1385316" cy="363882"/>
          </a:xfrm>
          <a:prstGeom prst="rect">
            <a:avLst/>
          </a:prstGeom>
        </p:spPr>
        <p:txBody>
          <a:bodyPr wrap="none">
            <a:spAutoFit/>
          </a:bodyPr>
          <a:lstStyle/>
          <a:p>
            <a:pPr algn="ctr">
              <a:lnSpc>
                <a:spcPct val="150000"/>
              </a:lnSpc>
              <a:defRPr/>
            </a:pPr>
            <a:r>
              <a:rPr lang="zh-CN" altLang="en-US" sz="1335" dirty="0">
                <a:ln w="6350">
                  <a:noFill/>
                </a:ln>
                <a:solidFill>
                  <a:srgbClr val="FFFFFF">
                    <a:lumMod val="50000"/>
                  </a:srgbClr>
                </a:solidFill>
                <a:latin typeface="微软雅黑" panose="020B0503020204020204" pitchFamily="34" charset="-122"/>
                <a:ea typeface="微软雅黑" panose="020B0503020204020204" pitchFamily="34" charset="-122"/>
              </a:rPr>
              <a:t>在此添加小标题</a:t>
            </a:r>
          </a:p>
        </p:txBody>
      </p:sp>
      <p:sp>
        <p:nvSpPr>
          <p:cNvPr id="89" name="矩形 88"/>
          <p:cNvSpPr/>
          <p:nvPr/>
        </p:nvSpPr>
        <p:spPr>
          <a:xfrm>
            <a:off x="3199747" y="4144269"/>
            <a:ext cx="1385316" cy="363882"/>
          </a:xfrm>
          <a:prstGeom prst="rect">
            <a:avLst/>
          </a:prstGeom>
        </p:spPr>
        <p:txBody>
          <a:bodyPr wrap="none">
            <a:spAutoFit/>
          </a:bodyPr>
          <a:lstStyle/>
          <a:p>
            <a:pPr algn="ctr">
              <a:lnSpc>
                <a:spcPct val="150000"/>
              </a:lnSpc>
              <a:defRPr/>
            </a:pPr>
            <a:r>
              <a:rPr lang="zh-CN" altLang="en-US" sz="1335" dirty="0">
                <a:ln w="6350">
                  <a:noFill/>
                </a:ln>
                <a:solidFill>
                  <a:srgbClr val="FFFFFF">
                    <a:lumMod val="50000"/>
                  </a:srgbClr>
                </a:solidFill>
                <a:latin typeface="微软雅黑" panose="020B0503020204020204" pitchFamily="34" charset="-122"/>
                <a:ea typeface="微软雅黑" panose="020B0503020204020204" pitchFamily="34" charset="-122"/>
              </a:rPr>
              <a:t>在此添加小标题</a:t>
            </a:r>
          </a:p>
        </p:txBody>
      </p:sp>
      <p:sp>
        <p:nvSpPr>
          <p:cNvPr id="90" name="矩形 89"/>
          <p:cNvSpPr/>
          <p:nvPr/>
        </p:nvSpPr>
        <p:spPr>
          <a:xfrm>
            <a:off x="996155" y="4144269"/>
            <a:ext cx="1385316" cy="363882"/>
          </a:xfrm>
          <a:prstGeom prst="rect">
            <a:avLst/>
          </a:prstGeom>
        </p:spPr>
        <p:txBody>
          <a:bodyPr wrap="none">
            <a:spAutoFit/>
          </a:bodyPr>
          <a:lstStyle/>
          <a:p>
            <a:pPr algn="ctr">
              <a:lnSpc>
                <a:spcPct val="150000"/>
              </a:lnSpc>
              <a:defRPr/>
            </a:pPr>
            <a:r>
              <a:rPr lang="zh-CN" altLang="en-US" sz="1335" dirty="0">
                <a:ln w="6350">
                  <a:noFill/>
                </a:ln>
                <a:solidFill>
                  <a:srgbClr val="FFFFFF">
                    <a:lumMod val="50000"/>
                  </a:srgbClr>
                </a:solidFill>
                <a:latin typeface="微软雅黑" panose="020B0503020204020204" pitchFamily="34" charset="-122"/>
                <a:ea typeface="微软雅黑" panose="020B0503020204020204" pitchFamily="34" charset="-122"/>
              </a:rPr>
              <a:t>在此添加小标题</a:t>
            </a:r>
          </a:p>
        </p:txBody>
      </p:sp>
      <p:sp>
        <p:nvSpPr>
          <p:cNvPr id="91" name="矩形 90"/>
          <p:cNvSpPr/>
          <p:nvPr/>
        </p:nvSpPr>
        <p:spPr>
          <a:xfrm>
            <a:off x="9819553" y="4144269"/>
            <a:ext cx="1385316" cy="363882"/>
          </a:xfrm>
          <a:prstGeom prst="rect">
            <a:avLst/>
          </a:prstGeom>
        </p:spPr>
        <p:txBody>
          <a:bodyPr wrap="none">
            <a:spAutoFit/>
          </a:bodyPr>
          <a:lstStyle/>
          <a:p>
            <a:pPr algn="ctr">
              <a:lnSpc>
                <a:spcPct val="150000"/>
              </a:lnSpc>
              <a:defRPr/>
            </a:pPr>
            <a:r>
              <a:rPr lang="zh-CN" altLang="en-US" sz="1335" dirty="0">
                <a:ln w="6350">
                  <a:noFill/>
                </a:ln>
                <a:solidFill>
                  <a:srgbClr val="FFFFFF">
                    <a:lumMod val="50000"/>
                  </a:srgbClr>
                </a:solidFill>
                <a:latin typeface="微软雅黑" panose="020B0503020204020204" pitchFamily="34" charset="-122"/>
                <a:ea typeface="微软雅黑" panose="020B0503020204020204" pitchFamily="34" charset="-122"/>
              </a:rPr>
              <a:t>在此添加小标题</a:t>
            </a:r>
          </a:p>
        </p:txBody>
      </p:sp>
      <p:sp>
        <p:nvSpPr>
          <p:cNvPr id="92" name="矩形 91"/>
          <p:cNvSpPr/>
          <p:nvPr/>
        </p:nvSpPr>
        <p:spPr>
          <a:xfrm>
            <a:off x="7615961" y="4144269"/>
            <a:ext cx="1385316" cy="363882"/>
          </a:xfrm>
          <a:prstGeom prst="rect">
            <a:avLst/>
          </a:prstGeom>
        </p:spPr>
        <p:txBody>
          <a:bodyPr wrap="none">
            <a:spAutoFit/>
          </a:bodyPr>
          <a:lstStyle/>
          <a:p>
            <a:pPr algn="ctr">
              <a:lnSpc>
                <a:spcPct val="150000"/>
              </a:lnSpc>
              <a:defRPr/>
            </a:pPr>
            <a:r>
              <a:rPr lang="zh-CN" altLang="en-US" sz="1335" dirty="0">
                <a:ln w="6350">
                  <a:noFill/>
                </a:ln>
                <a:solidFill>
                  <a:srgbClr val="FFFFFF">
                    <a:lumMod val="50000"/>
                  </a:srgbClr>
                </a:solidFill>
                <a:latin typeface="微软雅黑" panose="020B0503020204020204" pitchFamily="34" charset="-122"/>
                <a:ea typeface="微软雅黑" panose="020B0503020204020204" pitchFamily="34" charset="-122"/>
              </a:rPr>
              <a:t>在此添加小标题</a:t>
            </a:r>
          </a:p>
        </p:txBody>
      </p:sp>
      <p:cxnSp>
        <p:nvCxnSpPr>
          <p:cNvPr id="93" name="直接连接符 92"/>
          <p:cNvCxnSpPr/>
          <p:nvPr/>
        </p:nvCxnSpPr>
        <p:spPr>
          <a:xfrm flipH="1">
            <a:off x="5144360" y="4060925"/>
            <a:ext cx="1920213" cy="0"/>
          </a:xfrm>
          <a:prstGeom prst="line">
            <a:avLst/>
          </a:prstGeom>
          <a:ln w="63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94" name="直接连接符 93"/>
          <p:cNvCxnSpPr/>
          <p:nvPr/>
        </p:nvCxnSpPr>
        <p:spPr>
          <a:xfrm flipH="1">
            <a:off x="2949800" y="4060925"/>
            <a:ext cx="1920213" cy="0"/>
          </a:xfrm>
          <a:prstGeom prst="line">
            <a:avLst/>
          </a:prstGeom>
          <a:ln w="63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95" name="直接连接符 94"/>
          <p:cNvCxnSpPr/>
          <p:nvPr/>
        </p:nvCxnSpPr>
        <p:spPr>
          <a:xfrm flipH="1">
            <a:off x="775560" y="4060925"/>
            <a:ext cx="1920213" cy="0"/>
          </a:xfrm>
          <a:prstGeom prst="line">
            <a:avLst/>
          </a:prstGeom>
          <a:ln w="63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96" name="直接连接符 95"/>
          <p:cNvCxnSpPr/>
          <p:nvPr/>
        </p:nvCxnSpPr>
        <p:spPr>
          <a:xfrm flipH="1">
            <a:off x="7379560" y="4060925"/>
            <a:ext cx="1920213" cy="0"/>
          </a:xfrm>
          <a:prstGeom prst="line">
            <a:avLst/>
          </a:prstGeom>
          <a:ln w="63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97" name="直接连接符 96"/>
          <p:cNvCxnSpPr/>
          <p:nvPr/>
        </p:nvCxnSpPr>
        <p:spPr>
          <a:xfrm flipH="1">
            <a:off x="9563960" y="4060925"/>
            <a:ext cx="1920213" cy="0"/>
          </a:xfrm>
          <a:prstGeom prst="line">
            <a:avLst/>
          </a:prstGeom>
          <a:ln w="63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4"/>
                                        </p:tgtEl>
                                        <p:attrNameLst>
                                          <p:attrName>style.visibility</p:attrName>
                                        </p:attrNameLst>
                                      </p:cBhvr>
                                      <p:to>
                                        <p:strVal val="visible"/>
                                      </p:to>
                                    </p:set>
                                    <p:animEffect transition="in" filter="fade">
                                      <p:cBhvr>
                                        <p:cTn id="7" dur="1000"/>
                                        <p:tgtEl>
                                          <p:spTgt spid="54"/>
                                        </p:tgtEl>
                                      </p:cBhvr>
                                    </p:animEffect>
                                    <p:anim calcmode="lin" valueType="num">
                                      <p:cBhvr>
                                        <p:cTn id="8" dur="1000" fill="hold"/>
                                        <p:tgtEl>
                                          <p:spTgt spid="54"/>
                                        </p:tgtEl>
                                        <p:attrNameLst>
                                          <p:attrName>ppt_x</p:attrName>
                                        </p:attrNameLst>
                                      </p:cBhvr>
                                      <p:tavLst>
                                        <p:tav tm="0">
                                          <p:val>
                                            <p:strVal val="#ppt_x"/>
                                          </p:val>
                                        </p:tav>
                                        <p:tav tm="100000">
                                          <p:val>
                                            <p:strVal val="#ppt_x"/>
                                          </p:val>
                                        </p:tav>
                                      </p:tavLst>
                                    </p:anim>
                                    <p:anim calcmode="lin" valueType="num">
                                      <p:cBhvr>
                                        <p:cTn id="9" dur="1000" fill="hold"/>
                                        <p:tgtEl>
                                          <p:spTgt spid="5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80"/>
                                        </p:tgtEl>
                                        <p:attrNameLst>
                                          <p:attrName>style.visibility</p:attrName>
                                        </p:attrNameLst>
                                      </p:cBhvr>
                                      <p:to>
                                        <p:strVal val="visible"/>
                                      </p:to>
                                    </p:set>
                                    <p:animEffect transition="in" filter="fade">
                                      <p:cBhvr>
                                        <p:cTn id="12" dur="1000"/>
                                        <p:tgtEl>
                                          <p:spTgt spid="80"/>
                                        </p:tgtEl>
                                      </p:cBhvr>
                                    </p:animEffect>
                                    <p:anim calcmode="lin" valueType="num">
                                      <p:cBhvr>
                                        <p:cTn id="13" dur="1000" fill="hold"/>
                                        <p:tgtEl>
                                          <p:spTgt spid="80"/>
                                        </p:tgtEl>
                                        <p:attrNameLst>
                                          <p:attrName>ppt_x</p:attrName>
                                        </p:attrNameLst>
                                      </p:cBhvr>
                                      <p:tavLst>
                                        <p:tav tm="0">
                                          <p:val>
                                            <p:strVal val="#ppt_x"/>
                                          </p:val>
                                        </p:tav>
                                        <p:tav tm="100000">
                                          <p:val>
                                            <p:strVal val="#ppt_x"/>
                                          </p:val>
                                        </p:tav>
                                      </p:tavLst>
                                    </p:anim>
                                    <p:anim calcmode="lin" valueType="num">
                                      <p:cBhvr>
                                        <p:cTn id="14" dur="1000" fill="hold"/>
                                        <p:tgtEl>
                                          <p:spTgt spid="80"/>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87"/>
                                        </p:tgtEl>
                                        <p:attrNameLst>
                                          <p:attrName>style.visibility</p:attrName>
                                        </p:attrNameLst>
                                      </p:cBhvr>
                                      <p:to>
                                        <p:strVal val="visible"/>
                                      </p:to>
                                    </p:set>
                                    <p:animEffect transition="in" filter="fade">
                                      <p:cBhvr>
                                        <p:cTn id="17" dur="1000"/>
                                        <p:tgtEl>
                                          <p:spTgt spid="87"/>
                                        </p:tgtEl>
                                      </p:cBhvr>
                                    </p:animEffect>
                                    <p:anim calcmode="lin" valueType="num">
                                      <p:cBhvr>
                                        <p:cTn id="18" dur="1000" fill="hold"/>
                                        <p:tgtEl>
                                          <p:spTgt spid="87"/>
                                        </p:tgtEl>
                                        <p:attrNameLst>
                                          <p:attrName>ppt_x</p:attrName>
                                        </p:attrNameLst>
                                      </p:cBhvr>
                                      <p:tavLst>
                                        <p:tav tm="0">
                                          <p:val>
                                            <p:strVal val="#ppt_x"/>
                                          </p:val>
                                        </p:tav>
                                        <p:tav tm="100000">
                                          <p:val>
                                            <p:strVal val="#ppt_x"/>
                                          </p:val>
                                        </p:tav>
                                      </p:tavLst>
                                    </p:anim>
                                    <p:anim calcmode="lin" valueType="num">
                                      <p:cBhvr>
                                        <p:cTn id="19" dur="1000" fill="hold"/>
                                        <p:tgtEl>
                                          <p:spTgt spid="87"/>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90"/>
                                        </p:tgtEl>
                                        <p:attrNameLst>
                                          <p:attrName>style.visibility</p:attrName>
                                        </p:attrNameLst>
                                      </p:cBhvr>
                                      <p:to>
                                        <p:strVal val="visible"/>
                                      </p:to>
                                    </p:set>
                                    <p:animEffect transition="in" filter="fade">
                                      <p:cBhvr>
                                        <p:cTn id="22" dur="1000"/>
                                        <p:tgtEl>
                                          <p:spTgt spid="90"/>
                                        </p:tgtEl>
                                      </p:cBhvr>
                                    </p:animEffect>
                                    <p:anim calcmode="lin" valueType="num">
                                      <p:cBhvr>
                                        <p:cTn id="23" dur="1000" fill="hold"/>
                                        <p:tgtEl>
                                          <p:spTgt spid="90"/>
                                        </p:tgtEl>
                                        <p:attrNameLst>
                                          <p:attrName>ppt_x</p:attrName>
                                        </p:attrNameLst>
                                      </p:cBhvr>
                                      <p:tavLst>
                                        <p:tav tm="0">
                                          <p:val>
                                            <p:strVal val="#ppt_x"/>
                                          </p:val>
                                        </p:tav>
                                        <p:tav tm="100000">
                                          <p:val>
                                            <p:strVal val="#ppt_x"/>
                                          </p:val>
                                        </p:tav>
                                      </p:tavLst>
                                    </p:anim>
                                    <p:anim calcmode="lin" valueType="num">
                                      <p:cBhvr>
                                        <p:cTn id="24" dur="1000" fill="hold"/>
                                        <p:tgtEl>
                                          <p:spTgt spid="90"/>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95"/>
                                        </p:tgtEl>
                                        <p:attrNameLst>
                                          <p:attrName>style.visibility</p:attrName>
                                        </p:attrNameLst>
                                      </p:cBhvr>
                                      <p:to>
                                        <p:strVal val="visible"/>
                                      </p:to>
                                    </p:set>
                                    <p:animEffect transition="in" filter="fade">
                                      <p:cBhvr>
                                        <p:cTn id="27" dur="1000"/>
                                        <p:tgtEl>
                                          <p:spTgt spid="95"/>
                                        </p:tgtEl>
                                      </p:cBhvr>
                                    </p:animEffect>
                                    <p:anim calcmode="lin" valueType="num">
                                      <p:cBhvr>
                                        <p:cTn id="28" dur="1000" fill="hold"/>
                                        <p:tgtEl>
                                          <p:spTgt spid="95"/>
                                        </p:tgtEl>
                                        <p:attrNameLst>
                                          <p:attrName>ppt_x</p:attrName>
                                        </p:attrNameLst>
                                      </p:cBhvr>
                                      <p:tavLst>
                                        <p:tav tm="0">
                                          <p:val>
                                            <p:strVal val="#ppt_x"/>
                                          </p:val>
                                        </p:tav>
                                        <p:tav tm="100000">
                                          <p:val>
                                            <p:strVal val="#ppt_x"/>
                                          </p:val>
                                        </p:tav>
                                      </p:tavLst>
                                    </p:anim>
                                    <p:anim calcmode="lin" valueType="num">
                                      <p:cBhvr>
                                        <p:cTn id="29" dur="1000" fill="hold"/>
                                        <p:tgtEl>
                                          <p:spTgt spid="95"/>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grpId="0" nodeType="clickEffect">
                                  <p:stCondLst>
                                    <p:cond delay="0"/>
                                  </p:stCondLst>
                                  <p:childTnLst>
                                    <p:set>
                                      <p:cBhvr>
                                        <p:cTn id="33" dur="1" fill="hold">
                                          <p:stCondLst>
                                            <p:cond delay="0"/>
                                          </p:stCondLst>
                                        </p:cTn>
                                        <p:tgtEl>
                                          <p:spTgt spid="53"/>
                                        </p:tgtEl>
                                        <p:attrNameLst>
                                          <p:attrName>style.visibility</p:attrName>
                                        </p:attrNameLst>
                                      </p:cBhvr>
                                      <p:to>
                                        <p:strVal val="visible"/>
                                      </p:to>
                                    </p:set>
                                    <p:animEffect transition="in" filter="fade">
                                      <p:cBhvr>
                                        <p:cTn id="34" dur="1000"/>
                                        <p:tgtEl>
                                          <p:spTgt spid="53"/>
                                        </p:tgtEl>
                                      </p:cBhvr>
                                    </p:animEffect>
                                    <p:anim calcmode="lin" valueType="num">
                                      <p:cBhvr>
                                        <p:cTn id="35" dur="1000" fill="hold"/>
                                        <p:tgtEl>
                                          <p:spTgt spid="53"/>
                                        </p:tgtEl>
                                        <p:attrNameLst>
                                          <p:attrName>ppt_x</p:attrName>
                                        </p:attrNameLst>
                                      </p:cBhvr>
                                      <p:tavLst>
                                        <p:tav tm="0">
                                          <p:val>
                                            <p:strVal val="#ppt_x"/>
                                          </p:val>
                                        </p:tav>
                                        <p:tav tm="100000">
                                          <p:val>
                                            <p:strVal val="#ppt_x"/>
                                          </p:val>
                                        </p:tav>
                                      </p:tavLst>
                                    </p:anim>
                                    <p:anim calcmode="lin" valueType="num">
                                      <p:cBhvr>
                                        <p:cTn id="36" dur="1000" fill="hold"/>
                                        <p:tgtEl>
                                          <p:spTgt spid="53"/>
                                        </p:tgtEl>
                                        <p:attrNameLst>
                                          <p:attrName>ppt_y</p:attrName>
                                        </p:attrNameLst>
                                      </p:cBhvr>
                                      <p:tavLst>
                                        <p:tav tm="0">
                                          <p:val>
                                            <p:strVal val="#ppt_y+.1"/>
                                          </p:val>
                                        </p:tav>
                                        <p:tav tm="100000">
                                          <p:val>
                                            <p:strVal val="#ppt_y"/>
                                          </p:val>
                                        </p:tav>
                                      </p:tavLst>
                                    </p:anim>
                                  </p:childTnLst>
                                </p:cTn>
                              </p:par>
                              <p:par>
                                <p:cTn id="37" presetID="42" presetClass="entr" presetSubtype="0" fill="hold" grpId="0" nodeType="withEffect">
                                  <p:stCondLst>
                                    <p:cond delay="0"/>
                                  </p:stCondLst>
                                  <p:childTnLst>
                                    <p:set>
                                      <p:cBhvr>
                                        <p:cTn id="38" dur="1" fill="hold">
                                          <p:stCondLst>
                                            <p:cond delay="0"/>
                                          </p:stCondLst>
                                        </p:cTn>
                                        <p:tgtEl>
                                          <p:spTgt spid="79"/>
                                        </p:tgtEl>
                                        <p:attrNameLst>
                                          <p:attrName>style.visibility</p:attrName>
                                        </p:attrNameLst>
                                      </p:cBhvr>
                                      <p:to>
                                        <p:strVal val="visible"/>
                                      </p:to>
                                    </p:set>
                                    <p:animEffect transition="in" filter="fade">
                                      <p:cBhvr>
                                        <p:cTn id="39" dur="1000"/>
                                        <p:tgtEl>
                                          <p:spTgt spid="79"/>
                                        </p:tgtEl>
                                      </p:cBhvr>
                                    </p:animEffect>
                                    <p:anim calcmode="lin" valueType="num">
                                      <p:cBhvr>
                                        <p:cTn id="40" dur="1000" fill="hold"/>
                                        <p:tgtEl>
                                          <p:spTgt spid="79"/>
                                        </p:tgtEl>
                                        <p:attrNameLst>
                                          <p:attrName>ppt_x</p:attrName>
                                        </p:attrNameLst>
                                      </p:cBhvr>
                                      <p:tavLst>
                                        <p:tav tm="0">
                                          <p:val>
                                            <p:strVal val="#ppt_x"/>
                                          </p:val>
                                        </p:tav>
                                        <p:tav tm="100000">
                                          <p:val>
                                            <p:strVal val="#ppt_x"/>
                                          </p:val>
                                        </p:tav>
                                      </p:tavLst>
                                    </p:anim>
                                    <p:anim calcmode="lin" valueType="num">
                                      <p:cBhvr>
                                        <p:cTn id="41" dur="1000" fill="hold"/>
                                        <p:tgtEl>
                                          <p:spTgt spid="79"/>
                                        </p:tgtEl>
                                        <p:attrNameLst>
                                          <p:attrName>ppt_y</p:attrName>
                                        </p:attrNameLst>
                                      </p:cBhvr>
                                      <p:tavLst>
                                        <p:tav tm="0">
                                          <p:val>
                                            <p:strVal val="#ppt_y+.1"/>
                                          </p:val>
                                        </p:tav>
                                        <p:tav tm="100000">
                                          <p:val>
                                            <p:strVal val="#ppt_y"/>
                                          </p:val>
                                        </p:tav>
                                      </p:tavLst>
                                    </p:anim>
                                  </p:childTnLst>
                                </p:cTn>
                              </p:par>
                              <p:par>
                                <p:cTn id="42" presetID="42" presetClass="entr" presetSubtype="0" fill="hold" grpId="0" nodeType="withEffect">
                                  <p:stCondLst>
                                    <p:cond delay="0"/>
                                  </p:stCondLst>
                                  <p:childTnLst>
                                    <p:set>
                                      <p:cBhvr>
                                        <p:cTn id="43" dur="1" fill="hold">
                                          <p:stCondLst>
                                            <p:cond delay="0"/>
                                          </p:stCondLst>
                                        </p:cTn>
                                        <p:tgtEl>
                                          <p:spTgt spid="84"/>
                                        </p:tgtEl>
                                        <p:attrNameLst>
                                          <p:attrName>style.visibility</p:attrName>
                                        </p:attrNameLst>
                                      </p:cBhvr>
                                      <p:to>
                                        <p:strVal val="visible"/>
                                      </p:to>
                                    </p:set>
                                    <p:animEffect transition="in" filter="fade">
                                      <p:cBhvr>
                                        <p:cTn id="44" dur="1000"/>
                                        <p:tgtEl>
                                          <p:spTgt spid="84"/>
                                        </p:tgtEl>
                                      </p:cBhvr>
                                    </p:animEffect>
                                    <p:anim calcmode="lin" valueType="num">
                                      <p:cBhvr>
                                        <p:cTn id="45" dur="1000" fill="hold"/>
                                        <p:tgtEl>
                                          <p:spTgt spid="84"/>
                                        </p:tgtEl>
                                        <p:attrNameLst>
                                          <p:attrName>ppt_x</p:attrName>
                                        </p:attrNameLst>
                                      </p:cBhvr>
                                      <p:tavLst>
                                        <p:tav tm="0">
                                          <p:val>
                                            <p:strVal val="#ppt_x"/>
                                          </p:val>
                                        </p:tav>
                                        <p:tav tm="100000">
                                          <p:val>
                                            <p:strVal val="#ppt_x"/>
                                          </p:val>
                                        </p:tav>
                                      </p:tavLst>
                                    </p:anim>
                                    <p:anim calcmode="lin" valueType="num">
                                      <p:cBhvr>
                                        <p:cTn id="46" dur="1000" fill="hold"/>
                                        <p:tgtEl>
                                          <p:spTgt spid="84"/>
                                        </p:tgtEl>
                                        <p:attrNameLst>
                                          <p:attrName>ppt_y</p:attrName>
                                        </p:attrNameLst>
                                      </p:cBhvr>
                                      <p:tavLst>
                                        <p:tav tm="0">
                                          <p:val>
                                            <p:strVal val="#ppt_y+.1"/>
                                          </p:val>
                                        </p:tav>
                                        <p:tav tm="100000">
                                          <p:val>
                                            <p:strVal val="#ppt_y"/>
                                          </p:val>
                                        </p:tav>
                                      </p:tavLst>
                                    </p:anim>
                                  </p:childTnLst>
                                </p:cTn>
                              </p:par>
                              <p:par>
                                <p:cTn id="47" presetID="42" presetClass="entr" presetSubtype="0" fill="hold" grpId="0" nodeType="withEffect">
                                  <p:stCondLst>
                                    <p:cond delay="0"/>
                                  </p:stCondLst>
                                  <p:childTnLst>
                                    <p:set>
                                      <p:cBhvr>
                                        <p:cTn id="48" dur="1" fill="hold">
                                          <p:stCondLst>
                                            <p:cond delay="0"/>
                                          </p:stCondLst>
                                        </p:cTn>
                                        <p:tgtEl>
                                          <p:spTgt spid="89"/>
                                        </p:tgtEl>
                                        <p:attrNameLst>
                                          <p:attrName>style.visibility</p:attrName>
                                        </p:attrNameLst>
                                      </p:cBhvr>
                                      <p:to>
                                        <p:strVal val="visible"/>
                                      </p:to>
                                    </p:set>
                                    <p:animEffect transition="in" filter="fade">
                                      <p:cBhvr>
                                        <p:cTn id="49" dur="1000"/>
                                        <p:tgtEl>
                                          <p:spTgt spid="89"/>
                                        </p:tgtEl>
                                      </p:cBhvr>
                                    </p:animEffect>
                                    <p:anim calcmode="lin" valueType="num">
                                      <p:cBhvr>
                                        <p:cTn id="50" dur="1000" fill="hold"/>
                                        <p:tgtEl>
                                          <p:spTgt spid="89"/>
                                        </p:tgtEl>
                                        <p:attrNameLst>
                                          <p:attrName>ppt_x</p:attrName>
                                        </p:attrNameLst>
                                      </p:cBhvr>
                                      <p:tavLst>
                                        <p:tav tm="0">
                                          <p:val>
                                            <p:strVal val="#ppt_x"/>
                                          </p:val>
                                        </p:tav>
                                        <p:tav tm="100000">
                                          <p:val>
                                            <p:strVal val="#ppt_x"/>
                                          </p:val>
                                        </p:tav>
                                      </p:tavLst>
                                    </p:anim>
                                    <p:anim calcmode="lin" valueType="num">
                                      <p:cBhvr>
                                        <p:cTn id="51" dur="1000" fill="hold"/>
                                        <p:tgtEl>
                                          <p:spTgt spid="89"/>
                                        </p:tgtEl>
                                        <p:attrNameLst>
                                          <p:attrName>ppt_y</p:attrName>
                                        </p:attrNameLst>
                                      </p:cBhvr>
                                      <p:tavLst>
                                        <p:tav tm="0">
                                          <p:val>
                                            <p:strVal val="#ppt_y+.1"/>
                                          </p:val>
                                        </p:tav>
                                        <p:tav tm="100000">
                                          <p:val>
                                            <p:strVal val="#ppt_y"/>
                                          </p:val>
                                        </p:tav>
                                      </p:tavLst>
                                    </p:anim>
                                  </p:childTnLst>
                                </p:cTn>
                              </p:par>
                              <p:par>
                                <p:cTn id="52" presetID="42" presetClass="entr" presetSubtype="0" fill="hold" nodeType="withEffect">
                                  <p:stCondLst>
                                    <p:cond delay="0"/>
                                  </p:stCondLst>
                                  <p:childTnLst>
                                    <p:set>
                                      <p:cBhvr>
                                        <p:cTn id="53" dur="1" fill="hold">
                                          <p:stCondLst>
                                            <p:cond delay="0"/>
                                          </p:stCondLst>
                                        </p:cTn>
                                        <p:tgtEl>
                                          <p:spTgt spid="94"/>
                                        </p:tgtEl>
                                        <p:attrNameLst>
                                          <p:attrName>style.visibility</p:attrName>
                                        </p:attrNameLst>
                                      </p:cBhvr>
                                      <p:to>
                                        <p:strVal val="visible"/>
                                      </p:to>
                                    </p:set>
                                    <p:animEffect transition="in" filter="fade">
                                      <p:cBhvr>
                                        <p:cTn id="54" dur="1000"/>
                                        <p:tgtEl>
                                          <p:spTgt spid="94"/>
                                        </p:tgtEl>
                                      </p:cBhvr>
                                    </p:animEffect>
                                    <p:anim calcmode="lin" valueType="num">
                                      <p:cBhvr>
                                        <p:cTn id="55" dur="1000" fill="hold"/>
                                        <p:tgtEl>
                                          <p:spTgt spid="94"/>
                                        </p:tgtEl>
                                        <p:attrNameLst>
                                          <p:attrName>ppt_x</p:attrName>
                                        </p:attrNameLst>
                                      </p:cBhvr>
                                      <p:tavLst>
                                        <p:tav tm="0">
                                          <p:val>
                                            <p:strVal val="#ppt_x"/>
                                          </p:val>
                                        </p:tav>
                                        <p:tav tm="100000">
                                          <p:val>
                                            <p:strVal val="#ppt_x"/>
                                          </p:val>
                                        </p:tav>
                                      </p:tavLst>
                                    </p:anim>
                                    <p:anim calcmode="lin" valueType="num">
                                      <p:cBhvr>
                                        <p:cTn id="56" dur="1000" fill="hold"/>
                                        <p:tgtEl>
                                          <p:spTgt spid="94"/>
                                        </p:tgtEl>
                                        <p:attrNameLst>
                                          <p:attrName>ppt_y</p:attrName>
                                        </p:attrNameLst>
                                      </p:cBhvr>
                                      <p:tavLst>
                                        <p:tav tm="0">
                                          <p:val>
                                            <p:strVal val="#ppt_y+.1"/>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42" presetClass="entr" presetSubtype="0" fill="hold" grpId="0" nodeType="clickEffect">
                                  <p:stCondLst>
                                    <p:cond delay="0"/>
                                  </p:stCondLst>
                                  <p:childTnLst>
                                    <p:set>
                                      <p:cBhvr>
                                        <p:cTn id="60" dur="1" fill="hold">
                                          <p:stCondLst>
                                            <p:cond delay="0"/>
                                          </p:stCondLst>
                                        </p:cTn>
                                        <p:tgtEl>
                                          <p:spTgt spid="52"/>
                                        </p:tgtEl>
                                        <p:attrNameLst>
                                          <p:attrName>style.visibility</p:attrName>
                                        </p:attrNameLst>
                                      </p:cBhvr>
                                      <p:to>
                                        <p:strVal val="visible"/>
                                      </p:to>
                                    </p:set>
                                    <p:animEffect transition="in" filter="fade">
                                      <p:cBhvr>
                                        <p:cTn id="61" dur="1000"/>
                                        <p:tgtEl>
                                          <p:spTgt spid="52"/>
                                        </p:tgtEl>
                                      </p:cBhvr>
                                    </p:animEffect>
                                    <p:anim calcmode="lin" valueType="num">
                                      <p:cBhvr>
                                        <p:cTn id="62" dur="1000" fill="hold"/>
                                        <p:tgtEl>
                                          <p:spTgt spid="52"/>
                                        </p:tgtEl>
                                        <p:attrNameLst>
                                          <p:attrName>ppt_x</p:attrName>
                                        </p:attrNameLst>
                                      </p:cBhvr>
                                      <p:tavLst>
                                        <p:tav tm="0">
                                          <p:val>
                                            <p:strVal val="#ppt_x"/>
                                          </p:val>
                                        </p:tav>
                                        <p:tav tm="100000">
                                          <p:val>
                                            <p:strVal val="#ppt_x"/>
                                          </p:val>
                                        </p:tav>
                                      </p:tavLst>
                                    </p:anim>
                                    <p:anim calcmode="lin" valueType="num">
                                      <p:cBhvr>
                                        <p:cTn id="63" dur="1000" fill="hold"/>
                                        <p:tgtEl>
                                          <p:spTgt spid="52"/>
                                        </p:tgtEl>
                                        <p:attrNameLst>
                                          <p:attrName>ppt_y</p:attrName>
                                        </p:attrNameLst>
                                      </p:cBhvr>
                                      <p:tavLst>
                                        <p:tav tm="0">
                                          <p:val>
                                            <p:strVal val="#ppt_y+.1"/>
                                          </p:val>
                                        </p:tav>
                                        <p:tav tm="100000">
                                          <p:val>
                                            <p:strVal val="#ppt_y"/>
                                          </p:val>
                                        </p:tav>
                                      </p:tavLst>
                                    </p:anim>
                                  </p:childTnLst>
                                </p:cTn>
                              </p:par>
                              <p:par>
                                <p:cTn id="64" presetID="42" presetClass="entr" presetSubtype="0" fill="hold" grpId="0" nodeType="withEffect">
                                  <p:stCondLst>
                                    <p:cond delay="0"/>
                                  </p:stCondLst>
                                  <p:childTnLst>
                                    <p:set>
                                      <p:cBhvr>
                                        <p:cTn id="65" dur="1" fill="hold">
                                          <p:stCondLst>
                                            <p:cond delay="0"/>
                                          </p:stCondLst>
                                        </p:cTn>
                                        <p:tgtEl>
                                          <p:spTgt spid="78"/>
                                        </p:tgtEl>
                                        <p:attrNameLst>
                                          <p:attrName>style.visibility</p:attrName>
                                        </p:attrNameLst>
                                      </p:cBhvr>
                                      <p:to>
                                        <p:strVal val="visible"/>
                                      </p:to>
                                    </p:set>
                                    <p:animEffect transition="in" filter="fade">
                                      <p:cBhvr>
                                        <p:cTn id="66" dur="1000"/>
                                        <p:tgtEl>
                                          <p:spTgt spid="78"/>
                                        </p:tgtEl>
                                      </p:cBhvr>
                                    </p:animEffect>
                                    <p:anim calcmode="lin" valueType="num">
                                      <p:cBhvr>
                                        <p:cTn id="67" dur="1000" fill="hold"/>
                                        <p:tgtEl>
                                          <p:spTgt spid="78"/>
                                        </p:tgtEl>
                                        <p:attrNameLst>
                                          <p:attrName>ppt_x</p:attrName>
                                        </p:attrNameLst>
                                      </p:cBhvr>
                                      <p:tavLst>
                                        <p:tav tm="0">
                                          <p:val>
                                            <p:strVal val="#ppt_x"/>
                                          </p:val>
                                        </p:tav>
                                        <p:tav tm="100000">
                                          <p:val>
                                            <p:strVal val="#ppt_x"/>
                                          </p:val>
                                        </p:tav>
                                      </p:tavLst>
                                    </p:anim>
                                    <p:anim calcmode="lin" valueType="num">
                                      <p:cBhvr>
                                        <p:cTn id="68" dur="1000" fill="hold"/>
                                        <p:tgtEl>
                                          <p:spTgt spid="78"/>
                                        </p:tgtEl>
                                        <p:attrNameLst>
                                          <p:attrName>ppt_y</p:attrName>
                                        </p:attrNameLst>
                                      </p:cBhvr>
                                      <p:tavLst>
                                        <p:tav tm="0">
                                          <p:val>
                                            <p:strVal val="#ppt_y+.1"/>
                                          </p:val>
                                        </p:tav>
                                        <p:tav tm="100000">
                                          <p:val>
                                            <p:strVal val="#ppt_y"/>
                                          </p:val>
                                        </p:tav>
                                      </p:tavLst>
                                    </p:anim>
                                  </p:childTnLst>
                                </p:cTn>
                              </p:par>
                              <p:par>
                                <p:cTn id="69" presetID="42" presetClass="entr" presetSubtype="0" fill="hold" grpId="0" nodeType="withEffect">
                                  <p:stCondLst>
                                    <p:cond delay="0"/>
                                  </p:stCondLst>
                                  <p:childTnLst>
                                    <p:set>
                                      <p:cBhvr>
                                        <p:cTn id="70" dur="1" fill="hold">
                                          <p:stCondLst>
                                            <p:cond delay="0"/>
                                          </p:stCondLst>
                                        </p:cTn>
                                        <p:tgtEl>
                                          <p:spTgt spid="86"/>
                                        </p:tgtEl>
                                        <p:attrNameLst>
                                          <p:attrName>style.visibility</p:attrName>
                                        </p:attrNameLst>
                                      </p:cBhvr>
                                      <p:to>
                                        <p:strVal val="visible"/>
                                      </p:to>
                                    </p:set>
                                    <p:animEffect transition="in" filter="fade">
                                      <p:cBhvr>
                                        <p:cTn id="71" dur="1000"/>
                                        <p:tgtEl>
                                          <p:spTgt spid="86"/>
                                        </p:tgtEl>
                                      </p:cBhvr>
                                    </p:animEffect>
                                    <p:anim calcmode="lin" valueType="num">
                                      <p:cBhvr>
                                        <p:cTn id="72" dur="1000" fill="hold"/>
                                        <p:tgtEl>
                                          <p:spTgt spid="86"/>
                                        </p:tgtEl>
                                        <p:attrNameLst>
                                          <p:attrName>ppt_x</p:attrName>
                                        </p:attrNameLst>
                                      </p:cBhvr>
                                      <p:tavLst>
                                        <p:tav tm="0">
                                          <p:val>
                                            <p:strVal val="#ppt_x"/>
                                          </p:val>
                                        </p:tav>
                                        <p:tav tm="100000">
                                          <p:val>
                                            <p:strVal val="#ppt_x"/>
                                          </p:val>
                                        </p:tav>
                                      </p:tavLst>
                                    </p:anim>
                                    <p:anim calcmode="lin" valueType="num">
                                      <p:cBhvr>
                                        <p:cTn id="73" dur="1000" fill="hold"/>
                                        <p:tgtEl>
                                          <p:spTgt spid="86"/>
                                        </p:tgtEl>
                                        <p:attrNameLst>
                                          <p:attrName>ppt_y</p:attrName>
                                        </p:attrNameLst>
                                      </p:cBhvr>
                                      <p:tavLst>
                                        <p:tav tm="0">
                                          <p:val>
                                            <p:strVal val="#ppt_y+.1"/>
                                          </p:val>
                                        </p:tav>
                                        <p:tav tm="100000">
                                          <p:val>
                                            <p:strVal val="#ppt_y"/>
                                          </p:val>
                                        </p:tav>
                                      </p:tavLst>
                                    </p:anim>
                                  </p:childTnLst>
                                </p:cTn>
                              </p:par>
                              <p:par>
                                <p:cTn id="74" presetID="42" presetClass="entr" presetSubtype="0" fill="hold" grpId="0" nodeType="withEffect">
                                  <p:stCondLst>
                                    <p:cond delay="0"/>
                                  </p:stCondLst>
                                  <p:childTnLst>
                                    <p:set>
                                      <p:cBhvr>
                                        <p:cTn id="75" dur="1" fill="hold">
                                          <p:stCondLst>
                                            <p:cond delay="0"/>
                                          </p:stCondLst>
                                        </p:cTn>
                                        <p:tgtEl>
                                          <p:spTgt spid="88"/>
                                        </p:tgtEl>
                                        <p:attrNameLst>
                                          <p:attrName>style.visibility</p:attrName>
                                        </p:attrNameLst>
                                      </p:cBhvr>
                                      <p:to>
                                        <p:strVal val="visible"/>
                                      </p:to>
                                    </p:set>
                                    <p:animEffect transition="in" filter="fade">
                                      <p:cBhvr>
                                        <p:cTn id="76" dur="1000"/>
                                        <p:tgtEl>
                                          <p:spTgt spid="88"/>
                                        </p:tgtEl>
                                      </p:cBhvr>
                                    </p:animEffect>
                                    <p:anim calcmode="lin" valueType="num">
                                      <p:cBhvr>
                                        <p:cTn id="77" dur="1000" fill="hold"/>
                                        <p:tgtEl>
                                          <p:spTgt spid="88"/>
                                        </p:tgtEl>
                                        <p:attrNameLst>
                                          <p:attrName>ppt_x</p:attrName>
                                        </p:attrNameLst>
                                      </p:cBhvr>
                                      <p:tavLst>
                                        <p:tav tm="0">
                                          <p:val>
                                            <p:strVal val="#ppt_x"/>
                                          </p:val>
                                        </p:tav>
                                        <p:tav tm="100000">
                                          <p:val>
                                            <p:strVal val="#ppt_x"/>
                                          </p:val>
                                        </p:tav>
                                      </p:tavLst>
                                    </p:anim>
                                    <p:anim calcmode="lin" valueType="num">
                                      <p:cBhvr>
                                        <p:cTn id="78" dur="1000" fill="hold"/>
                                        <p:tgtEl>
                                          <p:spTgt spid="88"/>
                                        </p:tgtEl>
                                        <p:attrNameLst>
                                          <p:attrName>ppt_y</p:attrName>
                                        </p:attrNameLst>
                                      </p:cBhvr>
                                      <p:tavLst>
                                        <p:tav tm="0">
                                          <p:val>
                                            <p:strVal val="#ppt_y+.1"/>
                                          </p:val>
                                        </p:tav>
                                        <p:tav tm="100000">
                                          <p:val>
                                            <p:strVal val="#ppt_y"/>
                                          </p:val>
                                        </p:tav>
                                      </p:tavLst>
                                    </p:anim>
                                  </p:childTnLst>
                                </p:cTn>
                              </p:par>
                              <p:par>
                                <p:cTn id="79" presetID="42" presetClass="entr" presetSubtype="0" fill="hold" nodeType="withEffect">
                                  <p:stCondLst>
                                    <p:cond delay="0"/>
                                  </p:stCondLst>
                                  <p:childTnLst>
                                    <p:set>
                                      <p:cBhvr>
                                        <p:cTn id="80" dur="1" fill="hold">
                                          <p:stCondLst>
                                            <p:cond delay="0"/>
                                          </p:stCondLst>
                                        </p:cTn>
                                        <p:tgtEl>
                                          <p:spTgt spid="93"/>
                                        </p:tgtEl>
                                        <p:attrNameLst>
                                          <p:attrName>style.visibility</p:attrName>
                                        </p:attrNameLst>
                                      </p:cBhvr>
                                      <p:to>
                                        <p:strVal val="visible"/>
                                      </p:to>
                                    </p:set>
                                    <p:animEffect transition="in" filter="fade">
                                      <p:cBhvr>
                                        <p:cTn id="81" dur="1000"/>
                                        <p:tgtEl>
                                          <p:spTgt spid="93"/>
                                        </p:tgtEl>
                                      </p:cBhvr>
                                    </p:animEffect>
                                    <p:anim calcmode="lin" valueType="num">
                                      <p:cBhvr>
                                        <p:cTn id="82" dur="1000" fill="hold"/>
                                        <p:tgtEl>
                                          <p:spTgt spid="93"/>
                                        </p:tgtEl>
                                        <p:attrNameLst>
                                          <p:attrName>ppt_x</p:attrName>
                                        </p:attrNameLst>
                                      </p:cBhvr>
                                      <p:tavLst>
                                        <p:tav tm="0">
                                          <p:val>
                                            <p:strVal val="#ppt_x"/>
                                          </p:val>
                                        </p:tav>
                                        <p:tav tm="100000">
                                          <p:val>
                                            <p:strVal val="#ppt_x"/>
                                          </p:val>
                                        </p:tav>
                                      </p:tavLst>
                                    </p:anim>
                                    <p:anim calcmode="lin" valueType="num">
                                      <p:cBhvr>
                                        <p:cTn id="83" dur="1000" fill="hold"/>
                                        <p:tgtEl>
                                          <p:spTgt spid="93"/>
                                        </p:tgtEl>
                                        <p:attrNameLst>
                                          <p:attrName>ppt_y</p:attrName>
                                        </p:attrNameLst>
                                      </p:cBhvr>
                                      <p:tavLst>
                                        <p:tav tm="0">
                                          <p:val>
                                            <p:strVal val="#ppt_y+.1"/>
                                          </p:val>
                                        </p:tav>
                                        <p:tav tm="100000">
                                          <p:val>
                                            <p:strVal val="#ppt_y"/>
                                          </p:val>
                                        </p:tav>
                                      </p:tavLst>
                                    </p:anim>
                                  </p:childTnLst>
                                </p:cTn>
                              </p:par>
                            </p:childTnLst>
                          </p:cTn>
                        </p:par>
                      </p:childTnLst>
                    </p:cTn>
                  </p:par>
                  <p:par>
                    <p:cTn id="84" fill="hold">
                      <p:stCondLst>
                        <p:cond delay="indefinite"/>
                      </p:stCondLst>
                      <p:childTnLst>
                        <p:par>
                          <p:cTn id="85" fill="hold">
                            <p:stCondLst>
                              <p:cond delay="0"/>
                            </p:stCondLst>
                            <p:childTnLst>
                              <p:par>
                                <p:cTn id="86" presetID="42" presetClass="entr" presetSubtype="0" fill="hold" grpId="0" nodeType="clickEffect">
                                  <p:stCondLst>
                                    <p:cond delay="0"/>
                                  </p:stCondLst>
                                  <p:childTnLst>
                                    <p:set>
                                      <p:cBhvr>
                                        <p:cTn id="87" dur="1" fill="hold">
                                          <p:stCondLst>
                                            <p:cond delay="0"/>
                                          </p:stCondLst>
                                        </p:cTn>
                                        <p:tgtEl>
                                          <p:spTgt spid="51"/>
                                        </p:tgtEl>
                                        <p:attrNameLst>
                                          <p:attrName>style.visibility</p:attrName>
                                        </p:attrNameLst>
                                      </p:cBhvr>
                                      <p:to>
                                        <p:strVal val="visible"/>
                                      </p:to>
                                    </p:set>
                                    <p:animEffect transition="in" filter="fade">
                                      <p:cBhvr>
                                        <p:cTn id="88" dur="1000"/>
                                        <p:tgtEl>
                                          <p:spTgt spid="51"/>
                                        </p:tgtEl>
                                      </p:cBhvr>
                                    </p:animEffect>
                                    <p:anim calcmode="lin" valueType="num">
                                      <p:cBhvr>
                                        <p:cTn id="89" dur="1000" fill="hold"/>
                                        <p:tgtEl>
                                          <p:spTgt spid="51"/>
                                        </p:tgtEl>
                                        <p:attrNameLst>
                                          <p:attrName>ppt_x</p:attrName>
                                        </p:attrNameLst>
                                      </p:cBhvr>
                                      <p:tavLst>
                                        <p:tav tm="0">
                                          <p:val>
                                            <p:strVal val="#ppt_x"/>
                                          </p:val>
                                        </p:tav>
                                        <p:tav tm="100000">
                                          <p:val>
                                            <p:strVal val="#ppt_x"/>
                                          </p:val>
                                        </p:tav>
                                      </p:tavLst>
                                    </p:anim>
                                    <p:anim calcmode="lin" valueType="num">
                                      <p:cBhvr>
                                        <p:cTn id="90" dur="1000" fill="hold"/>
                                        <p:tgtEl>
                                          <p:spTgt spid="51"/>
                                        </p:tgtEl>
                                        <p:attrNameLst>
                                          <p:attrName>ppt_y</p:attrName>
                                        </p:attrNameLst>
                                      </p:cBhvr>
                                      <p:tavLst>
                                        <p:tav tm="0">
                                          <p:val>
                                            <p:strVal val="#ppt_y+.1"/>
                                          </p:val>
                                        </p:tav>
                                        <p:tav tm="100000">
                                          <p:val>
                                            <p:strVal val="#ppt_y"/>
                                          </p:val>
                                        </p:tav>
                                      </p:tavLst>
                                    </p:anim>
                                  </p:childTnLst>
                                </p:cTn>
                              </p:par>
                              <p:par>
                                <p:cTn id="91" presetID="42" presetClass="entr" presetSubtype="0" fill="hold" grpId="0" nodeType="withEffect">
                                  <p:stCondLst>
                                    <p:cond delay="0"/>
                                  </p:stCondLst>
                                  <p:childTnLst>
                                    <p:set>
                                      <p:cBhvr>
                                        <p:cTn id="92" dur="1" fill="hold">
                                          <p:stCondLst>
                                            <p:cond delay="0"/>
                                          </p:stCondLst>
                                        </p:cTn>
                                        <p:tgtEl>
                                          <p:spTgt spid="82"/>
                                        </p:tgtEl>
                                        <p:attrNameLst>
                                          <p:attrName>style.visibility</p:attrName>
                                        </p:attrNameLst>
                                      </p:cBhvr>
                                      <p:to>
                                        <p:strVal val="visible"/>
                                      </p:to>
                                    </p:set>
                                    <p:animEffect transition="in" filter="fade">
                                      <p:cBhvr>
                                        <p:cTn id="93" dur="1000"/>
                                        <p:tgtEl>
                                          <p:spTgt spid="82"/>
                                        </p:tgtEl>
                                      </p:cBhvr>
                                    </p:animEffect>
                                    <p:anim calcmode="lin" valueType="num">
                                      <p:cBhvr>
                                        <p:cTn id="94" dur="1000" fill="hold"/>
                                        <p:tgtEl>
                                          <p:spTgt spid="82"/>
                                        </p:tgtEl>
                                        <p:attrNameLst>
                                          <p:attrName>ppt_x</p:attrName>
                                        </p:attrNameLst>
                                      </p:cBhvr>
                                      <p:tavLst>
                                        <p:tav tm="0">
                                          <p:val>
                                            <p:strVal val="#ppt_x"/>
                                          </p:val>
                                        </p:tav>
                                        <p:tav tm="100000">
                                          <p:val>
                                            <p:strVal val="#ppt_x"/>
                                          </p:val>
                                        </p:tav>
                                      </p:tavLst>
                                    </p:anim>
                                    <p:anim calcmode="lin" valueType="num">
                                      <p:cBhvr>
                                        <p:cTn id="95" dur="1000" fill="hold"/>
                                        <p:tgtEl>
                                          <p:spTgt spid="82"/>
                                        </p:tgtEl>
                                        <p:attrNameLst>
                                          <p:attrName>ppt_y</p:attrName>
                                        </p:attrNameLst>
                                      </p:cBhvr>
                                      <p:tavLst>
                                        <p:tav tm="0">
                                          <p:val>
                                            <p:strVal val="#ppt_y+.1"/>
                                          </p:val>
                                        </p:tav>
                                        <p:tav tm="100000">
                                          <p:val>
                                            <p:strVal val="#ppt_y"/>
                                          </p:val>
                                        </p:tav>
                                      </p:tavLst>
                                    </p:anim>
                                  </p:childTnLst>
                                </p:cTn>
                              </p:par>
                              <p:par>
                                <p:cTn id="96" presetID="42" presetClass="entr" presetSubtype="0" fill="hold" grpId="0" nodeType="withEffect">
                                  <p:stCondLst>
                                    <p:cond delay="0"/>
                                  </p:stCondLst>
                                  <p:childTnLst>
                                    <p:set>
                                      <p:cBhvr>
                                        <p:cTn id="97" dur="1" fill="hold">
                                          <p:stCondLst>
                                            <p:cond delay="0"/>
                                          </p:stCondLst>
                                        </p:cTn>
                                        <p:tgtEl>
                                          <p:spTgt spid="85"/>
                                        </p:tgtEl>
                                        <p:attrNameLst>
                                          <p:attrName>style.visibility</p:attrName>
                                        </p:attrNameLst>
                                      </p:cBhvr>
                                      <p:to>
                                        <p:strVal val="visible"/>
                                      </p:to>
                                    </p:set>
                                    <p:animEffect transition="in" filter="fade">
                                      <p:cBhvr>
                                        <p:cTn id="98" dur="1000"/>
                                        <p:tgtEl>
                                          <p:spTgt spid="85"/>
                                        </p:tgtEl>
                                      </p:cBhvr>
                                    </p:animEffect>
                                    <p:anim calcmode="lin" valueType="num">
                                      <p:cBhvr>
                                        <p:cTn id="99" dur="1000" fill="hold"/>
                                        <p:tgtEl>
                                          <p:spTgt spid="85"/>
                                        </p:tgtEl>
                                        <p:attrNameLst>
                                          <p:attrName>ppt_x</p:attrName>
                                        </p:attrNameLst>
                                      </p:cBhvr>
                                      <p:tavLst>
                                        <p:tav tm="0">
                                          <p:val>
                                            <p:strVal val="#ppt_x"/>
                                          </p:val>
                                        </p:tav>
                                        <p:tav tm="100000">
                                          <p:val>
                                            <p:strVal val="#ppt_x"/>
                                          </p:val>
                                        </p:tav>
                                      </p:tavLst>
                                    </p:anim>
                                    <p:anim calcmode="lin" valueType="num">
                                      <p:cBhvr>
                                        <p:cTn id="100" dur="1000" fill="hold"/>
                                        <p:tgtEl>
                                          <p:spTgt spid="85"/>
                                        </p:tgtEl>
                                        <p:attrNameLst>
                                          <p:attrName>ppt_y</p:attrName>
                                        </p:attrNameLst>
                                      </p:cBhvr>
                                      <p:tavLst>
                                        <p:tav tm="0">
                                          <p:val>
                                            <p:strVal val="#ppt_y+.1"/>
                                          </p:val>
                                        </p:tav>
                                        <p:tav tm="100000">
                                          <p:val>
                                            <p:strVal val="#ppt_y"/>
                                          </p:val>
                                        </p:tav>
                                      </p:tavLst>
                                    </p:anim>
                                  </p:childTnLst>
                                </p:cTn>
                              </p:par>
                              <p:par>
                                <p:cTn id="101" presetID="42" presetClass="entr" presetSubtype="0" fill="hold" grpId="0" nodeType="withEffect">
                                  <p:stCondLst>
                                    <p:cond delay="0"/>
                                  </p:stCondLst>
                                  <p:childTnLst>
                                    <p:set>
                                      <p:cBhvr>
                                        <p:cTn id="102" dur="1" fill="hold">
                                          <p:stCondLst>
                                            <p:cond delay="0"/>
                                          </p:stCondLst>
                                        </p:cTn>
                                        <p:tgtEl>
                                          <p:spTgt spid="92"/>
                                        </p:tgtEl>
                                        <p:attrNameLst>
                                          <p:attrName>style.visibility</p:attrName>
                                        </p:attrNameLst>
                                      </p:cBhvr>
                                      <p:to>
                                        <p:strVal val="visible"/>
                                      </p:to>
                                    </p:set>
                                    <p:animEffect transition="in" filter="fade">
                                      <p:cBhvr>
                                        <p:cTn id="103" dur="1000"/>
                                        <p:tgtEl>
                                          <p:spTgt spid="92"/>
                                        </p:tgtEl>
                                      </p:cBhvr>
                                    </p:animEffect>
                                    <p:anim calcmode="lin" valueType="num">
                                      <p:cBhvr>
                                        <p:cTn id="104" dur="1000" fill="hold"/>
                                        <p:tgtEl>
                                          <p:spTgt spid="92"/>
                                        </p:tgtEl>
                                        <p:attrNameLst>
                                          <p:attrName>ppt_x</p:attrName>
                                        </p:attrNameLst>
                                      </p:cBhvr>
                                      <p:tavLst>
                                        <p:tav tm="0">
                                          <p:val>
                                            <p:strVal val="#ppt_x"/>
                                          </p:val>
                                        </p:tav>
                                        <p:tav tm="100000">
                                          <p:val>
                                            <p:strVal val="#ppt_x"/>
                                          </p:val>
                                        </p:tav>
                                      </p:tavLst>
                                    </p:anim>
                                    <p:anim calcmode="lin" valueType="num">
                                      <p:cBhvr>
                                        <p:cTn id="105" dur="1000" fill="hold"/>
                                        <p:tgtEl>
                                          <p:spTgt spid="92"/>
                                        </p:tgtEl>
                                        <p:attrNameLst>
                                          <p:attrName>ppt_y</p:attrName>
                                        </p:attrNameLst>
                                      </p:cBhvr>
                                      <p:tavLst>
                                        <p:tav tm="0">
                                          <p:val>
                                            <p:strVal val="#ppt_y+.1"/>
                                          </p:val>
                                        </p:tav>
                                        <p:tav tm="100000">
                                          <p:val>
                                            <p:strVal val="#ppt_y"/>
                                          </p:val>
                                        </p:tav>
                                      </p:tavLst>
                                    </p:anim>
                                  </p:childTnLst>
                                </p:cTn>
                              </p:par>
                              <p:par>
                                <p:cTn id="106" presetID="42" presetClass="entr" presetSubtype="0" fill="hold" nodeType="withEffect">
                                  <p:stCondLst>
                                    <p:cond delay="0"/>
                                  </p:stCondLst>
                                  <p:childTnLst>
                                    <p:set>
                                      <p:cBhvr>
                                        <p:cTn id="107" dur="1" fill="hold">
                                          <p:stCondLst>
                                            <p:cond delay="0"/>
                                          </p:stCondLst>
                                        </p:cTn>
                                        <p:tgtEl>
                                          <p:spTgt spid="96"/>
                                        </p:tgtEl>
                                        <p:attrNameLst>
                                          <p:attrName>style.visibility</p:attrName>
                                        </p:attrNameLst>
                                      </p:cBhvr>
                                      <p:to>
                                        <p:strVal val="visible"/>
                                      </p:to>
                                    </p:set>
                                    <p:animEffect transition="in" filter="fade">
                                      <p:cBhvr>
                                        <p:cTn id="108" dur="1000"/>
                                        <p:tgtEl>
                                          <p:spTgt spid="96"/>
                                        </p:tgtEl>
                                      </p:cBhvr>
                                    </p:animEffect>
                                    <p:anim calcmode="lin" valueType="num">
                                      <p:cBhvr>
                                        <p:cTn id="109" dur="1000" fill="hold"/>
                                        <p:tgtEl>
                                          <p:spTgt spid="96"/>
                                        </p:tgtEl>
                                        <p:attrNameLst>
                                          <p:attrName>ppt_x</p:attrName>
                                        </p:attrNameLst>
                                      </p:cBhvr>
                                      <p:tavLst>
                                        <p:tav tm="0">
                                          <p:val>
                                            <p:strVal val="#ppt_x"/>
                                          </p:val>
                                        </p:tav>
                                        <p:tav tm="100000">
                                          <p:val>
                                            <p:strVal val="#ppt_x"/>
                                          </p:val>
                                        </p:tav>
                                      </p:tavLst>
                                    </p:anim>
                                    <p:anim calcmode="lin" valueType="num">
                                      <p:cBhvr>
                                        <p:cTn id="110" dur="1000" fill="hold"/>
                                        <p:tgtEl>
                                          <p:spTgt spid="96"/>
                                        </p:tgtEl>
                                        <p:attrNameLst>
                                          <p:attrName>ppt_y</p:attrName>
                                        </p:attrNameLst>
                                      </p:cBhvr>
                                      <p:tavLst>
                                        <p:tav tm="0">
                                          <p:val>
                                            <p:strVal val="#ppt_y+.1"/>
                                          </p:val>
                                        </p:tav>
                                        <p:tav tm="100000">
                                          <p:val>
                                            <p:strVal val="#ppt_y"/>
                                          </p:val>
                                        </p:tav>
                                      </p:tavLst>
                                    </p:anim>
                                  </p:childTnLst>
                                </p:cTn>
                              </p:par>
                            </p:childTnLst>
                          </p:cTn>
                        </p:par>
                      </p:childTnLst>
                    </p:cTn>
                  </p:par>
                  <p:par>
                    <p:cTn id="111" fill="hold">
                      <p:stCondLst>
                        <p:cond delay="indefinite"/>
                      </p:stCondLst>
                      <p:childTnLst>
                        <p:par>
                          <p:cTn id="112" fill="hold">
                            <p:stCondLst>
                              <p:cond delay="0"/>
                            </p:stCondLst>
                            <p:childTnLst>
                              <p:par>
                                <p:cTn id="113" presetID="42" presetClass="entr" presetSubtype="0" fill="hold" grpId="0" nodeType="clickEffect">
                                  <p:stCondLst>
                                    <p:cond delay="0"/>
                                  </p:stCondLst>
                                  <p:childTnLst>
                                    <p:set>
                                      <p:cBhvr>
                                        <p:cTn id="114" dur="1" fill="hold">
                                          <p:stCondLst>
                                            <p:cond delay="0"/>
                                          </p:stCondLst>
                                        </p:cTn>
                                        <p:tgtEl>
                                          <p:spTgt spid="50"/>
                                        </p:tgtEl>
                                        <p:attrNameLst>
                                          <p:attrName>style.visibility</p:attrName>
                                        </p:attrNameLst>
                                      </p:cBhvr>
                                      <p:to>
                                        <p:strVal val="visible"/>
                                      </p:to>
                                    </p:set>
                                    <p:animEffect transition="in" filter="fade">
                                      <p:cBhvr>
                                        <p:cTn id="115" dur="1000"/>
                                        <p:tgtEl>
                                          <p:spTgt spid="50"/>
                                        </p:tgtEl>
                                      </p:cBhvr>
                                    </p:animEffect>
                                    <p:anim calcmode="lin" valueType="num">
                                      <p:cBhvr>
                                        <p:cTn id="116" dur="1000" fill="hold"/>
                                        <p:tgtEl>
                                          <p:spTgt spid="50"/>
                                        </p:tgtEl>
                                        <p:attrNameLst>
                                          <p:attrName>ppt_x</p:attrName>
                                        </p:attrNameLst>
                                      </p:cBhvr>
                                      <p:tavLst>
                                        <p:tav tm="0">
                                          <p:val>
                                            <p:strVal val="#ppt_x"/>
                                          </p:val>
                                        </p:tav>
                                        <p:tav tm="100000">
                                          <p:val>
                                            <p:strVal val="#ppt_x"/>
                                          </p:val>
                                        </p:tav>
                                      </p:tavLst>
                                    </p:anim>
                                    <p:anim calcmode="lin" valueType="num">
                                      <p:cBhvr>
                                        <p:cTn id="117" dur="1000" fill="hold"/>
                                        <p:tgtEl>
                                          <p:spTgt spid="50"/>
                                        </p:tgtEl>
                                        <p:attrNameLst>
                                          <p:attrName>ppt_y</p:attrName>
                                        </p:attrNameLst>
                                      </p:cBhvr>
                                      <p:tavLst>
                                        <p:tav tm="0">
                                          <p:val>
                                            <p:strVal val="#ppt_y+.1"/>
                                          </p:val>
                                        </p:tav>
                                        <p:tav tm="100000">
                                          <p:val>
                                            <p:strVal val="#ppt_y"/>
                                          </p:val>
                                        </p:tav>
                                      </p:tavLst>
                                    </p:anim>
                                  </p:childTnLst>
                                </p:cTn>
                              </p:par>
                              <p:par>
                                <p:cTn id="118" presetID="42" presetClass="entr" presetSubtype="0" fill="hold" grpId="0" nodeType="withEffect">
                                  <p:stCondLst>
                                    <p:cond delay="0"/>
                                  </p:stCondLst>
                                  <p:childTnLst>
                                    <p:set>
                                      <p:cBhvr>
                                        <p:cTn id="119" dur="1" fill="hold">
                                          <p:stCondLst>
                                            <p:cond delay="0"/>
                                          </p:stCondLst>
                                        </p:cTn>
                                        <p:tgtEl>
                                          <p:spTgt spid="81"/>
                                        </p:tgtEl>
                                        <p:attrNameLst>
                                          <p:attrName>style.visibility</p:attrName>
                                        </p:attrNameLst>
                                      </p:cBhvr>
                                      <p:to>
                                        <p:strVal val="visible"/>
                                      </p:to>
                                    </p:set>
                                    <p:animEffect transition="in" filter="fade">
                                      <p:cBhvr>
                                        <p:cTn id="120" dur="1000"/>
                                        <p:tgtEl>
                                          <p:spTgt spid="81"/>
                                        </p:tgtEl>
                                      </p:cBhvr>
                                    </p:animEffect>
                                    <p:anim calcmode="lin" valueType="num">
                                      <p:cBhvr>
                                        <p:cTn id="121" dur="1000" fill="hold"/>
                                        <p:tgtEl>
                                          <p:spTgt spid="81"/>
                                        </p:tgtEl>
                                        <p:attrNameLst>
                                          <p:attrName>ppt_x</p:attrName>
                                        </p:attrNameLst>
                                      </p:cBhvr>
                                      <p:tavLst>
                                        <p:tav tm="0">
                                          <p:val>
                                            <p:strVal val="#ppt_x"/>
                                          </p:val>
                                        </p:tav>
                                        <p:tav tm="100000">
                                          <p:val>
                                            <p:strVal val="#ppt_x"/>
                                          </p:val>
                                        </p:tav>
                                      </p:tavLst>
                                    </p:anim>
                                    <p:anim calcmode="lin" valueType="num">
                                      <p:cBhvr>
                                        <p:cTn id="122" dur="1000" fill="hold"/>
                                        <p:tgtEl>
                                          <p:spTgt spid="81"/>
                                        </p:tgtEl>
                                        <p:attrNameLst>
                                          <p:attrName>ppt_y</p:attrName>
                                        </p:attrNameLst>
                                      </p:cBhvr>
                                      <p:tavLst>
                                        <p:tav tm="0">
                                          <p:val>
                                            <p:strVal val="#ppt_y+.1"/>
                                          </p:val>
                                        </p:tav>
                                        <p:tav tm="100000">
                                          <p:val>
                                            <p:strVal val="#ppt_y"/>
                                          </p:val>
                                        </p:tav>
                                      </p:tavLst>
                                    </p:anim>
                                  </p:childTnLst>
                                </p:cTn>
                              </p:par>
                              <p:par>
                                <p:cTn id="123" presetID="42" presetClass="entr" presetSubtype="0" fill="hold" grpId="0" nodeType="withEffect">
                                  <p:stCondLst>
                                    <p:cond delay="0"/>
                                  </p:stCondLst>
                                  <p:childTnLst>
                                    <p:set>
                                      <p:cBhvr>
                                        <p:cTn id="124" dur="1" fill="hold">
                                          <p:stCondLst>
                                            <p:cond delay="0"/>
                                          </p:stCondLst>
                                        </p:cTn>
                                        <p:tgtEl>
                                          <p:spTgt spid="83"/>
                                        </p:tgtEl>
                                        <p:attrNameLst>
                                          <p:attrName>style.visibility</p:attrName>
                                        </p:attrNameLst>
                                      </p:cBhvr>
                                      <p:to>
                                        <p:strVal val="visible"/>
                                      </p:to>
                                    </p:set>
                                    <p:animEffect transition="in" filter="fade">
                                      <p:cBhvr>
                                        <p:cTn id="125" dur="1000"/>
                                        <p:tgtEl>
                                          <p:spTgt spid="83"/>
                                        </p:tgtEl>
                                      </p:cBhvr>
                                    </p:animEffect>
                                    <p:anim calcmode="lin" valueType="num">
                                      <p:cBhvr>
                                        <p:cTn id="126" dur="1000" fill="hold"/>
                                        <p:tgtEl>
                                          <p:spTgt spid="83"/>
                                        </p:tgtEl>
                                        <p:attrNameLst>
                                          <p:attrName>ppt_x</p:attrName>
                                        </p:attrNameLst>
                                      </p:cBhvr>
                                      <p:tavLst>
                                        <p:tav tm="0">
                                          <p:val>
                                            <p:strVal val="#ppt_x"/>
                                          </p:val>
                                        </p:tav>
                                        <p:tav tm="100000">
                                          <p:val>
                                            <p:strVal val="#ppt_x"/>
                                          </p:val>
                                        </p:tav>
                                      </p:tavLst>
                                    </p:anim>
                                    <p:anim calcmode="lin" valueType="num">
                                      <p:cBhvr>
                                        <p:cTn id="127" dur="1000" fill="hold"/>
                                        <p:tgtEl>
                                          <p:spTgt spid="83"/>
                                        </p:tgtEl>
                                        <p:attrNameLst>
                                          <p:attrName>ppt_y</p:attrName>
                                        </p:attrNameLst>
                                      </p:cBhvr>
                                      <p:tavLst>
                                        <p:tav tm="0">
                                          <p:val>
                                            <p:strVal val="#ppt_y+.1"/>
                                          </p:val>
                                        </p:tav>
                                        <p:tav tm="100000">
                                          <p:val>
                                            <p:strVal val="#ppt_y"/>
                                          </p:val>
                                        </p:tav>
                                      </p:tavLst>
                                    </p:anim>
                                  </p:childTnLst>
                                </p:cTn>
                              </p:par>
                              <p:par>
                                <p:cTn id="128" presetID="42" presetClass="entr" presetSubtype="0" fill="hold" grpId="0" nodeType="withEffect">
                                  <p:stCondLst>
                                    <p:cond delay="0"/>
                                  </p:stCondLst>
                                  <p:childTnLst>
                                    <p:set>
                                      <p:cBhvr>
                                        <p:cTn id="129" dur="1" fill="hold">
                                          <p:stCondLst>
                                            <p:cond delay="0"/>
                                          </p:stCondLst>
                                        </p:cTn>
                                        <p:tgtEl>
                                          <p:spTgt spid="91"/>
                                        </p:tgtEl>
                                        <p:attrNameLst>
                                          <p:attrName>style.visibility</p:attrName>
                                        </p:attrNameLst>
                                      </p:cBhvr>
                                      <p:to>
                                        <p:strVal val="visible"/>
                                      </p:to>
                                    </p:set>
                                    <p:animEffect transition="in" filter="fade">
                                      <p:cBhvr>
                                        <p:cTn id="130" dur="1000"/>
                                        <p:tgtEl>
                                          <p:spTgt spid="91"/>
                                        </p:tgtEl>
                                      </p:cBhvr>
                                    </p:animEffect>
                                    <p:anim calcmode="lin" valueType="num">
                                      <p:cBhvr>
                                        <p:cTn id="131" dur="1000" fill="hold"/>
                                        <p:tgtEl>
                                          <p:spTgt spid="91"/>
                                        </p:tgtEl>
                                        <p:attrNameLst>
                                          <p:attrName>ppt_x</p:attrName>
                                        </p:attrNameLst>
                                      </p:cBhvr>
                                      <p:tavLst>
                                        <p:tav tm="0">
                                          <p:val>
                                            <p:strVal val="#ppt_x"/>
                                          </p:val>
                                        </p:tav>
                                        <p:tav tm="100000">
                                          <p:val>
                                            <p:strVal val="#ppt_x"/>
                                          </p:val>
                                        </p:tav>
                                      </p:tavLst>
                                    </p:anim>
                                    <p:anim calcmode="lin" valueType="num">
                                      <p:cBhvr>
                                        <p:cTn id="132" dur="1000" fill="hold"/>
                                        <p:tgtEl>
                                          <p:spTgt spid="91"/>
                                        </p:tgtEl>
                                        <p:attrNameLst>
                                          <p:attrName>ppt_y</p:attrName>
                                        </p:attrNameLst>
                                      </p:cBhvr>
                                      <p:tavLst>
                                        <p:tav tm="0">
                                          <p:val>
                                            <p:strVal val="#ppt_y+.1"/>
                                          </p:val>
                                        </p:tav>
                                        <p:tav tm="100000">
                                          <p:val>
                                            <p:strVal val="#ppt_y"/>
                                          </p:val>
                                        </p:tav>
                                      </p:tavLst>
                                    </p:anim>
                                  </p:childTnLst>
                                </p:cTn>
                              </p:par>
                              <p:par>
                                <p:cTn id="133" presetID="42" presetClass="entr" presetSubtype="0" fill="hold" nodeType="withEffect">
                                  <p:stCondLst>
                                    <p:cond delay="0"/>
                                  </p:stCondLst>
                                  <p:childTnLst>
                                    <p:set>
                                      <p:cBhvr>
                                        <p:cTn id="134" dur="1" fill="hold">
                                          <p:stCondLst>
                                            <p:cond delay="0"/>
                                          </p:stCondLst>
                                        </p:cTn>
                                        <p:tgtEl>
                                          <p:spTgt spid="97"/>
                                        </p:tgtEl>
                                        <p:attrNameLst>
                                          <p:attrName>style.visibility</p:attrName>
                                        </p:attrNameLst>
                                      </p:cBhvr>
                                      <p:to>
                                        <p:strVal val="visible"/>
                                      </p:to>
                                    </p:set>
                                    <p:animEffect transition="in" filter="fade">
                                      <p:cBhvr>
                                        <p:cTn id="135" dur="1000"/>
                                        <p:tgtEl>
                                          <p:spTgt spid="97"/>
                                        </p:tgtEl>
                                      </p:cBhvr>
                                    </p:animEffect>
                                    <p:anim calcmode="lin" valueType="num">
                                      <p:cBhvr>
                                        <p:cTn id="136" dur="1000" fill="hold"/>
                                        <p:tgtEl>
                                          <p:spTgt spid="97"/>
                                        </p:tgtEl>
                                        <p:attrNameLst>
                                          <p:attrName>ppt_x</p:attrName>
                                        </p:attrNameLst>
                                      </p:cBhvr>
                                      <p:tavLst>
                                        <p:tav tm="0">
                                          <p:val>
                                            <p:strVal val="#ppt_x"/>
                                          </p:val>
                                        </p:tav>
                                        <p:tav tm="100000">
                                          <p:val>
                                            <p:strVal val="#ppt_x"/>
                                          </p:val>
                                        </p:tav>
                                      </p:tavLst>
                                    </p:anim>
                                    <p:anim calcmode="lin" valueType="num">
                                      <p:cBhvr>
                                        <p:cTn id="137" dur="1000" fill="hold"/>
                                        <p:tgtEl>
                                          <p:spTgt spid="9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bldLvl="0" animBg="1"/>
      <p:bldP spid="51" grpId="0" bldLvl="0" animBg="1"/>
      <p:bldP spid="52" grpId="0" bldLvl="0" animBg="1"/>
      <p:bldP spid="53" grpId="0" bldLvl="0" animBg="1"/>
      <p:bldP spid="54" grpId="0" bldLvl="0" animBg="1"/>
      <p:bldP spid="78" grpId="0"/>
      <p:bldP spid="79" grpId="0"/>
      <p:bldP spid="80" grpId="0"/>
      <p:bldP spid="81" grpId="0"/>
      <p:bldP spid="82" grpId="0"/>
      <p:bldP spid="83" grpId="0" bldLvl="0" animBg="1"/>
      <p:bldP spid="84" grpId="0" bldLvl="0" animBg="1"/>
      <p:bldP spid="85" grpId="0" bldLvl="0" animBg="1"/>
      <p:bldP spid="86" grpId="0" bldLvl="0" animBg="1"/>
      <p:bldP spid="87" grpId="0" bldLvl="0" animBg="1"/>
      <p:bldP spid="88" grpId="0"/>
      <p:bldP spid="89" grpId="0"/>
      <p:bldP spid="90" grpId="0"/>
      <p:bldP spid="91" grpId="0"/>
      <p:bldP spid="92"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矩形 13"/>
          <p:cNvSpPr/>
          <p:nvPr/>
        </p:nvSpPr>
        <p:spPr>
          <a:xfrm>
            <a:off x="1459865" y="866775"/>
            <a:ext cx="9223375" cy="5196840"/>
          </a:xfrm>
          <a:prstGeom prst="rect">
            <a:avLst/>
          </a:prstGeom>
          <a:solidFill>
            <a:schemeClr val="bg1"/>
          </a:solidFill>
          <a:ln w="254000">
            <a:solidFill>
              <a:srgbClr val="F8B6D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 name="图片 4"/>
          <p:cNvPicPr>
            <a:picLocks noChangeAspect="1"/>
          </p:cNvPicPr>
          <p:nvPr/>
        </p:nvPicPr>
        <p:blipFill>
          <a:blip r:embed="rId5"/>
          <a:stretch>
            <a:fillRect/>
          </a:stretch>
        </p:blipFill>
        <p:spPr>
          <a:xfrm>
            <a:off x="2420956" y="1058265"/>
            <a:ext cx="879750" cy="880133"/>
          </a:xfrm>
          <a:prstGeom prst="rect">
            <a:avLst/>
          </a:prstGeom>
        </p:spPr>
      </p:pic>
      <p:pic>
        <p:nvPicPr>
          <p:cNvPr id="6" name="图片 5"/>
          <p:cNvPicPr>
            <a:picLocks noChangeAspect="1"/>
          </p:cNvPicPr>
          <p:nvPr/>
        </p:nvPicPr>
        <p:blipFill>
          <a:blip r:embed="rId6"/>
          <a:stretch>
            <a:fillRect/>
          </a:stretch>
        </p:blipFill>
        <p:spPr>
          <a:xfrm>
            <a:off x="8029575" y="-127635"/>
            <a:ext cx="2942590" cy="2372360"/>
          </a:xfrm>
          <a:prstGeom prst="rect">
            <a:avLst/>
          </a:prstGeom>
        </p:spPr>
      </p:pic>
      <p:pic>
        <p:nvPicPr>
          <p:cNvPr id="7" name="图片 6"/>
          <p:cNvPicPr>
            <a:picLocks noChangeAspect="1"/>
          </p:cNvPicPr>
          <p:nvPr/>
        </p:nvPicPr>
        <p:blipFill>
          <a:blip r:embed="rId7"/>
          <a:stretch>
            <a:fillRect/>
          </a:stretch>
        </p:blipFill>
        <p:spPr>
          <a:xfrm>
            <a:off x="8957310" y="-826135"/>
            <a:ext cx="3509010" cy="3599815"/>
          </a:xfrm>
          <a:prstGeom prst="rect">
            <a:avLst/>
          </a:prstGeom>
        </p:spPr>
      </p:pic>
      <p:pic>
        <p:nvPicPr>
          <p:cNvPr id="8" name="图片 7"/>
          <p:cNvPicPr>
            <a:picLocks noChangeAspect="1"/>
          </p:cNvPicPr>
          <p:nvPr/>
        </p:nvPicPr>
        <p:blipFill>
          <a:blip r:embed="rId8"/>
          <a:stretch>
            <a:fillRect/>
          </a:stretch>
        </p:blipFill>
        <p:spPr>
          <a:xfrm>
            <a:off x="-986817" y="2773744"/>
            <a:ext cx="3408247" cy="3494976"/>
          </a:xfrm>
          <a:prstGeom prst="rect">
            <a:avLst/>
          </a:prstGeom>
        </p:spPr>
      </p:pic>
      <p:pic>
        <p:nvPicPr>
          <p:cNvPr id="9" name="图片 8"/>
          <p:cNvPicPr>
            <a:picLocks noChangeAspect="1"/>
          </p:cNvPicPr>
          <p:nvPr/>
        </p:nvPicPr>
        <p:blipFill>
          <a:blip r:embed="rId9"/>
          <a:stretch>
            <a:fillRect/>
          </a:stretch>
        </p:blipFill>
        <p:spPr>
          <a:xfrm>
            <a:off x="1177636" y="4139500"/>
            <a:ext cx="2653564" cy="2143261"/>
          </a:xfrm>
          <a:prstGeom prst="rect">
            <a:avLst/>
          </a:prstGeom>
        </p:spPr>
      </p:pic>
      <p:pic>
        <p:nvPicPr>
          <p:cNvPr id="11" name="图片 10"/>
          <p:cNvPicPr>
            <a:picLocks noChangeAspect="1"/>
          </p:cNvPicPr>
          <p:nvPr/>
        </p:nvPicPr>
        <p:blipFill>
          <a:blip r:embed="rId10"/>
          <a:stretch>
            <a:fillRect/>
          </a:stretch>
        </p:blipFill>
        <p:spPr>
          <a:xfrm rot="2920028">
            <a:off x="2915852" y="5458443"/>
            <a:ext cx="884623" cy="745270"/>
          </a:xfrm>
          <a:prstGeom prst="rect">
            <a:avLst/>
          </a:prstGeom>
        </p:spPr>
      </p:pic>
      <p:pic>
        <p:nvPicPr>
          <p:cNvPr id="12" name="图片 11"/>
          <p:cNvPicPr>
            <a:picLocks noChangeAspect="1"/>
          </p:cNvPicPr>
          <p:nvPr/>
        </p:nvPicPr>
        <p:blipFill>
          <a:blip r:embed="rId11"/>
          <a:stretch>
            <a:fillRect/>
          </a:stretch>
        </p:blipFill>
        <p:spPr>
          <a:xfrm>
            <a:off x="8957186" y="5342735"/>
            <a:ext cx="2390095" cy="1067886"/>
          </a:xfrm>
          <a:prstGeom prst="rect">
            <a:avLst/>
          </a:prstGeom>
        </p:spPr>
      </p:pic>
      <p:pic>
        <p:nvPicPr>
          <p:cNvPr id="13" name="图片 12"/>
          <p:cNvPicPr>
            <a:picLocks noChangeAspect="1"/>
          </p:cNvPicPr>
          <p:nvPr/>
        </p:nvPicPr>
        <p:blipFill>
          <a:blip r:embed="rId12"/>
          <a:stretch>
            <a:fillRect/>
          </a:stretch>
        </p:blipFill>
        <p:spPr>
          <a:xfrm>
            <a:off x="546147" y="866636"/>
            <a:ext cx="913658" cy="751557"/>
          </a:xfrm>
          <a:prstGeom prst="rect">
            <a:avLst/>
          </a:prstGeom>
        </p:spPr>
      </p:pic>
      <p:pic>
        <p:nvPicPr>
          <p:cNvPr id="10" name="图片 9"/>
          <p:cNvPicPr>
            <a:picLocks noChangeAspect="1"/>
          </p:cNvPicPr>
          <p:nvPr/>
        </p:nvPicPr>
        <p:blipFill>
          <a:blip r:embed="rId13"/>
          <a:stretch>
            <a:fillRect/>
          </a:stretch>
        </p:blipFill>
        <p:spPr>
          <a:xfrm>
            <a:off x="7149668" y="4704091"/>
            <a:ext cx="1013625" cy="1014067"/>
          </a:xfrm>
          <a:prstGeom prst="rect">
            <a:avLst/>
          </a:prstGeom>
        </p:spPr>
      </p:pic>
      <p:sp>
        <p:nvSpPr>
          <p:cNvPr id="17" name="文本框 16"/>
          <p:cNvSpPr txBox="1"/>
          <p:nvPr/>
        </p:nvSpPr>
        <p:spPr>
          <a:xfrm>
            <a:off x="4894190" y="1374047"/>
            <a:ext cx="2689860" cy="1322070"/>
          </a:xfrm>
          <a:prstGeom prst="rect">
            <a:avLst/>
          </a:prstGeom>
          <a:noFill/>
        </p:spPr>
        <p:txBody>
          <a:bodyPr wrap="none" rtlCol="0">
            <a:spAutoFit/>
          </a:bodyPr>
          <a:lstStyle/>
          <a:p>
            <a:r>
              <a:rPr lang="en-US" altLang="zh-CN" sz="8000" b="1" dirty="0">
                <a:solidFill>
                  <a:srgbClr val="FF9298"/>
                </a:solidFill>
                <a:latin typeface="微软雅黑" panose="020B0503020204020204" pitchFamily="34" charset="-122"/>
                <a:ea typeface="微软雅黑" panose="020B0503020204020204" pitchFamily="34" charset="-122"/>
              </a:rPr>
              <a:t>2</a:t>
            </a:r>
            <a:r>
              <a:rPr lang="en-US" altLang="zh-CN" sz="8000" b="1" dirty="0">
                <a:solidFill>
                  <a:srgbClr val="4188CE"/>
                </a:solidFill>
                <a:latin typeface="微软雅黑" panose="020B0503020204020204" pitchFamily="34" charset="-122"/>
                <a:ea typeface="微软雅黑" panose="020B0503020204020204" pitchFamily="34" charset="-122"/>
              </a:rPr>
              <a:t>0</a:t>
            </a:r>
            <a:r>
              <a:rPr lang="en-US" altLang="zh-CN" sz="8000" b="1" dirty="0">
                <a:solidFill>
                  <a:srgbClr val="FCEC2D"/>
                </a:solidFill>
                <a:latin typeface="微软雅黑" panose="020B0503020204020204" pitchFamily="34" charset="-122"/>
                <a:ea typeface="微软雅黑" panose="020B0503020204020204" pitchFamily="34" charset="-122"/>
              </a:rPr>
              <a:t>1</a:t>
            </a:r>
            <a:r>
              <a:rPr lang="en-US" altLang="zh-CN" sz="8000" b="1" dirty="0">
                <a:solidFill>
                  <a:srgbClr val="9EDAE4"/>
                </a:solidFill>
                <a:latin typeface="微软雅黑" panose="020B0503020204020204" pitchFamily="34" charset="-122"/>
                <a:ea typeface="微软雅黑" panose="020B0503020204020204" pitchFamily="34" charset="-122"/>
              </a:rPr>
              <a:t>9</a:t>
            </a:r>
            <a:endParaRPr lang="zh-CN" altLang="en-US" sz="8000" b="1" dirty="0">
              <a:solidFill>
                <a:srgbClr val="9EDAE4"/>
              </a:solidFill>
              <a:latin typeface="微软雅黑" panose="020B0503020204020204" pitchFamily="34" charset="-122"/>
              <a:ea typeface="微软雅黑" panose="020B0503020204020204" pitchFamily="34" charset="-122"/>
            </a:endParaRPr>
          </a:p>
        </p:txBody>
      </p:sp>
      <p:pic>
        <p:nvPicPr>
          <p:cNvPr id="4" name="William Joseph - Radioactive">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4"/>
          <a:stretch>
            <a:fillRect/>
          </a:stretch>
        </p:blipFill>
        <p:spPr>
          <a:xfrm>
            <a:off x="7858158" y="-1435610"/>
            <a:ext cx="609600" cy="609600"/>
          </a:xfrm>
          <a:prstGeom prst="rect">
            <a:avLst/>
          </a:prstGeom>
        </p:spPr>
      </p:pic>
      <p:sp>
        <p:nvSpPr>
          <p:cNvPr id="19" name="文本框 18"/>
          <p:cNvSpPr txBox="1"/>
          <p:nvPr/>
        </p:nvSpPr>
        <p:spPr>
          <a:xfrm>
            <a:off x="4634865" y="2680970"/>
            <a:ext cx="7701280" cy="1014730"/>
          </a:xfrm>
          <a:prstGeom prst="rect">
            <a:avLst/>
          </a:prstGeom>
          <a:noFill/>
        </p:spPr>
        <p:txBody>
          <a:bodyPr wrap="square" rtlCol="0">
            <a:spAutoFit/>
          </a:bodyPr>
          <a:lstStyle/>
          <a:p>
            <a:r>
              <a:rPr lang="zh-CN" altLang="en-US" sz="6000">
                <a:solidFill>
                  <a:schemeClr val="tx1">
                    <a:lumMod val="75000"/>
                    <a:lumOff val="25000"/>
                  </a:schemeClr>
                </a:solidFill>
                <a:latin typeface="微软雅黑" panose="020B0503020204020204" pitchFamily="34" charset="-122"/>
                <a:ea typeface="微软雅黑" panose="020B0503020204020204" pitchFamily="34" charset="-122"/>
              </a:rPr>
              <a:t>谢谢观看</a:t>
            </a:r>
          </a:p>
        </p:txBody>
      </p:sp>
      <p:sp>
        <p:nvSpPr>
          <p:cNvPr id="20" name="文本框 19"/>
          <p:cNvSpPr txBox="1"/>
          <p:nvPr/>
        </p:nvSpPr>
        <p:spPr>
          <a:xfrm>
            <a:off x="3495040" y="3695700"/>
            <a:ext cx="6463030" cy="368300"/>
          </a:xfrm>
          <a:prstGeom prst="rect">
            <a:avLst/>
          </a:prstGeom>
          <a:noFill/>
        </p:spPr>
        <p:txBody>
          <a:bodyPr wrap="square" rtlCol="0">
            <a:spAutoFit/>
          </a:bodyPr>
          <a:lstStyle/>
          <a:p>
            <a:r>
              <a:rPr lang="zh-CN" altLang="en-US">
                <a:latin typeface="方正舒体" panose="02010601030101010101" charset="-122"/>
                <a:ea typeface="方正舒体" panose="02010601030101010101" charset="-122"/>
              </a:rPr>
              <a:t>Contracted teachers speaking lesson PPT template</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par>
                    <p:cTn id="7" fill="hold">
                      <p:stCondLst>
                        <p:cond delay="indefinite"/>
                      </p:stCondLst>
                      <p:childTnLst>
                        <p:par>
                          <p:cTn id="8" fill="hold">
                            <p:stCondLst>
                              <p:cond delay="0"/>
                            </p:stCondLst>
                            <p:childTnLst>
                              <p:par>
                                <p:cTn id="9" presetID="2" presetClass="entr" presetSubtype="3"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1+#ppt_w/2"/>
                                          </p:val>
                                        </p:tav>
                                        <p:tav tm="100000">
                                          <p:val>
                                            <p:strVal val="#ppt_x"/>
                                          </p:val>
                                        </p:tav>
                                      </p:tavLst>
                                    </p:anim>
                                    <p:anim calcmode="lin" valueType="num">
                                      <p:cBhvr additive="base">
                                        <p:cTn id="12" dur="500" fill="hold"/>
                                        <p:tgtEl>
                                          <p:spTgt spid="6"/>
                                        </p:tgtEl>
                                        <p:attrNameLst>
                                          <p:attrName>ppt_y</p:attrName>
                                        </p:attrNameLst>
                                      </p:cBhvr>
                                      <p:tavLst>
                                        <p:tav tm="0">
                                          <p:val>
                                            <p:strVal val="0-#ppt_h/2"/>
                                          </p:val>
                                        </p:tav>
                                        <p:tav tm="100000">
                                          <p:val>
                                            <p:strVal val="#ppt_y"/>
                                          </p:val>
                                        </p:tav>
                                      </p:tavLst>
                                    </p:anim>
                                  </p:childTnLst>
                                </p:cTn>
                              </p:par>
                              <p:par>
                                <p:cTn id="13" presetID="2" presetClass="entr" presetSubtype="3" fill="hold" nodeType="with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500" fill="hold"/>
                                        <p:tgtEl>
                                          <p:spTgt spid="7"/>
                                        </p:tgtEl>
                                        <p:attrNameLst>
                                          <p:attrName>ppt_x</p:attrName>
                                        </p:attrNameLst>
                                      </p:cBhvr>
                                      <p:tavLst>
                                        <p:tav tm="0">
                                          <p:val>
                                            <p:strVal val="1+#ppt_w/2"/>
                                          </p:val>
                                        </p:tav>
                                        <p:tav tm="100000">
                                          <p:val>
                                            <p:strVal val="#ppt_x"/>
                                          </p:val>
                                        </p:tav>
                                      </p:tavLst>
                                    </p:anim>
                                    <p:anim calcmode="lin" valueType="num">
                                      <p:cBhvr additive="base">
                                        <p:cTn id="16" dur="500" fill="hold"/>
                                        <p:tgtEl>
                                          <p:spTgt spid="7"/>
                                        </p:tgtEl>
                                        <p:attrNameLst>
                                          <p:attrName>ppt_y</p:attrName>
                                        </p:attrNameLst>
                                      </p:cBhvr>
                                      <p:tavLst>
                                        <p:tav tm="0">
                                          <p:val>
                                            <p:strVal val="0-#ppt_h/2"/>
                                          </p:val>
                                        </p:tav>
                                        <p:tav tm="100000">
                                          <p:val>
                                            <p:strVal val="#ppt_y"/>
                                          </p:val>
                                        </p:tav>
                                      </p:tavLst>
                                    </p:anim>
                                  </p:childTnLst>
                                </p:cTn>
                              </p:par>
                              <p:par>
                                <p:cTn id="17" presetID="2" presetClass="entr" presetSubtype="12" fill="hold" nodeType="with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0-#ppt_w/2"/>
                                          </p:val>
                                        </p:tav>
                                        <p:tav tm="100000">
                                          <p:val>
                                            <p:strVal val="#ppt_x"/>
                                          </p:val>
                                        </p:tav>
                                      </p:tavLst>
                                    </p:anim>
                                    <p:anim calcmode="lin" valueType="num">
                                      <p:cBhvr additive="base">
                                        <p:cTn id="20" dur="500" fill="hold"/>
                                        <p:tgtEl>
                                          <p:spTgt spid="8"/>
                                        </p:tgtEl>
                                        <p:attrNameLst>
                                          <p:attrName>ppt_y</p:attrName>
                                        </p:attrNameLst>
                                      </p:cBhvr>
                                      <p:tavLst>
                                        <p:tav tm="0">
                                          <p:val>
                                            <p:strVal val="1+#ppt_h/2"/>
                                          </p:val>
                                        </p:tav>
                                        <p:tav tm="100000">
                                          <p:val>
                                            <p:strVal val="#ppt_y"/>
                                          </p:val>
                                        </p:tav>
                                      </p:tavLst>
                                    </p:anim>
                                  </p:childTnLst>
                                </p:cTn>
                              </p:par>
                              <p:par>
                                <p:cTn id="21" presetID="2" presetClass="entr" presetSubtype="12" fill="hold" nodeType="withEffect">
                                  <p:stCondLst>
                                    <p:cond delay="0"/>
                                  </p:stCondLst>
                                  <p:childTnLst>
                                    <p:set>
                                      <p:cBhvr>
                                        <p:cTn id="22" dur="1" fill="hold">
                                          <p:stCondLst>
                                            <p:cond delay="0"/>
                                          </p:stCondLst>
                                        </p:cTn>
                                        <p:tgtEl>
                                          <p:spTgt spid="9"/>
                                        </p:tgtEl>
                                        <p:attrNameLst>
                                          <p:attrName>style.visibility</p:attrName>
                                        </p:attrNameLst>
                                      </p:cBhvr>
                                      <p:to>
                                        <p:strVal val="visible"/>
                                      </p:to>
                                    </p:set>
                                    <p:anim calcmode="lin" valueType="num">
                                      <p:cBhvr additive="base">
                                        <p:cTn id="23" dur="500" fill="hold"/>
                                        <p:tgtEl>
                                          <p:spTgt spid="9"/>
                                        </p:tgtEl>
                                        <p:attrNameLst>
                                          <p:attrName>ppt_x</p:attrName>
                                        </p:attrNameLst>
                                      </p:cBhvr>
                                      <p:tavLst>
                                        <p:tav tm="0">
                                          <p:val>
                                            <p:strVal val="0-#ppt_w/2"/>
                                          </p:val>
                                        </p:tav>
                                        <p:tav tm="100000">
                                          <p:val>
                                            <p:strVal val="#ppt_x"/>
                                          </p:val>
                                        </p:tav>
                                      </p:tavLst>
                                    </p:anim>
                                    <p:anim calcmode="lin" valueType="num">
                                      <p:cBhvr additive="base">
                                        <p:cTn id="24"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17" presetClass="entr" presetSubtype="10" fill="hold" nodeType="clickEffect">
                                  <p:stCondLst>
                                    <p:cond delay="0"/>
                                  </p:stCondLst>
                                  <p:childTnLst>
                                    <p:set>
                                      <p:cBhvr>
                                        <p:cTn id="28" dur="1" fill="hold">
                                          <p:stCondLst>
                                            <p:cond delay="0"/>
                                          </p:stCondLst>
                                        </p:cTn>
                                        <p:tgtEl>
                                          <p:spTgt spid="12"/>
                                        </p:tgtEl>
                                        <p:attrNameLst>
                                          <p:attrName>style.visibility</p:attrName>
                                        </p:attrNameLst>
                                      </p:cBhvr>
                                      <p:to>
                                        <p:strVal val="visible"/>
                                      </p:to>
                                    </p:set>
                                    <p:anim calcmode="lin" valueType="num">
                                      <p:cBhvr>
                                        <p:cTn id="29" dur="500" fill="hold"/>
                                        <p:tgtEl>
                                          <p:spTgt spid="12"/>
                                        </p:tgtEl>
                                        <p:attrNameLst>
                                          <p:attrName>ppt_w</p:attrName>
                                        </p:attrNameLst>
                                      </p:cBhvr>
                                      <p:tavLst>
                                        <p:tav tm="0">
                                          <p:val>
                                            <p:fltVal val="0"/>
                                          </p:val>
                                        </p:tav>
                                        <p:tav tm="100000">
                                          <p:val>
                                            <p:strVal val="#ppt_w"/>
                                          </p:val>
                                        </p:tav>
                                      </p:tavLst>
                                    </p:anim>
                                    <p:anim calcmode="lin" valueType="num">
                                      <p:cBhvr>
                                        <p:cTn id="30" dur="500" fill="hold"/>
                                        <p:tgtEl>
                                          <p:spTgt spid="12"/>
                                        </p:tgtEl>
                                        <p:attrNameLst>
                                          <p:attrName>ppt_h</p:attrName>
                                        </p:attrNameLst>
                                      </p:cBhvr>
                                      <p:tavLst>
                                        <p:tav tm="0">
                                          <p:val>
                                            <p:strVal val="#ppt_h"/>
                                          </p:val>
                                        </p:tav>
                                        <p:tav tm="100000">
                                          <p:val>
                                            <p:strVal val="#ppt_h"/>
                                          </p:val>
                                        </p:tav>
                                      </p:tavLst>
                                    </p:anim>
                                  </p:childTnLst>
                                </p:cTn>
                              </p:par>
                            </p:childTnLst>
                          </p:cTn>
                        </p:par>
                      </p:childTnLst>
                    </p:cTn>
                  </p:par>
                  <p:par>
                    <p:cTn id="31" fill="hold">
                      <p:stCondLst>
                        <p:cond delay="indefinite"/>
                      </p:stCondLst>
                      <p:childTnLst>
                        <p:par>
                          <p:cTn id="32" fill="hold">
                            <p:stCondLst>
                              <p:cond delay="0"/>
                            </p:stCondLst>
                            <p:childTnLst>
                              <p:par>
                                <p:cTn id="33" presetID="31" presetClass="entr" presetSubtype="0" fill="hold" nodeType="clickEffect">
                                  <p:stCondLst>
                                    <p:cond delay="0"/>
                                  </p:stCondLst>
                                  <p:childTnLst>
                                    <p:set>
                                      <p:cBhvr>
                                        <p:cTn id="34" dur="1" fill="hold">
                                          <p:stCondLst>
                                            <p:cond delay="0"/>
                                          </p:stCondLst>
                                        </p:cTn>
                                        <p:tgtEl>
                                          <p:spTgt spid="11"/>
                                        </p:tgtEl>
                                        <p:attrNameLst>
                                          <p:attrName>style.visibility</p:attrName>
                                        </p:attrNameLst>
                                      </p:cBhvr>
                                      <p:to>
                                        <p:strVal val="visible"/>
                                      </p:to>
                                    </p:set>
                                    <p:anim calcmode="lin" valueType="num">
                                      <p:cBhvr>
                                        <p:cTn id="35" dur="1000" fill="hold"/>
                                        <p:tgtEl>
                                          <p:spTgt spid="11"/>
                                        </p:tgtEl>
                                        <p:attrNameLst>
                                          <p:attrName>ppt_w</p:attrName>
                                        </p:attrNameLst>
                                      </p:cBhvr>
                                      <p:tavLst>
                                        <p:tav tm="0">
                                          <p:val>
                                            <p:fltVal val="0"/>
                                          </p:val>
                                        </p:tav>
                                        <p:tav tm="100000">
                                          <p:val>
                                            <p:strVal val="#ppt_w"/>
                                          </p:val>
                                        </p:tav>
                                      </p:tavLst>
                                    </p:anim>
                                    <p:anim calcmode="lin" valueType="num">
                                      <p:cBhvr>
                                        <p:cTn id="36" dur="1000" fill="hold"/>
                                        <p:tgtEl>
                                          <p:spTgt spid="11"/>
                                        </p:tgtEl>
                                        <p:attrNameLst>
                                          <p:attrName>ppt_h</p:attrName>
                                        </p:attrNameLst>
                                      </p:cBhvr>
                                      <p:tavLst>
                                        <p:tav tm="0">
                                          <p:val>
                                            <p:fltVal val="0"/>
                                          </p:val>
                                        </p:tav>
                                        <p:tav tm="100000">
                                          <p:val>
                                            <p:strVal val="#ppt_h"/>
                                          </p:val>
                                        </p:tav>
                                      </p:tavLst>
                                    </p:anim>
                                    <p:anim calcmode="lin" valueType="num">
                                      <p:cBhvr>
                                        <p:cTn id="37" dur="1000" fill="hold"/>
                                        <p:tgtEl>
                                          <p:spTgt spid="11"/>
                                        </p:tgtEl>
                                        <p:attrNameLst>
                                          <p:attrName>style.rotation</p:attrName>
                                        </p:attrNameLst>
                                      </p:cBhvr>
                                      <p:tavLst>
                                        <p:tav tm="0">
                                          <p:val>
                                            <p:fltVal val="90"/>
                                          </p:val>
                                        </p:tav>
                                        <p:tav tm="100000">
                                          <p:val>
                                            <p:fltVal val="0"/>
                                          </p:val>
                                        </p:tav>
                                      </p:tavLst>
                                    </p:anim>
                                    <p:animEffect transition="in" filter="fade">
                                      <p:cBhvr>
                                        <p:cTn id="38" dur="1000"/>
                                        <p:tgtEl>
                                          <p:spTgt spid="11"/>
                                        </p:tgtEl>
                                      </p:cBhvr>
                                    </p:animEffect>
                                  </p:childTnLst>
                                </p:cTn>
                              </p:par>
                              <p:par>
                                <p:cTn id="39" presetID="31" presetClass="entr" presetSubtype="0" fill="hold" nodeType="withEffect">
                                  <p:stCondLst>
                                    <p:cond delay="0"/>
                                  </p:stCondLst>
                                  <p:childTnLst>
                                    <p:set>
                                      <p:cBhvr>
                                        <p:cTn id="40" dur="1" fill="hold">
                                          <p:stCondLst>
                                            <p:cond delay="0"/>
                                          </p:stCondLst>
                                        </p:cTn>
                                        <p:tgtEl>
                                          <p:spTgt spid="13"/>
                                        </p:tgtEl>
                                        <p:attrNameLst>
                                          <p:attrName>style.visibility</p:attrName>
                                        </p:attrNameLst>
                                      </p:cBhvr>
                                      <p:to>
                                        <p:strVal val="visible"/>
                                      </p:to>
                                    </p:set>
                                    <p:anim calcmode="lin" valueType="num">
                                      <p:cBhvr>
                                        <p:cTn id="41" dur="1000" fill="hold"/>
                                        <p:tgtEl>
                                          <p:spTgt spid="13"/>
                                        </p:tgtEl>
                                        <p:attrNameLst>
                                          <p:attrName>ppt_w</p:attrName>
                                        </p:attrNameLst>
                                      </p:cBhvr>
                                      <p:tavLst>
                                        <p:tav tm="0">
                                          <p:val>
                                            <p:fltVal val="0"/>
                                          </p:val>
                                        </p:tav>
                                        <p:tav tm="100000">
                                          <p:val>
                                            <p:strVal val="#ppt_w"/>
                                          </p:val>
                                        </p:tav>
                                      </p:tavLst>
                                    </p:anim>
                                    <p:anim calcmode="lin" valueType="num">
                                      <p:cBhvr>
                                        <p:cTn id="42" dur="1000" fill="hold"/>
                                        <p:tgtEl>
                                          <p:spTgt spid="13"/>
                                        </p:tgtEl>
                                        <p:attrNameLst>
                                          <p:attrName>ppt_h</p:attrName>
                                        </p:attrNameLst>
                                      </p:cBhvr>
                                      <p:tavLst>
                                        <p:tav tm="0">
                                          <p:val>
                                            <p:fltVal val="0"/>
                                          </p:val>
                                        </p:tav>
                                        <p:tav tm="100000">
                                          <p:val>
                                            <p:strVal val="#ppt_h"/>
                                          </p:val>
                                        </p:tav>
                                      </p:tavLst>
                                    </p:anim>
                                    <p:anim calcmode="lin" valueType="num">
                                      <p:cBhvr>
                                        <p:cTn id="43" dur="1000" fill="hold"/>
                                        <p:tgtEl>
                                          <p:spTgt spid="13"/>
                                        </p:tgtEl>
                                        <p:attrNameLst>
                                          <p:attrName>style.rotation</p:attrName>
                                        </p:attrNameLst>
                                      </p:cBhvr>
                                      <p:tavLst>
                                        <p:tav tm="0">
                                          <p:val>
                                            <p:fltVal val="90"/>
                                          </p:val>
                                        </p:tav>
                                        <p:tav tm="100000">
                                          <p:val>
                                            <p:fltVal val="0"/>
                                          </p:val>
                                        </p:tav>
                                      </p:tavLst>
                                    </p:anim>
                                    <p:animEffect transition="in" filter="fade">
                                      <p:cBhvr>
                                        <p:cTn id="44" dur="1000"/>
                                        <p:tgtEl>
                                          <p:spTgt spid="13"/>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16" fill="hold" nodeType="clickEffect">
                                  <p:stCondLst>
                                    <p:cond delay="0"/>
                                  </p:stCondLst>
                                  <p:childTnLst>
                                    <p:set>
                                      <p:cBhvr>
                                        <p:cTn id="48" dur="1" fill="hold">
                                          <p:stCondLst>
                                            <p:cond delay="0"/>
                                          </p:stCondLst>
                                        </p:cTn>
                                        <p:tgtEl>
                                          <p:spTgt spid="5"/>
                                        </p:tgtEl>
                                        <p:attrNameLst>
                                          <p:attrName>style.visibility</p:attrName>
                                        </p:attrNameLst>
                                      </p:cBhvr>
                                      <p:to>
                                        <p:strVal val="visible"/>
                                      </p:to>
                                    </p:set>
                                    <p:anim calcmode="lin" valueType="num">
                                      <p:cBhvr>
                                        <p:cTn id="49" dur="500" fill="hold"/>
                                        <p:tgtEl>
                                          <p:spTgt spid="5"/>
                                        </p:tgtEl>
                                        <p:attrNameLst>
                                          <p:attrName>ppt_w</p:attrName>
                                        </p:attrNameLst>
                                      </p:cBhvr>
                                      <p:tavLst>
                                        <p:tav tm="0">
                                          <p:val>
                                            <p:fltVal val="0"/>
                                          </p:val>
                                        </p:tav>
                                        <p:tav tm="100000">
                                          <p:val>
                                            <p:strVal val="#ppt_w"/>
                                          </p:val>
                                        </p:tav>
                                      </p:tavLst>
                                    </p:anim>
                                    <p:anim calcmode="lin" valueType="num">
                                      <p:cBhvr>
                                        <p:cTn id="50" dur="500" fill="hold"/>
                                        <p:tgtEl>
                                          <p:spTgt spid="5"/>
                                        </p:tgtEl>
                                        <p:attrNameLst>
                                          <p:attrName>ppt_h</p:attrName>
                                        </p:attrNameLst>
                                      </p:cBhvr>
                                      <p:tavLst>
                                        <p:tav tm="0">
                                          <p:val>
                                            <p:fltVal val="0"/>
                                          </p:val>
                                        </p:tav>
                                        <p:tav tm="100000">
                                          <p:val>
                                            <p:strVal val="#ppt_h"/>
                                          </p:val>
                                        </p:tav>
                                      </p:tavLst>
                                    </p:anim>
                                    <p:animEffect transition="in" filter="fade">
                                      <p:cBhvr>
                                        <p:cTn id="51" dur="500"/>
                                        <p:tgtEl>
                                          <p:spTgt spid="5"/>
                                        </p:tgtEl>
                                      </p:cBhvr>
                                    </p:animEffect>
                                  </p:childTnLst>
                                </p:cTn>
                              </p:par>
                              <p:par>
                                <p:cTn id="52" presetID="53" presetClass="entr" presetSubtype="16" fill="hold" nodeType="withEffect">
                                  <p:stCondLst>
                                    <p:cond delay="0"/>
                                  </p:stCondLst>
                                  <p:childTnLst>
                                    <p:set>
                                      <p:cBhvr>
                                        <p:cTn id="53" dur="1" fill="hold">
                                          <p:stCondLst>
                                            <p:cond delay="0"/>
                                          </p:stCondLst>
                                        </p:cTn>
                                        <p:tgtEl>
                                          <p:spTgt spid="10"/>
                                        </p:tgtEl>
                                        <p:attrNameLst>
                                          <p:attrName>style.visibility</p:attrName>
                                        </p:attrNameLst>
                                      </p:cBhvr>
                                      <p:to>
                                        <p:strVal val="visible"/>
                                      </p:to>
                                    </p:set>
                                    <p:anim calcmode="lin" valueType="num">
                                      <p:cBhvr>
                                        <p:cTn id="54" dur="500" fill="hold"/>
                                        <p:tgtEl>
                                          <p:spTgt spid="10"/>
                                        </p:tgtEl>
                                        <p:attrNameLst>
                                          <p:attrName>ppt_w</p:attrName>
                                        </p:attrNameLst>
                                      </p:cBhvr>
                                      <p:tavLst>
                                        <p:tav tm="0">
                                          <p:val>
                                            <p:fltVal val="0"/>
                                          </p:val>
                                        </p:tav>
                                        <p:tav tm="100000">
                                          <p:val>
                                            <p:strVal val="#ppt_w"/>
                                          </p:val>
                                        </p:tav>
                                      </p:tavLst>
                                    </p:anim>
                                    <p:anim calcmode="lin" valueType="num">
                                      <p:cBhvr>
                                        <p:cTn id="55" dur="500" fill="hold"/>
                                        <p:tgtEl>
                                          <p:spTgt spid="10"/>
                                        </p:tgtEl>
                                        <p:attrNameLst>
                                          <p:attrName>ppt_h</p:attrName>
                                        </p:attrNameLst>
                                      </p:cBhvr>
                                      <p:tavLst>
                                        <p:tav tm="0">
                                          <p:val>
                                            <p:fltVal val="0"/>
                                          </p:val>
                                        </p:tav>
                                        <p:tav tm="100000">
                                          <p:val>
                                            <p:strVal val="#ppt_h"/>
                                          </p:val>
                                        </p:tav>
                                      </p:tavLst>
                                    </p:anim>
                                    <p:animEffect transition="in" filter="fade">
                                      <p:cBhvr>
                                        <p:cTn id="56" dur="500"/>
                                        <p:tgtEl>
                                          <p:spTgt spid="10"/>
                                        </p:tgtEl>
                                      </p:cBhvr>
                                    </p:animEffect>
                                  </p:childTnLst>
                                </p:cTn>
                              </p:par>
                            </p:childTnLst>
                          </p:cTn>
                        </p:par>
                      </p:childTnLst>
                    </p:cTn>
                  </p:par>
                  <p:par>
                    <p:cTn id="57" fill="hold">
                      <p:stCondLst>
                        <p:cond delay="indefinite"/>
                      </p:stCondLst>
                      <p:childTnLst>
                        <p:par>
                          <p:cTn id="58" fill="hold">
                            <p:stCondLst>
                              <p:cond delay="0"/>
                            </p:stCondLst>
                            <p:childTnLst>
                              <p:par>
                                <p:cTn id="59" presetID="3" presetClass="entr" presetSubtype="10" fill="hold" grpId="0" nodeType="clickEffect">
                                  <p:stCondLst>
                                    <p:cond delay="0"/>
                                  </p:stCondLst>
                                  <p:childTnLst>
                                    <p:set>
                                      <p:cBhvr>
                                        <p:cTn id="60" dur="1" fill="hold">
                                          <p:stCondLst>
                                            <p:cond delay="0"/>
                                          </p:stCondLst>
                                        </p:cTn>
                                        <p:tgtEl>
                                          <p:spTgt spid="14"/>
                                        </p:tgtEl>
                                        <p:attrNameLst>
                                          <p:attrName>style.visibility</p:attrName>
                                        </p:attrNameLst>
                                      </p:cBhvr>
                                      <p:to>
                                        <p:strVal val="visible"/>
                                      </p:to>
                                    </p:set>
                                    <p:animEffect transition="in" filter="blinds(horizontal)">
                                      <p:cBhvr>
                                        <p:cTn id="61" dur="500"/>
                                        <p:tgtEl>
                                          <p:spTgt spid="14"/>
                                        </p:tgtEl>
                                      </p:cBhvr>
                                    </p:animEffect>
                                  </p:childTnLst>
                                </p:cTn>
                              </p:par>
                            </p:childTnLst>
                          </p:cTn>
                        </p:par>
                      </p:childTnLst>
                    </p:cTn>
                  </p:par>
                  <p:par>
                    <p:cTn id="62" fill="hold">
                      <p:stCondLst>
                        <p:cond delay="indefinite"/>
                      </p:stCondLst>
                      <p:childTnLst>
                        <p:par>
                          <p:cTn id="63" fill="hold">
                            <p:stCondLst>
                              <p:cond delay="0"/>
                            </p:stCondLst>
                            <p:childTnLst>
                              <p:par>
                                <p:cTn id="64" presetID="41" presetClass="entr" presetSubtype="0" fill="hold" grpId="0" nodeType="clickEffect">
                                  <p:stCondLst>
                                    <p:cond delay="0"/>
                                  </p:stCondLst>
                                  <p:iterate type="lt">
                                    <p:tmPct val="10000"/>
                                  </p:iterate>
                                  <p:childTnLst>
                                    <p:set>
                                      <p:cBhvr>
                                        <p:cTn id="65" dur="1" fill="hold">
                                          <p:stCondLst>
                                            <p:cond delay="0"/>
                                          </p:stCondLst>
                                        </p:cTn>
                                        <p:tgtEl>
                                          <p:spTgt spid="17"/>
                                        </p:tgtEl>
                                        <p:attrNameLst>
                                          <p:attrName>style.visibility</p:attrName>
                                        </p:attrNameLst>
                                      </p:cBhvr>
                                      <p:to>
                                        <p:strVal val="visible"/>
                                      </p:to>
                                    </p:set>
                                    <p:anim calcmode="lin" valueType="num">
                                      <p:cBhvr>
                                        <p:cTn id="66" dur="500" fill="hold"/>
                                        <p:tgtEl>
                                          <p:spTgt spid="17"/>
                                        </p:tgtEl>
                                        <p:attrNameLst>
                                          <p:attrName>ppt_x</p:attrName>
                                        </p:attrNameLst>
                                      </p:cBhvr>
                                      <p:tavLst>
                                        <p:tav tm="0">
                                          <p:val>
                                            <p:strVal val="#ppt_x"/>
                                          </p:val>
                                        </p:tav>
                                        <p:tav tm="50000">
                                          <p:val>
                                            <p:strVal val="#ppt_x+.1"/>
                                          </p:val>
                                        </p:tav>
                                        <p:tav tm="100000">
                                          <p:val>
                                            <p:strVal val="#ppt_x"/>
                                          </p:val>
                                        </p:tav>
                                      </p:tavLst>
                                    </p:anim>
                                    <p:anim calcmode="lin" valueType="num">
                                      <p:cBhvr>
                                        <p:cTn id="67" dur="500" fill="hold"/>
                                        <p:tgtEl>
                                          <p:spTgt spid="17"/>
                                        </p:tgtEl>
                                        <p:attrNameLst>
                                          <p:attrName>ppt_y</p:attrName>
                                        </p:attrNameLst>
                                      </p:cBhvr>
                                      <p:tavLst>
                                        <p:tav tm="0">
                                          <p:val>
                                            <p:strVal val="#ppt_y"/>
                                          </p:val>
                                        </p:tav>
                                        <p:tav tm="100000">
                                          <p:val>
                                            <p:strVal val="#ppt_y"/>
                                          </p:val>
                                        </p:tav>
                                      </p:tavLst>
                                    </p:anim>
                                    <p:anim calcmode="lin" valueType="num">
                                      <p:cBhvr>
                                        <p:cTn id="68" dur="500" fill="hold"/>
                                        <p:tgtEl>
                                          <p:spTgt spid="17"/>
                                        </p:tgtEl>
                                        <p:attrNameLst>
                                          <p:attrName>ppt_h</p:attrName>
                                        </p:attrNameLst>
                                      </p:cBhvr>
                                      <p:tavLst>
                                        <p:tav tm="0">
                                          <p:val>
                                            <p:strVal val="#ppt_h/10"/>
                                          </p:val>
                                        </p:tav>
                                        <p:tav tm="50000">
                                          <p:val>
                                            <p:strVal val="#ppt_h+.01"/>
                                          </p:val>
                                        </p:tav>
                                        <p:tav tm="100000">
                                          <p:val>
                                            <p:strVal val="#ppt_h"/>
                                          </p:val>
                                        </p:tav>
                                      </p:tavLst>
                                    </p:anim>
                                    <p:anim calcmode="lin" valueType="num">
                                      <p:cBhvr>
                                        <p:cTn id="69" dur="500" fill="hold"/>
                                        <p:tgtEl>
                                          <p:spTgt spid="17"/>
                                        </p:tgtEl>
                                        <p:attrNameLst>
                                          <p:attrName>ppt_w</p:attrName>
                                        </p:attrNameLst>
                                      </p:cBhvr>
                                      <p:tavLst>
                                        <p:tav tm="0">
                                          <p:val>
                                            <p:strVal val="#ppt_w/10"/>
                                          </p:val>
                                        </p:tav>
                                        <p:tav tm="50000">
                                          <p:val>
                                            <p:strVal val="#ppt_w+.01"/>
                                          </p:val>
                                        </p:tav>
                                        <p:tav tm="100000">
                                          <p:val>
                                            <p:strVal val="#ppt_w"/>
                                          </p:val>
                                        </p:tav>
                                      </p:tavLst>
                                    </p:anim>
                                    <p:animEffect transition="in" filter="fade">
                                      <p:cBhvr>
                                        <p:cTn id="70" dur="500" tmFilter="0,0; .5, 1; 1, 1"/>
                                        <p:tgtEl>
                                          <p:spTgt spid="17"/>
                                        </p:tgtEl>
                                      </p:cBhvr>
                                    </p:animEffect>
                                  </p:childTnLst>
                                </p:cTn>
                              </p:par>
                            </p:childTnLst>
                          </p:cTn>
                        </p:par>
                      </p:childTnLst>
                    </p:cTn>
                  </p:par>
                  <p:par>
                    <p:cTn id="71" fill="hold">
                      <p:stCondLst>
                        <p:cond delay="indefinite"/>
                      </p:stCondLst>
                      <p:childTnLst>
                        <p:par>
                          <p:cTn id="72" fill="hold">
                            <p:stCondLst>
                              <p:cond delay="0"/>
                            </p:stCondLst>
                            <p:childTnLst>
                              <p:par>
                                <p:cTn id="73" presetID="3" presetClass="entr" presetSubtype="10" fill="hold" grpId="0" nodeType="clickEffect">
                                  <p:stCondLst>
                                    <p:cond delay="0"/>
                                  </p:stCondLst>
                                  <p:childTnLst>
                                    <p:set>
                                      <p:cBhvr>
                                        <p:cTn id="74" dur="1" fill="hold">
                                          <p:stCondLst>
                                            <p:cond delay="0"/>
                                          </p:stCondLst>
                                        </p:cTn>
                                        <p:tgtEl>
                                          <p:spTgt spid="19"/>
                                        </p:tgtEl>
                                        <p:attrNameLst>
                                          <p:attrName>style.visibility</p:attrName>
                                        </p:attrNameLst>
                                      </p:cBhvr>
                                      <p:to>
                                        <p:strVal val="visible"/>
                                      </p:to>
                                    </p:set>
                                    <p:animEffect transition="in" filter="blinds(horizontal)">
                                      <p:cBhvr>
                                        <p:cTn id="75" dur="500"/>
                                        <p:tgtEl>
                                          <p:spTgt spid="19"/>
                                        </p:tgtEl>
                                      </p:cBhvr>
                                    </p:animEffect>
                                  </p:childTnLst>
                                </p:cTn>
                              </p:par>
                            </p:childTnLst>
                          </p:cTn>
                        </p:par>
                      </p:childTnLst>
                    </p:cTn>
                  </p:par>
                  <p:par>
                    <p:cTn id="76" fill="hold">
                      <p:stCondLst>
                        <p:cond delay="indefinite"/>
                      </p:stCondLst>
                      <p:childTnLst>
                        <p:par>
                          <p:cTn id="77" fill="hold">
                            <p:stCondLst>
                              <p:cond delay="0"/>
                            </p:stCondLst>
                            <p:childTnLst>
                              <p:par>
                                <p:cTn id="78" presetID="3" presetClass="entr" presetSubtype="10" fill="hold" grpId="0" nodeType="clickEffect">
                                  <p:stCondLst>
                                    <p:cond delay="0"/>
                                  </p:stCondLst>
                                  <p:childTnLst>
                                    <p:set>
                                      <p:cBhvr>
                                        <p:cTn id="79" dur="1" fill="hold">
                                          <p:stCondLst>
                                            <p:cond delay="0"/>
                                          </p:stCondLst>
                                        </p:cTn>
                                        <p:tgtEl>
                                          <p:spTgt spid="20"/>
                                        </p:tgtEl>
                                        <p:attrNameLst>
                                          <p:attrName>style.visibility</p:attrName>
                                        </p:attrNameLst>
                                      </p:cBhvr>
                                      <p:to>
                                        <p:strVal val="visible"/>
                                      </p:to>
                                    </p:set>
                                    <p:animEffect transition="in" filter="blinds(horizontal)">
                                      <p:cBhvr>
                                        <p:cTn id="80"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81" repeatCount="indefinite" fill="hold" display="0">
                  <p:stCondLst>
                    <p:cond delay="indefinite"/>
                  </p:stCondLst>
                  <p:endCondLst>
                    <p:cond evt="onStopAudio" delay="0">
                      <p:tgtEl>
                        <p:sldTgt/>
                      </p:tgtEl>
                    </p:cond>
                  </p:endCondLst>
                </p:cTn>
                <p:tgtEl>
                  <p:spTgt spid="4"/>
                </p:tgtEl>
              </p:cMediaNode>
            </p:audio>
          </p:childTnLst>
        </p:cTn>
      </p:par>
    </p:tnLst>
    <p:bldLst>
      <p:bldP spid="14" grpId="0" animBg="1"/>
      <p:bldP spid="17" grpId="0"/>
      <p:bldP spid="19" grpId="0"/>
      <p:bldP spid="20"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ags/tag2.xml><?xml version="1.0" encoding="utf-8"?>
<p:tagLst xmlns:a="http://schemas.openxmlformats.org/drawingml/2006/main" xmlns:r="http://schemas.openxmlformats.org/officeDocument/2006/relationships" xmlns:p="http://schemas.openxmlformats.org/presentationml/2006/main">
  <p:tag name="MH" val="20160408160713"/>
  <p:tag name="MH_LIBRARY" val="GRAPHIC"/>
  <p:tag name="MH_TYPE" val="SubTitle"/>
  <p:tag name="MH_ORDER" val="1"/>
</p:tagLst>
</file>

<file path=ppt/tags/tag3.xml><?xml version="1.0" encoding="utf-8"?>
<p:tagLst xmlns:a="http://schemas.openxmlformats.org/drawingml/2006/main" xmlns:r="http://schemas.openxmlformats.org/officeDocument/2006/relationships" xmlns:p="http://schemas.openxmlformats.org/presentationml/2006/main">
  <p:tag name="MH" val="20160408160713"/>
  <p:tag name="MH_LIBRARY" val="GRAPHIC"/>
  <p:tag name="MH_TYPE" val="SubTitle"/>
  <p:tag name="MH_ORDER" val="1"/>
</p:tagLst>
</file>

<file path=ppt/tags/tag4.xml><?xml version="1.0" encoding="utf-8"?>
<p:tagLst xmlns:a="http://schemas.openxmlformats.org/drawingml/2006/main" xmlns:r="http://schemas.openxmlformats.org/officeDocument/2006/relationships" xmlns:p="http://schemas.openxmlformats.org/presentationml/2006/main">
  <p:tag name="MH" val="20160408160713"/>
  <p:tag name="MH_LIBRARY" val="GRAPHIC"/>
  <p:tag name="MH_TYPE" val="SubTitle"/>
  <p:tag name="MH_ORDER" val="1"/>
</p:tagLst>
</file>

<file path=ppt/tags/tag5.xml><?xml version="1.0" encoding="utf-8"?>
<p:tagLst xmlns:a="http://schemas.openxmlformats.org/drawingml/2006/main" xmlns:r="http://schemas.openxmlformats.org/officeDocument/2006/relationships" xmlns:p="http://schemas.openxmlformats.org/presentationml/2006/main">
  <p:tag name="MH" val="20160408160713"/>
  <p:tag name="MH_LIBRARY" val="GRAPHIC"/>
  <p:tag name="MH_TYPE" val="SubTitle"/>
  <p:tag name="MH_ORDER" val="1"/>
</p:tagLst>
</file>

<file path=ppt/tags/tag6.xml><?xml version="1.0" encoding="utf-8"?>
<p:tagLst xmlns:a="http://schemas.openxmlformats.org/drawingml/2006/main" xmlns:r="http://schemas.openxmlformats.org/officeDocument/2006/relationships" xmlns:p="http://schemas.openxmlformats.org/presentationml/2006/main">
  <p:tag name="MH" val="20160408160713"/>
  <p:tag name="MH_LIBRARY" val="GRAPHIC"/>
  <p:tag name="MH_TYPE" val="SubTitle"/>
  <p:tag name="MH_ORDER" val="1"/>
</p:tagLst>
</file>

<file path=ppt/tags/tag7.xml><?xml version="1.0" encoding="utf-8"?>
<p:tagLst xmlns:a="http://schemas.openxmlformats.org/drawingml/2006/main" xmlns:r="http://schemas.openxmlformats.org/officeDocument/2006/relationships" xmlns:p="http://schemas.openxmlformats.org/presentationml/2006/main">
  <p:tag name="MH" val="20160408160713"/>
  <p:tag name="MH_LIBRARY" val="GRAPHIC"/>
  <p:tag name="MH_TYPE" val="SubTitle"/>
  <p:tag name="MH_ORDER" val="1"/>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TotalTime>
  <Words>1933</Words>
  <Application>Microsoft Office PowerPoint</Application>
  <PresentationFormat>宽屏</PresentationFormat>
  <Paragraphs>240</Paragraphs>
  <Slides>24</Slides>
  <Notes>24</Notes>
  <HiddenSlides>0</HiddenSlides>
  <MMClips>2</MMClips>
  <ScaleCrop>false</ScaleCrop>
  <HeadingPairs>
    <vt:vector size="6" baseType="variant">
      <vt:variant>
        <vt:lpstr>已用的字体</vt:lpstr>
      </vt:variant>
      <vt:variant>
        <vt:i4>13</vt:i4>
      </vt:variant>
      <vt:variant>
        <vt:lpstr>主题</vt:lpstr>
      </vt:variant>
      <vt:variant>
        <vt:i4>2</vt:i4>
      </vt:variant>
      <vt:variant>
        <vt:lpstr>幻灯片标题</vt:lpstr>
      </vt:variant>
      <vt:variant>
        <vt:i4>24</vt:i4>
      </vt:variant>
    </vt:vector>
  </HeadingPairs>
  <TitlesOfParts>
    <vt:vector size="39" baseType="lpstr">
      <vt:lpstr>맑은 고딕</vt:lpstr>
      <vt:lpstr>맑은 고딕</vt:lpstr>
      <vt:lpstr>Oxygen</vt:lpstr>
      <vt:lpstr>等线</vt:lpstr>
      <vt:lpstr>等线 Light</vt:lpstr>
      <vt:lpstr>方正超粗黑简体</vt:lpstr>
      <vt:lpstr>方正舒体</vt:lpstr>
      <vt:lpstr>宋体</vt:lpstr>
      <vt:lpstr>微软雅黑</vt:lpstr>
      <vt:lpstr>Arial</vt:lpstr>
      <vt:lpstr>Calibri</vt:lpstr>
      <vt:lpstr>Franklin Gothic Book</vt:lpstr>
      <vt:lpstr>Segoe UI Emoji</vt:lpstr>
      <vt:lpstr>Office 主题​​</vt:lpstr>
      <vt:lpstr>1_Office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hxj</dc:creator>
  <cp:lastModifiedBy>faith123</cp:lastModifiedBy>
  <cp:revision>18</cp:revision>
  <dcterms:created xsi:type="dcterms:W3CDTF">2017-07-17T05:18:00Z</dcterms:created>
  <dcterms:modified xsi:type="dcterms:W3CDTF">2018-05-10T01:46:56Z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2052-10.1.0.6690</vt:lpwstr>
  </property>
</Properties>
</file>