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0" r:id="rId3"/>
    <p:sldId id="274" r:id="rId4"/>
    <p:sldId id="257" r:id="rId5"/>
    <p:sldId id="273" r:id="rId6"/>
    <p:sldId id="272" r:id="rId7"/>
    <p:sldId id="271" r:id="rId8"/>
    <p:sldId id="277" r:id="rId9"/>
    <p:sldId id="270" r:id="rId10"/>
    <p:sldId id="269" r:id="rId11"/>
    <p:sldId id="268" r:id="rId12"/>
    <p:sldId id="267" r:id="rId13"/>
    <p:sldId id="266" r:id="rId14"/>
    <p:sldId id="276" r:id="rId15"/>
    <p:sldId id="265" r:id="rId16"/>
    <p:sldId id="264" r:id="rId17"/>
    <p:sldId id="263" r:id="rId18"/>
    <p:sldId id="262" r:id="rId19"/>
    <p:sldId id="275" r:id="rId20"/>
    <p:sldId id="261" r:id="rId21"/>
    <p:sldId id="260" r:id="rId22"/>
    <p:sldId id="259" r:id="rId23"/>
    <p:sldId id="258" r:id="rId24"/>
    <p:sldId id="278" r:id="rId25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8">
          <p15:clr>
            <a:srgbClr val="A4A3A4"/>
          </p15:clr>
        </p15:guide>
        <p15:guide id="2" pos="38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A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96"/>
      </p:cViewPr>
      <p:guideLst>
        <p:guide orient="horz" pos="2188"/>
        <p:guide pos="3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563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38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88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612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696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030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665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078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39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61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389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229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740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24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172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126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64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70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504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13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5261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079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138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887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948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72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未标题-2"/>
          <p:cNvPicPr>
            <a:picLocks noChangeAspect="1"/>
          </p:cNvPicPr>
          <p:nvPr userDrawn="1"/>
        </p:nvPicPr>
        <p:blipFill>
          <a:blip r:embed="rId2"/>
          <a:srcRect l="4840" t="3775" r="5677" b="12808"/>
          <a:stretch>
            <a:fillRect/>
          </a:stretch>
        </p:blipFill>
        <p:spPr>
          <a:xfrm>
            <a:off x="0" y="0"/>
            <a:ext cx="12179300" cy="6853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4.png"/><Relationship Id="rId5" Type="http://schemas.openxmlformats.org/officeDocument/2006/relationships/tags" Target="../tags/tag14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圣诞狂欢促销卡通唯美风格海报"/>
          <p:cNvPicPr>
            <a:picLocks noChangeAspect="1"/>
          </p:cNvPicPr>
          <p:nvPr/>
        </p:nvPicPr>
        <p:blipFill>
          <a:blip r:embed="rId5"/>
          <a:srcRect l="1668" t="4062" r="1668" b="5568"/>
          <a:stretch>
            <a:fillRect/>
          </a:stretch>
        </p:blipFill>
        <p:spPr>
          <a:xfrm>
            <a:off x="359410" y="0"/>
            <a:ext cx="3982085" cy="214757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359410" y="3046730"/>
            <a:ext cx="492061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Please add a clear business templatefor the titlecontent you want to add  Please add aclebusiness Please add a clear business templatefor the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8465" y="2147570"/>
            <a:ext cx="61286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圣诞节班级活动</a:t>
            </a:r>
            <a:r>
              <a:rPr lang="en-US" altLang="zh-CN" sz="4400" b="1" dirty="0" err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模板</a:t>
            </a:r>
          </a:p>
        </p:txBody>
      </p:sp>
      <p:pic>
        <p:nvPicPr>
          <p:cNvPr id="2" name="Lovestoned - Bye Bye By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293" y="-42789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1"/>
          <p:cNvSpPr>
            <a:spLocks noChangeArrowheads="1"/>
          </p:cNvSpPr>
          <p:nvPr/>
        </p:nvSpPr>
        <p:spPr bwMode="auto">
          <a:xfrm>
            <a:off x="4446804" y="2941149"/>
            <a:ext cx="727831" cy="727831"/>
          </a:xfrm>
          <a:prstGeom prst="roundRect">
            <a:avLst/>
          </a:prstGeom>
          <a:solidFill>
            <a:srgbClr val="19A29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4510632" y="3019324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01</a:t>
            </a:r>
          </a:p>
        </p:txBody>
      </p:sp>
      <p:sp>
        <p:nvSpPr>
          <p:cNvPr id="7" name="矩形 6"/>
          <p:cNvSpPr/>
          <p:nvPr/>
        </p:nvSpPr>
        <p:spPr>
          <a:xfrm>
            <a:off x="1963699" y="3360771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2646045" y="2991485"/>
            <a:ext cx="1586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4447439" y="4366808"/>
            <a:ext cx="727831" cy="727831"/>
          </a:xfrm>
          <a:prstGeom prst="roundRect">
            <a:avLst/>
          </a:prstGeom>
          <a:solidFill>
            <a:srgbClr val="19A29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4510632" y="444498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03</a:t>
            </a:r>
          </a:p>
        </p:txBody>
      </p:sp>
      <p:sp>
        <p:nvSpPr>
          <p:cNvPr id="27" name="矩形 26"/>
          <p:cNvSpPr/>
          <p:nvPr/>
        </p:nvSpPr>
        <p:spPr>
          <a:xfrm>
            <a:off x="1963699" y="4786430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28" name="TextBox 76"/>
          <p:cNvSpPr txBox="1"/>
          <p:nvPr/>
        </p:nvSpPr>
        <p:spPr>
          <a:xfrm>
            <a:off x="2646680" y="4417060"/>
            <a:ext cx="1586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椭圆 1"/>
          <p:cNvSpPr>
            <a:spLocks noChangeArrowheads="1"/>
          </p:cNvSpPr>
          <p:nvPr/>
        </p:nvSpPr>
        <p:spPr bwMode="auto">
          <a:xfrm>
            <a:off x="7009480" y="2892254"/>
            <a:ext cx="727831" cy="727831"/>
          </a:xfrm>
          <a:prstGeom prst="roundRect">
            <a:avLst/>
          </a:prstGeom>
          <a:solidFill>
            <a:srgbClr val="19A29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7072673" y="2970429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02</a:t>
            </a:r>
          </a:p>
        </p:txBody>
      </p:sp>
      <p:sp>
        <p:nvSpPr>
          <p:cNvPr id="31" name="矩形 30"/>
          <p:cNvSpPr/>
          <p:nvPr/>
        </p:nvSpPr>
        <p:spPr>
          <a:xfrm>
            <a:off x="7925437" y="3311876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925435" y="2942590"/>
            <a:ext cx="156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椭圆 1"/>
          <p:cNvSpPr>
            <a:spLocks noChangeArrowheads="1"/>
          </p:cNvSpPr>
          <p:nvPr/>
        </p:nvSpPr>
        <p:spPr bwMode="auto">
          <a:xfrm>
            <a:off x="7009480" y="4316643"/>
            <a:ext cx="727831" cy="727831"/>
          </a:xfrm>
          <a:prstGeom prst="roundRect">
            <a:avLst/>
          </a:prstGeom>
          <a:solidFill>
            <a:srgbClr val="19A29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43A13A"/>
              </a:solidFill>
            </a:endParaRP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7072673" y="439481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charset="-122"/>
              </a:rPr>
              <a:t>04</a:t>
            </a:r>
          </a:p>
        </p:txBody>
      </p:sp>
      <p:sp>
        <p:nvSpPr>
          <p:cNvPr id="35" name="矩形 34"/>
          <p:cNvSpPr/>
          <p:nvPr/>
        </p:nvSpPr>
        <p:spPr>
          <a:xfrm>
            <a:off x="7925437" y="4736265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add the title here</a:t>
            </a:r>
          </a:p>
        </p:txBody>
      </p:sp>
      <p:sp>
        <p:nvSpPr>
          <p:cNvPr id="36" name="TextBox 76"/>
          <p:cNvSpPr txBox="1"/>
          <p:nvPr/>
        </p:nvSpPr>
        <p:spPr>
          <a:xfrm>
            <a:off x="7925435" y="4366895"/>
            <a:ext cx="1558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  <a:endParaRPr lang="zh-CN" altLang="en-US" b="1" dirty="0" smtClean="0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7" name="Text Box 3"/>
          <p:cNvSpPr>
            <a:spLocks noChangeArrowheads="1"/>
          </p:cNvSpPr>
          <p:nvPr/>
        </p:nvSpPr>
        <p:spPr bwMode="auto">
          <a:xfrm>
            <a:off x="5175438" y="923574"/>
            <a:ext cx="17511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8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目 录</a:t>
            </a:r>
          </a:p>
          <a:p>
            <a:pPr algn="ctr">
              <a:spcBef>
                <a:spcPct val="0"/>
              </a:spcBef>
            </a:pPr>
            <a:r>
              <a:rPr lang="en-US" altLang="zh-CN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COMPANY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7" grpId="0"/>
      <p:bldP spid="24" grpId="0"/>
      <p:bldP spid="25" grpId="0" bldLvl="0" animBg="1"/>
      <p:bldP spid="26" grpId="0"/>
      <p:bldP spid="27" grpId="0"/>
      <p:bldP spid="28" grpId="0"/>
      <p:bldP spid="29" grpId="0" bldLvl="0" animBg="1"/>
      <p:bldP spid="30" grpId="0"/>
      <p:bldP spid="31" grpId="0"/>
      <p:bldP spid="32" grpId="0"/>
      <p:bldP spid="33" grpId="0" bldLvl="0" animBg="1"/>
      <p:bldP spid="34" grpId="0" bldLvl="0" animBg="1"/>
      <p:bldP spid="35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>
            <p:custDataLst>
              <p:tags r:id="rId1"/>
            </p:custDataLst>
          </p:nvPr>
        </p:nvSpPr>
        <p:spPr>
          <a:xfrm flipH="1">
            <a:off x="632460" y="1015365"/>
            <a:ext cx="3526790" cy="240665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flipH="1">
            <a:off x="789305" y="1155065"/>
            <a:ext cx="575310" cy="212725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1</a:t>
            </a:r>
          </a:p>
        </p:txBody>
      </p:sp>
      <p:sp>
        <p:nvSpPr>
          <p:cNvPr id="2" name="矩形 1"/>
          <p:cNvSpPr/>
          <p:nvPr/>
        </p:nvSpPr>
        <p:spPr>
          <a:xfrm flipH="1">
            <a:off x="2028190" y="162496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</a:p>
        </p:txBody>
      </p:sp>
      <p:sp>
        <p:nvSpPr>
          <p:cNvPr id="34" name="TextBox 11"/>
          <p:cNvSpPr txBox="1"/>
          <p:nvPr/>
        </p:nvSpPr>
        <p:spPr>
          <a:xfrm flipH="1">
            <a:off x="4330065" y="237934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5" name="TextBox 11"/>
          <p:cNvSpPr txBox="1"/>
          <p:nvPr/>
        </p:nvSpPr>
        <p:spPr>
          <a:xfrm flipH="1">
            <a:off x="2570480" y="23437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6" name="TextBox 11"/>
          <p:cNvSpPr txBox="1"/>
          <p:nvPr/>
        </p:nvSpPr>
        <p:spPr>
          <a:xfrm flipH="1">
            <a:off x="2570480" y="27120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9" name="TextBox 11"/>
          <p:cNvSpPr txBox="1"/>
          <p:nvPr/>
        </p:nvSpPr>
        <p:spPr>
          <a:xfrm flipH="1">
            <a:off x="4330065" y="270319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2" grpId="0"/>
      <p:bldP spid="2" grpId="0"/>
      <p:bldP spid="34" grpId="0"/>
      <p:bldP spid="35" grpId="0"/>
      <p:bldP spid="36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9" name="Freeform 9"/>
          <p:cNvSpPr/>
          <p:nvPr/>
        </p:nvSpPr>
        <p:spPr bwMode="auto">
          <a:xfrm>
            <a:off x="1644015" y="2813050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785870" y="281368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Freeform 7"/>
          <p:cNvSpPr/>
          <p:nvPr/>
        </p:nvSpPr>
        <p:spPr bwMode="auto">
          <a:xfrm>
            <a:off x="5782310" y="2813050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8"/>
          <p:cNvSpPr/>
          <p:nvPr/>
        </p:nvSpPr>
        <p:spPr bwMode="auto">
          <a:xfrm>
            <a:off x="7779703" y="2813050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1916748" y="3621088"/>
            <a:ext cx="2497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393128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5" name="Oval 27"/>
          <p:cNvSpPr>
            <a:spLocks noChangeArrowheads="1"/>
          </p:cNvSpPr>
          <p:nvPr/>
        </p:nvSpPr>
        <p:spPr bwMode="auto">
          <a:xfrm>
            <a:off x="594423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6" name="TextBox 57"/>
          <p:cNvSpPr txBox="1"/>
          <p:nvPr/>
        </p:nvSpPr>
        <p:spPr bwMode="auto">
          <a:xfrm>
            <a:off x="1403350" y="5116830"/>
            <a:ext cx="301053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57"/>
          <p:cNvSpPr txBox="1"/>
          <p:nvPr/>
        </p:nvSpPr>
        <p:spPr bwMode="auto">
          <a:xfrm>
            <a:off x="3488055" y="1955800"/>
            <a:ext cx="280797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57"/>
          <p:cNvSpPr txBox="1"/>
          <p:nvPr/>
        </p:nvSpPr>
        <p:spPr bwMode="auto">
          <a:xfrm>
            <a:off x="5600065" y="5116830"/>
            <a:ext cx="290322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TextBox 57"/>
          <p:cNvSpPr txBox="1"/>
          <p:nvPr/>
        </p:nvSpPr>
        <p:spPr bwMode="auto">
          <a:xfrm>
            <a:off x="7440295" y="1955800"/>
            <a:ext cx="284670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Oval 27"/>
          <p:cNvSpPr>
            <a:spLocks noChangeArrowheads="1"/>
          </p:cNvSpPr>
          <p:nvPr/>
        </p:nvSpPr>
        <p:spPr bwMode="auto">
          <a:xfrm>
            <a:off x="788606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11" name="箭头3"/>
          <p:cNvSpPr/>
          <p:nvPr/>
        </p:nvSpPr>
        <p:spPr bwMode="gray">
          <a:xfrm flipV="1">
            <a:off x="2521678" y="3501801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" name="箭头2"/>
          <p:cNvSpPr/>
          <p:nvPr/>
        </p:nvSpPr>
        <p:spPr bwMode="gray">
          <a:xfrm rot="16200000">
            <a:off x="3520440" y="3384550"/>
            <a:ext cx="478155" cy="763905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3" name="箭头1"/>
          <p:cNvSpPr/>
          <p:nvPr/>
        </p:nvSpPr>
        <p:spPr bwMode="gray">
          <a:xfrm>
            <a:off x="2511328" y="2057424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4" name="文本1"/>
          <p:cNvSpPr>
            <a:spLocks noChangeArrowheads="1"/>
          </p:cNvSpPr>
          <p:nvPr/>
        </p:nvSpPr>
        <p:spPr bwMode="gray">
          <a:xfrm>
            <a:off x="6891103" y="1701601"/>
            <a:ext cx="3381201" cy="1155600"/>
          </a:xfrm>
          <a:prstGeom prst="roundRect">
            <a:avLst>
              <a:gd name="adj" fmla="val 11505"/>
            </a:avLst>
          </a:prstGeom>
          <a:noFill/>
          <a:ln w="25400" cap="flat" cmpd="sng" algn="ctr">
            <a:solidFill>
              <a:srgbClr val="19A298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D4A63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" name="标题1"/>
          <p:cNvSpPr>
            <a:spLocks noChangeArrowheads="1"/>
          </p:cNvSpPr>
          <p:nvPr/>
        </p:nvSpPr>
        <p:spPr bwMode="gray">
          <a:xfrm>
            <a:off x="4231866" y="1701601"/>
            <a:ext cx="2659237" cy="1155600"/>
          </a:xfrm>
          <a:prstGeom prst="roundRect">
            <a:avLst>
              <a:gd name="adj" fmla="val 11921"/>
            </a:avLst>
          </a:prstGeom>
          <a:solidFill>
            <a:srgbClr val="19A298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endParaRPr kumimoji="0" lang="zh-CN" altLang="zh-CN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6" name="文本2"/>
          <p:cNvSpPr>
            <a:spLocks noChangeArrowheads="1"/>
          </p:cNvSpPr>
          <p:nvPr/>
        </p:nvSpPr>
        <p:spPr bwMode="gray">
          <a:xfrm>
            <a:off x="6891103" y="3138289"/>
            <a:ext cx="3381201" cy="1155600"/>
          </a:xfrm>
          <a:prstGeom prst="roundRect">
            <a:avLst>
              <a:gd name="adj" fmla="val 11505"/>
            </a:avLst>
          </a:prstGeom>
          <a:noFill/>
          <a:ln w="25400" cap="flat" cmpd="sng" algn="ctr">
            <a:solidFill>
              <a:srgbClr val="19A298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D4A63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600" dirty="0" smtClea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6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7" name="标题2"/>
          <p:cNvSpPr>
            <a:spLocks noChangeArrowheads="1"/>
          </p:cNvSpPr>
          <p:nvPr/>
        </p:nvSpPr>
        <p:spPr bwMode="gray">
          <a:xfrm>
            <a:off x="4244566" y="3138289"/>
            <a:ext cx="2646537" cy="1155600"/>
          </a:xfrm>
          <a:prstGeom prst="roundRect">
            <a:avLst>
              <a:gd name="adj" fmla="val 11921"/>
            </a:avLst>
          </a:prstGeom>
          <a:solidFill>
            <a:srgbClr val="19A298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zh-CN" altLang="zh-CN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8" name="文本3"/>
          <p:cNvSpPr>
            <a:spLocks noChangeArrowheads="1"/>
          </p:cNvSpPr>
          <p:nvPr/>
        </p:nvSpPr>
        <p:spPr bwMode="ltGray">
          <a:xfrm>
            <a:off x="6891103" y="4589016"/>
            <a:ext cx="3384376" cy="1145034"/>
          </a:xfrm>
          <a:prstGeom prst="roundRect">
            <a:avLst>
              <a:gd name="adj" fmla="val 11505"/>
            </a:avLst>
          </a:prstGeom>
          <a:noFill/>
          <a:ln w="25400" cap="flat" cmpd="sng" algn="ctr">
            <a:solidFill>
              <a:srgbClr val="19A298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D4A63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rPr>
              <a:t>    </a:t>
            </a:r>
            <a:endParaRPr lang="zh-CN" altLang="zh-CN" sz="1600" dirty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9" name="标题3"/>
          <p:cNvSpPr>
            <a:spLocks noChangeArrowheads="1"/>
          </p:cNvSpPr>
          <p:nvPr/>
        </p:nvSpPr>
        <p:spPr bwMode="gray">
          <a:xfrm>
            <a:off x="4225516" y="4579490"/>
            <a:ext cx="2665587" cy="1154559"/>
          </a:xfrm>
          <a:prstGeom prst="roundRect">
            <a:avLst>
              <a:gd name="adj" fmla="val 11921"/>
            </a:avLst>
          </a:prstGeom>
          <a:solidFill>
            <a:srgbClr val="19A298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zh-CN" altLang="zh-CN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0" name="Oval 19"/>
          <p:cNvSpPr>
            <a:spLocks noChangeArrowheads="1"/>
          </p:cNvSpPr>
          <p:nvPr/>
        </p:nvSpPr>
        <p:spPr bwMode="auto">
          <a:xfrm>
            <a:off x="1994719" y="2997905"/>
            <a:ext cx="1440000" cy="1440000"/>
          </a:xfrm>
          <a:prstGeom prst="roundRect">
            <a:avLst/>
          </a:prstGeom>
          <a:solidFill>
            <a:srgbClr val="19A298"/>
          </a:solidFill>
          <a:ln w="3175" cap="flat" cmpd="sng" algn="ctr">
            <a:noFill/>
            <a:prstDash val="solid"/>
          </a:ln>
          <a:effectLst/>
        </p:spPr>
        <p:txBody>
          <a:bodyPr lIns="126000" rIns="126000" bIns="18000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kern="0" dirty="0" smtClean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 b="1" kern="0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04080" y="2057400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20000"/>
              </a:spcBef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04080" y="3473450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20000"/>
              </a:spcBef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04080" y="4918075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20000"/>
              </a:spcBef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7045325" y="1860550"/>
            <a:ext cx="30765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4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  <a:endParaRPr lang="zh-CN" altLang="zh-CN" sz="1400" dirty="0" smtClean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7045325" y="3284220"/>
            <a:ext cx="30765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4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  <a:endParaRPr lang="zh-CN" altLang="zh-CN" sz="1400" dirty="0" smtClean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7045325" y="4667250"/>
            <a:ext cx="30765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4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  <a:endParaRPr lang="zh-CN" altLang="zh-CN" sz="1400" dirty="0" smtClean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bldLvl="0" animBg="1"/>
      <p:bldP spid="212" grpId="0" bldLvl="0" animBg="1"/>
      <p:bldP spid="213" grpId="0" bldLvl="0" animBg="1"/>
      <p:bldP spid="214" grpId="0" bldLvl="0" animBg="1"/>
      <p:bldP spid="215" grpId="0" bldLvl="0" animBg="1"/>
      <p:bldP spid="216" grpId="0" bldLvl="0" animBg="1"/>
      <p:bldP spid="217" grpId="0" bldLvl="0" animBg="1"/>
      <p:bldP spid="218" grpId="0" bldLvl="0" animBg="1"/>
      <p:bldP spid="219" grpId="0" bldLvl="0" animBg="1"/>
      <p:bldP spid="220" grpId="0" bldLvl="0" animBg="1"/>
      <p:bldP spid="2" grpId="0"/>
      <p:bldP spid="3" grpId="0"/>
      <p:bldP spid="4" grpId="0"/>
      <p:bldP spid="40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任意多边形 1"/>
          <p:cNvSpPr/>
          <p:nvPr/>
        </p:nvSpPr>
        <p:spPr>
          <a:xfrm>
            <a:off x="2329815" y="1605915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336800" y="2618105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2329815" y="3669030"/>
            <a:ext cx="1820545" cy="814705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328545" y="4735830"/>
            <a:ext cx="1820545" cy="816610"/>
          </a:xfrm>
          <a:custGeom>
            <a:avLst/>
            <a:gdLst>
              <a:gd name="connsiteX0" fmla="*/ 0 w 1602178"/>
              <a:gd name="connsiteY0" fmla="*/ 0 h 640871"/>
              <a:gd name="connsiteX1" fmla="*/ 1281743 w 1602178"/>
              <a:gd name="connsiteY1" fmla="*/ 0 h 640871"/>
              <a:gd name="connsiteX2" fmla="*/ 1602178 w 1602178"/>
              <a:gd name="connsiteY2" fmla="*/ 320436 h 640871"/>
              <a:gd name="connsiteX3" fmla="*/ 1281743 w 1602178"/>
              <a:gd name="connsiteY3" fmla="*/ 640871 h 640871"/>
              <a:gd name="connsiteX4" fmla="*/ 0 w 1602178"/>
              <a:gd name="connsiteY4" fmla="*/ 640871 h 640871"/>
              <a:gd name="connsiteX5" fmla="*/ 320436 w 1602178"/>
              <a:gd name="connsiteY5" fmla="*/ 320436 h 640871"/>
              <a:gd name="connsiteX6" fmla="*/ 0 w 1602178"/>
              <a:gd name="connsiteY6" fmla="*/ 0 h 64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02178" h="640871">
                <a:moveTo>
                  <a:pt x="0" y="0"/>
                </a:moveTo>
                <a:lnTo>
                  <a:pt x="1281743" y="0"/>
                </a:lnTo>
                <a:lnTo>
                  <a:pt x="1602178" y="320436"/>
                </a:lnTo>
                <a:lnTo>
                  <a:pt x="1281743" y="640871"/>
                </a:lnTo>
                <a:lnTo>
                  <a:pt x="0" y="640871"/>
                </a:lnTo>
                <a:lnTo>
                  <a:pt x="320436" y="3204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0596" tIns="5080" rIns="320435" bIns="5080" numCol="1" spcCol="1270" anchor="ctr" anchorCtr="0">
            <a:noAutofit/>
          </a:bodyPr>
          <a:lstStyle/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355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549140" y="2759710"/>
            <a:ext cx="6219825" cy="531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buNone/>
            </a:pPr>
            <a:r>
              <a:rPr lang="zh-CN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4549140" y="3796665"/>
            <a:ext cx="6219825" cy="531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buNone/>
            </a:pPr>
            <a:r>
              <a:rPr lang="zh-CN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549140" y="4878070"/>
            <a:ext cx="6219825" cy="531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buNone/>
            </a:pPr>
            <a:r>
              <a:rPr lang="zh-CN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20" name="MH_Other_4"/>
          <p:cNvSpPr/>
          <p:nvPr>
            <p:custDataLst>
              <p:tags r:id="rId1"/>
            </p:custDataLst>
          </p:nvPr>
        </p:nvSpPr>
        <p:spPr bwMode="auto">
          <a:xfrm>
            <a:off x="3071495" y="3818890"/>
            <a:ext cx="335915" cy="268605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22" name="MH_Other_7"/>
          <p:cNvSpPr/>
          <p:nvPr>
            <p:custDataLst>
              <p:tags r:id="rId2"/>
            </p:custDataLst>
          </p:nvPr>
        </p:nvSpPr>
        <p:spPr bwMode="auto">
          <a:xfrm>
            <a:off x="3086100" y="4878070"/>
            <a:ext cx="321310" cy="30289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23" name="MH_Other_10"/>
          <p:cNvSpPr/>
          <p:nvPr>
            <p:custDataLst>
              <p:tags r:id="rId3"/>
            </p:custDataLst>
          </p:nvPr>
        </p:nvSpPr>
        <p:spPr>
          <a:xfrm>
            <a:off x="3136265" y="1688465"/>
            <a:ext cx="270510" cy="36766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24" name="MH_Other_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14675" y="2759710"/>
            <a:ext cx="248920" cy="274955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549140" y="1749425"/>
            <a:ext cx="6219825" cy="531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30000"/>
              </a:lnSpc>
              <a:buNone/>
            </a:pPr>
            <a:r>
              <a:rPr lang="zh-CN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11" grpId="0" bldLvl="0" animBg="1"/>
      <p:bldP spid="15" grpId="0"/>
      <p:bldP spid="18" grpId="0"/>
      <p:bldP spid="19" grpId="0"/>
      <p:bldP spid="20" grpId="0" bldLvl="0" animBg="1"/>
      <p:bldP spid="22" grpId="0" bldLvl="0" animBg="1"/>
      <p:bldP spid="23" grpId="0" bldLvl="0" animBg="1"/>
      <p:bldP spid="24" grpId="0" bldLvl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5671820"/>
            <a:ext cx="12216130" cy="715010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4" name="矩形 3"/>
          <p:cNvSpPr/>
          <p:nvPr/>
        </p:nvSpPr>
        <p:spPr>
          <a:xfrm>
            <a:off x="356870" y="2819400"/>
            <a:ext cx="4950460" cy="2223770"/>
          </a:xfrm>
          <a:prstGeom prst="rect">
            <a:avLst/>
          </a:prstGeom>
          <a:blipFill rotWithShape="1">
            <a:blip r:embed="rId4"/>
            <a:stretch>
              <a:fillRect l="-7000" t="-1000" r="-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3240" y="1156335"/>
            <a:ext cx="197548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rgbClr val="454955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86405" y="1156335"/>
            <a:ext cx="197548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rgbClr val="454955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63640" y="1515745"/>
            <a:ext cx="517525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rgbClr val="454955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3" name="TextBox 76"/>
          <p:cNvSpPr txBox="1"/>
          <p:nvPr/>
        </p:nvSpPr>
        <p:spPr>
          <a:xfrm>
            <a:off x="6263640" y="1116965"/>
            <a:ext cx="12211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3640" y="3023870"/>
            <a:ext cx="517525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rgbClr val="454955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6263640" y="2625090"/>
            <a:ext cx="12211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63640" y="4570730"/>
            <a:ext cx="517525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rgbClr val="454955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263640" y="4171950"/>
            <a:ext cx="12211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454955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9" grpId="0"/>
      <p:bldP spid="2" grpId="0"/>
      <p:bldP spid="3" grpId="0"/>
      <p:bldP spid="63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>
            <p:custDataLst>
              <p:tags r:id="rId1"/>
            </p:custDataLst>
          </p:nvPr>
        </p:nvSpPr>
        <p:spPr>
          <a:xfrm flipH="1">
            <a:off x="632460" y="1015365"/>
            <a:ext cx="3526790" cy="240665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flipH="1">
            <a:off x="789305" y="1155065"/>
            <a:ext cx="575310" cy="212725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2</a:t>
            </a:r>
          </a:p>
        </p:txBody>
      </p:sp>
      <p:sp>
        <p:nvSpPr>
          <p:cNvPr id="2" name="矩形 1"/>
          <p:cNvSpPr/>
          <p:nvPr/>
        </p:nvSpPr>
        <p:spPr>
          <a:xfrm flipH="1">
            <a:off x="2028190" y="162496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</a:p>
        </p:txBody>
      </p:sp>
      <p:sp>
        <p:nvSpPr>
          <p:cNvPr id="34" name="TextBox 11"/>
          <p:cNvSpPr txBox="1"/>
          <p:nvPr/>
        </p:nvSpPr>
        <p:spPr>
          <a:xfrm flipH="1">
            <a:off x="4330065" y="237934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5" name="TextBox 11"/>
          <p:cNvSpPr txBox="1"/>
          <p:nvPr/>
        </p:nvSpPr>
        <p:spPr>
          <a:xfrm flipH="1">
            <a:off x="2570480" y="23437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6" name="TextBox 11"/>
          <p:cNvSpPr txBox="1"/>
          <p:nvPr/>
        </p:nvSpPr>
        <p:spPr>
          <a:xfrm flipH="1">
            <a:off x="2570480" y="27120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9" name="TextBox 11"/>
          <p:cNvSpPr txBox="1"/>
          <p:nvPr/>
        </p:nvSpPr>
        <p:spPr>
          <a:xfrm flipH="1">
            <a:off x="4330065" y="270319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2" grpId="0"/>
      <p:bldP spid="2" grpId="0"/>
      <p:bldP spid="34" grpId="0"/>
      <p:bldP spid="35" grpId="0"/>
      <p:bldP spid="36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9218" name="圆角矩形 5"/>
          <p:cNvSpPr/>
          <p:nvPr/>
        </p:nvSpPr>
        <p:spPr bwMode="auto">
          <a:xfrm>
            <a:off x="4579938" y="4330700"/>
            <a:ext cx="3265487" cy="569913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  <a:gd name="T10" fmla="*/ 0 w 3265930"/>
              <a:gd name="T11" fmla="*/ 0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9" name="圆角矩形 5"/>
          <p:cNvSpPr/>
          <p:nvPr/>
        </p:nvSpPr>
        <p:spPr bwMode="auto">
          <a:xfrm>
            <a:off x="4579938" y="1844675"/>
            <a:ext cx="3265487" cy="568325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  <a:gd name="T10" fmla="*/ 0 w 3265930"/>
              <a:gd name="T11" fmla="*/ 0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空心弧 6"/>
          <p:cNvSpPr/>
          <p:nvPr/>
        </p:nvSpPr>
        <p:spPr bwMode="auto">
          <a:xfrm flipV="1">
            <a:off x="2181225" y="1398588"/>
            <a:ext cx="1460500" cy="1460500"/>
          </a:xfrm>
          <a:custGeom>
            <a:avLst/>
            <a:gdLst>
              <a:gd name="T0" fmla="*/ 725285 w 1460631"/>
              <a:gd name="T1" fmla="*/ 1460614 h 1460631"/>
              <a:gd name="T2" fmla="*/ 1643 w 1460631"/>
              <a:gd name="T3" fmla="*/ 779275 h 1460631"/>
              <a:gd name="T4" fmla="*/ 627633 w 1460631"/>
              <a:gd name="T5" fmla="*/ 7254 h 1460631"/>
              <a:gd name="T6" fmla="*/ 1443810 w 1460631"/>
              <a:gd name="T7" fmla="*/ 574471 h 1460631"/>
              <a:gd name="T8" fmla="*/ 1193887 w 1460631"/>
              <a:gd name="T9" fmla="*/ 629061 h 1460631"/>
              <a:gd name="T10" fmla="*/ 663600 w 1460631"/>
              <a:gd name="T11" fmla="*/ 260528 h 1460631"/>
              <a:gd name="T12" fmla="*/ 256882 w 1460631"/>
              <a:gd name="T13" fmla="*/ 762126 h 1460631"/>
              <a:gd name="T14" fmla="*/ 727047 w 1460631"/>
              <a:gd name="T15" fmla="*/ 1204806 h 1460631"/>
              <a:gd name="T16" fmla="*/ 725285 w 1460631"/>
              <a:gd name="T17" fmla="*/ 1460614 h 1460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631" h="1460631">
                <a:moveTo>
                  <a:pt x="725285" y="1460614"/>
                </a:moveTo>
                <a:cubicBezTo>
                  <a:pt x="342893" y="1457980"/>
                  <a:pt x="27279" y="1160816"/>
                  <a:pt x="1643" y="779275"/>
                </a:cubicBezTo>
                <a:cubicBezTo>
                  <a:pt x="-23993" y="397734"/>
                  <a:pt x="249031" y="61020"/>
                  <a:pt x="627633" y="7254"/>
                </a:cubicBezTo>
                <a:cubicBezTo>
                  <a:pt x="1006236" y="-46512"/>
                  <a:pt x="1362209" y="200878"/>
                  <a:pt x="1443810" y="574471"/>
                </a:cubicBezTo>
                <a:lnTo>
                  <a:pt x="1193887" y="629061"/>
                </a:lnTo>
                <a:cubicBezTo>
                  <a:pt x="1140869" y="386330"/>
                  <a:pt x="909586" y="225596"/>
                  <a:pt x="663600" y="260528"/>
                </a:cubicBezTo>
                <a:cubicBezTo>
                  <a:pt x="417614" y="295461"/>
                  <a:pt x="240225" y="514231"/>
                  <a:pt x="256882" y="762126"/>
                </a:cubicBezTo>
                <a:cubicBezTo>
                  <a:pt x="273538" y="1010021"/>
                  <a:pt x="478599" y="1203094"/>
                  <a:pt x="727047" y="1204806"/>
                </a:cubicBezTo>
                <a:cubicBezTo>
                  <a:pt x="726460" y="1290075"/>
                  <a:pt x="725872" y="1375345"/>
                  <a:pt x="725285" y="146061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空心弧 7"/>
          <p:cNvSpPr/>
          <p:nvPr/>
        </p:nvSpPr>
        <p:spPr bwMode="auto">
          <a:xfrm rot="10800000" flipV="1">
            <a:off x="3352800" y="1658938"/>
            <a:ext cx="1460500" cy="1460500"/>
          </a:xfrm>
          <a:custGeom>
            <a:avLst/>
            <a:gdLst>
              <a:gd name="T0" fmla="*/ 725285 w 1460631"/>
              <a:gd name="T1" fmla="*/ 1460614 h 1460631"/>
              <a:gd name="T2" fmla="*/ 1643 w 1460631"/>
              <a:gd name="T3" fmla="*/ 779275 h 1460631"/>
              <a:gd name="T4" fmla="*/ 627633 w 1460631"/>
              <a:gd name="T5" fmla="*/ 7254 h 1460631"/>
              <a:gd name="T6" fmla="*/ 1443810 w 1460631"/>
              <a:gd name="T7" fmla="*/ 574471 h 1460631"/>
              <a:gd name="T8" fmla="*/ 1193887 w 1460631"/>
              <a:gd name="T9" fmla="*/ 629061 h 1460631"/>
              <a:gd name="T10" fmla="*/ 663600 w 1460631"/>
              <a:gd name="T11" fmla="*/ 260528 h 1460631"/>
              <a:gd name="T12" fmla="*/ 256882 w 1460631"/>
              <a:gd name="T13" fmla="*/ 762126 h 1460631"/>
              <a:gd name="T14" fmla="*/ 727047 w 1460631"/>
              <a:gd name="T15" fmla="*/ 1204806 h 1460631"/>
              <a:gd name="T16" fmla="*/ 725285 w 1460631"/>
              <a:gd name="T17" fmla="*/ 1460614 h 1460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631" h="1460631">
                <a:moveTo>
                  <a:pt x="725285" y="1460614"/>
                </a:moveTo>
                <a:cubicBezTo>
                  <a:pt x="342893" y="1457980"/>
                  <a:pt x="27279" y="1160816"/>
                  <a:pt x="1643" y="779275"/>
                </a:cubicBezTo>
                <a:cubicBezTo>
                  <a:pt x="-23993" y="397734"/>
                  <a:pt x="249031" y="61020"/>
                  <a:pt x="627633" y="7254"/>
                </a:cubicBezTo>
                <a:cubicBezTo>
                  <a:pt x="1006236" y="-46512"/>
                  <a:pt x="1362209" y="200878"/>
                  <a:pt x="1443810" y="574471"/>
                </a:cubicBezTo>
                <a:lnTo>
                  <a:pt x="1193887" y="629061"/>
                </a:lnTo>
                <a:cubicBezTo>
                  <a:pt x="1140869" y="386330"/>
                  <a:pt x="909586" y="225596"/>
                  <a:pt x="663600" y="260528"/>
                </a:cubicBezTo>
                <a:cubicBezTo>
                  <a:pt x="417614" y="295461"/>
                  <a:pt x="240225" y="514231"/>
                  <a:pt x="256882" y="762126"/>
                </a:cubicBezTo>
                <a:cubicBezTo>
                  <a:pt x="273538" y="1010021"/>
                  <a:pt x="478599" y="1203094"/>
                  <a:pt x="727047" y="1204806"/>
                </a:cubicBezTo>
                <a:cubicBezTo>
                  <a:pt x="726460" y="1290075"/>
                  <a:pt x="725872" y="1375345"/>
                  <a:pt x="725285" y="146061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3" name="空心弧 8"/>
          <p:cNvSpPr/>
          <p:nvPr/>
        </p:nvSpPr>
        <p:spPr bwMode="auto">
          <a:xfrm rot="4631023" flipV="1">
            <a:off x="3386138" y="2870200"/>
            <a:ext cx="1460500" cy="1460500"/>
          </a:xfrm>
          <a:custGeom>
            <a:avLst/>
            <a:gdLst>
              <a:gd name="T0" fmla="*/ 12275 w 1460631"/>
              <a:gd name="T1" fmla="*/ 863651 h 1460631"/>
              <a:gd name="T2" fmla="*/ 585708 w 1460631"/>
              <a:gd name="T3" fmla="*/ 14459 h 1460631"/>
              <a:gd name="T4" fmla="*/ 1443810 w 1460631"/>
              <a:gd name="T5" fmla="*/ 574471 h 1460631"/>
              <a:gd name="T6" fmla="*/ 1193887 w 1460631"/>
              <a:gd name="T7" fmla="*/ 629061 h 1460631"/>
              <a:gd name="T8" fmla="*/ 636361 w 1460631"/>
              <a:gd name="T9" fmla="*/ 265210 h 1460631"/>
              <a:gd name="T10" fmla="*/ 263790 w 1460631"/>
              <a:gd name="T11" fmla="*/ 816947 h 1460631"/>
              <a:gd name="T12" fmla="*/ 12275 w 1460631"/>
              <a:gd name="T13" fmla="*/ 863651 h 1460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60631" h="1460631">
                <a:moveTo>
                  <a:pt x="12275" y="863651"/>
                </a:moveTo>
                <a:cubicBezTo>
                  <a:pt x="-60547" y="471489"/>
                  <a:pt x="194740" y="93437"/>
                  <a:pt x="585708" y="14459"/>
                </a:cubicBezTo>
                <a:cubicBezTo>
                  <a:pt x="976676" y="-64519"/>
                  <a:pt x="1358695" y="184793"/>
                  <a:pt x="1443810" y="574471"/>
                </a:cubicBezTo>
                <a:lnTo>
                  <a:pt x="1193887" y="629061"/>
                </a:lnTo>
                <a:cubicBezTo>
                  <a:pt x="1138586" y="375879"/>
                  <a:pt x="890381" y="213896"/>
                  <a:pt x="636361" y="265210"/>
                </a:cubicBezTo>
                <a:cubicBezTo>
                  <a:pt x="382341" y="316524"/>
                  <a:pt x="216476" y="562152"/>
                  <a:pt x="263790" y="816947"/>
                </a:cubicBezTo>
                <a:lnTo>
                  <a:pt x="12275" y="863651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空心弧 9"/>
          <p:cNvSpPr/>
          <p:nvPr/>
        </p:nvSpPr>
        <p:spPr bwMode="auto">
          <a:xfrm>
            <a:off x="2180908" y="4330700"/>
            <a:ext cx="1460500" cy="1460500"/>
          </a:xfrm>
          <a:custGeom>
            <a:avLst/>
            <a:gdLst>
              <a:gd name="T0" fmla="*/ 725285 w 1460631"/>
              <a:gd name="T1" fmla="*/ 1460614 h 1460631"/>
              <a:gd name="T2" fmla="*/ 1643 w 1460631"/>
              <a:gd name="T3" fmla="*/ 779275 h 1460631"/>
              <a:gd name="T4" fmla="*/ 627633 w 1460631"/>
              <a:gd name="T5" fmla="*/ 7254 h 1460631"/>
              <a:gd name="T6" fmla="*/ 1443810 w 1460631"/>
              <a:gd name="T7" fmla="*/ 574471 h 1460631"/>
              <a:gd name="T8" fmla="*/ 1193887 w 1460631"/>
              <a:gd name="T9" fmla="*/ 629061 h 1460631"/>
              <a:gd name="T10" fmla="*/ 663600 w 1460631"/>
              <a:gd name="T11" fmla="*/ 260528 h 1460631"/>
              <a:gd name="T12" fmla="*/ 256882 w 1460631"/>
              <a:gd name="T13" fmla="*/ 762126 h 1460631"/>
              <a:gd name="T14" fmla="*/ 727047 w 1460631"/>
              <a:gd name="T15" fmla="*/ 1204806 h 1460631"/>
              <a:gd name="T16" fmla="*/ 725285 w 1460631"/>
              <a:gd name="T17" fmla="*/ 1460614 h 1460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631" h="1460631">
                <a:moveTo>
                  <a:pt x="725285" y="1460614"/>
                </a:moveTo>
                <a:cubicBezTo>
                  <a:pt x="342893" y="1457980"/>
                  <a:pt x="27279" y="1160816"/>
                  <a:pt x="1643" y="779275"/>
                </a:cubicBezTo>
                <a:cubicBezTo>
                  <a:pt x="-23993" y="397734"/>
                  <a:pt x="249031" y="61020"/>
                  <a:pt x="627633" y="7254"/>
                </a:cubicBezTo>
                <a:cubicBezTo>
                  <a:pt x="1006236" y="-46512"/>
                  <a:pt x="1362209" y="200878"/>
                  <a:pt x="1443810" y="574471"/>
                </a:cubicBezTo>
                <a:lnTo>
                  <a:pt x="1193887" y="629061"/>
                </a:lnTo>
                <a:cubicBezTo>
                  <a:pt x="1140869" y="386330"/>
                  <a:pt x="909586" y="225596"/>
                  <a:pt x="663600" y="260528"/>
                </a:cubicBezTo>
                <a:cubicBezTo>
                  <a:pt x="417614" y="295461"/>
                  <a:pt x="240225" y="514231"/>
                  <a:pt x="256882" y="762126"/>
                </a:cubicBezTo>
                <a:cubicBezTo>
                  <a:pt x="273538" y="1010021"/>
                  <a:pt x="478599" y="1203094"/>
                  <a:pt x="727047" y="1204806"/>
                </a:cubicBezTo>
                <a:cubicBezTo>
                  <a:pt x="726460" y="1290075"/>
                  <a:pt x="725872" y="1375345"/>
                  <a:pt x="725285" y="146061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5" name="空心弧 10"/>
          <p:cNvSpPr/>
          <p:nvPr/>
        </p:nvSpPr>
        <p:spPr bwMode="auto">
          <a:xfrm rot="10800000">
            <a:off x="3373438" y="4070350"/>
            <a:ext cx="1462087" cy="1460500"/>
          </a:xfrm>
          <a:custGeom>
            <a:avLst/>
            <a:gdLst>
              <a:gd name="T0" fmla="*/ 725285 w 1460631"/>
              <a:gd name="T1" fmla="*/ 1460614 h 1460631"/>
              <a:gd name="T2" fmla="*/ 1643 w 1460631"/>
              <a:gd name="T3" fmla="*/ 779275 h 1460631"/>
              <a:gd name="T4" fmla="*/ 627633 w 1460631"/>
              <a:gd name="T5" fmla="*/ 7254 h 1460631"/>
              <a:gd name="T6" fmla="*/ 1443810 w 1460631"/>
              <a:gd name="T7" fmla="*/ 574471 h 1460631"/>
              <a:gd name="T8" fmla="*/ 1193887 w 1460631"/>
              <a:gd name="T9" fmla="*/ 629061 h 1460631"/>
              <a:gd name="T10" fmla="*/ 663600 w 1460631"/>
              <a:gd name="T11" fmla="*/ 260528 h 1460631"/>
              <a:gd name="T12" fmla="*/ 256882 w 1460631"/>
              <a:gd name="T13" fmla="*/ 762126 h 1460631"/>
              <a:gd name="T14" fmla="*/ 727047 w 1460631"/>
              <a:gd name="T15" fmla="*/ 1204806 h 1460631"/>
              <a:gd name="T16" fmla="*/ 725285 w 1460631"/>
              <a:gd name="T17" fmla="*/ 1460614 h 1460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0631" h="1460631">
                <a:moveTo>
                  <a:pt x="725285" y="1460614"/>
                </a:moveTo>
                <a:cubicBezTo>
                  <a:pt x="342893" y="1457980"/>
                  <a:pt x="27279" y="1160816"/>
                  <a:pt x="1643" y="779275"/>
                </a:cubicBezTo>
                <a:cubicBezTo>
                  <a:pt x="-23993" y="397734"/>
                  <a:pt x="249031" y="61020"/>
                  <a:pt x="627633" y="7254"/>
                </a:cubicBezTo>
                <a:cubicBezTo>
                  <a:pt x="1006236" y="-46512"/>
                  <a:pt x="1362209" y="200878"/>
                  <a:pt x="1443810" y="574471"/>
                </a:cubicBezTo>
                <a:lnTo>
                  <a:pt x="1193887" y="629061"/>
                </a:lnTo>
                <a:cubicBezTo>
                  <a:pt x="1140869" y="386330"/>
                  <a:pt x="909586" y="225596"/>
                  <a:pt x="663600" y="260528"/>
                </a:cubicBezTo>
                <a:cubicBezTo>
                  <a:pt x="417614" y="295461"/>
                  <a:pt x="240225" y="514231"/>
                  <a:pt x="256882" y="762126"/>
                </a:cubicBezTo>
                <a:cubicBezTo>
                  <a:pt x="273538" y="1010021"/>
                  <a:pt x="478599" y="1203094"/>
                  <a:pt x="727047" y="1204806"/>
                </a:cubicBezTo>
                <a:cubicBezTo>
                  <a:pt x="726460" y="1290075"/>
                  <a:pt x="725872" y="1375345"/>
                  <a:pt x="725285" y="1460614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3844925" y="2044700"/>
            <a:ext cx="571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sz="4000" b="1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en-US" sz="4000" b="1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27" name="TextBox 12"/>
          <p:cNvSpPr txBox="1">
            <a:spLocks noChangeArrowheads="1"/>
          </p:cNvSpPr>
          <p:nvPr/>
        </p:nvSpPr>
        <p:spPr bwMode="auto">
          <a:xfrm>
            <a:off x="3844925" y="4459288"/>
            <a:ext cx="536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sz="4000" b="1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en-US" sz="4000" b="1">
              <a:solidFill>
                <a:srgbClr val="19A29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991100" y="1891030"/>
            <a:ext cx="2343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2" name="TextBox 76"/>
          <p:cNvSpPr txBox="1"/>
          <p:nvPr/>
        </p:nvSpPr>
        <p:spPr>
          <a:xfrm>
            <a:off x="4990465" y="4354830"/>
            <a:ext cx="2343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93945" y="2647315"/>
            <a:ext cx="547116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35525" y="5093335"/>
            <a:ext cx="547116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2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ldLvl="0" animBg="1"/>
      <p:bldP spid="9219" grpId="0" bldLvl="0" animBg="1"/>
      <p:bldP spid="9221" grpId="0" bldLvl="0" animBg="1"/>
      <p:bldP spid="9222" grpId="0" bldLvl="0" animBg="1"/>
      <p:bldP spid="9223" grpId="0" bldLvl="0" animBg="1"/>
      <p:bldP spid="9224" grpId="0" bldLvl="0" animBg="1"/>
      <p:bldP spid="9225" grpId="0" bldLvl="0" animBg="1"/>
      <p:bldP spid="9226" grpId="0"/>
      <p:bldP spid="9227" grpId="0"/>
      <p:bldP spid="12" grpId="0"/>
      <p:bldP spid="2" grpId="0"/>
      <p:bldP spid="1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47" name="上箭头 46"/>
          <p:cNvSpPr/>
          <p:nvPr/>
        </p:nvSpPr>
        <p:spPr>
          <a:xfrm>
            <a:off x="5540117" y="2854128"/>
            <a:ext cx="956603" cy="2852781"/>
          </a:xfrm>
          <a:prstGeom prst="upArrow">
            <a:avLst/>
          </a:prstGeom>
          <a:solidFill>
            <a:srgbClr val="19A298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887547" y="5145867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014554" y="5272867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3190810" y="5147667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noFill/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24724" y="5135699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5863683" y="5145869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5863690" y="5145869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任意多边形 81"/>
          <p:cNvSpPr/>
          <p:nvPr/>
        </p:nvSpPr>
        <p:spPr>
          <a:xfrm>
            <a:off x="5981067" y="5147997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6108076" y="5274995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5902337" y="5149357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6029349" y="5276356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5982245" y="5154181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6109254" y="5281182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5905353" y="5156403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6032364" y="5283402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5985183" y="5164320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5985197" y="5164320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5912015" y="5167225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任意多边形 92"/>
          <p:cNvSpPr/>
          <p:nvPr/>
        </p:nvSpPr>
        <p:spPr>
          <a:xfrm>
            <a:off x="6039030" y="5294225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任意多边形 93"/>
          <p:cNvSpPr/>
          <p:nvPr/>
        </p:nvSpPr>
        <p:spPr>
          <a:xfrm>
            <a:off x="5979614" y="5177831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6106629" y="5304833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任意多边形 95"/>
          <p:cNvSpPr/>
          <p:nvPr/>
        </p:nvSpPr>
        <p:spPr>
          <a:xfrm>
            <a:off x="5937156" y="5182294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任意多边形 96"/>
          <p:cNvSpPr/>
          <p:nvPr/>
        </p:nvSpPr>
        <p:spPr>
          <a:xfrm>
            <a:off x="6064172" y="5309295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5953719" y="5192953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6080735" y="5319955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>
            <a:off x="5997603" y="5202339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6124624" y="5329342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>
            <a:off x="2845682" y="5195622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060147" y="3843802"/>
            <a:ext cx="0" cy="1691649"/>
          </a:xfrm>
          <a:prstGeom prst="line">
            <a:avLst/>
          </a:prstGeom>
          <a:ln>
            <a:solidFill>
              <a:srgbClr val="19A29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V="1">
            <a:off x="8515431" y="4659532"/>
            <a:ext cx="0" cy="810789"/>
          </a:xfrm>
          <a:prstGeom prst="line">
            <a:avLst/>
          </a:prstGeom>
          <a:ln>
            <a:solidFill>
              <a:srgbClr val="19A29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7176655" y="2863507"/>
            <a:ext cx="0" cy="2728020"/>
          </a:xfrm>
          <a:prstGeom prst="line">
            <a:avLst/>
          </a:prstGeom>
          <a:ln>
            <a:solidFill>
              <a:srgbClr val="19A29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上箭头 43"/>
          <p:cNvSpPr/>
          <p:nvPr/>
        </p:nvSpPr>
        <p:spPr>
          <a:xfrm>
            <a:off x="6212541" y="3610223"/>
            <a:ext cx="422655" cy="1925032"/>
          </a:xfrm>
          <a:prstGeom prst="upArrow">
            <a:avLst/>
          </a:prstGeom>
          <a:solidFill>
            <a:srgbClr val="19A298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上箭头 45"/>
          <p:cNvSpPr/>
          <p:nvPr/>
        </p:nvSpPr>
        <p:spPr>
          <a:xfrm>
            <a:off x="5341679" y="4245900"/>
            <a:ext cx="424728" cy="1266625"/>
          </a:xfrm>
          <a:prstGeom prst="upArrow">
            <a:avLst/>
          </a:prstGeom>
          <a:solidFill>
            <a:srgbClr val="19A298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43"/>
          <p:cNvSpPr/>
          <p:nvPr/>
        </p:nvSpPr>
        <p:spPr>
          <a:xfrm>
            <a:off x="7419657" y="378904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16545" y="335153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" name="文本框 43"/>
          <p:cNvSpPr/>
          <p:nvPr/>
        </p:nvSpPr>
        <p:spPr>
          <a:xfrm>
            <a:off x="6125527" y="1951990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1514475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" name="文本框 43"/>
          <p:cNvSpPr/>
          <p:nvPr/>
        </p:nvSpPr>
        <p:spPr>
          <a:xfrm>
            <a:off x="1964372" y="286321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61260" y="242570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51" grpId="0" bldLvl="0" animBg="1"/>
      <p:bldP spid="60" grpId="0" bldLvl="0" animBg="1"/>
      <p:bldP spid="67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44" grpId="0" bldLvl="0" animBg="1"/>
      <p:bldP spid="46" grpId="0" bldLvl="0" animBg="1"/>
      <p:bldP spid="39" grpId="0"/>
      <p:bldP spid="40" grpId="0"/>
      <p:bldP spid="2" grpId="0"/>
      <p:bldP spid="3" grpId="0"/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矩形 1"/>
          <p:cNvSpPr/>
          <p:nvPr/>
        </p:nvSpPr>
        <p:spPr>
          <a:xfrm>
            <a:off x="966470" y="1909445"/>
            <a:ext cx="4804410" cy="3964305"/>
          </a:xfrm>
          <a:prstGeom prst="rect">
            <a:avLst/>
          </a:prstGeom>
          <a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378575" y="2080260"/>
            <a:ext cx="4559935" cy="6502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69050" y="3293745"/>
            <a:ext cx="4559935" cy="6502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78575" y="4490720"/>
            <a:ext cx="4559935" cy="6502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MH_SubTitle_4"/>
          <p:cNvSpPr/>
          <p:nvPr>
            <p:custDataLst>
              <p:tags r:id="rId1"/>
            </p:custDataLst>
          </p:nvPr>
        </p:nvSpPr>
        <p:spPr>
          <a:xfrm flipH="1">
            <a:off x="3043239" y="3927476"/>
            <a:ext cx="2986087" cy="1393825"/>
          </a:xfrm>
          <a:custGeom>
            <a:avLst/>
            <a:gdLst>
              <a:gd name="connsiteX0" fmla="*/ 2792137 w 2987042"/>
              <a:gd name="connsiteY0" fmla="*/ 0 h 1393371"/>
              <a:gd name="connsiteX1" fmla="*/ 0 w 2987042"/>
              <a:gd name="connsiteY1" fmla="*/ 0 h 1393371"/>
              <a:gd name="connsiteX2" fmla="*/ 0 w 2987042"/>
              <a:gd name="connsiteY2" fmla="*/ 1198466 h 1393371"/>
              <a:gd name="connsiteX3" fmla="*/ 194905 w 2987042"/>
              <a:gd name="connsiteY3" fmla="*/ 1393371 h 1393371"/>
              <a:gd name="connsiteX4" fmla="*/ 2987042 w 2987042"/>
              <a:gd name="connsiteY4" fmla="*/ 1393371 h 1393371"/>
              <a:gd name="connsiteX5" fmla="*/ 2987042 w 2987042"/>
              <a:gd name="connsiteY5" fmla="*/ 194905 h 1393371"/>
              <a:gd name="connsiteX6" fmla="*/ 2792137 w 2987042"/>
              <a:gd name="connsiteY6" fmla="*/ 0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042" h="1393371">
                <a:moveTo>
                  <a:pt x="2792137" y="0"/>
                </a:moveTo>
                <a:lnTo>
                  <a:pt x="0" y="0"/>
                </a:lnTo>
                <a:lnTo>
                  <a:pt x="0" y="1198466"/>
                </a:lnTo>
                <a:cubicBezTo>
                  <a:pt x="0" y="1306109"/>
                  <a:pt x="87262" y="1393371"/>
                  <a:pt x="194905" y="1393371"/>
                </a:cubicBezTo>
                <a:lnTo>
                  <a:pt x="2987042" y="1393371"/>
                </a:lnTo>
                <a:lnTo>
                  <a:pt x="2987042" y="194905"/>
                </a:lnTo>
                <a:cubicBezTo>
                  <a:pt x="2987042" y="87262"/>
                  <a:pt x="2899780" y="0"/>
                  <a:pt x="2792137" y="0"/>
                </a:cubicBezTo>
                <a:close/>
              </a:path>
            </a:pathLst>
          </a:custGeom>
          <a:noFill/>
          <a:ln>
            <a:solidFill>
              <a:srgbClr val="19A298"/>
            </a:solidFill>
          </a:ln>
          <a:effectLst>
            <a:outerShdw blurRad="63500" sx="102000" sy="102000" algn="ctr" rotWithShape="0">
              <a:srgbClr val="979A9C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3EFEF"/>
                </a:solidFill>
              </a14:hiddenFill>
            </a:ext>
          </a:extLst>
        </p:spPr>
        <p:txBody>
          <a:bodyPr lIns="1152000" anchor="ctr"/>
          <a:lstStyle/>
          <a:p>
            <a:pPr>
              <a:lnSpc>
                <a:spcPct val="120000"/>
              </a:lnSpc>
              <a:defRPr/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MH_SubTitle_3"/>
          <p:cNvSpPr/>
          <p:nvPr>
            <p:custDataLst>
              <p:tags r:id="rId2"/>
            </p:custDataLst>
          </p:nvPr>
        </p:nvSpPr>
        <p:spPr>
          <a:xfrm>
            <a:off x="6162675" y="3927476"/>
            <a:ext cx="2986088" cy="1393825"/>
          </a:xfrm>
          <a:custGeom>
            <a:avLst/>
            <a:gdLst>
              <a:gd name="connsiteX0" fmla="*/ 0 w 2987042"/>
              <a:gd name="connsiteY0" fmla="*/ 0 h 1393371"/>
              <a:gd name="connsiteX1" fmla="*/ 2792137 w 2987042"/>
              <a:gd name="connsiteY1" fmla="*/ 0 h 1393371"/>
              <a:gd name="connsiteX2" fmla="*/ 2987042 w 2987042"/>
              <a:gd name="connsiteY2" fmla="*/ 194905 h 1393371"/>
              <a:gd name="connsiteX3" fmla="*/ 2987042 w 2987042"/>
              <a:gd name="connsiteY3" fmla="*/ 1393371 h 1393371"/>
              <a:gd name="connsiteX4" fmla="*/ 194905 w 2987042"/>
              <a:gd name="connsiteY4" fmla="*/ 1393371 h 1393371"/>
              <a:gd name="connsiteX5" fmla="*/ 0 w 2987042"/>
              <a:gd name="connsiteY5" fmla="*/ 1198466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7042" h="1393371">
                <a:moveTo>
                  <a:pt x="0" y="0"/>
                </a:moveTo>
                <a:lnTo>
                  <a:pt x="2792137" y="0"/>
                </a:lnTo>
                <a:cubicBezTo>
                  <a:pt x="2899780" y="0"/>
                  <a:pt x="2987042" y="87262"/>
                  <a:pt x="2987042" y="194905"/>
                </a:cubicBezTo>
                <a:lnTo>
                  <a:pt x="2987042" y="1393371"/>
                </a:lnTo>
                <a:lnTo>
                  <a:pt x="194905" y="1393371"/>
                </a:lnTo>
                <a:cubicBezTo>
                  <a:pt x="87262" y="1393371"/>
                  <a:pt x="0" y="1306109"/>
                  <a:pt x="0" y="1198466"/>
                </a:cubicBezTo>
                <a:close/>
              </a:path>
            </a:pathLst>
          </a:custGeom>
          <a:noFill/>
          <a:ln>
            <a:solidFill>
              <a:srgbClr val="19A298"/>
            </a:solidFill>
          </a:ln>
          <a:effectLst>
            <a:outerShdw blurRad="63500" sx="102000" sy="102000" algn="ctr" rotWithShape="0">
              <a:srgbClr val="979A9C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3EFEF"/>
                </a:solidFill>
              </a14:hiddenFill>
            </a:ext>
          </a:extLst>
        </p:spPr>
        <p:txBody>
          <a:bodyPr lIns="90000" rIns="1152000" anchor="ctr"/>
          <a:lstStyle/>
          <a:p>
            <a:pPr algn="l">
              <a:lnSpc>
                <a:spcPct val="120000"/>
              </a:lnSpc>
              <a:defRPr/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MH_SubTitle_1"/>
          <p:cNvSpPr/>
          <p:nvPr>
            <p:custDataLst>
              <p:tags r:id="rId3"/>
            </p:custDataLst>
          </p:nvPr>
        </p:nvSpPr>
        <p:spPr>
          <a:xfrm flipH="1">
            <a:off x="3043239" y="2406651"/>
            <a:ext cx="2986087" cy="1393825"/>
          </a:xfrm>
          <a:prstGeom prst="round2DiagRect">
            <a:avLst>
              <a:gd name="adj1" fmla="val 13988"/>
              <a:gd name="adj2" fmla="val 0"/>
            </a:avLst>
          </a:prstGeom>
          <a:noFill/>
          <a:ln>
            <a:solidFill>
              <a:srgbClr val="19A298"/>
            </a:solidFill>
          </a:ln>
          <a:effectLst>
            <a:outerShdw blurRad="63500" sx="102000" sy="102000" algn="ctr" rotWithShape="0">
              <a:srgbClr val="979A9C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3EFEF"/>
                </a:solidFill>
              </a14:hiddenFill>
            </a:ext>
          </a:extLst>
        </p:spPr>
        <p:txBody>
          <a:bodyPr lIns="115200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</a:t>
            </a: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MH_Other_1"/>
          <p:cNvSpPr/>
          <p:nvPr>
            <p:custDataLst>
              <p:tags r:id="rId4"/>
            </p:custDataLst>
          </p:nvPr>
        </p:nvSpPr>
        <p:spPr>
          <a:xfrm flipH="1">
            <a:off x="3043238" y="2406651"/>
            <a:ext cx="1466850" cy="1393825"/>
          </a:xfrm>
          <a:custGeom>
            <a:avLst/>
            <a:gdLst>
              <a:gd name="connsiteX0" fmla="*/ 1467218 w 1467218"/>
              <a:gd name="connsiteY0" fmla="*/ 0 h 1393371"/>
              <a:gd name="connsiteX1" fmla="*/ 0 w 1467218"/>
              <a:gd name="connsiteY1" fmla="*/ 0 h 1393371"/>
              <a:gd name="connsiteX2" fmla="*/ 1158617 w 1467218"/>
              <a:gd name="connsiteY2" fmla="*/ 1393371 h 1393371"/>
              <a:gd name="connsiteX3" fmla="*/ 1272313 w 1467218"/>
              <a:gd name="connsiteY3" fmla="*/ 1393371 h 1393371"/>
              <a:gd name="connsiteX4" fmla="*/ 1467218 w 1467218"/>
              <a:gd name="connsiteY4" fmla="*/ 1198466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7218" h="1393371">
                <a:moveTo>
                  <a:pt x="1467218" y="0"/>
                </a:moveTo>
                <a:lnTo>
                  <a:pt x="0" y="0"/>
                </a:lnTo>
                <a:lnTo>
                  <a:pt x="1158617" y="1393371"/>
                </a:lnTo>
                <a:lnTo>
                  <a:pt x="1272313" y="1393371"/>
                </a:lnTo>
                <a:cubicBezTo>
                  <a:pt x="1379956" y="1393371"/>
                  <a:pt x="1467218" y="1306109"/>
                  <a:pt x="1467218" y="1198466"/>
                </a:cubicBezTo>
                <a:close/>
              </a:path>
            </a:pathLst>
          </a:custGeom>
          <a:solidFill>
            <a:srgbClr val="19A298"/>
          </a:solidFill>
        </p:spPr>
        <p:txBody>
          <a:bodyPr rIns="61200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4000" b="1" dirty="0">
                <a:solidFill>
                  <a:srgbClr val="FFFFFF"/>
                </a:solidFill>
              </a:rPr>
              <a:t>A</a:t>
            </a:r>
            <a:endParaRPr lang="zh-CN" altLang="en-US" sz="4000" b="1" dirty="0" err="1">
              <a:solidFill>
                <a:srgbClr val="FFFFFF"/>
              </a:solidFill>
            </a:endParaRPr>
          </a:p>
        </p:txBody>
      </p:sp>
      <p:sp>
        <p:nvSpPr>
          <p:cNvPr id="10" name="MH_SubTitle_2"/>
          <p:cNvSpPr/>
          <p:nvPr>
            <p:custDataLst>
              <p:tags r:id="rId5"/>
            </p:custDataLst>
          </p:nvPr>
        </p:nvSpPr>
        <p:spPr>
          <a:xfrm>
            <a:off x="6162675" y="2406651"/>
            <a:ext cx="2986088" cy="1393825"/>
          </a:xfrm>
          <a:prstGeom prst="round2DiagRect">
            <a:avLst>
              <a:gd name="adj1" fmla="val 13988"/>
              <a:gd name="adj2" fmla="val 0"/>
            </a:avLst>
          </a:prstGeom>
          <a:noFill/>
          <a:ln>
            <a:solidFill>
              <a:srgbClr val="19A298"/>
            </a:solidFill>
          </a:ln>
          <a:effectLst>
            <a:outerShdw blurRad="63500" sx="102000" sy="102000" algn="ctr" rotWithShape="0">
              <a:srgbClr val="979A9C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3EFEF"/>
                </a:solidFill>
              </a14:hiddenFill>
            </a:ext>
          </a:extLst>
        </p:spPr>
        <p:txBody>
          <a:bodyPr lIns="90000" rIns="115200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</a:t>
            </a: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MH_Other_2"/>
          <p:cNvSpPr/>
          <p:nvPr>
            <p:custDataLst>
              <p:tags r:id="rId6"/>
            </p:custDataLst>
          </p:nvPr>
        </p:nvSpPr>
        <p:spPr>
          <a:xfrm>
            <a:off x="7681913" y="2406651"/>
            <a:ext cx="1466850" cy="1393825"/>
          </a:xfrm>
          <a:custGeom>
            <a:avLst/>
            <a:gdLst>
              <a:gd name="connsiteX0" fmla="*/ 1467218 w 1467218"/>
              <a:gd name="connsiteY0" fmla="*/ 0 h 1393371"/>
              <a:gd name="connsiteX1" fmla="*/ 0 w 1467218"/>
              <a:gd name="connsiteY1" fmla="*/ 0 h 1393371"/>
              <a:gd name="connsiteX2" fmla="*/ 1158617 w 1467218"/>
              <a:gd name="connsiteY2" fmla="*/ 1393371 h 1393371"/>
              <a:gd name="connsiteX3" fmla="*/ 1272313 w 1467218"/>
              <a:gd name="connsiteY3" fmla="*/ 1393371 h 1393371"/>
              <a:gd name="connsiteX4" fmla="*/ 1467218 w 1467218"/>
              <a:gd name="connsiteY4" fmla="*/ 1198466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7218" h="1393371">
                <a:moveTo>
                  <a:pt x="1467218" y="0"/>
                </a:moveTo>
                <a:lnTo>
                  <a:pt x="0" y="0"/>
                </a:lnTo>
                <a:lnTo>
                  <a:pt x="1158617" y="1393371"/>
                </a:lnTo>
                <a:lnTo>
                  <a:pt x="1272313" y="1393371"/>
                </a:lnTo>
                <a:cubicBezTo>
                  <a:pt x="1379956" y="1393371"/>
                  <a:pt x="1467218" y="1306109"/>
                  <a:pt x="1467218" y="1198466"/>
                </a:cubicBezTo>
                <a:close/>
              </a:path>
            </a:pathLst>
          </a:custGeom>
          <a:solidFill>
            <a:srgbClr val="19A298"/>
          </a:solidFill>
        </p:spPr>
        <p:txBody>
          <a:bodyPr lIns="612000" rIns="90000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4000" b="1" dirty="0">
                <a:solidFill>
                  <a:srgbClr val="FFFFFF"/>
                </a:solidFill>
              </a:rPr>
              <a:t>B</a:t>
            </a:r>
            <a:endParaRPr lang="zh-CN" altLang="en-US" sz="4000" b="1" dirty="0" err="1">
              <a:solidFill>
                <a:srgbClr val="FFFFFF"/>
              </a:solidFill>
            </a:endParaRPr>
          </a:p>
        </p:txBody>
      </p:sp>
      <p:sp>
        <p:nvSpPr>
          <p:cNvPr id="12" name="MH_Other_3"/>
          <p:cNvSpPr/>
          <p:nvPr>
            <p:custDataLst>
              <p:tags r:id="rId7"/>
            </p:custDataLst>
          </p:nvPr>
        </p:nvSpPr>
        <p:spPr>
          <a:xfrm flipH="1">
            <a:off x="3043238" y="3927476"/>
            <a:ext cx="1466850" cy="1393825"/>
          </a:xfrm>
          <a:custGeom>
            <a:avLst/>
            <a:gdLst>
              <a:gd name="connsiteX0" fmla="*/ 1272313 w 1467218"/>
              <a:gd name="connsiteY0" fmla="*/ 0 h 1393371"/>
              <a:gd name="connsiteX1" fmla="*/ 1158617 w 1467218"/>
              <a:gd name="connsiteY1" fmla="*/ 0 h 1393371"/>
              <a:gd name="connsiteX2" fmla="*/ 0 w 1467218"/>
              <a:gd name="connsiteY2" fmla="*/ 1393371 h 1393371"/>
              <a:gd name="connsiteX3" fmla="*/ 1467218 w 1467218"/>
              <a:gd name="connsiteY3" fmla="*/ 1393371 h 1393371"/>
              <a:gd name="connsiteX4" fmla="*/ 1467218 w 1467218"/>
              <a:gd name="connsiteY4" fmla="*/ 194905 h 1393371"/>
              <a:gd name="connsiteX5" fmla="*/ 1272313 w 1467218"/>
              <a:gd name="connsiteY5" fmla="*/ 0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7218" h="1393371">
                <a:moveTo>
                  <a:pt x="1272313" y="0"/>
                </a:moveTo>
                <a:lnTo>
                  <a:pt x="1158617" y="0"/>
                </a:lnTo>
                <a:lnTo>
                  <a:pt x="0" y="1393371"/>
                </a:lnTo>
                <a:lnTo>
                  <a:pt x="1467218" y="1393371"/>
                </a:lnTo>
                <a:lnTo>
                  <a:pt x="1467218" y="194905"/>
                </a:lnTo>
                <a:cubicBezTo>
                  <a:pt x="1467218" y="87262"/>
                  <a:pt x="1379956" y="0"/>
                  <a:pt x="1272313" y="0"/>
                </a:cubicBezTo>
                <a:close/>
              </a:path>
            </a:pathLst>
          </a:custGeom>
          <a:solidFill>
            <a:srgbClr val="19A298"/>
          </a:solidFill>
        </p:spPr>
        <p:txBody>
          <a:bodyPr rIns="612000" anchor="b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4000" b="1" dirty="0">
                <a:solidFill>
                  <a:srgbClr val="FFFFFF"/>
                </a:solidFill>
              </a:rPr>
              <a:t>D</a:t>
            </a:r>
            <a:endParaRPr lang="zh-CN" altLang="en-US" sz="4000" b="1" dirty="0" err="1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8"/>
            </p:custDataLst>
          </p:nvPr>
        </p:nvSpPr>
        <p:spPr>
          <a:xfrm>
            <a:off x="7681913" y="3927476"/>
            <a:ext cx="1466850" cy="1393825"/>
          </a:xfrm>
          <a:custGeom>
            <a:avLst/>
            <a:gdLst>
              <a:gd name="connsiteX0" fmla="*/ 1158617 w 1467218"/>
              <a:gd name="connsiteY0" fmla="*/ 0 h 1393371"/>
              <a:gd name="connsiteX1" fmla="*/ 1272313 w 1467218"/>
              <a:gd name="connsiteY1" fmla="*/ 0 h 1393371"/>
              <a:gd name="connsiteX2" fmla="*/ 1467218 w 1467218"/>
              <a:gd name="connsiteY2" fmla="*/ 194905 h 1393371"/>
              <a:gd name="connsiteX3" fmla="*/ 1467218 w 1467218"/>
              <a:gd name="connsiteY3" fmla="*/ 1393371 h 1393371"/>
              <a:gd name="connsiteX4" fmla="*/ 0 w 1467218"/>
              <a:gd name="connsiteY4" fmla="*/ 1393371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7218" h="1393371">
                <a:moveTo>
                  <a:pt x="1158617" y="0"/>
                </a:moveTo>
                <a:lnTo>
                  <a:pt x="1272313" y="0"/>
                </a:lnTo>
                <a:cubicBezTo>
                  <a:pt x="1379956" y="0"/>
                  <a:pt x="1467218" y="87262"/>
                  <a:pt x="1467218" y="194905"/>
                </a:cubicBezTo>
                <a:lnTo>
                  <a:pt x="1467218" y="1393371"/>
                </a:lnTo>
                <a:lnTo>
                  <a:pt x="0" y="1393371"/>
                </a:lnTo>
                <a:close/>
              </a:path>
            </a:pathLst>
          </a:custGeom>
          <a:solidFill>
            <a:srgbClr val="19A298"/>
          </a:solidFill>
        </p:spPr>
        <p:txBody>
          <a:bodyPr lIns="612000" rIns="90000" anchor="b"/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4000" b="1">
                <a:solidFill>
                  <a:srgbClr val="FFFFFF"/>
                </a:solidFill>
              </a:rPr>
              <a:t>C</a:t>
            </a:r>
            <a:endParaRPr lang="zh-CN" altLang="en-US" sz="4000" b="1" dirty="0" err="1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  <p:bldP spid="4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grpSp>
        <p:nvGrpSpPr>
          <p:cNvPr id="3" name="组合_1"/>
          <p:cNvGrpSpPr/>
          <p:nvPr>
            <p:custDataLst>
              <p:tags r:id="rId1"/>
            </p:custDataLst>
          </p:nvPr>
        </p:nvGrpSpPr>
        <p:grpSpPr>
          <a:xfrm>
            <a:off x="7802245" y="2528570"/>
            <a:ext cx="737870" cy="676275"/>
            <a:chOff x="8041938" y="1714600"/>
            <a:chExt cx="628339" cy="628339"/>
          </a:xfrm>
        </p:grpSpPr>
        <p:sp>
          <p:nvSpPr>
            <p:cNvPr id="4" name="椭圆"/>
            <p:cNvSpPr/>
            <p:nvPr/>
          </p:nvSpPr>
          <p:spPr>
            <a:xfrm>
              <a:off x="8041938" y="1714600"/>
              <a:ext cx="628339" cy="628339"/>
            </a:xfrm>
            <a:prstGeom prst="ellipse">
              <a:avLst/>
            </a:prstGeom>
            <a:solidFill>
              <a:srgbClr val="19A29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2" name="图标"/>
            <p:cNvSpPr/>
            <p:nvPr/>
          </p:nvSpPr>
          <p:spPr>
            <a:xfrm>
              <a:off x="8176582" y="1849242"/>
              <a:ext cx="359051" cy="35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8" name="组合_2"/>
          <p:cNvGrpSpPr/>
          <p:nvPr>
            <p:custDataLst>
              <p:tags r:id="rId2"/>
            </p:custDataLst>
          </p:nvPr>
        </p:nvGrpSpPr>
        <p:grpSpPr>
          <a:xfrm>
            <a:off x="7802245" y="4237355"/>
            <a:ext cx="737870" cy="676275"/>
            <a:chOff x="8339963" y="3868297"/>
            <a:chExt cx="628339" cy="628339"/>
          </a:xfrm>
        </p:grpSpPr>
        <p:sp>
          <p:nvSpPr>
            <p:cNvPr id="9" name="椭圆"/>
            <p:cNvSpPr/>
            <p:nvPr/>
          </p:nvSpPr>
          <p:spPr>
            <a:xfrm>
              <a:off x="8339963" y="3868297"/>
              <a:ext cx="628339" cy="628339"/>
            </a:xfrm>
            <a:prstGeom prst="ellipse">
              <a:avLst/>
            </a:prstGeom>
            <a:solidFill>
              <a:srgbClr val="19A29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0" name="图标"/>
            <p:cNvSpPr/>
            <p:nvPr/>
          </p:nvSpPr>
          <p:spPr>
            <a:xfrm>
              <a:off x="8474606" y="4049182"/>
              <a:ext cx="359052" cy="266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1" name="组合_3"/>
          <p:cNvGrpSpPr/>
          <p:nvPr>
            <p:custDataLst>
              <p:tags r:id="rId3"/>
            </p:custDataLst>
          </p:nvPr>
        </p:nvGrpSpPr>
        <p:grpSpPr>
          <a:xfrm>
            <a:off x="5734050" y="617855"/>
            <a:ext cx="737870" cy="676275"/>
            <a:chOff x="5761593" y="857366"/>
            <a:chExt cx="628339" cy="628339"/>
          </a:xfrm>
        </p:grpSpPr>
        <p:sp>
          <p:nvSpPr>
            <p:cNvPr id="12" name="椭圆"/>
            <p:cNvSpPr/>
            <p:nvPr/>
          </p:nvSpPr>
          <p:spPr>
            <a:xfrm>
              <a:off x="5761593" y="857366"/>
              <a:ext cx="628339" cy="628339"/>
            </a:xfrm>
            <a:prstGeom prst="ellipse">
              <a:avLst/>
            </a:prstGeom>
            <a:solidFill>
              <a:srgbClr val="19A29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3" name="图标"/>
            <p:cNvSpPr/>
            <p:nvPr/>
          </p:nvSpPr>
          <p:spPr>
            <a:xfrm>
              <a:off x="5896236" y="1011084"/>
              <a:ext cx="359052" cy="32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5" name="组合_4"/>
          <p:cNvGrpSpPr/>
          <p:nvPr>
            <p:custDataLst>
              <p:tags r:id="rId4"/>
            </p:custDataLst>
          </p:nvPr>
        </p:nvGrpSpPr>
        <p:grpSpPr>
          <a:xfrm>
            <a:off x="3470275" y="2528570"/>
            <a:ext cx="737870" cy="676275"/>
            <a:chOff x="3479731" y="1714600"/>
            <a:chExt cx="628339" cy="628339"/>
          </a:xfrm>
        </p:grpSpPr>
        <p:sp>
          <p:nvSpPr>
            <p:cNvPr id="16" name="椭圆"/>
            <p:cNvSpPr/>
            <p:nvPr/>
          </p:nvSpPr>
          <p:spPr>
            <a:xfrm>
              <a:off x="3479731" y="1714600"/>
              <a:ext cx="628339" cy="628339"/>
            </a:xfrm>
            <a:prstGeom prst="ellipse">
              <a:avLst/>
            </a:prstGeom>
            <a:solidFill>
              <a:srgbClr val="19A29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7" name="图标"/>
            <p:cNvSpPr/>
            <p:nvPr/>
          </p:nvSpPr>
          <p:spPr>
            <a:xfrm>
              <a:off x="3657942" y="1849244"/>
              <a:ext cx="271917" cy="35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9" name="组合_5"/>
          <p:cNvGrpSpPr/>
          <p:nvPr>
            <p:custDataLst>
              <p:tags r:id="rId5"/>
            </p:custDataLst>
          </p:nvPr>
        </p:nvGrpSpPr>
        <p:grpSpPr>
          <a:xfrm>
            <a:off x="3419475" y="4188460"/>
            <a:ext cx="737870" cy="676275"/>
            <a:chOff x="3231455" y="3868297"/>
            <a:chExt cx="628339" cy="628339"/>
          </a:xfrm>
        </p:grpSpPr>
        <p:sp>
          <p:nvSpPr>
            <p:cNvPr id="20" name="椭圆"/>
            <p:cNvSpPr/>
            <p:nvPr/>
          </p:nvSpPr>
          <p:spPr>
            <a:xfrm>
              <a:off x="3231455" y="3868297"/>
              <a:ext cx="628339" cy="628339"/>
            </a:xfrm>
            <a:prstGeom prst="ellipse">
              <a:avLst/>
            </a:prstGeom>
            <a:solidFill>
              <a:srgbClr val="19A29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21" name="图标"/>
            <p:cNvSpPr/>
            <p:nvPr/>
          </p:nvSpPr>
          <p:spPr>
            <a:xfrm>
              <a:off x="3366099" y="4003600"/>
              <a:ext cx="359052" cy="358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sp>
        <p:nvSpPr>
          <p:cNvPr id="23" name="梯形_5"/>
          <p:cNvSpPr/>
          <p:nvPr/>
        </p:nvSpPr>
        <p:spPr>
          <a:xfrm rot="16200000" flipH="1">
            <a:off x="8194675" y="4851400"/>
            <a:ext cx="738505" cy="3235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4" name="箭头符号_5"/>
          <p:cNvSpPr/>
          <p:nvPr/>
        </p:nvSpPr>
        <p:spPr>
          <a:xfrm rot="16200000">
            <a:off x="6043930" y="4984750"/>
            <a:ext cx="193357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5" name="梯形_4"/>
          <p:cNvSpPr/>
          <p:nvPr/>
        </p:nvSpPr>
        <p:spPr>
          <a:xfrm rot="16200000" flipH="1">
            <a:off x="7044690" y="5520055"/>
            <a:ext cx="737870" cy="1898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6" name="箭头符号_4"/>
          <p:cNvSpPr/>
          <p:nvPr/>
        </p:nvSpPr>
        <p:spPr>
          <a:xfrm rot="16200000">
            <a:off x="5076825" y="4503420"/>
            <a:ext cx="2895600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7" name="梯形_1"/>
          <p:cNvSpPr/>
          <p:nvPr/>
        </p:nvSpPr>
        <p:spPr>
          <a:xfrm rot="16200000" flipH="1">
            <a:off x="5732780" y="6043930"/>
            <a:ext cx="739775" cy="84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8" name="箭头符号_3"/>
          <p:cNvSpPr/>
          <p:nvPr/>
        </p:nvSpPr>
        <p:spPr>
          <a:xfrm rot="16200000">
            <a:off x="4046855" y="3918585"/>
            <a:ext cx="406590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9" name="梯形_2"/>
          <p:cNvSpPr/>
          <p:nvPr/>
        </p:nvSpPr>
        <p:spPr>
          <a:xfrm rot="16200000" flipH="1">
            <a:off x="4379595" y="5539740"/>
            <a:ext cx="739140" cy="1858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0" name="箭头符号_2"/>
          <p:cNvSpPr/>
          <p:nvPr/>
        </p:nvSpPr>
        <p:spPr>
          <a:xfrm rot="16200000">
            <a:off x="4165600" y="4503420"/>
            <a:ext cx="2895600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1" name="梯形_3"/>
          <p:cNvSpPr/>
          <p:nvPr/>
        </p:nvSpPr>
        <p:spPr>
          <a:xfrm rot="16200000" flipH="1">
            <a:off x="3235960" y="4857115"/>
            <a:ext cx="739775" cy="3221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2" name="箭头符号_1"/>
          <p:cNvSpPr/>
          <p:nvPr/>
        </p:nvSpPr>
        <p:spPr>
          <a:xfrm rot="16200000">
            <a:off x="4182745" y="4984750"/>
            <a:ext cx="193357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40650" y="4911090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422515" y="5163820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40650" y="322262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422515" y="347535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341370" y="322262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023235" y="347535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341370" y="4911090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023235" y="5163820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582285" y="137858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264150" y="163131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>
            <p:custDataLst>
              <p:tags r:id="rId1"/>
            </p:custDataLst>
          </p:nvPr>
        </p:nvSpPr>
        <p:spPr>
          <a:xfrm flipH="1">
            <a:off x="632460" y="1015365"/>
            <a:ext cx="3526790" cy="240665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flipH="1">
            <a:off x="789305" y="1155065"/>
            <a:ext cx="575310" cy="212725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3</a:t>
            </a:r>
          </a:p>
        </p:txBody>
      </p:sp>
      <p:sp>
        <p:nvSpPr>
          <p:cNvPr id="2" name="矩形 1"/>
          <p:cNvSpPr/>
          <p:nvPr/>
        </p:nvSpPr>
        <p:spPr>
          <a:xfrm flipH="1">
            <a:off x="2028190" y="162496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</a:p>
        </p:txBody>
      </p:sp>
      <p:sp>
        <p:nvSpPr>
          <p:cNvPr id="34" name="TextBox 11"/>
          <p:cNvSpPr txBox="1"/>
          <p:nvPr/>
        </p:nvSpPr>
        <p:spPr>
          <a:xfrm flipH="1">
            <a:off x="4330065" y="237934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5" name="TextBox 11"/>
          <p:cNvSpPr txBox="1"/>
          <p:nvPr/>
        </p:nvSpPr>
        <p:spPr>
          <a:xfrm flipH="1">
            <a:off x="2570480" y="23437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6" name="TextBox 11"/>
          <p:cNvSpPr txBox="1"/>
          <p:nvPr/>
        </p:nvSpPr>
        <p:spPr>
          <a:xfrm flipH="1">
            <a:off x="2570480" y="27120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9" name="TextBox 11"/>
          <p:cNvSpPr txBox="1"/>
          <p:nvPr/>
        </p:nvSpPr>
        <p:spPr>
          <a:xfrm flipH="1">
            <a:off x="4330065" y="270319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2" grpId="0"/>
      <p:bldP spid="2" grpId="0"/>
      <p:bldP spid="34" grpId="0"/>
      <p:bldP spid="35" grpId="0"/>
      <p:bldP spid="36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矩形 2"/>
          <p:cNvSpPr/>
          <p:nvPr/>
        </p:nvSpPr>
        <p:spPr>
          <a:xfrm>
            <a:off x="3262312" y="1555341"/>
            <a:ext cx="7805415" cy="1225548"/>
          </a:xfrm>
          <a:prstGeom prst="rect">
            <a:avLst/>
          </a:prstGeom>
          <a:noFill/>
          <a:ln w="19050">
            <a:solidFill>
              <a:srgbClr val="19A29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94704" y="1341562"/>
            <a:ext cx="4689352" cy="463658"/>
          </a:xfrm>
          <a:prstGeom prst="rect">
            <a:avLst/>
          </a:prstGeom>
          <a:solidFill>
            <a:srgbClr val="338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4" name="六边形 3"/>
          <p:cNvSpPr/>
          <p:nvPr/>
        </p:nvSpPr>
        <p:spPr>
          <a:xfrm>
            <a:off x="774978" y="3142178"/>
            <a:ext cx="1588089" cy="1368469"/>
          </a:xfrm>
          <a:prstGeom prst="hexagon">
            <a:avLst/>
          </a:prstGeom>
          <a:solidFill>
            <a:srgbClr val="E340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箭头连接符 7"/>
          <p:cNvCxnSpPr>
            <a:stCxn id="4" idx="5"/>
            <a:endCxn id="3" idx="1"/>
          </p:cNvCxnSpPr>
          <p:nvPr/>
        </p:nvCxnSpPr>
        <p:spPr>
          <a:xfrm flipV="1">
            <a:off x="2020950" y="2168115"/>
            <a:ext cx="1241362" cy="974063"/>
          </a:xfrm>
          <a:prstGeom prst="straightConnector1">
            <a:avLst/>
          </a:prstGeom>
          <a:ln>
            <a:solidFill>
              <a:srgbClr val="3389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4" idx="0"/>
            <a:endCxn id="12" idx="1"/>
          </p:cNvCxnSpPr>
          <p:nvPr/>
        </p:nvCxnSpPr>
        <p:spPr>
          <a:xfrm flipV="1">
            <a:off x="2363067" y="3825143"/>
            <a:ext cx="899160" cy="1270"/>
          </a:xfrm>
          <a:prstGeom prst="straightConnector1">
            <a:avLst/>
          </a:prstGeom>
          <a:ln>
            <a:solidFill>
              <a:srgbClr val="19A29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020950" y="4510647"/>
            <a:ext cx="1241362" cy="969836"/>
          </a:xfrm>
          <a:prstGeom prst="straightConnector1">
            <a:avLst/>
          </a:prstGeom>
          <a:ln>
            <a:solidFill>
              <a:srgbClr val="3389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9"/>
          <p:cNvSpPr txBox="1"/>
          <p:nvPr/>
        </p:nvSpPr>
        <p:spPr>
          <a:xfrm>
            <a:off x="3456305" y="180530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2312" y="3212160"/>
            <a:ext cx="7805415" cy="1225548"/>
          </a:xfrm>
          <a:prstGeom prst="rect">
            <a:avLst/>
          </a:prstGeom>
          <a:noFill/>
          <a:ln w="19050">
            <a:solidFill>
              <a:srgbClr val="19A29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94704" y="2997746"/>
            <a:ext cx="4689352" cy="463658"/>
          </a:xfrm>
          <a:prstGeom prst="rect">
            <a:avLst/>
          </a:prstGeom>
          <a:solidFill>
            <a:srgbClr val="E340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262312" y="4867709"/>
            <a:ext cx="7805415" cy="1225548"/>
          </a:xfrm>
          <a:prstGeom prst="rect">
            <a:avLst/>
          </a:prstGeom>
          <a:noFill/>
          <a:ln w="19050">
            <a:solidFill>
              <a:srgbClr val="19A29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94704" y="4653930"/>
            <a:ext cx="4689352" cy="463658"/>
          </a:xfrm>
          <a:prstGeom prst="rect">
            <a:avLst/>
          </a:prstGeom>
          <a:solidFill>
            <a:srgbClr val="338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17" name="TextBox 9"/>
          <p:cNvSpPr txBox="1"/>
          <p:nvPr/>
        </p:nvSpPr>
        <p:spPr>
          <a:xfrm>
            <a:off x="3456305" y="346138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3456305" y="511746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95339" y="1341562"/>
            <a:ext cx="4689352" cy="463658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19" name="六边形 18"/>
          <p:cNvSpPr/>
          <p:nvPr/>
        </p:nvSpPr>
        <p:spPr>
          <a:xfrm>
            <a:off x="775613" y="3142178"/>
            <a:ext cx="1588089" cy="1368469"/>
          </a:xfrm>
          <a:prstGeom prst="hexagon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95339" y="2997746"/>
            <a:ext cx="4689352" cy="463658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4095339" y="4653930"/>
            <a:ext cx="4689352" cy="463658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  <p:bldP spid="4" grpId="0" bldLvl="0" animBg="1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7" grpId="0"/>
      <p:bldP spid="18" grpId="0"/>
      <p:bldP spid="16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10242" name="平行四边形 3"/>
          <p:cNvSpPr>
            <a:spLocks noChangeArrowheads="1"/>
          </p:cNvSpPr>
          <p:nvPr/>
        </p:nvSpPr>
        <p:spPr bwMode="auto">
          <a:xfrm flipH="1">
            <a:off x="1706880" y="3448050"/>
            <a:ext cx="2382520" cy="1873250"/>
          </a:xfrm>
          <a:prstGeom prst="parallelogram">
            <a:avLst>
              <a:gd name="adj" fmla="val 53596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3" name="平行四边形 4"/>
          <p:cNvSpPr>
            <a:spLocks noChangeArrowheads="1"/>
          </p:cNvSpPr>
          <p:nvPr/>
        </p:nvSpPr>
        <p:spPr bwMode="auto">
          <a:xfrm flipH="1">
            <a:off x="3723005" y="3448050"/>
            <a:ext cx="2382520" cy="1873250"/>
          </a:xfrm>
          <a:prstGeom prst="parallelogram">
            <a:avLst>
              <a:gd name="adj" fmla="val 53596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4" name="平行四边形 5"/>
          <p:cNvSpPr>
            <a:spLocks noChangeArrowheads="1"/>
          </p:cNvSpPr>
          <p:nvPr/>
        </p:nvSpPr>
        <p:spPr bwMode="auto">
          <a:xfrm flipH="1">
            <a:off x="5739130" y="3448050"/>
            <a:ext cx="2382520" cy="1873250"/>
          </a:xfrm>
          <a:prstGeom prst="parallelogram">
            <a:avLst>
              <a:gd name="adj" fmla="val 53596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5" name="平行四边形 6"/>
          <p:cNvSpPr>
            <a:spLocks noChangeArrowheads="1"/>
          </p:cNvSpPr>
          <p:nvPr/>
        </p:nvSpPr>
        <p:spPr bwMode="auto">
          <a:xfrm flipH="1">
            <a:off x="7755255" y="3448050"/>
            <a:ext cx="2382520" cy="1873250"/>
          </a:xfrm>
          <a:prstGeom prst="parallelogram">
            <a:avLst>
              <a:gd name="adj" fmla="val 53596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7" name="平行四边形 8"/>
          <p:cNvSpPr>
            <a:spLocks noChangeArrowheads="1"/>
          </p:cNvSpPr>
          <p:nvPr/>
        </p:nvSpPr>
        <p:spPr bwMode="auto">
          <a:xfrm>
            <a:off x="727710" y="3448050"/>
            <a:ext cx="2383155" cy="1871980"/>
          </a:xfrm>
          <a:prstGeom prst="parallelogram">
            <a:avLst>
              <a:gd name="adj" fmla="val 53628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0" name="平行四边形 11"/>
          <p:cNvSpPr>
            <a:spLocks noChangeArrowheads="1"/>
          </p:cNvSpPr>
          <p:nvPr/>
        </p:nvSpPr>
        <p:spPr bwMode="auto">
          <a:xfrm>
            <a:off x="2714625" y="3448050"/>
            <a:ext cx="2383155" cy="1871980"/>
          </a:xfrm>
          <a:prstGeom prst="parallelogram">
            <a:avLst>
              <a:gd name="adj" fmla="val 53628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3" name="平行四边形 14"/>
          <p:cNvSpPr>
            <a:spLocks noChangeArrowheads="1"/>
          </p:cNvSpPr>
          <p:nvPr/>
        </p:nvSpPr>
        <p:spPr bwMode="auto">
          <a:xfrm>
            <a:off x="4730750" y="3448050"/>
            <a:ext cx="2383155" cy="1871980"/>
          </a:xfrm>
          <a:prstGeom prst="parallelogram">
            <a:avLst>
              <a:gd name="adj" fmla="val 53628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6" name="平行四边形 17"/>
          <p:cNvSpPr>
            <a:spLocks noChangeArrowheads="1"/>
          </p:cNvSpPr>
          <p:nvPr/>
        </p:nvSpPr>
        <p:spPr bwMode="auto">
          <a:xfrm>
            <a:off x="6746875" y="3448050"/>
            <a:ext cx="2383155" cy="1871980"/>
          </a:xfrm>
          <a:prstGeom prst="parallelogram">
            <a:avLst>
              <a:gd name="adj" fmla="val 53628"/>
            </a:avLst>
          </a:pr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9" name="下箭头 3"/>
          <p:cNvSpPr/>
          <p:nvPr/>
        </p:nvSpPr>
        <p:spPr bwMode="auto">
          <a:xfrm rot="12477797">
            <a:off x="9098280" y="2135505"/>
            <a:ext cx="2197100" cy="3709670"/>
          </a:xfrm>
          <a:custGeom>
            <a:avLst/>
            <a:gdLst>
              <a:gd name="T0" fmla="*/ 1098281 w 2196564"/>
              <a:gd name="T1" fmla="*/ 3710931 h 3710931"/>
              <a:gd name="T2" fmla="*/ 0 w 2196564"/>
              <a:gd name="T3" fmla="*/ 2770484 h 3710931"/>
              <a:gd name="T4" fmla="*/ 491085 w 2196564"/>
              <a:gd name="T5" fmla="*/ 2770484 h 3710931"/>
              <a:gd name="T6" fmla="*/ 491086 w 2196564"/>
              <a:gd name="T7" fmla="*/ 1830036 h 3710931"/>
              <a:gd name="T8" fmla="*/ 519177 w 2196564"/>
              <a:gd name="T9" fmla="*/ 646548 h 3710931"/>
              <a:gd name="T10" fmla="*/ 1737040 w 2196564"/>
              <a:gd name="T11" fmla="*/ 0 h 3710931"/>
              <a:gd name="T12" fmla="*/ 1728073 w 2196564"/>
              <a:gd name="T13" fmla="*/ 2124445 h 3710931"/>
              <a:gd name="T14" fmla="*/ 1705477 w 2196564"/>
              <a:gd name="T15" fmla="*/ 2770484 h 3710931"/>
              <a:gd name="T16" fmla="*/ 2196564 w 2196564"/>
              <a:gd name="T17" fmla="*/ 2770484 h 3710931"/>
              <a:gd name="T18" fmla="*/ 1098281 w 2196564"/>
              <a:gd name="T19" fmla="*/ 3710931 h 3710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96564" h="3710931">
                <a:moveTo>
                  <a:pt x="1098281" y="3710931"/>
                </a:moveTo>
                <a:lnTo>
                  <a:pt x="0" y="2770484"/>
                </a:lnTo>
                <a:lnTo>
                  <a:pt x="491085" y="2770484"/>
                </a:lnTo>
                <a:cubicBezTo>
                  <a:pt x="491085" y="2457001"/>
                  <a:pt x="491086" y="2143519"/>
                  <a:pt x="491086" y="1830036"/>
                </a:cubicBezTo>
                <a:lnTo>
                  <a:pt x="519177" y="646548"/>
                </a:lnTo>
                <a:lnTo>
                  <a:pt x="1737040" y="0"/>
                </a:lnTo>
                <a:lnTo>
                  <a:pt x="1728073" y="2124445"/>
                </a:lnTo>
                <a:lnTo>
                  <a:pt x="1705477" y="2770484"/>
                </a:lnTo>
                <a:lnTo>
                  <a:pt x="2196564" y="2770484"/>
                </a:lnTo>
                <a:lnTo>
                  <a:pt x="1098281" y="3710931"/>
                </a:lnTo>
                <a:close/>
              </a:path>
            </a:pathLst>
          </a:custGeom>
          <a:solidFill>
            <a:srgbClr val="19A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619885" y="1464945"/>
            <a:ext cx="805370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TextBox 76"/>
          <p:cNvSpPr txBox="1"/>
          <p:nvPr/>
        </p:nvSpPr>
        <p:spPr>
          <a:xfrm rot="18060000">
            <a:off x="1058545" y="4069080"/>
            <a:ext cx="172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" name="TextBox 76"/>
          <p:cNvSpPr txBox="1"/>
          <p:nvPr/>
        </p:nvSpPr>
        <p:spPr>
          <a:xfrm rot="18060000">
            <a:off x="3046095" y="4124325"/>
            <a:ext cx="172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" name="TextBox 76"/>
          <p:cNvSpPr txBox="1"/>
          <p:nvPr/>
        </p:nvSpPr>
        <p:spPr>
          <a:xfrm rot="18060000">
            <a:off x="5062220" y="4124325"/>
            <a:ext cx="172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8" name="TextBox 76"/>
          <p:cNvSpPr txBox="1"/>
          <p:nvPr/>
        </p:nvSpPr>
        <p:spPr>
          <a:xfrm rot="18060000">
            <a:off x="7016115" y="4124960"/>
            <a:ext cx="172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TextBox 76"/>
          <p:cNvSpPr txBox="1"/>
          <p:nvPr/>
        </p:nvSpPr>
        <p:spPr>
          <a:xfrm rot="18060000">
            <a:off x="9336405" y="3641725"/>
            <a:ext cx="1722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4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91" name="Shape 4886"/>
          <p:cNvSpPr/>
          <p:nvPr/>
        </p:nvSpPr>
        <p:spPr>
          <a:xfrm rot="10800000">
            <a:off x="5351085" y="3982219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Shape 4887"/>
          <p:cNvSpPr/>
          <p:nvPr/>
        </p:nvSpPr>
        <p:spPr>
          <a:xfrm>
            <a:off x="6057850" y="4910115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</a:p>
        </p:txBody>
      </p:sp>
      <p:sp>
        <p:nvSpPr>
          <p:cNvPr id="103" name="Shape 4915"/>
          <p:cNvSpPr/>
          <p:nvPr/>
        </p:nvSpPr>
        <p:spPr>
          <a:xfrm>
            <a:off x="5561433" y="4612965"/>
            <a:ext cx="286759" cy="30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1600" extrusionOk="0">
                <a:moveTo>
                  <a:pt x="20935" y="19550"/>
                </a:moveTo>
                <a:lnTo>
                  <a:pt x="19415" y="15120"/>
                </a:lnTo>
                <a:lnTo>
                  <a:pt x="17748" y="15120"/>
                </a:lnTo>
                <a:lnTo>
                  <a:pt x="18674" y="19440"/>
                </a:lnTo>
                <a:lnTo>
                  <a:pt x="2370" y="19440"/>
                </a:lnTo>
                <a:lnTo>
                  <a:pt x="3296" y="15120"/>
                </a:lnTo>
                <a:lnTo>
                  <a:pt x="1629" y="15120"/>
                </a:lnTo>
                <a:lnTo>
                  <a:pt x="108" y="19550"/>
                </a:lnTo>
                <a:cubicBezTo>
                  <a:pt x="-278" y="20678"/>
                  <a:pt x="406" y="21600"/>
                  <a:pt x="1629" y="21600"/>
                </a:cubicBezTo>
                <a:lnTo>
                  <a:pt x="19415" y="21600"/>
                </a:lnTo>
                <a:cubicBezTo>
                  <a:pt x="20638" y="21600"/>
                  <a:pt x="21322" y="20678"/>
                  <a:pt x="20935" y="19550"/>
                </a:cubicBezTo>
                <a:close/>
                <a:moveTo>
                  <a:pt x="16080" y="5400"/>
                </a:moveTo>
                <a:cubicBezTo>
                  <a:pt x="16080" y="2418"/>
                  <a:pt x="13592" y="0"/>
                  <a:pt x="10522" y="0"/>
                </a:cubicBezTo>
                <a:cubicBezTo>
                  <a:pt x="7452" y="0"/>
                  <a:pt x="4964" y="2418"/>
                  <a:pt x="4964" y="5400"/>
                </a:cubicBezTo>
                <a:cubicBezTo>
                  <a:pt x="4964" y="10557"/>
                  <a:pt x="10522" y="16200"/>
                  <a:pt x="10522" y="16200"/>
                </a:cubicBezTo>
                <a:cubicBezTo>
                  <a:pt x="10522" y="16200"/>
                  <a:pt x="16080" y="10557"/>
                  <a:pt x="16080" y="5400"/>
                </a:cubicBezTo>
                <a:close/>
                <a:moveTo>
                  <a:pt x="7520" y="5465"/>
                </a:moveTo>
                <a:cubicBezTo>
                  <a:pt x="7520" y="3855"/>
                  <a:pt x="8863" y="2550"/>
                  <a:pt x="10522" y="2550"/>
                </a:cubicBezTo>
                <a:cubicBezTo>
                  <a:pt x="12181" y="2550"/>
                  <a:pt x="13524" y="3855"/>
                  <a:pt x="13524" y="5465"/>
                </a:cubicBezTo>
                <a:cubicBezTo>
                  <a:pt x="13524" y="7076"/>
                  <a:pt x="12180" y="8381"/>
                  <a:pt x="10522" y="8381"/>
                </a:cubicBezTo>
                <a:cubicBezTo>
                  <a:pt x="8864" y="8381"/>
                  <a:pt x="7520" y="7075"/>
                  <a:pt x="7520" y="5465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Shape 4874"/>
          <p:cNvSpPr/>
          <p:nvPr/>
        </p:nvSpPr>
        <p:spPr>
          <a:xfrm>
            <a:off x="5733333" y="1935203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Shape 4875"/>
          <p:cNvSpPr/>
          <p:nvPr/>
        </p:nvSpPr>
        <p:spPr>
          <a:xfrm>
            <a:off x="5989370" y="192012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</a:p>
        </p:txBody>
      </p:sp>
      <p:sp>
        <p:nvSpPr>
          <p:cNvPr id="107" name="Shape 4919"/>
          <p:cNvSpPr/>
          <p:nvPr/>
        </p:nvSpPr>
        <p:spPr>
          <a:xfrm>
            <a:off x="6422195" y="2160325"/>
            <a:ext cx="340571" cy="30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3332" y="6966"/>
                </a:moveTo>
                <a:cubicBezTo>
                  <a:pt x="4336" y="6087"/>
                  <a:pt x="5170" y="6693"/>
                  <a:pt x="6282" y="8142"/>
                </a:cubicBezTo>
                <a:cubicBezTo>
                  <a:pt x="6407" y="8306"/>
                  <a:pt x="6575" y="8114"/>
                  <a:pt x="6671" y="8021"/>
                </a:cubicBezTo>
                <a:cubicBezTo>
                  <a:pt x="6765" y="7927"/>
                  <a:pt x="8233" y="6440"/>
                  <a:pt x="8305" y="6372"/>
                </a:cubicBezTo>
                <a:cubicBezTo>
                  <a:pt x="8376" y="6301"/>
                  <a:pt x="8462" y="6167"/>
                  <a:pt x="8349" y="6018"/>
                </a:cubicBezTo>
                <a:cubicBezTo>
                  <a:pt x="8234" y="5869"/>
                  <a:pt x="7817" y="5261"/>
                  <a:pt x="7549" y="4866"/>
                </a:cubicBezTo>
                <a:cubicBezTo>
                  <a:pt x="5603" y="2000"/>
                  <a:pt x="12875" y="57"/>
                  <a:pt x="11758" y="26"/>
                </a:cubicBezTo>
                <a:cubicBezTo>
                  <a:pt x="11190" y="9"/>
                  <a:pt x="8909" y="-21"/>
                  <a:pt x="8568" y="21"/>
                </a:cubicBezTo>
                <a:cubicBezTo>
                  <a:pt x="7186" y="185"/>
                  <a:pt x="5452" y="1638"/>
                  <a:pt x="4579" y="2315"/>
                </a:cubicBezTo>
                <a:cubicBezTo>
                  <a:pt x="3436" y="3195"/>
                  <a:pt x="3010" y="3711"/>
                  <a:pt x="2940" y="3783"/>
                </a:cubicBezTo>
                <a:cubicBezTo>
                  <a:pt x="2617" y="4100"/>
                  <a:pt x="2888" y="4833"/>
                  <a:pt x="2302" y="5411"/>
                </a:cubicBezTo>
                <a:cubicBezTo>
                  <a:pt x="1683" y="6021"/>
                  <a:pt x="1297" y="5559"/>
                  <a:pt x="938" y="5913"/>
                </a:cubicBezTo>
                <a:cubicBezTo>
                  <a:pt x="761" y="6090"/>
                  <a:pt x="263" y="6509"/>
                  <a:pt x="121" y="6648"/>
                </a:cubicBezTo>
                <a:cubicBezTo>
                  <a:pt x="-22" y="6790"/>
                  <a:pt x="-48" y="7029"/>
                  <a:pt x="98" y="7219"/>
                </a:cubicBezTo>
                <a:cubicBezTo>
                  <a:pt x="98" y="7219"/>
                  <a:pt x="1459" y="8911"/>
                  <a:pt x="1574" y="9061"/>
                </a:cubicBezTo>
                <a:cubicBezTo>
                  <a:pt x="1687" y="9209"/>
                  <a:pt x="1995" y="9337"/>
                  <a:pt x="2184" y="9147"/>
                </a:cubicBezTo>
                <a:cubicBezTo>
                  <a:pt x="2375" y="8958"/>
                  <a:pt x="2865" y="8477"/>
                  <a:pt x="2946" y="8392"/>
                </a:cubicBezTo>
                <a:cubicBezTo>
                  <a:pt x="3030" y="8312"/>
                  <a:pt x="2893" y="7349"/>
                  <a:pt x="3332" y="6966"/>
                </a:cubicBezTo>
                <a:close/>
                <a:moveTo>
                  <a:pt x="9478" y="7592"/>
                </a:moveTo>
                <a:cubicBezTo>
                  <a:pt x="9349" y="7424"/>
                  <a:pt x="9188" y="7419"/>
                  <a:pt x="9050" y="7557"/>
                </a:cubicBezTo>
                <a:lnTo>
                  <a:pt x="7506" y="9074"/>
                </a:lnTo>
                <a:cubicBezTo>
                  <a:pt x="7385" y="9195"/>
                  <a:pt x="7367" y="9417"/>
                  <a:pt x="7477" y="9559"/>
                </a:cubicBezTo>
                <a:lnTo>
                  <a:pt x="16407" y="20996"/>
                </a:lnTo>
                <a:cubicBezTo>
                  <a:pt x="16616" y="21266"/>
                  <a:pt x="16978" y="21294"/>
                  <a:pt x="17216" y="21060"/>
                </a:cubicBezTo>
                <a:lnTo>
                  <a:pt x="18260" y="20075"/>
                </a:lnTo>
                <a:cubicBezTo>
                  <a:pt x="18500" y="19839"/>
                  <a:pt x="18524" y="19429"/>
                  <a:pt x="18316" y="19157"/>
                </a:cubicBezTo>
                <a:lnTo>
                  <a:pt x="9478" y="7592"/>
                </a:lnTo>
                <a:close/>
                <a:moveTo>
                  <a:pt x="21385" y="2725"/>
                </a:moveTo>
                <a:cubicBezTo>
                  <a:pt x="21305" y="2126"/>
                  <a:pt x="21030" y="2251"/>
                  <a:pt x="20887" y="2504"/>
                </a:cubicBezTo>
                <a:cubicBezTo>
                  <a:pt x="20743" y="2760"/>
                  <a:pt x="20110" y="3840"/>
                  <a:pt x="19850" y="4329"/>
                </a:cubicBezTo>
                <a:cubicBezTo>
                  <a:pt x="19591" y="4814"/>
                  <a:pt x="18954" y="5772"/>
                  <a:pt x="17767" y="4826"/>
                </a:cubicBezTo>
                <a:cubicBezTo>
                  <a:pt x="16531" y="3843"/>
                  <a:pt x="16961" y="3157"/>
                  <a:pt x="17176" y="2696"/>
                </a:cubicBezTo>
                <a:cubicBezTo>
                  <a:pt x="17393" y="2232"/>
                  <a:pt x="18057" y="930"/>
                  <a:pt x="18153" y="769"/>
                </a:cubicBezTo>
                <a:cubicBezTo>
                  <a:pt x="18249" y="605"/>
                  <a:pt x="18137" y="130"/>
                  <a:pt x="17753" y="329"/>
                </a:cubicBezTo>
                <a:cubicBezTo>
                  <a:pt x="17369" y="528"/>
                  <a:pt x="15037" y="1571"/>
                  <a:pt x="14714" y="3068"/>
                </a:cubicBezTo>
                <a:cubicBezTo>
                  <a:pt x="14383" y="4590"/>
                  <a:pt x="14990" y="5950"/>
                  <a:pt x="13799" y="7301"/>
                </a:cubicBezTo>
                <a:lnTo>
                  <a:pt x="12353" y="8998"/>
                </a:lnTo>
                <a:lnTo>
                  <a:pt x="13805" y="10895"/>
                </a:lnTo>
                <a:lnTo>
                  <a:pt x="15586" y="8993"/>
                </a:lnTo>
                <a:cubicBezTo>
                  <a:pt x="16010" y="8513"/>
                  <a:pt x="16917" y="8047"/>
                  <a:pt x="17737" y="8257"/>
                </a:cubicBezTo>
                <a:cubicBezTo>
                  <a:pt x="19495" y="8705"/>
                  <a:pt x="20455" y="7962"/>
                  <a:pt x="21033" y="6733"/>
                </a:cubicBezTo>
                <a:cubicBezTo>
                  <a:pt x="21552" y="5635"/>
                  <a:pt x="21466" y="3323"/>
                  <a:pt x="21385" y="2725"/>
                </a:cubicBezTo>
                <a:close/>
                <a:moveTo>
                  <a:pt x="2905" y="19280"/>
                </a:moveTo>
                <a:cubicBezTo>
                  <a:pt x="2681" y="19534"/>
                  <a:pt x="2681" y="19946"/>
                  <a:pt x="2905" y="20199"/>
                </a:cubicBezTo>
                <a:lnTo>
                  <a:pt x="3929" y="21326"/>
                </a:lnTo>
                <a:cubicBezTo>
                  <a:pt x="4153" y="21579"/>
                  <a:pt x="4509" y="21472"/>
                  <a:pt x="4733" y="21219"/>
                </a:cubicBezTo>
                <a:lnTo>
                  <a:pt x="10016" y="15374"/>
                </a:lnTo>
                <a:lnTo>
                  <a:pt x="8398" y="13297"/>
                </a:lnTo>
                <a:lnTo>
                  <a:pt x="2905" y="19280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Shape 4880"/>
          <p:cNvSpPr/>
          <p:nvPr/>
        </p:nvSpPr>
        <p:spPr>
          <a:xfrm rot="5400000">
            <a:off x="6563030" y="316948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Shape 4881"/>
          <p:cNvSpPr/>
          <p:nvPr/>
        </p:nvSpPr>
        <p:spPr>
          <a:xfrm>
            <a:off x="7488305" y="3426398"/>
            <a:ext cx="301365" cy="318036"/>
          </a:xfrm>
          <a:prstGeom prst="rect">
            <a:avLst/>
          </a:prstGeom>
          <a:noFill/>
          <a:ln w="12700">
            <a:noFill/>
            <a:miter lim="4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7B4C6"/>
                </a:solidFill>
              </a14:hiddenFill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</a:p>
        </p:txBody>
      </p:sp>
      <p:sp>
        <p:nvSpPr>
          <p:cNvPr id="100" name="Shape 4912"/>
          <p:cNvSpPr/>
          <p:nvPr/>
        </p:nvSpPr>
        <p:spPr>
          <a:xfrm>
            <a:off x="7228413" y="3929265"/>
            <a:ext cx="337215" cy="219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824"/>
                </a:moveTo>
                <a:cubicBezTo>
                  <a:pt x="21600" y="18117"/>
                  <a:pt x="19284" y="21600"/>
                  <a:pt x="16430" y="21600"/>
                </a:cubicBezTo>
                <a:lnTo>
                  <a:pt x="3906" y="21600"/>
                </a:lnTo>
                <a:cubicBezTo>
                  <a:pt x="1749" y="21600"/>
                  <a:pt x="0" y="18968"/>
                  <a:pt x="0" y="15723"/>
                </a:cubicBezTo>
                <a:cubicBezTo>
                  <a:pt x="0" y="12481"/>
                  <a:pt x="1749" y="9850"/>
                  <a:pt x="3906" y="9850"/>
                </a:cubicBezTo>
                <a:cubicBezTo>
                  <a:pt x="4064" y="9850"/>
                  <a:pt x="4217" y="9870"/>
                  <a:pt x="4370" y="9894"/>
                </a:cubicBezTo>
                <a:cubicBezTo>
                  <a:pt x="4330" y="9486"/>
                  <a:pt x="4308" y="9067"/>
                  <a:pt x="4308" y="8638"/>
                </a:cubicBezTo>
                <a:cubicBezTo>
                  <a:pt x="4308" y="3868"/>
                  <a:pt x="6880" y="0"/>
                  <a:pt x="10054" y="0"/>
                </a:cubicBezTo>
                <a:cubicBezTo>
                  <a:pt x="12653" y="0"/>
                  <a:pt x="14848" y="2595"/>
                  <a:pt x="15557" y="6159"/>
                </a:cubicBezTo>
                <a:cubicBezTo>
                  <a:pt x="15841" y="6088"/>
                  <a:pt x="16132" y="6050"/>
                  <a:pt x="16431" y="6050"/>
                </a:cubicBezTo>
                <a:cubicBezTo>
                  <a:pt x="19284" y="6050"/>
                  <a:pt x="21600" y="9527"/>
                  <a:pt x="21600" y="1382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Shape 4883"/>
          <p:cNvSpPr/>
          <p:nvPr/>
        </p:nvSpPr>
        <p:spPr>
          <a:xfrm rot="8100000">
            <a:off x="6158939" y="3821834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18627" y="4442176"/>
            <a:ext cx="786800" cy="473770"/>
            <a:chOff x="6653600" y="4517911"/>
            <a:chExt cx="974818" cy="586985"/>
          </a:xfrm>
          <a:solidFill>
            <a:schemeClr val="bg1"/>
          </a:solidFill>
          <a:effectLst/>
        </p:grpSpPr>
        <p:sp>
          <p:nvSpPr>
            <p:cNvPr id="89" name="Shape 4884"/>
            <p:cNvSpPr/>
            <p:nvPr/>
          </p:nvSpPr>
          <p:spPr>
            <a:xfrm>
              <a:off x="7255037" y="4517911"/>
              <a:ext cx="373381" cy="394035"/>
            </a:xfrm>
            <a:prstGeom prst="rect">
              <a:avLst/>
            </a:prstGeom>
            <a:noFill/>
            <a:ln w="12700">
              <a:noFill/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4200">
                  <a:solidFill>
                    <a:srgbClr val="F6F6F6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</a:p>
          </p:txBody>
        </p:sp>
        <p:sp>
          <p:nvSpPr>
            <p:cNvPr id="101" name="Shape 4913"/>
            <p:cNvSpPr/>
            <p:nvPr/>
          </p:nvSpPr>
          <p:spPr>
            <a:xfrm>
              <a:off x="6653600" y="4739595"/>
              <a:ext cx="324694" cy="36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174" y="0"/>
                    <a:pt x="0" y="1814"/>
                    <a:pt x="0" y="3601"/>
                  </a:cubicBezTo>
                  <a:lnTo>
                    <a:pt x="0" y="6001"/>
                  </a:lnTo>
                  <a:cubicBezTo>
                    <a:pt x="0" y="7102"/>
                    <a:pt x="8100" y="13200"/>
                    <a:pt x="8100" y="13200"/>
                  </a:cubicBezTo>
                  <a:lnTo>
                    <a:pt x="8100" y="20400"/>
                  </a:lnTo>
                  <a:cubicBezTo>
                    <a:pt x="8099" y="21221"/>
                    <a:pt x="9450" y="21600"/>
                    <a:pt x="10800" y="21600"/>
                  </a:cubicBezTo>
                  <a:cubicBezTo>
                    <a:pt x="12150" y="21600"/>
                    <a:pt x="13501" y="21221"/>
                    <a:pt x="13500" y="20400"/>
                  </a:cubicBezTo>
                  <a:lnTo>
                    <a:pt x="13500" y="13200"/>
                  </a:lnTo>
                  <a:cubicBezTo>
                    <a:pt x="13500" y="13200"/>
                    <a:pt x="21600" y="7102"/>
                    <a:pt x="21600" y="6001"/>
                  </a:cubicBezTo>
                  <a:lnTo>
                    <a:pt x="21600" y="3601"/>
                  </a:lnTo>
                  <a:cubicBezTo>
                    <a:pt x="21600" y="1814"/>
                    <a:pt x="17426" y="0"/>
                    <a:pt x="10800" y="0"/>
                  </a:cubicBezTo>
                  <a:close/>
                  <a:moveTo>
                    <a:pt x="10800" y="6147"/>
                  </a:moveTo>
                  <a:cubicBezTo>
                    <a:pt x="5952" y="6146"/>
                    <a:pt x="2514" y="4548"/>
                    <a:pt x="2514" y="3950"/>
                  </a:cubicBezTo>
                  <a:cubicBezTo>
                    <a:pt x="2511" y="3356"/>
                    <a:pt x="5953" y="1753"/>
                    <a:pt x="10800" y="1756"/>
                  </a:cubicBezTo>
                  <a:cubicBezTo>
                    <a:pt x="15647" y="1753"/>
                    <a:pt x="19089" y="3356"/>
                    <a:pt x="19086" y="3949"/>
                  </a:cubicBezTo>
                  <a:cubicBezTo>
                    <a:pt x="19086" y="4548"/>
                    <a:pt x="15648" y="6146"/>
                    <a:pt x="10800" y="6147"/>
                  </a:cubicBezTo>
                  <a:close/>
                </a:path>
              </a:pathLst>
            </a:custGeom>
            <a:grpFill/>
            <a:ln w="12700">
              <a:noFill/>
              <a:miter lim="400000"/>
            </a:ln>
          </p:spPr>
          <p:txBody>
            <a:bodyPr lIns="34291" tIns="34291" rIns="34291" bIns="34291" anchor="ctr"/>
            <a:lstStyle/>
            <a:p>
              <a:pPr algn="ctr" defTabSz="456565">
                <a:lnSpc>
                  <a:spcPts val="3300"/>
                </a:lnSpc>
                <a:tabLst>
                  <a:tab pos="837565" algn="l"/>
                </a:tabLst>
                <a:defRPr sz="2800">
                  <a:solidFill>
                    <a:srgbClr val="0000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Gill Sans"/>
                </a:defRPr>
              </a:pPr>
              <a:endParaRPr sz="28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7" name="Shape 4892"/>
          <p:cNvSpPr/>
          <p:nvPr/>
        </p:nvSpPr>
        <p:spPr>
          <a:xfrm rot="16200000">
            <a:off x="4524659" y="2765448"/>
            <a:ext cx="1249451" cy="123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Shape 4893"/>
          <p:cNvSpPr/>
          <p:nvPr/>
        </p:nvSpPr>
        <p:spPr>
          <a:xfrm>
            <a:off x="4538756" y="342639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07</a:t>
            </a:r>
          </a:p>
        </p:txBody>
      </p:sp>
      <p:sp>
        <p:nvSpPr>
          <p:cNvPr id="104" name="Shape 4916"/>
          <p:cNvSpPr/>
          <p:nvPr/>
        </p:nvSpPr>
        <p:spPr>
          <a:xfrm>
            <a:off x="4784917" y="2929582"/>
            <a:ext cx="283284" cy="355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3" h="21072" extrusionOk="0">
                <a:moveTo>
                  <a:pt x="20866" y="4865"/>
                </a:moveTo>
                <a:cubicBezTo>
                  <a:pt x="20189" y="1664"/>
                  <a:pt x="16529" y="-475"/>
                  <a:pt x="12692" y="90"/>
                </a:cubicBezTo>
                <a:cubicBezTo>
                  <a:pt x="8853" y="655"/>
                  <a:pt x="5612" y="3118"/>
                  <a:pt x="6290" y="6320"/>
                </a:cubicBezTo>
                <a:cubicBezTo>
                  <a:pt x="6434" y="7009"/>
                  <a:pt x="6839" y="8087"/>
                  <a:pt x="7317" y="8862"/>
                </a:cubicBezTo>
                <a:lnTo>
                  <a:pt x="347" y="17165"/>
                </a:lnTo>
                <a:cubicBezTo>
                  <a:pt x="89" y="17471"/>
                  <a:pt x="-56" y="18024"/>
                  <a:pt x="21" y="18391"/>
                </a:cubicBezTo>
                <a:lnTo>
                  <a:pt x="469" y="20510"/>
                </a:lnTo>
                <a:cubicBezTo>
                  <a:pt x="547" y="20878"/>
                  <a:pt x="970" y="21125"/>
                  <a:pt x="1412" y="21063"/>
                </a:cubicBezTo>
                <a:lnTo>
                  <a:pt x="3454" y="20761"/>
                </a:lnTo>
                <a:cubicBezTo>
                  <a:pt x="3896" y="20697"/>
                  <a:pt x="4456" y="20386"/>
                  <a:pt x="4699" y="20074"/>
                </a:cubicBezTo>
                <a:lnTo>
                  <a:pt x="7456" y="16514"/>
                </a:lnTo>
                <a:lnTo>
                  <a:pt x="7480" y="16491"/>
                </a:lnTo>
                <a:lnTo>
                  <a:pt x="9347" y="16215"/>
                </a:lnTo>
                <a:lnTo>
                  <a:pt x="12566" y="12046"/>
                </a:lnTo>
                <a:cubicBezTo>
                  <a:pt x="13624" y="12195"/>
                  <a:pt x="15142" y="12144"/>
                  <a:pt x="16039" y="12012"/>
                </a:cubicBezTo>
                <a:cubicBezTo>
                  <a:pt x="19875" y="11447"/>
                  <a:pt x="21544" y="8067"/>
                  <a:pt x="20866" y="4865"/>
                </a:cubicBezTo>
                <a:close/>
                <a:moveTo>
                  <a:pt x="17465" y="6506"/>
                </a:moveTo>
                <a:cubicBezTo>
                  <a:pt x="16409" y="7764"/>
                  <a:pt x="15332" y="6878"/>
                  <a:pt x="13825" y="5995"/>
                </a:cubicBezTo>
                <a:cubicBezTo>
                  <a:pt x="12317" y="5116"/>
                  <a:pt x="10949" y="4574"/>
                  <a:pt x="12003" y="3317"/>
                </a:cubicBezTo>
                <a:cubicBezTo>
                  <a:pt x="13059" y="2059"/>
                  <a:pt x="15136" y="1752"/>
                  <a:pt x="16646" y="2634"/>
                </a:cubicBezTo>
                <a:cubicBezTo>
                  <a:pt x="18155" y="3514"/>
                  <a:pt x="18520" y="5248"/>
                  <a:pt x="17465" y="650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6" name="Shape 4871"/>
          <p:cNvSpPr/>
          <p:nvPr/>
        </p:nvSpPr>
        <p:spPr>
          <a:xfrm rot="18900000">
            <a:off x="4940503" y="207707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Shape 4872"/>
          <p:cNvSpPr/>
          <p:nvPr/>
        </p:nvSpPr>
        <p:spPr>
          <a:xfrm>
            <a:off x="4905119" y="2414426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08</a:t>
            </a:r>
          </a:p>
        </p:txBody>
      </p:sp>
      <p:sp>
        <p:nvSpPr>
          <p:cNvPr id="106" name="Shape 4918"/>
          <p:cNvSpPr/>
          <p:nvPr/>
        </p:nvSpPr>
        <p:spPr>
          <a:xfrm>
            <a:off x="5390869" y="2290395"/>
            <a:ext cx="346746" cy="28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00" extrusionOk="0">
                <a:moveTo>
                  <a:pt x="10801" y="14925"/>
                </a:moveTo>
                <a:cubicBezTo>
                  <a:pt x="9595" y="14925"/>
                  <a:pt x="8618" y="16037"/>
                  <a:pt x="8618" y="17413"/>
                </a:cubicBezTo>
                <a:cubicBezTo>
                  <a:pt x="8618" y="18786"/>
                  <a:pt x="9595" y="19900"/>
                  <a:pt x="10801" y="19900"/>
                </a:cubicBezTo>
                <a:cubicBezTo>
                  <a:pt x="12006" y="19900"/>
                  <a:pt x="12982" y="18786"/>
                  <a:pt x="12982" y="17413"/>
                </a:cubicBezTo>
                <a:cubicBezTo>
                  <a:pt x="12982" y="16038"/>
                  <a:pt x="12006" y="14925"/>
                  <a:pt x="10801" y="14925"/>
                </a:cubicBezTo>
                <a:close/>
                <a:moveTo>
                  <a:pt x="6172" y="12137"/>
                </a:moveTo>
                <a:lnTo>
                  <a:pt x="7715" y="13895"/>
                </a:lnTo>
                <a:cubicBezTo>
                  <a:pt x="9419" y="11953"/>
                  <a:pt x="12182" y="11953"/>
                  <a:pt x="13887" y="13895"/>
                </a:cubicBezTo>
                <a:lnTo>
                  <a:pt x="15429" y="12137"/>
                </a:lnTo>
                <a:cubicBezTo>
                  <a:pt x="12873" y="9223"/>
                  <a:pt x="8728" y="9223"/>
                  <a:pt x="6172" y="12137"/>
                </a:cubicBezTo>
                <a:close/>
                <a:moveTo>
                  <a:pt x="3087" y="8617"/>
                </a:moveTo>
                <a:lnTo>
                  <a:pt x="4629" y="10375"/>
                </a:lnTo>
                <a:cubicBezTo>
                  <a:pt x="8037" y="6491"/>
                  <a:pt x="13562" y="6491"/>
                  <a:pt x="16971" y="10375"/>
                </a:cubicBezTo>
                <a:lnTo>
                  <a:pt x="18514" y="8617"/>
                </a:lnTo>
                <a:cubicBezTo>
                  <a:pt x="14255" y="3761"/>
                  <a:pt x="7346" y="3761"/>
                  <a:pt x="3087" y="8617"/>
                </a:cubicBezTo>
                <a:close/>
                <a:moveTo>
                  <a:pt x="0" y="5100"/>
                </a:moveTo>
                <a:lnTo>
                  <a:pt x="1543" y="6858"/>
                </a:lnTo>
                <a:cubicBezTo>
                  <a:pt x="6655" y="1030"/>
                  <a:pt x="14944" y="1030"/>
                  <a:pt x="20057" y="6858"/>
                </a:cubicBezTo>
                <a:lnTo>
                  <a:pt x="21600" y="5100"/>
                </a:lnTo>
                <a:cubicBezTo>
                  <a:pt x="15636" y="-1700"/>
                  <a:pt x="5965" y="-1700"/>
                  <a:pt x="0" y="510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6" name="Freeform 271"/>
          <p:cNvSpPr>
            <a:spLocks noEditPoints="1"/>
          </p:cNvSpPr>
          <p:nvPr/>
        </p:nvSpPr>
        <p:spPr bwMode="auto">
          <a:xfrm>
            <a:off x="5951740" y="3197841"/>
            <a:ext cx="486077" cy="775147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rgbClr val="19A29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Shape 4877"/>
          <p:cNvSpPr/>
          <p:nvPr/>
        </p:nvSpPr>
        <p:spPr>
          <a:xfrm rot="2700000">
            <a:off x="6404636" y="2357260"/>
            <a:ext cx="1249452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Shape 4878"/>
          <p:cNvSpPr/>
          <p:nvPr/>
        </p:nvSpPr>
        <p:spPr>
          <a:xfrm>
            <a:off x="7031776" y="236524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</a:p>
        </p:txBody>
      </p:sp>
      <p:sp>
        <p:nvSpPr>
          <p:cNvPr id="102" name="Shape 4914"/>
          <p:cNvSpPr/>
          <p:nvPr/>
        </p:nvSpPr>
        <p:spPr>
          <a:xfrm>
            <a:off x="7191208" y="2849946"/>
            <a:ext cx="341332" cy="357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2" h="20934" extrusionOk="0">
                <a:moveTo>
                  <a:pt x="19118" y="7014"/>
                </a:moveTo>
                <a:cubicBezTo>
                  <a:pt x="17204" y="2726"/>
                  <a:pt x="14125" y="-535"/>
                  <a:pt x="12568" y="73"/>
                </a:cubicBezTo>
                <a:cubicBezTo>
                  <a:pt x="9923" y="1110"/>
                  <a:pt x="14143" y="6080"/>
                  <a:pt x="1153" y="11161"/>
                </a:cubicBezTo>
                <a:cubicBezTo>
                  <a:pt x="31" y="11602"/>
                  <a:pt x="-253" y="13357"/>
                  <a:pt x="217" y="14409"/>
                </a:cubicBezTo>
                <a:cubicBezTo>
                  <a:pt x="686" y="15458"/>
                  <a:pt x="2220" y="16503"/>
                  <a:pt x="3343" y="16065"/>
                </a:cubicBezTo>
                <a:cubicBezTo>
                  <a:pt x="3537" y="15988"/>
                  <a:pt x="4250" y="15767"/>
                  <a:pt x="4250" y="15767"/>
                </a:cubicBezTo>
                <a:cubicBezTo>
                  <a:pt x="5051" y="16803"/>
                  <a:pt x="5890" y="16189"/>
                  <a:pt x="6188" y="16846"/>
                </a:cubicBezTo>
                <a:cubicBezTo>
                  <a:pt x="6546" y="17637"/>
                  <a:pt x="7323" y="19356"/>
                  <a:pt x="7587" y="19940"/>
                </a:cubicBezTo>
                <a:cubicBezTo>
                  <a:pt x="7852" y="20524"/>
                  <a:pt x="8451" y="21065"/>
                  <a:pt x="8886" y="20906"/>
                </a:cubicBezTo>
                <a:cubicBezTo>
                  <a:pt x="9320" y="20746"/>
                  <a:pt x="10798" y="20205"/>
                  <a:pt x="11363" y="20000"/>
                </a:cubicBezTo>
                <a:cubicBezTo>
                  <a:pt x="11929" y="19793"/>
                  <a:pt x="12063" y="19306"/>
                  <a:pt x="11890" y="18925"/>
                </a:cubicBezTo>
                <a:cubicBezTo>
                  <a:pt x="11704" y="18512"/>
                  <a:pt x="10940" y="18391"/>
                  <a:pt x="10722" y="17909"/>
                </a:cubicBezTo>
                <a:cubicBezTo>
                  <a:pt x="10504" y="17430"/>
                  <a:pt x="9792" y="15888"/>
                  <a:pt x="9588" y="15402"/>
                </a:cubicBezTo>
                <a:cubicBezTo>
                  <a:pt x="9310" y="14741"/>
                  <a:pt x="9901" y="14203"/>
                  <a:pt x="10760" y="14118"/>
                </a:cubicBezTo>
                <a:cubicBezTo>
                  <a:pt x="16673" y="13522"/>
                  <a:pt x="17779" y="17039"/>
                  <a:pt x="19792" y="16251"/>
                </a:cubicBezTo>
                <a:cubicBezTo>
                  <a:pt x="21347" y="15640"/>
                  <a:pt x="21030" y="11297"/>
                  <a:pt x="19118" y="7014"/>
                </a:cubicBezTo>
                <a:close/>
                <a:moveTo>
                  <a:pt x="18452" y="13964"/>
                </a:moveTo>
                <a:cubicBezTo>
                  <a:pt x="18105" y="14098"/>
                  <a:pt x="15778" y="12334"/>
                  <a:pt x="14292" y="9001"/>
                </a:cubicBezTo>
                <a:cubicBezTo>
                  <a:pt x="12805" y="5671"/>
                  <a:pt x="12992" y="2627"/>
                  <a:pt x="13337" y="2491"/>
                </a:cubicBezTo>
                <a:cubicBezTo>
                  <a:pt x="13683" y="2358"/>
                  <a:pt x="15953" y="4488"/>
                  <a:pt x="17439" y="7818"/>
                </a:cubicBezTo>
                <a:cubicBezTo>
                  <a:pt x="18927" y="11148"/>
                  <a:pt x="18798" y="13828"/>
                  <a:pt x="18452" y="1396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Shape 4889"/>
          <p:cNvSpPr/>
          <p:nvPr/>
        </p:nvSpPr>
        <p:spPr>
          <a:xfrm rot="13500000">
            <a:off x="4686888" y="3521577"/>
            <a:ext cx="1249450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19A29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Shape 4890"/>
          <p:cNvSpPr/>
          <p:nvPr/>
        </p:nvSpPr>
        <p:spPr>
          <a:xfrm>
            <a:off x="5030661" y="449162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06</a:t>
            </a:r>
          </a:p>
        </p:txBody>
      </p:sp>
      <p:sp>
        <p:nvSpPr>
          <p:cNvPr id="105" name="Shape 4917"/>
          <p:cNvSpPr/>
          <p:nvPr/>
        </p:nvSpPr>
        <p:spPr>
          <a:xfrm>
            <a:off x="4814785" y="3954528"/>
            <a:ext cx="252491" cy="283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1" h="21180" extrusionOk="0">
                <a:moveTo>
                  <a:pt x="30" y="16237"/>
                </a:moveTo>
                <a:cubicBezTo>
                  <a:pt x="669" y="16672"/>
                  <a:pt x="2076" y="14877"/>
                  <a:pt x="2522" y="15180"/>
                </a:cubicBezTo>
                <a:cubicBezTo>
                  <a:pt x="2969" y="15484"/>
                  <a:pt x="1470" y="17216"/>
                  <a:pt x="1845" y="17470"/>
                </a:cubicBezTo>
                <a:cubicBezTo>
                  <a:pt x="2219" y="17724"/>
                  <a:pt x="3786" y="16039"/>
                  <a:pt x="4221" y="16333"/>
                </a:cubicBezTo>
                <a:cubicBezTo>
                  <a:pt x="4655" y="16628"/>
                  <a:pt x="3191" y="18382"/>
                  <a:pt x="3660" y="18702"/>
                </a:cubicBezTo>
                <a:cubicBezTo>
                  <a:pt x="4131" y="19022"/>
                  <a:pt x="5665" y="17314"/>
                  <a:pt x="6037" y="17567"/>
                </a:cubicBezTo>
                <a:cubicBezTo>
                  <a:pt x="6409" y="17820"/>
                  <a:pt x="5045" y="19642"/>
                  <a:pt x="5476" y="19934"/>
                </a:cubicBezTo>
                <a:cubicBezTo>
                  <a:pt x="5907" y="20228"/>
                  <a:pt x="7377" y="18476"/>
                  <a:pt x="7735" y="18719"/>
                </a:cubicBezTo>
                <a:cubicBezTo>
                  <a:pt x="8094" y="18963"/>
                  <a:pt x="6652" y="20733"/>
                  <a:pt x="7291" y="21167"/>
                </a:cubicBezTo>
                <a:cubicBezTo>
                  <a:pt x="7930" y="21600"/>
                  <a:pt x="14182" y="10813"/>
                  <a:pt x="14182" y="10813"/>
                </a:cubicBezTo>
                <a:lnTo>
                  <a:pt x="9208" y="7419"/>
                </a:lnTo>
                <a:cubicBezTo>
                  <a:pt x="9208" y="7419"/>
                  <a:pt x="-609" y="15804"/>
                  <a:pt x="30" y="16237"/>
                </a:cubicBezTo>
                <a:close/>
                <a:moveTo>
                  <a:pt x="14376" y="0"/>
                </a:moveTo>
                <a:lnTo>
                  <a:pt x="10061" y="5955"/>
                </a:lnTo>
                <a:lnTo>
                  <a:pt x="15350" y="9546"/>
                </a:lnTo>
                <a:lnTo>
                  <a:pt x="20991" y="4642"/>
                </a:lnTo>
                <a:cubicBezTo>
                  <a:pt x="20315" y="2906"/>
                  <a:pt x="16577" y="203"/>
                  <a:pt x="1437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5334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321040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25334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321040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5334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2040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5334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32040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977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39775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977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39775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77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3977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77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3977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ldLvl="0" animBg="1"/>
      <p:bldP spid="92" grpId="0" bldLvl="0" animBg="1"/>
      <p:bldP spid="103" grpId="0" bldLvl="0" animBg="1"/>
      <p:bldP spid="79" grpId="0" bldLvl="0" animBg="1"/>
      <p:bldP spid="80" grpId="0" bldLvl="0" animBg="1"/>
      <p:bldP spid="107" grpId="0" bldLvl="0" animBg="1"/>
      <p:bldP spid="85" grpId="0" bldLvl="0" animBg="1"/>
      <p:bldP spid="86" grpId="0" bldLvl="0" animBg="1"/>
      <p:bldP spid="100" grpId="0" bldLvl="0" animBg="1"/>
      <p:bldP spid="88" grpId="0" bldLvl="0" animBg="1"/>
      <p:bldP spid="97" grpId="0" bldLvl="0" animBg="1"/>
      <p:bldP spid="98" grpId="0" bldLvl="0" animBg="1"/>
      <p:bldP spid="104" grpId="0" bldLvl="0" animBg="1"/>
      <p:bldP spid="76" grpId="0" bldLvl="0" animBg="1"/>
      <p:bldP spid="77" grpId="0" bldLvl="0" animBg="1"/>
      <p:bldP spid="106" grpId="0" bldLvl="0" animBg="1"/>
      <p:bldP spid="126" grpId="0" bldLvl="0" animBg="1"/>
      <p:bldP spid="82" grpId="0" bldLvl="0" animBg="1"/>
      <p:bldP spid="83" grpId="0" bldLvl="0" animBg="1"/>
      <p:bldP spid="102" grpId="0" bldLvl="0" animBg="1"/>
      <p:bldP spid="94" grpId="0" bldLvl="0" animBg="1"/>
      <p:bldP spid="95" grpId="0" bldLvl="0" animBg="1"/>
      <p:bldP spid="105" grpId="0" bldLvl="0" animBg="1"/>
      <p:bldP spid="3" grpId="0"/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椭圆 1"/>
          <p:cNvSpPr/>
          <p:nvPr/>
        </p:nvSpPr>
        <p:spPr>
          <a:xfrm>
            <a:off x="477520" y="1923547"/>
            <a:ext cx="666750" cy="666750"/>
          </a:xfrm>
          <a:prstGeom prst="ellipse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58835" y="3241978"/>
            <a:ext cx="666750" cy="666750"/>
          </a:xfrm>
          <a:prstGeom prst="ellipse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58835" y="4560409"/>
            <a:ext cx="666750" cy="666750"/>
          </a:xfrm>
          <a:prstGeom prst="ellipse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06"/>
          <p:cNvSpPr>
            <a:spLocks noEditPoints="1"/>
          </p:cNvSpPr>
          <p:nvPr/>
        </p:nvSpPr>
        <p:spPr bwMode="auto">
          <a:xfrm>
            <a:off x="624971" y="2105991"/>
            <a:ext cx="333084" cy="300912"/>
          </a:xfrm>
          <a:custGeom>
            <a:avLst/>
            <a:gdLst>
              <a:gd name="T0" fmla="*/ 0 w 77"/>
              <a:gd name="T1" fmla="*/ 29 h 70"/>
              <a:gd name="T2" fmla="*/ 5 w 77"/>
              <a:gd name="T3" fmla="*/ 29 h 70"/>
              <a:gd name="T4" fmla="*/ 5 w 77"/>
              <a:gd name="T5" fmla="*/ 26 h 70"/>
              <a:gd name="T6" fmla="*/ 13 w 77"/>
              <a:gd name="T7" fmla="*/ 8 h 70"/>
              <a:gd name="T8" fmla="*/ 31 w 77"/>
              <a:gd name="T9" fmla="*/ 0 h 70"/>
              <a:gd name="T10" fmla="*/ 48 w 77"/>
              <a:gd name="T11" fmla="*/ 0 h 70"/>
              <a:gd name="T12" fmla="*/ 66 w 77"/>
              <a:gd name="T13" fmla="*/ 8 h 70"/>
              <a:gd name="T14" fmla="*/ 74 w 77"/>
              <a:gd name="T15" fmla="*/ 26 h 70"/>
              <a:gd name="T16" fmla="*/ 74 w 77"/>
              <a:gd name="T17" fmla="*/ 29 h 70"/>
              <a:gd name="T18" fmla="*/ 77 w 77"/>
              <a:gd name="T19" fmla="*/ 29 h 70"/>
              <a:gd name="T20" fmla="*/ 77 w 77"/>
              <a:gd name="T21" fmla="*/ 58 h 70"/>
              <a:gd name="T22" fmla="*/ 71 w 77"/>
              <a:gd name="T23" fmla="*/ 58 h 70"/>
              <a:gd name="T24" fmla="*/ 71 w 77"/>
              <a:gd name="T25" fmla="*/ 70 h 70"/>
              <a:gd name="T26" fmla="*/ 56 w 77"/>
              <a:gd name="T27" fmla="*/ 70 h 70"/>
              <a:gd name="T28" fmla="*/ 56 w 77"/>
              <a:gd name="T29" fmla="*/ 58 h 70"/>
              <a:gd name="T30" fmla="*/ 21 w 77"/>
              <a:gd name="T31" fmla="*/ 58 h 70"/>
              <a:gd name="T32" fmla="*/ 21 w 77"/>
              <a:gd name="T33" fmla="*/ 70 h 70"/>
              <a:gd name="T34" fmla="*/ 7 w 77"/>
              <a:gd name="T35" fmla="*/ 70 h 70"/>
              <a:gd name="T36" fmla="*/ 7 w 77"/>
              <a:gd name="T37" fmla="*/ 58 h 70"/>
              <a:gd name="T38" fmla="*/ 0 w 77"/>
              <a:gd name="T39" fmla="*/ 58 h 70"/>
              <a:gd name="T40" fmla="*/ 0 w 77"/>
              <a:gd name="T41" fmla="*/ 29 h 70"/>
              <a:gd name="T42" fmla="*/ 16 w 77"/>
              <a:gd name="T43" fmla="*/ 29 h 70"/>
              <a:gd name="T44" fmla="*/ 63 w 77"/>
              <a:gd name="T45" fmla="*/ 29 h 70"/>
              <a:gd name="T46" fmla="*/ 63 w 77"/>
              <a:gd name="T47" fmla="*/ 26 h 70"/>
              <a:gd name="T48" fmla="*/ 59 w 77"/>
              <a:gd name="T49" fmla="*/ 15 h 70"/>
              <a:gd name="T50" fmla="*/ 48 w 77"/>
              <a:gd name="T51" fmla="*/ 11 h 70"/>
              <a:gd name="T52" fmla="*/ 31 w 77"/>
              <a:gd name="T53" fmla="*/ 11 h 70"/>
              <a:gd name="T54" fmla="*/ 20 w 77"/>
              <a:gd name="T55" fmla="*/ 15 h 70"/>
              <a:gd name="T56" fmla="*/ 16 w 77"/>
              <a:gd name="T57" fmla="*/ 26 h 70"/>
              <a:gd name="T58" fmla="*/ 16 w 77"/>
              <a:gd name="T59" fmla="*/ 29 h 70"/>
              <a:gd name="T60" fmla="*/ 70 w 77"/>
              <a:gd name="T61" fmla="*/ 37 h 70"/>
              <a:gd name="T62" fmla="*/ 53 w 77"/>
              <a:gd name="T63" fmla="*/ 40 h 70"/>
              <a:gd name="T64" fmla="*/ 53 w 77"/>
              <a:gd name="T65" fmla="*/ 48 h 70"/>
              <a:gd name="T66" fmla="*/ 63 w 77"/>
              <a:gd name="T67" fmla="*/ 48 h 70"/>
              <a:gd name="T68" fmla="*/ 70 w 77"/>
              <a:gd name="T69" fmla="*/ 48 h 70"/>
              <a:gd name="T70" fmla="*/ 70 w 77"/>
              <a:gd name="T71" fmla="*/ 37 h 70"/>
              <a:gd name="T72" fmla="*/ 7 w 77"/>
              <a:gd name="T73" fmla="*/ 37 h 70"/>
              <a:gd name="T74" fmla="*/ 7 w 77"/>
              <a:gd name="T75" fmla="*/ 48 h 70"/>
              <a:gd name="T76" fmla="*/ 16 w 77"/>
              <a:gd name="T77" fmla="*/ 48 h 70"/>
              <a:gd name="T78" fmla="*/ 24 w 77"/>
              <a:gd name="T79" fmla="*/ 48 h 70"/>
              <a:gd name="T80" fmla="*/ 24 w 77"/>
              <a:gd name="T81" fmla="*/ 40 h 70"/>
              <a:gd name="T82" fmla="*/ 7 w 77"/>
              <a:gd name="T83" fmla="*/ 3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7" h="70">
                <a:moveTo>
                  <a:pt x="0" y="29"/>
                </a:moveTo>
                <a:cubicBezTo>
                  <a:pt x="5" y="29"/>
                  <a:pt x="5" y="29"/>
                  <a:pt x="5" y="29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19"/>
                  <a:pt x="8" y="12"/>
                  <a:pt x="13" y="8"/>
                </a:cubicBezTo>
                <a:cubicBezTo>
                  <a:pt x="17" y="3"/>
                  <a:pt x="24" y="0"/>
                  <a:pt x="3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5" y="0"/>
                  <a:pt x="61" y="3"/>
                  <a:pt x="66" y="8"/>
                </a:cubicBezTo>
                <a:cubicBezTo>
                  <a:pt x="71" y="12"/>
                  <a:pt x="74" y="19"/>
                  <a:pt x="74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58"/>
                  <a:pt x="77" y="58"/>
                  <a:pt x="7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70"/>
                  <a:pt x="71" y="70"/>
                  <a:pt x="71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1" y="70"/>
                  <a:pt x="21" y="70"/>
                  <a:pt x="21" y="70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58"/>
                  <a:pt x="7" y="58"/>
                  <a:pt x="7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9"/>
                  <a:pt x="0" y="29"/>
                  <a:pt x="0" y="29"/>
                </a:cubicBezTo>
                <a:close/>
                <a:moveTo>
                  <a:pt x="16" y="29"/>
                </a:moveTo>
                <a:cubicBezTo>
                  <a:pt x="63" y="29"/>
                  <a:pt x="63" y="29"/>
                  <a:pt x="63" y="29"/>
                </a:cubicBezTo>
                <a:cubicBezTo>
                  <a:pt x="63" y="26"/>
                  <a:pt x="63" y="26"/>
                  <a:pt x="63" y="26"/>
                </a:cubicBezTo>
                <a:cubicBezTo>
                  <a:pt x="63" y="22"/>
                  <a:pt x="61" y="18"/>
                  <a:pt x="59" y="15"/>
                </a:cubicBezTo>
                <a:cubicBezTo>
                  <a:pt x="56" y="13"/>
                  <a:pt x="52" y="11"/>
                  <a:pt x="48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7" y="11"/>
                  <a:pt x="23" y="13"/>
                  <a:pt x="20" y="15"/>
                </a:cubicBezTo>
                <a:cubicBezTo>
                  <a:pt x="18" y="18"/>
                  <a:pt x="16" y="22"/>
                  <a:pt x="16" y="26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70" y="37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8"/>
                  <a:pt x="53" y="48"/>
                  <a:pt x="5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37"/>
                  <a:pt x="70" y="37"/>
                  <a:pt x="70" y="37"/>
                </a:cubicBezTo>
                <a:close/>
                <a:moveTo>
                  <a:pt x="7" y="37"/>
                </a:moveTo>
                <a:cubicBezTo>
                  <a:pt x="7" y="48"/>
                  <a:pt x="7" y="48"/>
                  <a:pt x="7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40"/>
                  <a:pt x="24" y="40"/>
                  <a:pt x="24" y="40"/>
                </a:cubicBezTo>
                <a:lnTo>
                  <a:pt x="7" y="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" name="Freeform 170"/>
          <p:cNvSpPr/>
          <p:nvPr/>
        </p:nvSpPr>
        <p:spPr bwMode="auto">
          <a:xfrm>
            <a:off x="640328" y="4747895"/>
            <a:ext cx="333084" cy="303897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76"/>
          <p:cNvSpPr>
            <a:spLocks noEditPoints="1"/>
          </p:cNvSpPr>
          <p:nvPr/>
        </p:nvSpPr>
        <p:spPr bwMode="auto">
          <a:xfrm>
            <a:off x="640328" y="3388911"/>
            <a:ext cx="279627" cy="348813"/>
          </a:xfrm>
          <a:custGeom>
            <a:avLst/>
            <a:gdLst>
              <a:gd name="T0" fmla="*/ 49 w 85"/>
              <a:gd name="T1" fmla="*/ 26 h 106"/>
              <a:gd name="T2" fmla="*/ 33 w 85"/>
              <a:gd name="T3" fmla="*/ 22 h 106"/>
              <a:gd name="T4" fmla="*/ 26 w 85"/>
              <a:gd name="T5" fmla="*/ 42 h 106"/>
              <a:gd name="T6" fmla="*/ 34 w 85"/>
              <a:gd name="T7" fmla="*/ 55 h 106"/>
              <a:gd name="T8" fmla="*/ 35 w 85"/>
              <a:gd name="T9" fmla="*/ 59 h 106"/>
              <a:gd name="T10" fmla="*/ 49 w 85"/>
              <a:gd name="T11" fmla="*/ 63 h 106"/>
              <a:gd name="T12" fmla="*/ 63 w 85"/>
              <a:gd name="T13" fmla="*/ 59 h 106"/>
              <a:gd name="T14" fmla="*/ 63 w 85"/>
              <a:gd name="T15" fmla="*/ 55 h 106"/>
              <a:gd name="T16" fmla="*/ 72 w 85"/>
              <a:gd name="T17" fmla="*/ 42 h 106"/>
              <a:gd name="T18" fmla="*/ 64 w 85"/>
              <a:gd name="T19" fmla="*/ 22 h 106"/>
              <a:gd name="T20" fmla="*/ 49 w 85"/>
              <a:gd name="T21" fmla="*/ 26 h 106"/>
              <a:gd name="T22" fmla="*/ 84 w 85"/>
              <a:gd name="T23" fmla="*/ 77 h 106"/>
              <a:gd name="T24" fmla="*/ 14 w 85"/>
              <a:gd name="T25" fmla="*/ 77 h 106"/>
              <a:gd name="T26" fmla="*/ 11 w 85"/>
              <a:gd name="T27" fmla="*/ 87 h 106"/>
              <a:gd name="T28" fmla="*/ 11 w 85"/>
              <a:gd name="T29" fmla="*/ 87 h 106"/>
              <a:gd name="T30" fmla="*/ 14 w 85"/>
              <a:gd name="T31" fmla="*/ 96 h 106"/>
              <a:gd name="T32" fmla="*/ 85 w 85"/>
              <a:gd name="T33" fmla="*/ 96 h 106"/>
              <a:gd name="T34" fmla="*/ 85 w 85"/>
              <a:gd name="T35" fmla="*/ 106 h 106"/>
              <a:gd name="T36" fmla="*/ 12 w 85"/>
              <a:gd name="T37" fmla="*/ 106 h 106"/>
              <a:gd name="T38" fmla="*/ 10 w 85"/>
              <a:gd name="T39" fmla="*/ 106 h 106"/>
              <a:gd name="T40" fmla="*/ 8 w 85"/>
              <a:gd name="T41" fmla="*/ 105 h 106"/>
              <a:gd name="T42" fmla="*/ 7 w 85"/>
              <a:gd name="T43" fmla="*/ 104 h 106"/>
              <a:gd name="T44" fmla="*/ 0 w 85"/>
              <a:gd name="T45" fmla="*/ 87 h 106"/>
              <a:gd name="T46" fmla="*/ 0 w 85"/>
              <a:gd name="T47" fmla="*/ 87 h 106"/>
              <a:gd name="T48" fmla="*/ 7 w 85"/>
              <a:gd name="T49" fmla="*/ 69 h 106"/>
              <a:gd name="T50" fmla="*/ 8 w 85"/>
              <a:gd name="T51" fmla="*/ 68 h 106"/>
              <a:gd name="T52" fmla="*/ 9 w 85"/>
              <a:gd name="T53" fmla="*/ 66 h 106"/>
              <a:gd name="T54" fmla="*/ 12 w 85"/>
              <a:gd name="T55" fmla="*/ 66 h 106"/>
              <a:gd name="T56" fmla="*/ 84 w 85"/>
              <a:gd name="T57" fmla="*/ 66 h 106"/>
              <a:gd name="T58" fmla="*/ 84 w 85"/>
              <a:gd name="T59" fmla="*/ 77 h 106"/>
              <a:gd name="T60" fmla="*/ 16 w 85"/>
              <a:gd name="T61" fmla="*/ 91 h 106"/>
              <a:gd name="T62" fmla="*/ 16 w 85"/>
              <a:gd name="T63" fmla="*/ 93 h 106"/>
              <a:gd name="T64" fmla="*/ 78 w 85"/>
              <a:gd name="T65" fmla="*/ 93 h 106"/>
              <a:gd name="T66" fmla="*/ 78 w 85"/>
              <a:gd name="T67" fmla="*/ 91 h 106"/>
              <a:gd name="T68" fmla="*/ 16 w 85"/>
              <a:gd name="T69" fmla="*/ 91 h 106"/>
              <a:gd name="T70" fmla="*/ 16 w 85"/>
              <a:gd name="T71" fmla="*/ 80 h 106"/>
              <a:gd name="T72" fmla="*/ 16 w 85"/>
              <a:gd name="T73" fmla="*/ 82 h 106"/>
              <a:gd name="T74" fmla="*/ 78 w 85"/>
              <a:gd name="T75" fmla="*/ 82 h 106"/>
              <a:gd name="T76" fmla="*/ 78 w 85"/>
              <a:gd name="T77" fmla="*/ 80 h 106"/>
              <a:gd name="T78" fmla="*/ 16 w 85"/>
              <a:gd name="T79" fmla="*/ 80 h 106"/>
              <a:gd name="T80" fmla="*/ 16 w 85"/>
              <a:gd name="T81" fmla="*/ 85 h 106"/>
              <a:gd name="T82" fmla="*/ 16 w 85"/>
              <a:gd name="T83" fmla="*/ 88 h 106"/>
              <a:gd name="T84" fmla="*/ 78 w 85"/>
              <a:gd name="T85" fmla="*/ 88 h 106"/>
              <a:gd name="T86" fmla="*/ 78 w 85"/>
              <a:gd name="T87" fmla="*/ 85 h 106"/>
              <a:gd name="T88" fmla="*/ 16 w 85"/>
              <a:gd name="T89" fmla="*/ 85 h 106"/>
              <a:gd name="T90" fmla="*/ 50 w 85"/>
              <a:gd name="T91" fmla="*/ 10 h 106"/>
              <a:gd name="T92" fmla="*/ 73 w 85"/>
              <a:gd name="T93" fmla="*/ 8 h 106"/>
              <a:gd name="T94" fmla="*/ 51 w 85"/>
              <a:gd name="T95" fmla="*/ 15 h 106"/>
              <a:gd name="T96" fmla="*/ 50 w 85"/>
              <a:gd name="T97" fmla="*/ 24 h 106"/>
              <a:gd name="T98" fmla="*/ 48 w 85"/>
              <a:gd name="T99" fmla="*/ 24 h 106"/>
              <a:gd name="T100" fmla="*/ 40 w 85"/>
              <a:gd name="T101" fmla="*/ 8 h 106"/>
              <a:gd name="T102" fmla="*/ 46 w 85"/>
              <a:gd name="T103" fmla="*/ 4 h 106"/>
              <a:gd name="T104" fmla="*/ 50 w 85"/>
              <a:gd name="T105" fmla="*/ 1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TextBox 76"/>
          <p:cNvSpPr txBox="1"/>
          <p:nvPr/>
        </p:nvSpPr>
        <p:spPr>
          <a:xfrm>
            <a:off x="1286510" y="1804035"/>
            <a:ext cx="1217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286510" y="2106295"/>
            <a:ext cx="358965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286510" y="3086735"/>
            <a:ext cx="1217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86510" y="3388995"/>
            <a:ext cx="358965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286510" y="4274820"/>
            <a:ext cx="1217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286510" y="4577080"/>
            <a:ext cx="358965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81295" y="1670050"/>
            <a:ext cx="3161665" cy="3810000"/>
          </a:xfrm>
          <a:prstGeom prst="rect">
            <a:avLst/>
          </a:prstGeom>
          <a:blipFill rotWithShape="1">
            <a:blip r:embed="rId3"/>
            <a:stretch>
              <a:fillRect r="-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847455" y="1679575"/>
            <a:ext cx="2964815" cy="3810000"/>
          </a:xfrm>
          <a:prstGeom prst="rect">
            <a:avLst/>
          </a:prstGeom>
          <a:blipFill rotWithShape="1">
            <a:blip r:embed="rId4"/>
            <a:stretch>
              <a:fillRect t="1000"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4" grpId="0" bldLvl="0" animBg="1"/>
      <p:bldP spid="3" grpId="0" bldLvl="0" animBg="1"/>
      <p:bldP spid="4" grpId="0" bldLvl="0" animBg="1"/>
      <p:bldP spid="8" grpId="0" bldLvl="0" animBg="1"/>
      <p:bldP spid="10" grpId="0" bldLvl="0" animBg="1"/>
      <p:bldP spid="15" grpId="0"/>
      <p:bldP spid="16" grpId="0"/>
      <p:bldP spid="17" grpId="0"/>
      <p:bldP spid="18" grpId="0"/>
      <p:bldP spid="19" grpId="0"/>
      <p:bldP spid="20" grpId="0"/>
      <p:bldP spid="11" grpId="0" bldLvl="0" animBg="1"/>
      <p:bldP spid="1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>
            <p:custDataLst>
              <p:tags r:id="rId1"/>
            </p:custDataLst>
          </p:nvPr>
        </p:nvSpPr>
        <p:spPr>
          <a:xfrm flipH="1">
            <a:off x="632460" y="1015365"/>
            <a:ext cx="3526790" cy="2406650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 flipH="1">
            <a:off x="789305" y="1155065"/>
            <a:ext cx="575310" cy="2127250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4</a:t>
            </a:r>
          </a:p>
        </p:txBody>
      </p:sp>
      <p:sp>
        <p:nvSpPr>
          <p:cNvPr id="2" name="矩形 1"/>
          <p:cNvSpPr/>
          <p:nvPr/>
        </p:nvSpPr>
        <p:spPr>
          <a:xfrm flipH="1">
            <a:off x="2028190" y="1624965"/>
            <a:ext cx="3692525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请在此处添加标题</a:t>
            </a:r>
          </a:p>
        </p:txBody>
      </p:sp>
      <p:sp>
        <p:nvSpPr>
          <p:cNvPr id="34" name="TextBox 11"/>
          <p:cNvSpPr txBox="1"/>
          <p:nvPr/>
        </p:nvSpPr>
        <p:spPr>
          <a:xfrm flipH="1">
            <a:off x="4330065" y="237934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5" name="TextBox 11"/>
          <p:cNvSpPr txBox="1"/>
          <p:nvPr/>
        </p:nvSpPr>
        <p:spPr>
          <a:xfrm flipH="1">
            <a:off x="2570480" y="23437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6" name="TextBox 11"/>
          <p:cNvSpPr txBox="1"/>
          <p:nvPr/>
        </p:nvSpPr>
        <p:spPr>
          <a:xfrm flipH="1">
            <a:off x="2570480" y="271208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9" name="TextBox 11"/>
          <p:cNvSpPr txBox="1"/>
          <p:nvPr/>
        </p:nvSpPr>
        <p:spPr>
          <a:xfrm flipH="1">
            <a:off x="4330065" y="2703195"/>
            <a:ext cx="1390650" cy="2457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2" grpId="0"/>
      <p:bldP spid="2" grpId="0"/>
      <p:bldP spid="34" grpId="0"/>
      <p:bldP spid="35" grpId="0"/>
      <p:bldP spid="36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17417" name="矩形 2"/>
          <p:cNvSpPr/>
          <p:nvPr/>
        </p:nvSpPr>
        <p:spPr>
          <a:xfrm>
            <a:off x="563245" y="4699635"/>
            <a:ext cx="2747645" cy="861060"/>
          </a:xfrm>
          <a:prstGeom prst="rect">
            <a:avLst/>
          </a:prstGeom>
          <a:solidFill>
            <a:srgbClr val="19A298"/>
          </a:solidFill>
          <a:ln w="25400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8" name="矩形 14"/>
          <p:cNvSpPr/>
          <p:nvPr/>
        </p:nvSpPr>
        <p:spPr>
          <a:xfrm>
            <a:off x="3310890" y="4308475"/>
            <a:ext cx="2747645" cy="1250315"/>
          </a:xfrm>
          <a:prstGeom prst="rect">
            <a:avLst/>
          </a:prstGeom>
          <a:solidFill>
            <a:srgbClr val="19A298"/>
          </a:solidFill>
          <a:ln w="25400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9" name="矩形 15"/>
          <p:cNvSpPr/>
          <p:nvPr/>
        </p:nvSpPr>
        <p:spPr>
          <a:xfrm>
            <a:off x="6057900" y="3993515"/>
            <a:ext cx="2745105" cy="1555750"/>
          </a:xfrm>
          <a:prstGeom prst="rect">
            <a:avLst/>
          </a:prstGeom>
          <a:solidFill>
            <a:srgbClr val="19A298"/>
          </a:solidFill>
          <a:ln w="25400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20" name="矩形 16"/>
          <p:cNvSpPr/>
          <p:nvPr/>
        </p:nvSpPr>
        <p:spPr>
          <a:xfrm>
            <a:off x="8803005" y="3359785"/>
            <a:ext cx="2747645" cy="2189480"/>
          </a:xfrm>
          <a:prstGeom prst="rect">
            <a:avLst/>
          </a:prstGeom>
          <a:solidFill>
            <a:srgbClr val="19A298"/>
          </a:solidFill>
          <a:ln w="25400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21" name="椭圆 17"/>
          <p:cNvSpPr/>
          <p:nvPr/>
        </p:nvSpPr>
        <p:spPr>
          <a:xfrm>
            <a:off x="7016115" y="4375785"/>
            <a:ext cx="918210" cy="810260"/>
          </a:xfrm>
          <a:prstGeom prst="ellipse">
            <a:avLst/>
          </a:prstGeom>
          <a:solidFill>
            <a:srgbClr val="FFFFFF">
              <a:alpha val="32156"/>
            </a:srgbClr>
          </a:solidFill>
          <a:ln w="12700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chemeClr val="bg1"/>
                </a:solidFill>
                <a:ea typeface="方正兰亭粗黑_GBK" panose="02000000000000000000" pitchFamily="2" charset="-122"/>
              </a:rPr>
              <a:t>03</a:t>
            </a:r>
          </a:p>
        </p:txBody>
      </p:sp>
      <p:sp>
        <p:nvSpPr>
          <p:cNvPr id="17422" name="椭圆 18"/>
          <p:cNvSpPr/>
          <p:nvPr/>
        </p:nvSpPr>
        <p:spPr>
          <a:xfrm>
            <a:off x="4224655" y="4526915"/>
            <a:ext cx="918210" cy="810260"/>
          </a:xfrm>
          <a:prstGeom prst="ellipse">
            <a:avLst/>
          </a:prstGeom>
          <a:solidFill>
            <a:srgbClr val="FFFFFF">
              <a:alpha val="32156"/>
            </a:srgbClr>
          </a:solidFill>
          <a:ln w="12700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chemeClr val="bg1"/>
                </a:solidFill>
                <a:ea typeface="方正兰亭粗黑_GBK" panose="02000000000000000000" pitchFamily="2" charset="-122"/>
              </a:rPr>
              <a:t>02</a:t>
            </a:r>
          </a:p>
        </p:txBody>
      </p:sp>
      <p:sp>
        <p:nvSpPr>
          <p:cNvPr id="17423" name="椭圆 19"/>
          <p:cNvSpPr/>
          <p:nvPr/>
        </p:nvSpPr>
        <p:spPr>
          <a:xfrm>
            <a:off x="1449705" y="4699635"/>
            <a:ext cx="920115" cy="808990"/>
          </a:xfrm>
          <a:prstGeom prst="ellipse">
            <a:avLst/>
          </a:prstGeom>
          <a:solidFill>
            <a:srgbClr val="FFFFFF">
              <a:alpha val="32156"/>
            </a:srgbClr>
          </a:solidFill>
          <a:ln w="12700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2000" dirty="0">
                <a:solidFill>
                  <a:schemeClr val="bg1"/>
                </a:solidFill>
                <a:ea typeface="方正兰亭粗黑_GBK" panose="02000000000000000000" pitchFamily="2" charset="-122"/>
              </a:rPr>
              <a:t>01</a:t>
            </a:r>
          </a:p>
        </p:txBody>
      </p:sp>
      <p:sp>
        <p:nvSpPr>
          <p:cNvPr id="17424" name="直接连接符 21"/>
          <p:cNvSpPr/>
          <p:nvPr/>
        </p:nvSpPr>
        <p:spPr>
          <a:xfrm>
            <a:off x="9658350" y="1588135"/>
            <a:ext cx="0" cy="1781175"/>
          </a:xfrm>
          <a:prstGeom prst="line">
            <a:avLst/>
          </a:prstGeom>
          <a:ln w="76200" cap="flat" cmpd="sng">
            <a:solidFill>
              <a:srgbClr val="19A298"/>
            </a:solidFill>
            <a:prstDash val="solid"/>
            <a:bevel/>
            <a:headEnd type="none" w="med" len="med"/>
            <a:tailEnd type="none" w="med" len="med"/>
          </a:ln>
        </p:spPr>
      </p:sp>
      <p:sp>
        <p:nvSpPr>
          <p:cNvPr id="17425" name="流程图: 资料带 22"/>
          <p:cNvSpPr/>
          <p:nvPr/>
        </p:nvSpPr>
        <p:spPr>
          <a:xfrm>
            <a:off x="9658350" y="1588135"/>
            <a:ext cx="1242695" cy="890905"/>
          </a:xfrm>
          <a:prstGeom prst="flowChartPunchedTape">
            <a:avLst/>
          </a:prstGeom>
          <a:solidFill>
            <a:srgbClr val="19A298"/>
          </a:solidFill>
          <a:ln w="25400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26" name="椭圆 23"/>
          <p:cNvSpPr/>
          <p:nvPr/>
        </p:nvSpPr>
        <p:spPr>
          <a:xfrm>
            <a:off x="9820910" y="1668145"/>
            <a:ext cx="744855" cy="657860"/>
          </a:xfrm>
          <a:prstGeom prst="ellipse">
            <a:avLst/>
          </a:prstGeom>
          <a:solidFill>
            <a:srgbClr val="FFFFFF">
              <a:alpha val="32156"/>
            </a:srgbClr>
          </a:solidFill>
          <a:ln w="12700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方正兰亭粗黑_GBK" panose="02000000000000000000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sym typeface="方正兰亭粗黑_GBK" panose="02000000000000000000" pitchFamily="2" charset="-122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1600" b="1" dirty="0">
                <a:solidFill>
                  <a:schemeClr val="bg1"/>
                </a:solidFill>
                <a:ea typeface="方正兰亭粗黑_GBK" panose="02000000000000000000" pitchFamily="2" charset="-122"/>
              </a:rPr>
              <a:t>04</a:t>
            </a:r>
          </a:p>
        </p:txBody>
      </p:sp>
      <p:sp>
        <p:nvSpPr>
          <p:cNvPr id="15" name="文本框 43"/>
          <p:cNvSpPr/>
          <p:nvPr/>
        </p:nvSpPr>
        <p:spPr>
          <a:xfrm>
            <a:off x="808672" y="3886200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05560" y="3448685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" name="文本框 43"/>
          <p:cNvSpPr/>
          <p:nvPr/>
        </p:nvSpPr>
        <p:spPr>
          <a:xfrm>
            <a:off x="3589337" y="348043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86225" y="304292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1" name="文本框 43"/>
          <p:cNvSpPr/>
          <p:nvPr/>
        </p:nvSpPr>
        <p:spPr>
          <a:xfrm>
            <a:off x="6335077" y="303085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31965" y="259334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3" name="文本框 43"/>
          <p:cNvSpPr/>
          <p:nvPr/>
        </p:nvSpPr>
        <p:spPr>
          <a:xfrm>
            <a:off x="8971280" y="3681095"/>
            <a:ext cx="2411413" cy="16910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bldLvl="0" animBg="1"/>
      <p:bldP spid="17418" grpId="0" bldLvl="0" animBg="1"/>
      <p:bldP spid="17419" grpId="0" bldLvl="0" animBg="1"/>
      <p:bldP spid="17420" grpId="0" bldLvl="0" animBg="1"/>
      <p:bldP spid="17421" grpId="0" bldLvl="0" animBg="1"/>
      <p:bldP spid="17422" grpId="0" bldLvl="0" animBg="1"/>
      <p:bldP spid="17423" grpId="0" bldLvl="0" animBg="1"/>
      <p:bldP spid="17425" grpId="0" bldLvl="0" animBg="1"/>
      <p:bldP spid="17426" grpId="0" bldLvl="0" animBg="1"/>
      <p:bldP spid="15" grpId="0"/>
      <p:bldP spid="2" grpId="0"/>
      <p:bldP spid="3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矩形 1"/>
          <p:cNvSpPr/>
          <p:nvPr/>
        </p:nvSpPr>
        <p:spPr>
          <a:xfrm>
            <a:off x="8060055" y="1334135"/>
            <a:ext cx="3513455" cy="4160520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76"/>
          <p:cNvSpPr txBox="1"/>
          <p:nvPr/>
        </p:nvSpPr>
        <p:spPr>
          <a:xfrm>
            <a:off x="8979535" y="1747520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95945" y="2269490"/>
            <a:ext cx="3241675" cy="26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08550" y="2559050"/>
            <a:ext cx="2741295" cy="2935605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76"/>
          <p:cNvSpPr txBox="1"/>
          <p:nvPr/>
        </p:nvSpPr>
        <p:spPr>
          <a:xfrm>
            <a:off x="5441315" y="2644775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20958" y="3166745"/>
            <a:ext cx="2315210" cy="232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553720" y="1925320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53720" y="2385695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53720" y="3824605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3720" y="4284980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  <p:bldP spid="10" grpId="0"/>
      <p:bldP spid="3" grpId="0" bldLvl="0" animBg="1"/>
      <p:bldP spid="4" grpId="0"/>
      <p:bldP spid="8" grpId="0"/>
      <p:bldP spid="40" grpId="0"/>
      <p:bldP spid="41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1926590"/>
            <a:ext cx="6087745" cy="3552825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01080" y="1936115"/>
            <a:ext cx="6082665" cy="3552825"/>
          </a:xfrm>
          <a:prstGeom prst="rect">
            <a:avLst/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1478915"/>
            <a:ext cx="2625090" cy="19494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624455" y="2448560"/>
            <a:ext cx="346329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TextBox 76"/>
          <p:cNvSpPr txBox="1"/>
          <p:nvPr/>
        </p:nvSpPr>
        <p:spPr>
          <a:xfrm>
            <a:off x="3298825" y="2048510"/>
            <a:ext cx="211455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32080" y="3867785"/>
            <a:ext cx="5823585" cy="1290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请在此添加您的文字内容。请在此添加您的文字内容，请在此添加您的文字内容， 请在此添加您的文字内容。请在此添加您的文字内容， 请在此添加您的文字内容。请在此添加您的文字内容， 请在此添加您的文字内容。请在此添加您的文字内容， 请在此添加您的文字内容。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8434070" y="2307590"/>
            <a:ext cx="211455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8154035" y="2707640"/>
            <a:ext cx="3854450" cy="2009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请在此添加您的文字内容。请在此添加您的文字内容，请在此添加您的文字内容， 请在此添加您的文字内容。请在此添加您的文字内容， 请在此添加您的文字内容。请在此添加您的文字内容， 请在此添加您的文字内容。请在此添加您的文字内容， 请在此添加您的文字内容。请在此添加您的文字内容，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30595" y="2313940"/>
            <a:ext cx="2122805" cy="3175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9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060" y="4796155"/>
            <a:ext cx="1551940" cy="206184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03658" y="16714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9A29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3658" y="540929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Shape 5166"/>
          <p:cNvSpPr/>
          <p:nvPr/>
        </p:nvSpPr>
        <p:spPr>
          <a:xfrm>
            <a:off x="2592122" y="1876576"/>
            <a:ext cx="1623865" cy="1438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wrap="square" lIns="50795" tIns="50795" rIns="50795" bIns="50795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4" name="Shape 5167"/>
          <p:cNvSpPr/>
          <p:nvPr/>
        </p:nvSpPr>
        <p:spPr>
          <a:xfrm>
            <a:off x="2099665" y="2729598"/>
            <a:ext cx="2614905" cy="1497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wrap="square" lIns="50795" tIns="50795" rIns="50795" bIns="50795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2" name="Shape 5168"/>
          <p:cNvSpPr/>
          <p:nvPr/>
        </p:nvSpPr>
        <p:spPr>
          <a:xfrm>
            <a:off x="1607210" y="3654532"/>
            <a:ext cx="3605945" cy="1497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wrap="square" lIns="50795" tIns="50795" rIns="50795" bIns="50795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8" name="Shape 5169"/>
          <p:cNvSpPr/>
          <p:nvPr/>
        </p:nvSpPr>
        <p:spPr>
          <a:xfrm>
            <a:off x="1112192" y="4579466"/>
            <a:ext cx="4596976" cy="1497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rgbClr val="19A298"/>
          </a:solidFill>
          <a:ln w="12700" cap="flat">
            <a:noFill/>
            <a:miter lim="400000"/>
          </a:ln>
          <a:effectLst/>
        </p:spPr>
        <p:txBody>
          <a:bodyPr wrap="square" lIns="50795" tIns="50795" rIns="50795" bIns="50795" numCol="1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084579" y="1477975"/>
            <a:ext cx="1143692" cy="980623"/>
            <a:chOff x="2313735" y="1108481"/>
            <a:chExt cx="857881" cy="735467"/>
          </a:xfrm>
          <a:solidFill>
            <a:srgbClr val="17B1B9"/>
          </a:soli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9A298"/>
            </a:solidFill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</a:endParaRPr>
            </a:p>
          </p:txBody>
        </p:sp>
        <p:sp>
          <p:nvSpPr>
            <p:cNvPr id="11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输入文本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92122" y="2729598"/>
            <a:ext cx="2119384" cy="576548"/>
            <a:chOff x="1944344" y="2047198"/>
            <a:chExt cx="1589745" cy="432411"/>
          </a:xfrm>
          <a:solidFill>
            <a:srgbClr val="19A298"/>
          </a:soli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grpFill/>
            <a:ln w="254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</a:endParaRPr>
            </a:p>
          </p:txBody>
        </p:sp>
        <p:sp>
          <p:nvSpPr>
            <p:cNvPr id="14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grp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点击输入文本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99667" y="3654531"/>
            <a:ext cx="3110423" cy="576549"/>
            <a:chOff x="1574955" y="2740898"/>
            <a:chExt cx="2333121" cy="432412"/>
          </a:xfrm>
          <a:solidFill>
            <a:srgbClr val="19A298"/>
          </a:soli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6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grpFill/>
            <a:ln w="254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</a:endParaRPr>
            </a:p>
          </p:txBody>
        </p:sp>
        <p:sp>
          <p:nvSpPr>
            <p:cNvPr id="17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grp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7211" y="4579465"/>
            <a:ext cx="4101453" cy="576543"/>
            <a:chOff x="1205565" y="3434598"/>
            <a:chExt cx="3076490" cy="432407"/>
          </a:xfrm>
          <a:solidFill>
            <a:srgbClr val="19A298"/>
          </a:soli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254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</a:endParaRPr>
            </a:p>
          </p:txBody>
        </p:sp>
        <p:sp>
          <p:nvSpPr>
            <p:cNvPr id="20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grp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03303" y="5491554"/>
            <a:ext cx="5092497" cy="576543"/>
            <a:chOff x="827585" y="4118665"/>
            <a:chExt cx="3819870" cy="432407"/>
          </a:xfrm>
          <a:solidFill>
            <a:srgbClr val="19A298"/>
          </a:soli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 w="254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ctr">
                <a:defRPr>
                  <a:solidFill>
                    <a:srgbClr val="4C4C4C"/>
                  </a:solidFill>
                </a:defRPr>
              </a:pPr>
              <a:endPara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</a:endParaRPr>
            </a:p>
          </p:txBody>
        </p:sp>
        <p:sp>
          <p:nvSpPr>
            <p:cNvPr id="2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grp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</p:grpSp>
      <p:sp>
        <p:nvSpPr>
          <p:cNvPr id="24" name="Round Same Side Corner Rectangle 67"/>
          <p:cNvSpPr/>
          <p:nvPr/>
        </p:nvSpPr>
        <p:spPr>
          <a:xfrm rot="10800000" flipH="1">
            <a:off x="6787400" y="1495892"/>
            <a:ext cx="66529" cy="68539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698" tIns="54849" rIns="109698" bIns="54849" rtlCol="0" anchor="ctr"/>
          <a:lstStyle/>
          <a:p>
            <a:pPr algn="ctr"/>
            <a:endParaRPr lang="bg-BG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/>
            </a:endParaRPr>
          </a:p>
        </p:txBody>
      </p:sp>
      <p:sp>
        <p:nvSpPr>
          <p:cNvPr id="25" name="Round Same Side Corner Rectangle 68"/>
          <p:cNvSpPr/>
          <p:nvPr/>
        </p:nvSpPr>
        <p:spPr>
          <a:xfrm rot="10800000" flipH="1">
            <a:off x="6785213" y="2537612"/>
            <a:ext cx="66529" cy="68539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698" tIns="54849" rIns="109698" bIns="54849" rtlCol="0" anchor="ctr"/>
          <a:lstStyle/>
          <a:p>
            <a:pPr algn="ctr"/>
            <a:endParaRPr lang="bg-BG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/>
            </a:endParaRPr>
          </a:p>
        </p:txBody>
      </p:sp>
      <p:sp>
        <p:nvSpPr>
          <p:cNvPr id="26" name="Round Same Side Corner Rectangle 69"/>
          <p:cNvSpPr/>
          <p:nvPr/>
        </p:nvSpPr>
        <p:spPr>
          <a:xfrm rot="10800000" flipH="1">
            <a:off x="6787400" y="3484455"/>
            <a:ext cx="66529" cy="68539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698" tIns="54849" rIns="109698" bIns="54849" rtlCol="0" anchor="ctr"/>
          <a:lstStyle/>
          <a:p>
            <a:pPr algn="ctr"/>
            <a:endParaRPr lang="bg-BG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/>
            </a:endParaRPr>
          </a:p>
        </p:txBody>
      </p:sp>
      <p:sp>
        <p:nvSpPr>
          <p:cNvPr id="35" name="Round Same Side Corner Rectangle 76"/>
          <p:cNvSpPr/>
          <p:nvPr/>
        </p:nvSpPr>
        <p:spPr>
          <a:xfrm rot="10800000" flipH="1">
            <a:off x="6785213" y="4445105"/>
            <a:ext cx="66529" cy="68539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698" tIns="54849" rIns="109698" bIns="54849" rtlCol="0" anchor="ctr"/>
          <a:lstStyle/>
          <a:p>
            <a:pPr algn="ctr"/>
            <a:endParaRPr lang="bg-BG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/>
            </a:endParaRPr>
          </a:p>
        </p:txBody>
      </p:sp>
      <p:sp>
        <p:nvSpPr>
          <p:cNvPr id="36" name="Round Same Side Corner Rectangle 77"/>
          <p:cNvSpPr/>
          <p:nvPr/>
        </p:nvSpPr>
        <p:spPr>
          <a:xfrm rot="10800000" flipH="1">
            <a:off x="6787400" y="5391948"/>
            <a:ext cx="66529" cy="68539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9A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698" tIns="54849" rIns="109698" bIns="54849" rtlCol="0" anchor="ctr"/>
          <a:lstStyle/>
          <a:p>
            <a:pPr algn="ctr"/>
            <a:endParaRPr lang="bg-BG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102475" y="133286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7102475" y="165100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102475" y="23641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102475" y="268224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102475" y="33420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02475" y="366014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02475" y="431482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102475" y="463296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102475" y="529590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102475" y="561403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2" grpId="0" bldLvl="0" animBg="1"/>
      <p:bldP spid="8" grpId="0" bldLvl="0" animBg="1"/>
      <p:bldP spid="24" grpId="0" bldLvl="0" animBg="1"/>
      <p:bldP spid="25" grpId="0" bldLvl="0" animBg="1"/>
      <p:bldP spid="26" grpId="0" bldLvl="0" animBg="1"/>
      <p:bldP spid="35" grpId="0" bldLvl="0" animBg="1"/>
      <p:bldP spid="36" grpId="0" bldLvl="0" animBg="1"/>
      <p:bldP spid="94" grpId="0"/>
      <p:bldP spid="95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圣诞狂欢促销卡通唯美风格海报"/>
          <p:cNvPicPr>
            <a:picLocks noChangeAspect="1"/>
          </p:cNvPicPr>
          <p:nvPr/>
        </p:nvPicPr>
        <p:blipFill>
          <a:blip r:embed="rId3"/>
          <a:srcRect l="1668" t="4062" r="1668" b="5568"/>
          <a:stretch>
            <a:fillRect/>
          </a:stretch>
        </p:blipFill>
        <p:spPr>
          <a:xfrm>
            <a:off x="0" y="424815"/>
            <a:ext cx="7733665" cy="4170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Other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Other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6181805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2994</Words>
  <Application>Microsoft Office PowerPoint</Application>
  <PresentationFormat>宽屏</PresentationFormat>
  <Paragraphs>256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Gill Sans</vt:lpstr>
      <vt:lpstr>Helvetica Neue</vt:lpstr>
      <vt:lpstr>Lato Light</vt:lpstr>
      <vt:lpstr>方正兰亭粗黑_GBK</vt:lpstr>
      <vt:lpstr>华文细黑</vt:lpstr>
      <vt:lpstr>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faith123</cp:lastModifiedBy>
  <cp:revision>5</cp:revision>
  <dcterms:created xsi:type="dcterms:W3CDTF">2018-11-04T04:48:49Z</dcterms:created>
  <dcterms:modified xsi:type="dcterms:W3CDTF">2018-12-22T02:11:19Z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