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0"/>
  </p:notesMasterIdLst>
  <p:sldIdLst>
    <p:sldId id="256" r:id="rId4"/>
    <p:sldId id="257" r:id="rId5"/>
    <p:sldId id="258" r:id="rId6"/>
    <p:sldId id="267" r:id="rId7"/>
    <p:sldId id="272" r:id="rId8"/>
    <p:sldId id="268" r:id="rId9"/>
    <p:sldId id="287" r:id="rId11"/>
    <p:sldId id="269" r:id="rId12"/>
    <p:sldId id="270" r:id="rId13"/>
    <p:sldId id="288" r:id="rId14"/>
    <p:sldId id="289" r:id="rId15"/>
    <p:sldId id="271" r:id="rId16"/>
    <p:sldId id="273" r:id="rId17"/>
    <p:sldId id="277" r:id="rId18"/>
    <p:sldId id="290" r:id="rId19"/>
    <p:sldId id="274" r:id="rId20"/>
    <p:sldId id="275" r:id="rId21"/>
    <p:sldId id="276" r:id="rId22"/>
    <p:sldId id="291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8620"/>
    <a:srgbClr val="A35B0C"/>
    <a:srgbClr val="E7A523"/>
    <a:srgbClr val="E6B644"/>
    <a:srgbClr val="883606"/>
    <a:srgbClr val="884C0A"/>
    <a:srgbClr val="792E02"/>
    <a:srgbClr val="AD721B"/>
    <a:srgbClr val="D39417"/>
    <a:srgbClr val="E3AE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63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毕业"/>
          <p:cNvPicPr>
            <a:picLocks noChangeAspect="1"/>
          </p:cNvPicPr>
          <p:nvPr userDrawn="1"/>
        </p:nvPicPr>
        <p:blipFill>
          <a:blip r:embed="rId2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53518" y="359319"/>
            <a:ext cx="11495582" cy="6174831"/>
            <a:chOff x="689624" y="547201"/>
            <a:chExt cx="10932105" cy="5889525"/>
          </a:xfrm>
        </p:grpSpPr>
        <p:sp>
          <p:nvSpPr>
            <p:cNvPr id="7" name="圆角矩形 6"/>
            <p:cNvSpPr/>
            <p:nvPr/>
          </p:nvSpPr>
          <p:spPr>
            <a:xfrm>
              <a:off x="689624" y="547201"/>
              <a:ext cx="10932105" cy="58895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 userDrawn="1"/>
          </p:nvSpPr>
          <p:spPr>
            <a:xfrm>
              <a:off x="842025" y="693174"/>
              <a:ext cx="10617472" cy="5589640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C86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4665785" y="352213"/>
            <a:ext cx="2860429" cy="632525"/>
          </a:xfrm>
          <a:prstGeom prst="rect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4742486" y="436253"/>
            <a:ext cx="2707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毕业"/>
          <p:cNvPicPr>
            <a:picLocks noChangeAspect="1"/>
          </p:cNvPicPr>
          <p:nvPr userDrawn="1"/>
        </p:nvPicPr>
        <p:blipFill>
          <a:blip r:embed="rId2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53518" y="359319"/>
            <a:ext cx="11495582" cy="6174831"/>
            <a:chOff x="689624" y="547201"/>
            <a:chExt cx="10932105" cy="5889525"/>
          </a:xfrm>
        </p:grpSpPr>
        <p:sp>
          <p:nvSpPr>
            <p:cNvPr id="7" name="圆角矩形 6"/>
            <p:cNvSpPr/>
            <p:nvPr/>
          </p:nvSpPr>
          <p:spPr>
            <a:xfrm>
              <a:off x="689624" y="547201"/>
              <a:ext cx="10932105" cy="588952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7"/>
            <p:cNvSpPr/>
            <p:nvPr userDrawn="1"/>
          </p:nvSpPr>
          <p:spPr>
            <a:xfrm>
              <a:off x="842025" y="693174"/>
              <a:ext cx="10617472" cy="5589640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CC86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4665785" y="352213"/>
            <a:ext cx="2860429" cy="632525"/>
          </a:xfrm>
          <a:prstGeom prst="rect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4742486" y="436253"/>
            <a:ext cx="2707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4F5F5-3BD1-41DE-B99F-355F9592DF4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F118E-CD1D-4321-AAE2-E61F333770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638650" y="1800598"/>
            <a:ext cx="35866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</a:t>
            </a:r>
            <a:r>
              <a:rPr lang="zh-CN" altLang="en-US" sz="6600" b="1" dirty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书本</a:t>
            </a:r>
            <a:endParaRPr lang="zh-CN" altLang="en-US" sz="6600" b="1" dirty="0">
              <a:solidFill>
                <a:srgbClr val="B97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71343" y="3044185"/>
            <a:ext cx="5037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毕业论文答辩模板</a:t>
            </a:r>
            <a:endParaRPr lang="zh-CN" altLang="en-US" sz="4400" b="1" dirty="0" smtClean="0">
              <a:solidFill>
                <a:srgbClr val="B97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9" b="40047"/>
          <a:stretch>
            <a:fillRect/>
          </a:stretch>
        </p:blipFill>
        <p:spPr>
          <a:xfrm>
            <a:off x="-1860550" y="678815"/>
            <a:ext cx="9015730" cy="617918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1583670" y="4103370"/>
            <a:ext cx="0" cy="1593850"/>
          </a:xfrm>
          <a:prstGeom prst="line">
            <a:avLst/>
          </a:prstGeom>
          <a:ln w="3810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971540" y="3860800"/>
            <a:ext cx="53016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most precious thing in life is time. Life, the most brilliant than career. The happiest thing in life is to struggle 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0502265" y="5205095"/>
            <a:ext cx="447040" cy="447040"/>
          </a:xfrm>
          <a:prstGeom prst="ellipse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582785" y="5205730"/>
            <a:ext cx="447040" cy="447040"/>
          </a:xfrm>
          <a:prstGeom prst="ellipse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973570" y="5160645"/>
            <a:ext cx="2041525" cy="53657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15" h="845">
                <a:moveTo>
                  <a:pt x="630" y="74"/>
                </a:moveTo>
                <a:cubicBezTo>
                  <a:pt x="437" y="74"/>
                  <a:pt x="281" y="230"/>
                  <a:pt x="281" y="423"/>
                </a:cubicBezTo>
                <a:cubicBezTo>
                  <a:pt x="281" y="615"/>
                  <a:pt x="437" y="771"/>
                  <a:pt x="630" y="771"/>
                </a:cubicBezTo>
                <a:lnTo>
                  <a:pt x="2585" y="771"/>
                </a:lnTo>
                <a:cubicBezTo>
                  <a:pt x="2777" y="771"/>
                  <a:pt x="2933" y="615"/>
                  <a:pt x="2933" y="423"/>
                </a:cubicBezTo>
                <a:cubicBezTo>
                  <a:pt x="2933" y="230"/>
                  <a:pt x="2777" y="74"/>
                  <a:pt x="2585" y="74"/>
                </a:cubicBezTo>
                <a:lnTo>
                  <a:pt x="630" y="74"/>
                </a:lnTo>
                <a:close/>
                <a:moveTo>
                  <a:pt x="423" y="0"/>
                </a:moveTo>
                <a:lnTo>
                  <a:pt x="2793" y="0"/>
                </a:lnTo>
                <a:cubicBezTo>
                  <a:pt x="3026" y="0"/>
                  <a:pt x="3215" y="189"/>
                  <a:pt x="3215" y="423"/>
                </a:cubicBezTo>
                <a:cubicBezTo>
                  <a:pt x="3215" y="656"/>
                  <a:pt x="3026" y="845"/>
                  <a:pt x="2793" y="845"/>
                </a:cubicBezTo>
                <a:lnTo>
                  <a:pt x="423" y="845"/>
                </a:lnTo>
                <a:cubicBezTo>
                  <a:pt x="189" y="845"/>
                  <a:pt x="0" y="656"/>
                  <a:pt x="0" y="423"/>
                </a:cubicBezTo>
                <a:cubicBezTo>
                  <a:pt x="0" y="189"/>
                  <a:pt x="189" y="0"/>
                  <a:pt x="423" y="0"/>
                </a:cubicBezTo>
                <a:close/>
              </a:path>
            </a:pathLst>
          </a:cu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273290" y="5275580"/>
            <a:ext cx="15868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汇报人：</a:t>
            </a:r>
            <a:r>
              <a:rPr lang="en-US" altLang="zh-CN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PPTCN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 flipH="1">
            <a:off x="2068550" y="1199717"/>
            <a:ext cx="8332749" cy="4702659"/>
          </a:xfrm>
          <a:prstGeom prst="rect">
            <a:avLst/>
          </a:prstGeom>
          <a:noFill/>
          <a:ln w="114300">
            <a:solidFill>
              <a:srgbClr val="E6B64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498670" y="2583710"/>
            <a:ext cx="30604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8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   录</a:t>
            </a:r>
            <a:endParaRPr lang="zh-CN" altLang="en-US" sz="8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6" name="文本框 65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 txBox="1"/>
          <p:nvPr/>
        </p:nvSpPr>
        <p:spPr>
          <a:xfrm>
            <a:off x="2553173" y="3816657"/>
            <a:ext cx="295144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CONCENTS</a:t>
            </a:r>
            <a:endParaRPr lang="en-US" altLang="zh-CN" sz="4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86" name="椭圆 85"/>
          <p:cNvSpPr>
            <a:spLocks noChangeAspect="1"/>
          </p:cNvSpPr>
          <p:nvPr/>
        </p:nvSpPr>
        <p:spPr>
          <a:xfrm>
            <a:off x="6278218" y="4917640"/>
            <a:ext cx="180000" cy="1800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椭圆 86"/>
          <p:cNvSpPr>
            <a:spLocks noChangeAspect="1"/>
          </p:cNvSpPr>
          <p:nvPr/>
        </p:nvSpPr>
        <p:spPr>
          <a:xfrm>
            <a:off x="6262012" y="3954472"/>
            <a:ext cx="180000" cy="1800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>
            <a:spLocks noChangeAspect="1"/>
          </p:cNvSpPr>
          <p:nvPr/>
        </p:nvSpPr>
        <p:spPr>
          <a:xfrm>
            <a:off x="6257998" y="2948632"/>
            <a:ext cx="180000" cy="1800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>
            <a:spLocks noChangeAspect="1"/>
          </p:cNvSpPr>
          <p:nvPr/>
        </p:nvSpPr>
        <p:spPr>
          <a:xfrm>
            <a:off x="6264094" y="1802584"/>
            <a:ext cx="180000" cy="180000"/>
          </a:xfrm>
          <a:prstGeom prst="ellipse">
            <a:avLst/>
          </a:prstGeom>
          <a:solidFill>
            <a:schemeClr val="bg1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955479" y="1660707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950631" y="2768753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950630" y="3776833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972839" y="4769829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6278218" y="4917640"/>
            <a:ext cx="180000" cy="180000"/>
          </a:xfrm>
          <a:prstGeom prst="ellipse">
            <a:avLst/>
          </a:prstGeom>
          <a:solidFill>
            <a:srgbClr val="A35B0C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椭圆 94"/>
          <p:cNvSpPr>
            <a:spLocks noChangeAspect="1"/>
          </p:cNvSpPr>
          <p:nvPr/>
        </p:nvSpPr>
        <p:spPr>
          <a:xfrm>
            <a:off x="6262012" y="3954472"/>
            <a:ext cx="180000" cy="180000"/>
          </a:xfrm>
          <a:prstGeom prst="ellipse">
            <a:avLst/>
          </a:prstGeom>
          <a:solidFill>
            <a:srgbClr val="CC8620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椭圆 95"/>
          <p:cNvSpPr>
            <a:spLocks noChangeAspect="1"/>
          </p:cNvSpPr>
          <p:nvPr/>
        </p:nvSpPr>
        <p:spPr>
          <a:xfrm>
            <a:off x="6257998" y="2948632"/>
            <a:ext cx="180000" cy="180000"/>
          </a:xfrm>
          <a:prstGeom prst="ellipse">
            <a:avLst/>
          </a:prstGeom>
          <a:solidFill>
            <a:srgbClr val="E7A523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椭圆 96"/>
          <p:cNvSpPr>
            <a:spLocks noChangeAspect="1"/>
          </p:cNvSpPr>
          <p:nvPr/>
        </p:nvSpPr>
        <p:spPr>
          <a:xfrm>
            <a:off x="6264094" y="1802584"/>
            <a:ext cx="180000" cy="180000"/>
          </a:xfrm>
          <a:prstGeom prst="ellipse">
            <a:avLst/>
          </a:prstGeom>
          <a:solidFill>
            <a:srgbClr val="E6B644"/>
          </a:soli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618027" y="1760912"/>
            <a:ext cx="50907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   01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3325377" y="3434573"/>
            <a:ext cx="5400000" cy="2"/>
          </a:xfrm>
          <a:prstGeom prst="line">
            <a:avLst/>
          </a:prstGeom>
          <a:ln w="1905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455814" y="3797946"/>
            <a:ext cx="546606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接连接符 26"/>
          <p:cNvCxnSpPr/>
          <p:nvPr/>
        </p:nvCxnSpPr>
        <p:spPr>
          <a:xfrm flipV="1">
            <a:off x="3601493" y="2239923"/>
            <a:ext cx="1619237" cy="1542156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6972298" y="2419440"/>
            <a:ext cx="1749494" cy="157258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28"/>
          <p:cNvGrpSpPr/>
          <p:nvPr/>
        </p:nvGrpSpPr>
        <p:grpSpPr>
          <a:xfrm>
            <a:off x="4857970" y="1877050"/>
            <a:ext cx="2477086" cy="2477850"/>
            <a:chOff x="4892222" y="1779814"/>
            <a:chExt cx="2349499" cy="2349499"/>
          </a:xfrm>
        </p:grpSpPr>
        <p:sp>
          <p:nvSpPr>
            <p:cNvPr id="30" name="椭圆 29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rgbClr val="E6B6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1" name="Freeform 514"/>
            <p:cNvSpPr>
              <a:spLocks noChangeAspect="1" noEditPoints="1"/>
            </p:cNvSpPr>
            <p:nvPr/>
          </p:nvSpPr>
          <p:spPr bwMode="auto">
            <a:xfrm>
              <a:off x="5558500" y="2202209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305887" y="3169347"/>
              <a:ext cx="1522166" cy="53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32"/>
          <p:cNvGrpSpPr/>
          <p:nvPr/>
        </p:nvGrpSpPr>
        <p:grpSpPr>
          <a:xfrm>
            <a:off x="8439707" y="2137271"/>
            <a:ext cx="1926198" cy="1926794"/>
            <a:chOff x="8289471" y="2026556"/>
            <a:chExt cx="1826985" cy="1826985"/>
          </a:xfrm>
        </p:grpSpPr>
        <p:sp>
          <p:nvSpPr>
            <p:cNvPr id="34" name="椭圆 3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E7A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5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441880" y="3072230"/>
              <a:ext cx="1522166" cy="530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36"/>
          <p:cNvGrpSpPr/>
          <p:nvPr/>
        </p:nvGrpSpPr>
        <p:grpSpPr>
          <a:xfrm>
            <a:off x="1983381" y="2137270"/>
            <a:ext cx="1926198" cy="1926793"/>
            <a:chOff x="2149928" y="2026556"/>
            <a:chExt cx="1826985" cy="1826985"/>
          </a:xfrm>
        </p:grpSpPr>
        <p:sp>
          <p:nvSpPr>
            <p:cNvPr id="38" name="椭圆 37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CC86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9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71388" tIns="85694" rIns="171388" bIns="85694" numCol="1" anchor="t" anchorCtr="0" compatLnSpc="1"/>
            <a:lstStyle/>
            <a:p>
              <a:endPara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302337" y="3065010"/>
              <a:ext cx="1522166" cy="530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</a:t>
              </a:r>
              <a:endParaRPr lang="zh-CN" altLang="en-US" sz="1265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2308312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637217" y="5080216"/>
            <a:ext cx="2618518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en-US" altLang="zh-CN" sz="1260" dirty="0"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sym typeface="+mn-ea"/>
              </a:rPr>
              <a:t>film</a:t>
            </a:r>
            <a:endParaRPr lang="zh-CN" altLang="en-US" sz="1265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58349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787254" y="5080216"/>
            <a:ext cx="2618518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en-US" altLang="zh-CN" sz="1260" dirty="0"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sym typeface="+mn-ea"/>
              </a:rPr>
              <a:t>film</a:t>
            </a:r>
            <a:endParaRPr lang="zh-CN" altLang="en-US" sz="1265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764639" y="4676531"/>
            <a:ext cx="1060306" cy="356966"/>
          </a:xfrm>
          <a:prstGeom prst="rect">
            <a:avLst/>
          </a:prstGeom>
        </p:spPr>
        <p:txBody>
          <a:bodyPr wrap="none" lIns="96401" tIns="48201" rIns="96401" bIns="48201">
            <a:spAutoFit/>
          </a:bodyPr>
          <a:lstStyle/>
          <a:p>
            <a:r>
              <a:rPr lang="zh-CN" altLang="en-US" sz="168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68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093544" y="5080216"/>
            <a:ext cx="2618518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1" tIns="48201" rIns="96401" bIns="48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en-US" altLang="zh-CN" sz="1260" dirty="0"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sym typeface="+mn-ea"/>
              </a:rPr>
              <a:t>film</a:t>
            </a:r>
            <a:endParaRPr lang="zh-CN" altLang="en-US" sz="1265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 bwMode="auto">
          <a:xfrm>
            <a:off x="1165692" y="2281187"/>
            <a:ext cx="4769291" cy="1309174"/>
          </a:xfrm>
          <a:custGeom>
            <a:avLst/>
            <a:gdLst>
              <a:gd name="connsiteX0" fmla="*/ 1518707 w 4770580"/>
              <a:gd name="connsiteY0" fmla="*/ 68270 h 1309351"/>
              <a:gd name="connsiteX1" fmla="*/ 1341950 w 4770580"/>
              <a:gd name="connsiteY1" fmla="*/ 166412 h 1309351"/>
              <a:gd name="connsiteX2" fmla="*/ 1300229 w 4770580"/>
              <a:gd name="connsiteY2" fmla="*/ 236195 h 1309351"/>
              <a:gd name="connsiteX3" fmla="*/ 1266876 w 4770580"/>
              <a:gd name="connsiteY3" fmla="*/ 291983 h 1309351"/>
              <a:gd name="connsiteX4" fmla="*/ 1278103 w 4770580"/>
              <a:gd name="connsiteY4" fmla="*/ 311429 h 1309351"/>
              <a:gd name="connsiteX5" fmla="*/ 1413457 w 4770580"/>
              <a:gd name="connsiteY5" fmla="*/ 545868 h 1309351"/>
              <a:gd name="connsiteX6" fmla="*/ 1413571 w 4770580"/>
              <a:gd name="connsiteY6" fmla="*/ 763108 h 1309351"/>
              <a:gd name="connsiteX7" fmla="*/ 1267753 w 4770580"/>
              <a:gd name="connsiteY7" fmla="*/ 1015754 h 1309351"/>
              <a:gd name="connsiteX8" fmla="*/ 1263392 w 4770580"/>
              <a:gd name="connsiteY8" fmla="*/ 1023311 h 1309351"/>
              <a:gd name="connsiteX9" fmla="*/ 1264931 w 4770580"/>
              <a:gd name="connsiteY9" fmla="*/ 1025879 h 1309351"/>
              <a:gd name="connsiteX10" fmla="*/ 1341950 w 4770580"/>
              <a:gd name="connsiteY10" fmla="*/ 1154283 h 1309351"/>
              <a:gd name="connsiteX11" fmla="*/ 1518707 w 4770580"/>
              <a:gd name="connsiteY11" fmla="*/ 1252423 h 1309351"/>
              <a:gd name="connsiteX12" fmla="*/ 4267820 w 4770580"/>
              <a:gd name="connsiteY12" fmla="*/ 1252423 h 1309351"/>
              <a:gd name="connsiteX13" fmla="*/ 4443238 w 4770580"/>
              <a:gd name="connsiteY13" fmla="*/ 1154283 h 1309351"/>
              <a:gd name="connsiteX14" fmla="*/ 4681593 w 4770580"/>
              <a:gd name="connsiteY14" fmla="*/ 759135 h 1309351"/>
              <a:gd name="connsiteX15" fmla="*/ 4681593 w 4770580"/>
              <a:gd name="connsiteY15" fmla="*/ 562851 h 1309351"/>
              <a:gd name="connsiteX16" fmla="*/ 4443238 w 4770580"/>
              <a:gd name="connsiteY16" fmla="*/ 166412 h 1309351"/>
              <a:gd name="connsiteX17" fmla="*/ 4267820 w 4770580"/>
              <a:gd name="connsiteY17" fmla="*/ 68270 h 1309351"/>
              <a:gd name="connsiteX18" fmla="*/ 1518707 w 4770580"/>
              <a:gd name="connsiteY18" fmla="*/ 68270 h 1309351"/>
              <a:gd name="connsiteX19" fmla="*/ 720841 w 4770580"/>
              <a:gd name="connsiteY19" fmla="*/ 63932 h 1309351"/>
              <a:gd name="connsiteX20" fmla="*/ 631877 w 4770580"/>
              <a:gd name="connsiteY20" fmla="*/ 86206 h 1309351"/>
              <a:gd name="connsiteX21" fmla="*/ 273216 w 4770580"/>
              <a:gd name="connsiteY21" fmla="*/ 293279 h 1309351"/>
              <a:gd name="connsiteX22" fmla="*/ 184004 w 4770580"/>
              <a:gd name="connsiteY22" fmla="*/ 447613 h 1309351"/>
              <a:gd name="connsiteX23" fmla="*/ 183946 w 4770580"/>
              <a:gd name="connsiteY23" fmla="*/ 861660 h 1309351"/>
              <a:gd name="connsiteX24" fmla="*/ 273583 w 4770580"/>
              <a:gd name="connsiteY24" fmla="*/ 1016915 h 1309351"/>
              <a:gd name="connsiteX25" fmla="*/ 632187 w 4770580"/>
              <a:gd name="connsiteY25" fmla="*/ 1223889 h 1309351"/>
              <a:gd name="connsiteX26" fmla="*/ 810450 w 4770580"/>
              <a:gd name="connsiteY26" fmla="*/ 1223795 h 1309351"/>
              <a:gd name="connsiteX27" fmla="*/ 1169111 w 4770580"/>
              <a:gd name="connsiteY27" fmla="*/ 1016722 h 1309351"/>
              <a:gd name="connsiteX28" fmla="*/ 1258324 w 4770580"/>
              <a:gd name="connsiteY28" fmla="*/ 862389 h 1309351"/>
              <a:gd name="connsiteX29" fmla="*/ 1258381 w 4770580"/>
              <a:gd name="connsiteY29" fmla="*/ 448342 h 1309351"/>
              <a:gd name="connsiteX30" fmla="*/ 1168744 w 4770580"/>
              <a:gd name="connsiteY30" fmla="*/ 293086 h 1309351"/>
              <a:gd name="connsiteX31" fmla="*/ 810141 w 4770580"/>
              <a:gd name="connsiteY31" fmla="*/ 86112 h 1309351"/>
              <a:gd name="connsiteX32" fmla="*/ 720841 w 4770580"/>
              <a:gd name="connsiteY32" fmla="*/ 63932 h 1309351"/>
              <a:gd name="connsiteX33" fmla="*/ 468456 w 4770580"/>
              <a:gd name="connsiteY33" fmla="*/ 0 h 1309351"/>
              <a:gd name="connsiteX34" fmla="*/ 973030 w 4770580"/>
              <a:gd name="connsiteY34" fmla="*/ 70 h 1309351"/>
              <a:gd name="connsiteX35" fmla="*/ 1161109 w 4770580"/>
              <a:gd name="connsiteY35" fmla="*/ 108788 h 1309351"/>
              <a:gd name="connsiteX36" fmla="*/ 1205528 w 4770580"/>
              <a:gd name="connsiteY36" fmla="*/ 185726 h 1309351"/>
              <a:gd name="connsiteX37" fmla="*/ 1230238 w 4770580"/>
              <a:gd name="connsiteY37" fmla="*/ 228524 h 1309351"/>
              <a:gd name="connsiteX38" fmla="*/ 1244158 w 4770580"/>
              <a:gd name="connsiteY38" fmla="*/ 204345 h 1309351"/>
              <a:gd name="connsiteX39" fmla="*/ 1287348 w 4770580"/>
              <a:gd name="connsiteY39" fmla="*/ 129321 h 1309351"/>
              <a:gd name="connsiteX40" fmla="*/ 1470329 w 4770580"/>
              <a:gd name="connsiteY40" fmla="*/ 23809 h 1309351"/>
              <a:gd name="connsiteX41" fmla="*/ 4316245 w 4770580"/>
              <a:gd name="connsiteY41" fmla="*/ 23809 h 1309351"/>
              <a:gd name="connsiteX42" fmla="*/ 4497840 w 4770580"/>
              <a:gd name="connsiteY42" fmla="*/ 129321 h 1309351"/>
              <a:gd name="connsiteX43" fmla="*/ 4744589 w 4770580"/>
              <a:gd name="connsiteY43" fmla="*/ 555530 h 1309351"/>
              <a:gd name="connsiteX44" fmla="*/ 4744589 w 4770580"/>
              <a:gd name="connsiteY44" fmla="*/ 766553 h 1309351"/>
              <a:gd name="connsiteX45" fmla="*/ 4497840 w 4770580"/>
              <a:gd name="connsiteY45" fmla="*/ 1191374 h 1309351"/>
              <a:gd name="connsiteX46" fmla="*/ 4316245 w 4770580"/>
              <a:gd name="connsiteY46" fmla="*/ 1296885 h 1309351"/>
              <a:gd name="connsiteX47" fmla="*/ 1470329 w 4770580"/>
              <a:gd name="connsiteY47" fmla="*/ 1296885 h 1309351"/>
              <a:gd name="connsiteX48" fmla="*/ 1287348 w 4770580"/>
              <a:gd name="connsiteY48" fmla="*/ 1191374 h 1309351"/>
              <a:gd name="connsiteX49" fmla="*/ 1227445 w 4770580"/>
              <a:gd name="connsiteY49" fmla="*/ 1087658 h 1309351"/>
              <a:gd name="connsiteX50" fmla="*/ 1226848 w 4770580"/>
              <a:gd name="connsiteY50" fmla="*/ 1086624 h 1309351"/>
              <a:gd name="connsiteX51" fmla="*/ 1222923 w 4770580"/>
              <a:gd name="connsiteY51" fmla="*/ 1093425 h 1309351"/>
              <a:gd name="connsiteX52" fmla="*/ 1161344 w 4770580"/>
              <a:gd name="connsiteY52" fmla="*/ 1200117 h 1309351"/>
              <a:gd name="connsiteX53" fmla="*/ 972144 w 4770580"/>
              <a:gd name="connsiteY53" fmla="*/ 1309351 h 1309351"/>
              <a:gd name="connsiteX54" fmla="*/ 467570 w 4770580"/>
              <a:gd name="connsiteY54" fmla="*/ 1309282 h 1309351"/>
              <a:gd name="connsiteX55" fmla="*/ 279492 w 4770580"/>
              <a:gd name="connsiteY55" fmla="*/ 1200563 h 1309351"/>
              <a:gd name="connsiteX56" fmla="*/ 27144 w 4770580"/>
              <a:gd name="connsiteY56" fmla="*/ 763483 h 1309351"/>
              <a:gd name="connsiteX57" fmla="*/ 27030 w 4770580"/>
              <a:gd name="connsiteY57" fmla="*/ 546244 h 1309351"/>
              <a:gd name="connsiteX58" fmla="*/ 279256 w 4770580"/>
              <a:gd name="connsiteY58" fmla="*/ 109234 h 1309351"/>
              <a:gd name="connsiteX59" fmla="*/ 468456 w 4770580"/>
              <a:gd name="connsiteY59" fmla="*/ 0 h 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70580" h="1309351">
                <a:moveTo>
                  <a:pt x="1518707" y="68270"/>
                </a:moveTo>
                <a:cubicBezTo>
                  <a:pt x="1450415" y="68270"/>
                  <a:pt x="1375427" y="109593"/>
                  <a:pt x="1341950" y="166412"/>
                </a:cubicBezTo>
                <a:cubicBezTo>
                  <a:pt x="1327137" y="191189"/>
                  <a:pt x="1313249" y="214418"/>
                  <a:pt x="1300229" y="236195"/>
                </a:cubicBezTo>
                <a:lnTo>
                  <a:pt x="1266876" y="291983"/>
                </a:lnTo>
                <a:lnTo>
                  <a:pt x="1278103" y="311429"/>
                </a:lnTo>
                <a:cubicBezTo>
                  <a:pt x="1413457" y="545868"/>
                  <a:pt x="1413457" y="545868"/>
                  <a:pt x="1413457" y="545868"/>
                </a:cubicBezTo>
                <a:cubicBezTo>
                  <a:pt x="1449812" y="608837"/>
                  <a:pt x="1450160" y="700826"/>
                  <a:pt x="1413571" y="763108"/>
                </a:cubicBezTo>
                <a:cubicBezTo>
                  <a:pt x="1350514" y="872360"/>
                  <a:pt x="1303222" y="954299"/>
                  <a:pt x="1267753" y="1015754"/>
                </a:cubicBezTo>
                <a:lnTo>
                  <a:pt x="1263392" y="1023311"/>
                </a:lnTo>
                <a:lnTo>
                  <a:pt x="1264931" y="1025879"/>
                </a:lnTo>
                <a:cubicBezTo>
                  <a:pt x="1341950" y="1154283"/>
                  <a:pt x="1341950" y="1154283"/>
                  <a:pt x="1341950" y="1154283"/>
                </a:cubicBezTo>
                <a:cubicBezTo>
                  <a:pt x="1375427" y="1211101"/>
                  <a:pt x="1450415" y="1252423"/>
                  <a:pt x="1518707" y="1252423"/>
                </a:cubicBezTo>
                <a:cubicBezTo>
                  <a:pt x="4267820" y="1252423"/>
                  <a:pt x="4267820" y="1252423"/>
                  <a:pt x="4267820" y="1252423"/>
                </a:cubicBezTo>
                <a:cubicBezTo>
                  <a:pt x="4336113" y="1252423"/>
                  <a:pt x="4409761" y="1211101"/>
                  <a:pt x="4443238" y="1154283"/>
                </a:cubicBezTo>
                <a:cubicBezTo>
                  <a:pt x="4681593" y="759135"/>
                  <a:pt x="4681593" y="759135"/>
                  <a:pt x="4681593" y="759135"/>
                </a:cubicBezTo>
                <a:cubicBezTo>
                  <a:pt x="4715069" y="702316"/>
                  <a:pt x="4715069" y="619669"/>
                  <a:pt x="4681593" y="562851"/>
                </a:cubicBezTo>
                <a:cubicBezTo>
                  <a:pt x="4443238" y="166412"/>
                  <a:pt x="4443238" y="166412"/>
                  <a:pt x="4443238" y="166412"/>
                </a:cubicBezTo>
                <a:cubicBezTo>
                  <a:pt x="4409761" y="109593"/>
                  <a:pt x="4336113" y="68270"/>
                  <a:pt x="4267820" y="68270"/>
                </a:cubicBezTo>
                <a:cubicBezTo>
                  <a:pt x="1518707" y="68270"/>
                  <a:pt x="1518707" y="68270"/>
                  <a:pt x="1518707" y="68270"/>
                </a:cubicBezTo>
                <a:close/>
                <a:moveTo>
                  <a:pt x="720841" y="63932"/>
                </a:moveTo>
                <a:cubicBezTo>
                  <a:pt x="689249" y="63906"/>
                  <a:pt x="657713" y="71290"/>
                  <a:pt x="631877" y="86206"/>
                </a:cubicBezTo>
                <a:lnTo>
                  <a:pt x="273216" y="293279"/>
                </a:lnTo>
                <a:cubicBezTo>
                  <a:pt x="221545" y="323111"/>
                  <a:pt x="183555" y="388340"/>
                  <a:pt x="184004" y="447613"/>
                </a:cubicBezTo>
                <a:cubicBezTo>
                  <a:pt x="184004" y="447613"/>
                  <a:pt x="184004" y="447613"/>
                  <a:pt x="183946" y="861660"/>
                </a:cubicBezTo>
                <a:cubicBezTo>
                  <a:pt x="183968" y="922532"/>
                  <a:pt x="221463" y="987475"/>
                  <a:pt x="273583" y="1016915"/>
                </a:cubicBezTo>
                <a:cubicBezTo>
                  <a:pt x="273583" y="1016915"/>
                  <a:pt x="273583" y="1016915"/>
                  <a:pt x="632187" y="1223889"/>
                </a:cubicBezTo>
                <a:cubicBezTo>
                  <a:pt x="683294" y="1253914"/>
                  <a:pt x="758779" y="1253628"/>
                  <a:pt x="810450" y="1223795"/>
                </a:cubicBezTo>
                <a:cubicBezTo>
                  <a:pt x="810450" y="1223795"/>
                  <a:pt x="810450" y="1223795"/>
                  <a:pt x="1169111" y="1016722"/>
                </a:cubicBezTo>
                <a:cubicBezTo>
                  <a:pt x="1220783" y="986890"/>
                  <a:pt x="1257759" y="922246"/>
                  <a:pt x="1258324" y="862389"/>
                </a:cubicBezTo>
                <a:cubicBezTo>
                  <a:pt x="1258324" y="862389"/>
                  <a:pt x="1258324" y="862389"/>
                  <a:pt x="1258381" y="448342"/>
                </a:cubicBezTo>
                <a:cubicBezTo>
                  <a:pt x="1257932" y="389069"/>
                  <a:pt x="1220437" y="324126"/>
                  <a:pt x="1168744" y="293086"/>
                </a:cubicBezTo>
                <a:cubicBezTo>
                  <a:pt x="1168744" y="293086"/>
                  <a:pt x="1168744" y="293086"/>
                  <a:pt x="810141" y="86112"/>
                </a:cubicBezTo>
                <a:cubicBezTo>
                  <a:pt x="784081" y="71392"/>
                  <a:pt x="752433" y="63958"/>
                  <a:pt x="720841" y="63932"/>
                </a:cubicBezTo>
                <a:close/>
                <a:moveTo>
                  <a:pt x="468456" y="0"/>
                </a:moveTo>
                <a:cubicBezTo>
                  <a:pt x="973030" y="70"/>
                  <a:pt x="973030" y="70"/>
                  <a:pt x="973030" y="70"/>
                </a:cubicBezTo>
                <a:cubicBezTo>
                  <a:pt x="1045975" y="758"/>
                  <a:pt x="1124753" y="45820"/>
                  <a:pt x="1161109" y="108788"/>
                </a:cubicBezTo>
                <a:cubicBezTo>
                  <a:pt x="1176881" y="136106"/>
                  <a:pt x="1191667" y="161717"/>
                  <a:pt x="1205528" y="185726"/>
                </a:cubicBezTo>
                <a:lnTo>
                  <a:pt x="1230238" y="228524"/>
                </a:lnTo>
                <a:lnTo>
                  <a:pt x="1244158" y="204345"/>
                </a:lnTo>
                <a:cubicBezTo>
                  <a:pt x="1257636" y="180932"/>
                  <a:pt x="1272013" y="155958"/>
                  <a:pt x="1287348" y="129321"/>
                </a:cubicBezTo>
                <a:cubicBezTo>
                  <a:pt x="1322004" y="68235"/>
                  <a:pt x="1399632" y="23809"/>
                  <a:pt x="1470329" y="23809"/>
                </a:cubicBezTo>
                <a:cubicBezTo>
                  <a:pt x="1470329" y="23809"/>
                  <a:pt x="1470329" y="23809"/>
                  <a:pt x="4316245" y="23809"/>
                </a:cubicBezTo>
                <a:cubicBezTo>
                  <a:pt x="4386943" y="23809"/>
                  <a:pt x="4463184" y="68235"/>
                  <a:pt x="4497840" y="129321"/>
                </a:cubicBezTo>
                <a:cubicBezTo>
                  <a:pt x="4497840" y="129321"/>
                  <a:pt x="4497840" y="129321"/>
                  <a:pt x="4744589" y="555530"/>
                </a:cubicBezTo>
                <a:cubicBezTo>
                  <a:pt x="4779244" y="616615"/>
                  <a:pt x="4779244" y="705467"/>
                  <a:pt x="4744589" y="766553"/>
                </a:cubicBezTo>
                <a:cubicBezTo>
                  <a:pt x="4744589" y="766553"/>
                  <a:pt x="4744589" y="766553"/>
                  <a:pt x="4497840" y="1191374"/>
                </a:cubicBezTo>
                <a:cubicBezTo>
                  <a:pt x="4463184" y="1252460"/>
                  <a:pt x="4386943" y="1296885"/>
                  <a:pt x="4316245" y="1296885"/>
                </a:cubicBezTo>
                <a:cubicBezTo>
                  <a:pt x="4316245" y="1296885"/>
                  <a:pt x="4316245" y="1296885"/>
                  <a:pt x="1470329" y="1296885"/>
                </a:cubicBezTo>
                <a:cubicBezTo>
                  <a:pt x="1399632" y="1296885"/>
                  <a:pt x="1322004" y="1252460"/>
                  <a:pt x="1287348" y="1191374"/>
                </a:cubicBezTo>
                <a:cubicBezTo>
                  <a:pt x="1287348" y="1191374"/>
                  <a:pt x="1287348" y="1191374"/>
                  <a:pt x="1227445" y="1087658"/>
                </a:cubicBezTo>
                <a:lnTo>
                  <a:pt x="1226848" y="1086624"/>
                </a:lnTo>
                <a:lnTo>
                  <a:pt x="1222923" y="1093425"/>
                </a:lnTo>
                <a:cubicBezTo>
                  <a:pt x="1161344" y="1200117"/>
                  <a:pt x="1161344" y="1200117"/>
                  <a:pt x="1161344" y="1200117"/>
                </a:cubicBezTo>
                <a:cubicBezTo>
                  <a:pt x="1125468" y="1263633"/>
                  <a:pt x="1046325" y="1309326"/>
                  <a:pt x="972144" y="1309351"/>
                </a:cubicBezTo>
                <a:cubicBezTo>
                  <a:pt x="467570" y="1309282"/>
                  <a:pt x="467570" y="1309282"/>
                  <a:pt x="467570" y="1309282"/>
                </a:cubicBezTo>
                <a:cubicBezTo>
                  <a:pt x="395338" y="1309828"/>
                  <a:pt x="315847" y="1263532"/>
                  <a:pt x="279492" y="1200563"/>
                </a:cubicBezTo>
                <a:lnTo>
                  <a:pt x="27144" y="763483"/>
                </a:lnTo>
                <a:cubicBezTo>
                  <a:pt x="-9211" y="700514"/>
                  <a:pt x="-8847" y="609760"/>
                  <a:pt x="27030" y="546244"/>
                </a:cubicBezTo>
                <a:cubicBezTo>
                  <a:pt x="279256" y="109234"/>
                  <a:pt x="279256" y="109234"/>
                  <a:pt x="279256" y="109234"/>
                </a:cubicBezTo>
                <a:cubicBezTo>
                  <a:pt x="317082" y="46239"/>
                  <a:pt x="396225" y="546"/>
                  <a:pt x="468456" y="0"/>
                </a:cubicBezTo>
                <a:close/>
              </a:path>
            </a:pathLst>
          </a:custGeom>
          <a:solidFill>
            <a:srgbClr val="E6B644"/>
          </a:solidFill>
          <a:ln w="19050">
            <a:noFill/>
          </a:ln>
          <a:effectLst>
            <a:softEdge rad="0"/>
          </a:effectLst>
        </p:spPr>
        <p:txBody>
          <a:bodyPr vert="horz" wrap="square" lIns="121866" tIns="60933" rIns="121866" bIns="60933" numCol="1" anchor="t" anchorCtr="0" compatLnSpc="1">
            <a:noAutofit/>
          </a:bodyPr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30"/>
          <p:cNvGrpSpPr/>
          <p:nvPr/>
        </p:nvGrpSpPr>
        <p:grpSpPr>
          <a:xfrm>
            <a:off x="1676233" y="2676414"/>
            <a:ext cx="453484" cy="436168"/>
            <a:chOff x="9791183" y="5224434"/>
            <a:chExt cx="645684" cy="620945"/>
          </a:xfrm>
          <a:solidFill>
            <a:srgbClr val="E6B644"/>
          </a:solidFill>
          <a:effectLst/>
        </p:grpSpPr>
        <p:sp>
          <p:nvSpPr>
            <p:cNvPr id="11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 12"/>
          <p:cNvSpPr/>
          <p:nvPr/>
        </p:nvSpPr>
        <p:spPr bwMode="auto">
          <a:xfrm rot="10800000">
            <a:off x="6068528" y="2281008"/>
            <a:ext cx="4769292" cy="1309175"/>
          </a:xfrm>
          <a:custGeom>
            <a:avLst/>
            <a:gdLst>
              <a:gd name="connsiteX0" fmla="*/ 721107 w 4770580"/>
              <a:gd name="connsiteY0" fmla="*/ 1246288 h 1309351"/>
              <a:gd name="connsiteX1" fmla="*/ 810450 w 4770580"/>
              <a:gd name="connsiteY1" fmla="*/ 1223794 h 1309351"/>
              <a:gd name="connsiteX2" fmla="*/ 1169111 w 4770580"/>
              <a:gd name="connsiteY2" fmla="*/ 1016721 h 1309351"/>
              <a:gd name="connsiteX3" fmla="*/ 1258324 w 4770580"/>
              <a:gd name="connsiteY3" fmla="*/ 862388 h 1309351"/>
              <a:gd name="connsiteX4" fmla="*/ 1258381 w 4770580"/>
              <a:gd name="connsiteY4" fmla="*/ 448341 h 1309351"/>
              <a:gd name="connsiteX5" fmla="*/ 1168744 w 4770580"/>
              <a:gd name="connsiteY5" fmla="*/ 293085 h 1309351"/>
              <a:gd name="connsiteX6" fmla="*/ 810141 w 4770580"/>
              <a:gd name="connsiteY6" fmla="*/ 86111 h 1309351"/>
              <a:gd name="connsiteX7" fmla="*/ 631877 w 4770580"/>
              <a:gd name="connsiteY7" fmla="*/ 86205 h 1309351"/>
              <a:gd name="connsiteX8" fmla="*/ 273216 w 4770580"/>
              <a:gd name="connsiteY8" fmla="*/ 293278 h 1309351"/>
              <a:gd name="connsiteX9" fmla="*/ 184003 w 4770580"/>
              <a:gd name="connsiteY9" fmla="*/ 447612 h 1309351"/>
              <a:gd name="connsiteX10" fmla="*/ 183946 w 4770580"/>
              <a:gd name="connsiteY10" fmla="*/ 861659 h 1309351"/>
              <a:gd name="connsiteX11" fmla="*/ 273583 w 4770580"/>
              <a:gd name="connsiteY11" fmla="*/ 1016914 h 1309351"/>
              <a:gd name="connsiteX12" fmla="*/ 632187 w 4770580"/>
              <a:gd name="connsiteY12" fmla="*/ 1223888 h 1309351"/>
              <a:gd name="connsiteX13" fmla="*/ 721107 w 4770580"/>
              <a:gd name="connsiteY13" fmla="*/ 1246288 h 1309351"/>
              <a:gd name="connsiteX14" fmla="*/ 4267820 w 4770580"/>
              <a:gd name="connsiteY14" fmla="*/ 1252423 h 1309351"/>
              <a:gd name="connsiteX15" fmla="*/ 4443238 w 4770580"/>
              <a:gd name="connsiteY15" fmla="*/ 1154282 h 1309351"/>
              <a:gd name="connsiteX16" fmla="*/ 4681593 w 4770580"/>
              <a:gd name="connsiteY16" fmla="*/ 759135 h 1309351"/>
              <a:gd name="connsiteX17" fmla="*/ 4681593 w 4770580"/>
              <a:gd name="connsiteY17" fmla="*/ 562851 h 1309351"/>
              <a:gd name="connsiteX18" fmla="*/ 4443238 w 4770580"/>
              <a:gd name="connsiteY18" fmla="*/ 166412 h 1309351"/>
              <a:gd name="connsiteX19" fmla="*/ 4267820 w 4770580"/>
              <a:gd name="connsiteY19" fmla="*/ 68271 h 1309351"/>
              <a:gd name="connsiteX20" fmla="*/ 1518707 w 4770580"/>
              <a:gd name="connsiteY20" fmla="*/ 68271 h 1309351"/>
              <a:gd name="connsiteX21" fmla="*/ 1341950 w 4770580"/>
              <a:gd name="connsiteY21" fmla="*/ 166412 h 1309351"/>
              <a:gd name="connsiteX22" fmla="*/ 1300229 w 4770580"/>
              <a:gd name="connsiteY22" fmla="*/ 236195 h 1309351"/>
              <a:gd name="connsiteX23" fmla="*/ 1266876 w 4770580"/>
              <a:gd name="connsiteY23" fmla="*/ 291983 h 1309351"/>
              <a:gd name="connsiteX24" fmla="*/ 1278103 w 4770580"/>
              <a:gd name="connsiteY24" fmla="*/ 311429 h 1309351"/>
              <a:gd name="connsiteX25" fmla="*/ 1413457 w 4770580"/>
              <a:gd name="connsiteY25" fmla="*/ 545868 h 1309351"/>
              <a:gd name="connsiteX26" fmla="*/ 1413571 w 4770580"/>
              <a:gd name="connsiteY26" fmla="*/ 763108 h 1309351"/>
              <a:gd name="connsiteX27" fmla="*/ 1267753 w 4770580"/>
              <a:gd name="connsiteY27" fmla="*/ 1015754 h 1309351"/>
              <a:gd name="connsiteX28" fmla="*/ 1263390 w 4770580"/>
              <a:gd name="connsiteY28" fmla="*/ 1023310 h 1309351"/>
              <a:gd name="connsiteX29" fmla="*/ 1264931 w 4770580"/>
              <a:gd name="connsiteY29" fmla="*/ 1025879 h 1309351"/>
              <a:gd name="connsiteX30" fmla="*/ 1341950 w 4770580"/>
              <a:gd name="connsiteY30" fmla="*/ 1154283 h 1309351"/>
              <a:gd name="connsiteX31" fmla="*/ 1518707 w 4770580"/>
              <a:gd name="connsiteY31" fmla="*/ 1252423 h 1309351"/>
              <a:gd name="connsiteX32" fmla="*/ 4267820 w 4770580"/>
              <a:gd name="connsiteY32" fmla="*/ 1252423 h 1309351"/>
              <a:gd name="connsiteX33" fmla="*/ 972144 w 4770580"/>
              <a:gd name="connsiteY33" fmla="*/ 1309351 h 1309351"/>
              <a:gd name="connsiteX34" fmla="*/ 467570 w 4770580"/>
              <a:gd name="connsiteY34" fmla="*/ 1309282 h 1309351"/>
              <a:gd name="connsiteX35" fmla="*/ 279492 w 4770580"/>
              <a:gd name="connsiteY35" fmla="*/ 1200563 h 1309351"/>
              <a:gd name="connsiteX36" fmla="*/ 27144 w 4770580"/>
              <a:gd name="connsiteY36" fmla="*/ 763483 h 1309351"/>
              <a:gd name="connsiteX37" fmla="*/ 27029 w 4770580"/>
              <a:gd name="connsiteY37" fmla="*/ 546244 h 1309351"/>
              <a:gd name="connsiteX38" fmla="*/ 279256 w 4770580"/>
              <a:gd name="connsiteY38" fmla="*/ 109234 h 1309351"/>
              <a:gd name="connsiteX39" fmla="*/ 468456 w 4770580"/>
              <a:gd name="connsiteY39" fmla="*/ 0 h 1309351"/>
              <a:gd name="connsiteX40" fmla="*/ 973030 w 4770580"/>
              <a:gd name="connsiteY40" fmla="*/ 70 h 1309351"/>
              <a:gd name="connsiteX41" fmla="*/ 1161108 w 4770580"/>
              <a:gd name="connsiteY41" fmla="*/ 108789 h 1309351"/>
              <a:gd name="connsiteX42" fmla="*/ 1205528 w 4770580"/>
              <a:gd name="connsiteY42" fmla="*/ 185726 h 1309351"/>
              <a:gd name="connsiteX43" fmla="*/ 1230238 w 4770580"/>
              <a:gd name="connsiteY43" fmla="*/ 228524 h 1309351"/>
              <a:gd name="connsiteX44" fmla="*/ 1244158 w 4770580"/>
              <a:gd name="connsiteY44" fmla="*/ 204345 h 1309351"/>
              <a:gd name="connsiteX45" fmla="*/ 1287348 w 4770580"/>
              <a:gd name="connsiteY45" fmla="*/ 129321 h 1309351"/>
              <a:gd name="connsiteX46" fmla="*/ 1470329 w 4770580"/>
              <a:gd name="connsiteY46" fmla="*/ 23809 h 1309351"/>
              <a:gd name="connsiteX47" fmla="*/ 4316245 w 4770580"/>
              <a:gd name="connsiteY47" fmla="*/ 23809 h 1309351"/>
              <a:gd name="connsiteX48" fmla="*/ 4497840 w 4770580"/>
              <a:gd name="connsiteY48" fmla="*/ 129321 h 1309351"/>
              <a:gd name="connsiteX49" fmla="*/ 4744589 w 4770580"/>
              <a:gd name="connsiteY49" fmla="*/ 555530 h 1309351"/>
              <a:gd name="connsiteX50" fmla="*/ 4744589 w 4770580"/>
              <a:gd name="connsiteY50" fmla="*/ 766553 h 1309351"/>
              <a:gd name="connsiteX51" fmla="*/ 4497840 w 4770580"/>
              <a:gd name="connsiteY51" fmla="*/ 1191374 h 1309351"/>
              <a:gd name="connsiteX52" fmla="*/ 4316245 w 4770580"/>
              <a:gd name="connsiteY52" fmla="*/ 1296885 h 1309351"/>
              <a:gd name="connsiteX53" fmla="*/ 1470329 w 4770580"/>
              <a:gd name="connsiteY53" fmla="*/ 1296885 h 1309351"/>
              <a:gd name="connsiteX54" fmla="*/ 1287348 w 4770580"/>
              <a:gd name="connsiteY54" fmla="*/ 1191374 h 1309351"/>
              <a:gd name="connsiteX55" fmla="*/ 1227445 w 4770580"/>
              <a:gd name="connsiteY55" fmla="*/ 1087658 h 1309351"/>
              <a:gd name="connsiteX56" fmla="*/ 1226848 w 4770580"/>
              <a:gd name="connsiteY56" fmla="*/ 1086624 h 1309351"/>
              <a:gd name="connsiteX57" fmla="*/ 1222923 w 4770580"/>
              <a:gd name="connsiteY57" fmla="*/ 1093425 h 1309351"/>
              <a:gd name="connsiteX58" fmla="*/ 1161344 w 4770580"/>
              <a:gd name="connsiteY58" fmla="*/ 1200117 h 1309351"/>
              <a:gd name="connsiteX59" fmla="*/ 972144 w 4770580"/>
              <a:gd name="connsiteY59" fmla="*/ 1309351 h 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70580" h="1309351">
                <a:moveTo>
                  <a:pt x="721107" y="1246288"/>
                </a:moveTo>
                <a:cubicBezTo>
                  <a:pt x="752826" y="1246240"/>
                  <a:pt x="784615" y="1238711"/>
                  <a:pt x="810450" y="1223794"/>
                </a:cubicBezTo>
                <a:cubicBezTo>
                  <a:pt x="810450" y="1223794"/>
                  <a:pt x="810450" y="1223794"/>
                  <a:pt x="1169111" y="1016721"/>
                </a:cubicBezTo>
                <a:cubicBezTo>
                  <a:pt x="1220783" y="986889"/>
                  <a:pt x="1257759" y="922245"/>
                  <a:pt x="1258324" y="862388"/>
                </a:cubicBezTo>
                <a:cubicBezTo>
                  <a:pt x="1258324" y="862388"/>
                  <a:pt x="1258324" y="862388"/>
                  <a:pt x="1258381" y="448341"/>
                </a:cubicBezTo>
                <a:cubicBezTo>
                  <a:pt x="1257932" y="389068"/>
                  <a:pt x="1220437" y="324125"/>
                  <a:pt x="1168744" y="293085"/>
                </a:cubicBezTo>
                <a:cubicBezTo>
                  <a:pt x="1168744" y="293085"/>
                  <a:pt x="1168744" y="293085"/>
                  <a:pt x="810141" y="86111"/>
                </a:cubicBezTo>
                <a:cubicBezTo>
                  <a:pt x="758020" y="56672"/>
                  <a:pt x="683549" y="56372"/>
                  <a:pt x="631877" y="86205"/>
                </a:cubicBezTo>
                <a:lnTo>
                  <a:pt x="273216" y="293278"/>
                </a:lnTo>
                <a:cubicBezTo>
                  <a:pt x="221545" y="323110"/>
                  <a:pt x="183555" y="388339"/>
                  <a:pt x="184003" y="447612"/>
                </a:cubicBezTo>
                <a:cubicBezTo>
                  <a:pt x="184003" y="447612"/>
                  <a:pt x="184003" y="447612"/>
                  <a:pt x="183946" y="861659"/>
                </a:cubicBezTo>
                <a:cubicBezTo>
                  <a:pt x="183968" y="922531"/>
                  <a:pt x="221463" y="987474"/>
                  <a:pt x="273583" y="1016914"/>
                </a:cubicBezTo>
                <a:cubicBezTo>
                  <a:pt x="273583" y="1016914"/>
                  <a:pt x="273583" y="1016914"/>
                  <a:pt x="632187" y="1223888"/>
                </a:cubicBezTo>
                <a:cubicBezTo>
                  <a:pt x="657740" y="1238900"/>
                  <a:pt x="689388" y="1246335"/>
                  <a:pt x="721107" y="1246288"/>
                </a:cubicBezTo>
                <a:close/>
                <a:moveTo>
                  <a:pt x="4267820" y="1252423"/>
                </a:moveTo>
                <a:cubicBezTo>
                  <a:pt x="4336113" y="1252423"/>
                  <a:pt x="4409761" y="1211101"/>
                  <a:pt x="4443238" y="1154282"/>
                </a:cubicBezTo>
                <a:cubicBezTo>
                  <a:pt x="4681593" y="759135"/>
                  <a:pt x="4681593" y="759135"/>
                  <a:pt x="4681593" y="759135"/>
                </a:cubicBezTo>
                <a:cubicBezTo>
                  <a:pt x="4715069" y="702316"/>
                  <a:pt x="4715069" y="619669"/>
                  <a:pt x="4681593" y="562851"/>
                </a:cubicBezTo>
                <a:cubicBezTo>
                  <a:pt x="4443238" y="166412"/>
                  <a:pt x="4443238" y="166412"/>
                  <a:pt x="4443238" y="166412"/>
                </a:cubicBezTo>
                <a:cubicBezTo>
                  <a:pt x="4409761" y="109594"/>
                  <a:pt x="4336113" y="68271"/>
                  <a:pt x="4267820" y="68271"/>
                </a:cubicBezTo>
                <a:cubicBezTo>
                  <a:pt x="1518707" y="68271"/>
                  <a:pt x="1518707" y="68271"/>
                  <a:pt x="1518707" y="68271"/>
                </a:cubicBezTo>
                <a:cubicBezTo>
                  <a:pt x="1450414" y="68271"/>
                  <a:pt x="1375426" y="109594"/>
                  <a:pt x="1341950" y="166412"/>
                </a:cubicBezTo>
                <a:cubicBezTo>
                  <a:pt x="1327136" y="191189"/>
                  <a:pt x="1313249" y="214418"/>
                  <a:pt x="1300229" y="236195"/>
                </a:cubicBezTo>
                <a:lnTo>
                  <a:pt x="1266876" y="291983"/>
                </a:lnTo>
                <a:lnTo>
                  <a:pt x="1278103" y="311429"/>
                </a:lnTo>
                <a:cubicBezTo>
                  <a:pt x="1413457" y="545868"/>
                  <a:pt x="1413457" y="545868"/>
                  <a:pt x="1413457" y="545868"/>
                </a:cubicBezTo>
                <a:cubicBezTo>
                  <a:pt x="1449811" y="608837"/>
                  <a:pt x="1450160" y="700826"/>
                  <a:pt x="1413571" y="763108"/>
                </a:cubicBezTo>
                <a:cubicBezTo>
                  <a:pt x="1350514" y="872360"/>
                  <a:pt x="1303222" y="954299"/>
                  <a:pt x="1267753" y="1015754"/>
                </a:cubicBezTo>
                <a:lnTo>
                  <a:pt x="1263390" y="1023310"/>
                </a:lnTo>
                <a:lnTo>
                  <a:pt x="1264931" y="1025879"/>
                </a:lnTo>
                <a:cubicBezTo>
                  <a:pt x="1341950" y="1154283"/>
                  <a:pt x="1341950" y="1154283"/>
                  <a:pt x="1341950" y="1154283"/>
                </a:cubicBezTo>
                <a:cubicBezTo>
                  <a:pt x="1375426" y="1211101"/>
                  <a:pt x="1450414" y="1252423"/>
                  <a:pt x="1518707" y="1252423"/>
                </a:cubicBezTo>
                <a:cubicBezTo>
                  <a:pt x="4267820" y="1252423"/>
                  <a:pt x="4267820" y="1252423"/>
                  <a:pt x="4267820" y="1252423"/>
                </a:cubicBezTo>
                <a:close/>
                <a:moveTo>
                  <a:pt x="972144" y="1309351"/>
                </a:moveTo>
                <a:cubicBezTo>
                  <a:pt x="467570" y="1309282"/>
                  <a:pt x="467570" y="1309282"/>
                  <a:pt x="467570" y="1309282"/>
                </a:cubicBezTo>
                <a:cubicBezTo>
                  <a:pt x="395338" y="1309828"/>
                  <a:pt x="315847" y="1263532"/>
                  <a:pt x="279492" y="1200563"/>
                </a:cubicBezTo>
                <a:lnTo>
                  <a:pt x="27144" y="763483"/>
                </a:lnTo>
                <a:cubicBezTo>
                  <a:pt x="-9211" y="700514"/>
                  <a:pt x="-8847" y="609760"/>
                  <a:pt x="27029" y="546244"/>
                </a:cubicBezTo>
                <a:cubicBezTo>
                  <a:pt x="279256" y="109234"/>
                  <a:pt x="279256" y="109234"/>
                  <a:pt x="279256" y="109234"/>
                </a:cubicBezTo>
                <a:cubicBezTo>
                  <a:pt x="317082" y="46239"/>
                  <a:pt x="396224" y="546"/>
                  <a:pt x="468456" y="0"/>
                </a:cubicBezTo>
                <a:cubicBezTo>
                  <a:pt x="973030" y="70"/>
                  <a:pt x="973030" y="70"/>
                  <a:pt x="973030" y="70"/>
                </a:cubicBezTo>
                <a:cubicBezTo>
                  <a:pt x="1045975" y="758"/>
                  <a:pt x="1124753" y="45820"/>
                  <a:pt x="1161108" y="108789"/>
                </a:cubicBezTo>
                <a:cubicBezTo>
                  <a:pt x="1176880" y="136106"/>
                  <a:pt x="1191666" y="161717"/>
                  <a:pt x="1205528" y="185726"/>
                </a:cubicBezTo>
                <a:lnTo>
                  <a:pt x="1230238" y="228524"/>
                </a:lnTo>
                <a:lnTo>
                  <a:pt x="1244158" y="204345"/>
                </a:lnTo>
                <a:cubicBezTo>
                  <a:pt x="1257636" y="180932"/>
                  <a:pt x="1272013" y="155958"/>
                  <a:pt x="1287348" y="129321"/>
                </a:cubicBezTo>
                <a:cubicBezTo>
                  <a:pt x="1322004" y="68235"/>
                  <a:pt x="1399632" y="23809"/>
                  <a:pt x="1470329" y="23809"/>
                </a:cubicBezTo>
                <a:cubicBezTo>
                  <a:pt x="1470329" y="23809"/>
                  <a:pt x="1470329" y="23809"/>
                  <a:pt x="4316245" y="23809"/>
                </a:cubicBezTo>
                <a:cubicBezTo>
                  <a:pt x="4386943" y="23809"/>
                  <a:pt x="4463184" y="68235"/>
                  <a:pt x="4497840" y="129321"/>
                </a:cubicBezTo>
                <a:cubicBezTo>
                  <a:pt x="4497840" y="129321"/>
                  <a:pt x="4497840" y="129321"/>
                  <a:pt x="4744589" y="555530"/>
                </a:cubicBezTo>
                <a:cubicBezTo>
                  <a:pt x="4779244" y="616615"/>
                  <a:pt x="4779244" y="705467"/>
                  <a:pt x="4744589" y="766553"/>
                </a:cubicBezTo>
                <a:cubicBezTo>
                  <a:pt x="4744589" y="766553"/>
                  <a:pt x="4744589" y="766553"/>
                  <a:pt x="4497840" y="1191374"/>
                </a:cubicBezTo>
                <a:cubicBezTo>
                  <a:pt x="4463184" y="1252459"/>
                  <a:pt x="4386943" y="1296885"/>
                  <a:pt x="4316245" y="1296885"/>
                </a:cubicBezTo>
                <a:cubicBezTo>
                  <a:pt x="4316245" y="1296885"/>
                  <a:pt x="4316245" y="1296885"/>
                  <a:pt x="1470329" y="1296885"/>
                </a:cubicBezTo>
                <a:cubicBezTo>
                  <a:pt x="1399632" y="1296885"/>
                  <a:pt x="1322004" y="1252460"/>
                  <a:pt x="1287348" y="1191374"/>
                </a:cubicBezTo>
                <a:cubicBezTo>
                  <a:pt x="1287348" y="1191374"/>
                  <a:pt x="1287348" y="1191374"/>
                  <a:pt x="1227445" y="1087658"/>
                </a:cubicBezTo>
                <a:lnTo>
                  <a:pt x="1226848" y="1086624"/>
                </a:lnTo>
                <a:lnTo>
                  <a:pt x="1222923" y="1093425"/>
                </a:lnTo>
                <a:cubicBezTo>
                  <a:pt x="1161344" y="1200117"/>
                  <a:pt x="1161344" y="1200117"/>
                  <a:pt x="1161344" y="1200117"/>
                </a:cubicBezTo>
                <a:cubicBezTo>
                  <a:pt x="1125468" y="1263633"/>
                  <a:pt x="1046325" y="1309326"/>
                  <a:pt x="972144" y="1309351"/>
                </a:cubicBezTo>
                <a:close/>
              </a:path>
            </a:pathLst>
          </a:custGeom>
          <a:solidFill>
            <a:srgbClr val="E7A523"/>
          </a:solidFill>
          <a:ln w="19050">
            <a:noFill/>
          </a:ln>
          <a:effectLst>
            <a:softEdge rad="0"/>
          </a:effectLst>
        </p:spPr>
        <p:txBody>
          <a:bodyPr vert="horz" wrap="square" lIns="121866" tIns="60933" rIns="121866" bIns="60933" numCol="1" anchor="t" anchorCtr="0" compatLnSpc="1">
            <a:noAutofit/>
          </a:bodyPr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223"/>
          <p:cNvSpPr/>
          <p:nvPr/>
        </p:nvSpPr>
        <p:spPr bwMode="auto">
          <a:xfrm>
            <a:off x="9917028" y="2748787"/>
            <a:ext cx="442628" cy="359030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rgbClr val="E7A523"/>
          </a:solidFill>
          <a:ln>
            <a:noFill/>
          </a:ln>
          <a:effectLst/>
        </p:spPr>
        <p:txBody>
          <a:bodyPr vert="horz" wrap="square" lIns="121866" tIns="60933" rIns="121866" bIns="60933" numCol="1" anchor="t" anchorCtr="0" compatLnSpc="1"/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 bwMode="auto">
          <a:xfrm>
            <a:off x="1299478" y="4216074"/>
            <a:ext cx="4769291" cy="1309176"/>
          </a:xfrm>
          <a:custGeom>
            <a:avLst/>
            <a:gdLst>
              <a:gd name="connsiteX0" fmla="*/ 1518707 w 4770580"/>
              <a:gd name="connsiteY0" fmla="*/ 68271 h 1309352"/>
              <a:gd name="connsiteX1" fmla="*/ 1341950 w 4770580"/>
              <a:gd name="connsiteY1" fmla="*/ 166412 h 1309352"/>
              <a:gd name="connsiteX2" fmla="*/ 1300229 w 4770580"/>
              <a:gd name="connsiteY2" fmla="*/ 236195 h 1309352"/>
              <a:gd name="connsiteX3" fmla="*/ 1266876 w 4770580"/>
              <a:gd name="connsiteY3" fmla="*/ 291983 h 1309352"/>
              <a:gd name="connsiteX4" fmla="*/ 1278103 w 4770580"/>
              <a:gd name="connsiteY4" fmla="*/ 311429 h 1309352"/>
              <a:gd name="connsiteX5" fmla="*/ 1413457 w 4770580"/>
              <a:gd name="connsiteY5" fmla="*/ 545868 h 1309352"/>
              <a:gd name="connsiteX6" fmla="*/ 1413571 w 4770580"/>
              <a:gd name="connsiteY6" fmla="*/ 763108 h 1309352"/>
              <a:gd name="connsiteX7" fmla="*/ 1267753 w 4770580"/>
              <a:gd name="connsiteY7" fmla="*/ 1015754 h 1309352"/>
              <a:gd name="connsiteX8" fmla="*/ 1263392 w 4770580"/>
              <a:gd name="connsiteY8" fmla="*/ 1023311 h 1309352"/>
              <a:gd name="connsiteX9" fmla="*/ 1264931 w 4770580"/>
              <a:gd name="connsiteY9" fmla="*/ 1025879 h 1309352"/>
              <a:gd name="connsiteX10" fmla="*/ 1341950 w 4770580"/>
              <a:gd name="connsiteY10" fmla="*/ 1154283 h 1309352"/>
              <a:gd name="connsiteX11" fmla="*/ 1518707 w 4770580"/>
              <a:gd name="connsiteY11" fmla="*/ 1252423 h 1309352"/>
              <a:gd name="connsiteX12" fmla="*/ 4267820 w 4770580"/>
              <a:gd name="connsiteY12" fmla="*/ 1252423 h 1309352"/>
              <a:gd name="connsiteX13" fmla="*/ 4443238 w 4770580"/>
              <a:gd name="connsiteY13" fmla="*/ 1154283 h 1309352"/>
              <a:gd name="connsiteX14" fmla="*/ 4681593 w 4770580"/>
              <a:gd name="connsiteY14" fmla="*/ 759135 h 1309352"/>
              <a:gd name="connsiteX15" fmla="*/ 4681593 w 4770580"/>
              <a:gd name="connsiteY15" fmla="*/ 562852 h 1309352"/>
              <a:gd name="connsiteX16" fmla="*/ 4443238 w 4770580"/>
              <a:gd name="connsiteY16" fmla="*/ 166412 h 1309352"/>
              <a:gd name="connsiteX17" fmla="*/ 4267820 w 4770580"/>
              <a:gd name="connsiteY17" fmla="*/ 68271 h 1309352"/>
              <a:gd name="connsiteX18" fmla="*/ 1518707 w 4770580"/>
              <a:gd name="connsiteY18" fmla="*/ 68271 h 1309352"/>
              <a:gd name="connsiteX19" fmla="*/ 720841 w 4770580"/>
              <a:gd name="connsiteY19" fmla="*/ 63931 h 1309352"/>
              <a:gd name="connsiteX20" fmla="*/ 631877 w 4770580"/>
              <a:gd name="connsiteY20" fmla="*/ 86205 h 1309352"/>
              <a:gd name="connsiteX21" fmla="*/ 273216 w 4770580"/>
              <a:gd name="connsiteY21" fmla="*/ 293278 h 1309352"/>
              <a:gd name="connsiteX22" fmla="*/ 184004 w 4770580"/>
              <a:gd name="connsiteY22" fmla="*/ 447612 h 1309352"/>
              <a:gd name="connsiteX23" fmla="*/ 183946 w 4770580"/>
              <a:gd name="connsiteY23" fmla="*/ 861659 h 1309352"/>
              <a:gd name="connsiteX24" fmla="*/ 273583 w 4770580"/>
              <a:gd name="connsiteY24" fmla="*/ 1016914 h 1309352"/>
              <a:gd name="connsiteX25" fmla="*/ 632187 w 4770580"/>
              <a:gd name="connsiteY25" fmla="*/ 1223888 h 1309352"/>
              <a:gd name="connsiteX26" fmla="*/ 810450 w 4770580"/>
              <a:gd name="connsiteY26" fmla="*/ 1223795 h 1309352"/>
              <a:gd name="connsiteX27" fmla="*/ 1169111 w 4770580"/>
              <a:gd name="connsiteY27" fmla="*/ 1016722 h 1309352"/>
              <a:gd name="connsiteX28" fmla="*/ 1258324 w 4770580"/>
              <a:gd name="connsiteY28" fmla="*/ 862388 h 1309352"/>
              <a:gd name="connsiteX29" fmla="*/ 1258381 w 4770580"/>
              <a:gd name="connsiteY29" fmla="*/ 448341 h 1309352"/>
              <a:gd name="connsiteX30" fmla="*/ 1168744 w 4770580"/>
              <a:gd name="connsiteY30" fmla="*/ 293085 h 1309352"/>
              <a:gd name="connsiteX31" fmla="*/ 810141 w 4770580"/>
              <a:gd name="connsiteY31" fmla="*/ 86111 h 1309352"/>
              <a:gd name="connsiteX32" fmla="*/ 720841 w 4770580"/>
              <a:gd name="connsiteY32" fmla="*/ 63931 h 1309352"/>
              <a:gd name="connsiteX33" fmla="*/ 468456 w 4770580"/>
              <a:gd name="connsiteY33" fmla="*/ 0 h 1309352"/>
              <a:gd name="connsiteX34" fmla="*/ 973030 w 4770580"/>
              <a:gd name="connsiteY34" fmla="*/ 70 h 1309352"/>
              <a:gd name="connsiteX35" fmla="*/ 1161109 w 4770580"/>
              <a:gd name="connsiteY35" fmla="*/ 108789 h 1309352"/>
              <a:gd name="connsiteX36" fmla="*/ 1205528 w 4770580"/>
              <a:gd name="connsiteY36" fmla="*/ 185726 h 1309352"/>
              <a:gd name="connsiteX37" fmla="*/ 1230238 w 4770580"/>
              <a:gd name="connsiteY37" fmla="*/ 228524 h 1309352"/>
              <a:gd name="connsiteX38" fmla="*/ 1244158 w 4770580"/>
              <a:gd name="connsiteY38" fmla="*/ 204345 h 1309352"/>
              <a:gd name="connsiteX39" fmla="*/ 1287348 w 4770580"/>
              <a:gd name="connsiteY39" fmla="*/ 129321 h 1309352"/>
              <a:gd name="connsiteX40" fmla="*/ 1470329 w 4770580"/>
              <a:gd name="connsiteY40" fmla="*/ 23809 h 1309352"/>
              <a:gd name="connsiteX41" fmla="*/ 4316245 w 4770580"/>
              <a:gd name="connsiteY41" fmla="*/ 23809 h 1309352"/>
              <a:gd name="connsiteX42" fmla="*/ 4497840 w 4770580"/>
              <a:gd name="connsiteY42" fmla="*/ 129321 h 1309352"/>
              <a:gd name="connsiteX43" fmla="*/ 4744589 w 4770580"/>
              <a:gd name="connsiteY43" fmla="*/ 555530 h 1309352"/>
              <a:gd name="connsiteX44" fmla="*/ 4744589 w 4770580"/>
              <a:gd name="connsiteY44" fmla="*/ 766553 h 1309352"/>
              <a:gd name="connsiteX45" fmla="*/ 4497840 w 4770580"/>
              <a:gd name="connsiteY45" fmla="*/ 1191374 h 1309352"/>
              <a:gd name="connsiteX46" fmla="*/ 4316245 w 4770580"/>
              <a:gd name="connsiteY46" fmla="*/ 1296885 h 1309352"/>
              <a:gd name="connsiteX47" fmla="*/ 1470329 w 4770580"/>
              <a:gd name="connsiteY47" fmla="*/ 1296885 h 1309352"/>
              <a:gd name="connsiteX48" fmla="*/ 1287348 w 4770580"/>
              <a:gd name="connsiteY48" fmla="*/ 1191374 h 1309352"/>
              <a:gd name="connsiteX49" fmla="*/ 1227445 w 4770580"/>
              <a:gd name="connsiteY49" fmla="*/ 1087658 h 1309352"/>
              <a:gd name="connsiteX50" fmla="*/ 1226848 w 4770580"/>
              <a:gd name="connsiteY50" fmla="*/ 1086625 h 1309352"/>
              <a:gd name="connsiteX51" fmla="*/ 1222923 w 4770580"/>
              <a:gd name="connsiteY51" fmla="*/ 1093425 h 1309352"/>
              <a:gd name="connsiteX52" fmla="*/ 1161344 w 4770580"/>
              <a:gd name="connsiteY52" fmla="*/ 1200117 h 1309352"/>
              <a:gd name="connsiteX53" fmla="*/ 972144 w 4770580"/>
              <a:gd name="connsiteY53" fmla="*/ 1309352 h 1309352"/>
              <a:gd name="connsiteX54" fmla="*/ 467570 w 4770580"/>
              <a:gd name="connsiteY54" fmla="*/ 1309282 h 1309352"/>
              <a:gd name="connsiteX55" fmla="*/ 279492 w 4770580"/>
              <a:gd name="connsiteY55" fmla="*/ 1200563 h 1309352"/>
              <a:gd name="connsiteX56" fmla="*/ 27144 w 4770580"/>
              <a:gd name="connsiteY56" fmla="*/ 763483 h 1309352"/>
              <a:gd name="connsiteX57" fmla="*/ 27030 w 4770580"/>
              <a:gd name="connsiteY57" fmla="*/ 546244 h 1309352"/>
              <a:gd name="connsiteX58" fmla="*/ 279256 w 4770580"/>
              <a:gd name="connsiteY58" fmla="*/ 109234 h 1309352"/>
              <a:gd name="connsiteX59" fmla="*/ 468456 w 4770580"/>
              <a:gd name="connsiteY59" fmla="*/ 0 h 130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70580" h="1309352">
                <a:moveTo>
                  <a:pt x="1518707" y="68271"/>
                </a:moveTo>
                <a:cubicBezTo>
                  <a:pt x="1450415" y="68271"/>
                  <a:pt x="1375427" y="109594"/>
                  <a:pt x="1341950" y="166412"/>
                </a:cubicBezTo>
                <a:cubicBezTo>
                  <a:pt x="1327137" y="191189"/>
                  <a:pt x="1313249" y="214418"/>
                  <a:pt x="1300229" y="236195"/>
                </a:cubicBezTo>
                <a:lnTo>
                  <a:pt x="1266876" y="291983"/>
                </a:lnTo>
                <a:lnTo>
                  <a:pt x="1278103" y="311429"/>
                </a:lnTo>
                <a:cubicBezTo>
                  <a:pt x="1413457" y="545868"/>
                  <a:pt x="1413457" y="545868"/>
                  <a:pt x="1413457" y="545868"/>
                </a:cubicBezTo>
                <a:cubicBezTo>
                  <a:pt x="1449812" y="608837"/>
                  <a:pt x="1450160" y="700827"/>
                  <a:pt x="1413571" y="763108"/>
                </a:cubicBezTo>
                <a:cubicBezTo>
                  <a:pt x="1350514" y="872360"/>
                  <a:pt x="1303222" y="954300"/>
                  <a:pt x="1267753" y="1015754"/>
                </a:cubicBezTo>
                <a:lnTo>
                  <a:pt x="1263392" y="1023311"/>
                </a:lnTo>
                <a:lnTo>
                  <a:pt x="1264931" y="1025879"/>
                </a:lnTo>
                <a:cubicBezTo>
                  <a:pt x="1341950" y="1154283"/>
                  <a:pt x="1341950" y="1154283"/>
                  <a:pt x="1341950" y="1154283"/>
                </a:cubicBezTo>
                <a:cubicBezTo>
                  <a:pt x="1375427" y="1211101"/>
                  <a:pt x="1450415" y="1252423"/>
                  <a:pt x="1518707" y="1252423"/>
                </a:cubicBezTo>
                <a:cubicBezTo>
                  <a:pt x="4267820" y="1252423"/>
                  <a:pt x="4267820" y="1252423"/>
                  <a:pt x="4267820" y="1252423"/>
                </a:cubicBezTo>
                <a:cubicBezTo>
                  <a:pt x="4336113" y="1252423"/>
                  <a:pt x="4409761" y="1211101"/>
                  <a:pt x="4443238" y="1154283"/>
                </a:cubicBezTo>
                <a:cubicBezTo>
                  <a:pt x="4681593" y="759135"/>
                  <a:pt x="4681593" y="759135"/>
                  <a:pt x="4681593" y="759135"/>
                </a:cubicBezTo>
                <a:cubicBezTo>
                  <a:pt x="4715069" y="702316"/>
                  <a:pt x="4715069" y="619670"/>
                  <a:pt x="4681593" y="562852"/>
                </a:cubicBezTo>
                <a:cubicBezTo>
                  <a:pt x="4443238" y="166412"/>
                  <a:pt x="4443238" y="166412"/>
                  <a:pt x="4443238" y="166412"/>
                </a:cubicBezTo>
                <a:cubicBezTo>
                  <a:pt x="4409761" y="109594"/>
                  <a:pt x="4336113" y="68271"/>
                  <a:pt x="4267820" y="68271"/>
                </a:cubicBezTo>
                <a:cubicBezTo>
                  <a:pt x="1518707" y="68271"/>
                  <a:pt x="1518707" y="68271"/>
                  <a:pt x="1518707" y="68271"/>
                </a:cubicBezTo>
                <a:close/>
                <a:moveTo>
                  <a:pt x="720841" y="63931"/>
                </a:moveTo>
                <a:cubicBezTo>
                  <a:pt x="689249" y="63905"/>
                  <a:pt x="657713" y="71289"/>
                  <a:pt x="631877" y="86205"/>
                </a:cubicBezTo>
                <a:lnTo>
                  <a:pt x="273216" y="293278"/>
                </a:lnTo>
                <a:cubicBezTo>
                  <a:pt x="221545" y="323111"/>
                  <a:pt x="183555" y="388340"/>
                  <a:pt x="184004" y="447612"/>
                </a:cubicBezTo>
                <a:cubicBezTo>
                  <a:pt x="184004" y="447612"/>
                  <a:pt x="184004" y="447612"/>
                  <a:pt x="183946" y="861659"/>
                </a:cubicBezTo>
                <a:cubicBezTo>
                  <a:pt x="183968" y="922531"/>
                  <a:pt x="221463" y="987474"/>
                  <a:pt x="273583" y="1016914"/>
                </a:cubicBezTo>
                <a:cubicBezTo>
                  <a:pt x="273583" y="1016914"/>
                  <a:pt x="273583" y="1016914"/>
                  <a:pt x="632187" y="1223888"/>
                </a:cubicBezTo>
                <a:cubicBezTo>
                  <a:pt x="683294" y="1253913"/>
                  <a:pt x="758779" y="1253627"/>
                  <a:pt x="810450" y="1223795"/>
                </a:cubicBezTo>
                <a:cubicBezTo>
                  <a:pt x="810450" y="1223795"/>
                  <a:pt x="810450" y="1223795"/>
                  <a:pt x="1169111" y="1016722"/>
                </a:cubicBezTo>
                <a:cubicBezTo>
                  <a:pt x="1220783" y="986889"/>
                  <a:pt x="1257759" y="922245"/>
                  <a:pt x="1258324" y="862388"/>
                </a:cubicBezTo>
                <a:cubicBezTo>
                  <a:pt x="1258324" y="862388"/>
                  <a:pt x="1258324" y="862388"/>
                  <a:pt x="1258381" y="448341"/>
                </a:cubicBezTo>
                <a:cubicBezTo>
                  <a:pt x="1257932" y="389068"/>
                  <a:pt x="1220437" y="324125"/>
                  <a:pt x="1168744" y="293085"/>
                </a:cubicBezTo>
                <a:cubicBezTo>
                  <a:pt x="1168744" y="293085"/>
                  <a:pt x="1168744" y="293085"/>
                  <a:pt x="810141" y="86111"/>
                </a:cubicBezTo>
                <a:cubicBezTo>
                  <a:pt x="784081" y="71392"/>
                  <a:pt x="752433" y="63957"/>
                  <a:pt x="720841" y="63931"/>
                </a:cubicBezTo>
                <a:close/>
                <a:moveTo>
                  <a:pt x="468456" y="0"/>
                </a:moveTo>
                <a:cubicBezTo>
                  <a:pt x="973030" y="70"/>
                  <a:pt x="973030" y="70"/>
                  <a:pt x="973030" y="70"/>
                </a:cubicBezTo>
                <a:cubicBezTo>
                  <a:pt x="1045975" y="758"/>
                  <a:pt x="1124753" y="45820"/>
                  <a:pt x="1161109" y="108789"/>
                </a:cubicBezTo>
                <a:cubicBezTo>
                  <a:pt x="1176881" y="136106"/>
                  <a:pt x="1191666" y="161717"/>
                  <a:pt x="1205528" y="185726"/>
                </a:cubicBezTo>
                <a:lnTo>
                  <a:pt x="1230238" y="228524"/>
                </a:lnTo>
                <a:lnTo>
                  <a:pt x="1244158" y="204345"/>
                </a:lnTo>
                <a:cubicBezTo>
                  <a:pt x="1257636" y="180932"/>
                  <a:pt x="1272013" y="155959"/>
                  <a:pt x="1287348" y="129321"/>
                </a:cubicBezTo>
                <a:cubicBezTo>
                  <a:pt x="1322004" y="68235"/>
                  <a:pt x="1399632" y="23809"/>
                  <a:pt x="1470329" y="23809"/>
                </a:cubicBezTo>
                <a:cubicBezTo>
                  <a:pt x="1470329" y="23809"/>
                  <a:pt x="1470329" y="23809"/>
                  <a:pt x="4316245" y="23809"/>
                </a:cubicBezTo>
                <a:cubicBezTo>
                  <a:pt x="4386943" y="23809"/>
                  <a:pt x="4463184" y="68235"/>
                  <a:pt x="4497840" y="129321"/>
                </a:cubicBezTo>
                <a:cubicBezTo>
                  <a:pt x="4497840" y="129321"/>
                  <a:pt x="4497840" y="129321"/>
                  <a:pt x="4744589" y="555530"/>
                </a:cubicBezTo>
                <a:cubicBezTo>
                  <a:pt x="4779244" y="616615"/>
                  <a:pt x="4779244" y="705467"/>
                  <a:pt x="4744589" y="766553"/>
                </a:cubicBezTo>
                <a:cubicBezTo>
                  <a:pt x="4744589" y="766553"/>
                  <a:pt x="4744589" y="766553"/>
                  <a:pt x="4497840" y="1191374"/>
                </a:cubicBezTo>
                <a:cubicBezTo>
                  <a:pt x="4463184" y="1252460"/>
                  <a:pt x="4386943" y="1296885"/>
                  <a:pt x="4316245" y="1296885"/>
                </a:cubicBezTo>
                <a:cubicBezTo>
                  <a:pt x="4316245" y="1296885"/>
                  <a:pt x="4316245" y="1296885"/>
                  <a:pt x="1470329" y="1296885"/>
                </a:cubicBezTo>
                <a:cubicBezTo>
                  <a:pt x="1399632" y="1296885"/>
                  <a:pt x="1322004" y="1252460"/>
                  <a:pt x="1287348" y="1191374"/>
                </a:cubicBezTo>
                <a:cubicBezTo>
                  <a:pt x="1287348" y="1191374"/>
                  <a:pt x="1287348" y="1191374"/>
                  <a:pt x="1227445" y="1087658"/>
                </a:cubicBezTo>
                <a:lnTo>
                  <a:pt x="1226848" y="1086625"/>
                </a:lnTo>
                <a:lnTo>
                  <a:pt x="1222923" y="1093425"/>
                </a:lnTo>
                <a:cubicBezTo>
                  <a:pt x="1161344" y="1200117"/>
                  <a:pt x="1161344" y="1200117"/>
                  <a:pt x="1161344" y="1200117"/>
                </a:cubicBezTo>
                <a:cubicBezTo>
                  <a:pt x="1125468" y="1263633"/>
                  <a:pt x="1046325" y="1309326"/>
                  <a:pt x="972144" y="1309352"/>
                </a:cubicBezTo>
                <a:cubicBezTo>
                  <a:pt x="467570" y="1309282"/>
                  <a:pt x="467570" y="1309282"/>
                  <a:pt x="467570" y="1309282"/>
                </a:cubicBezTo>
                <a:cubicBezTo>
                  <a:pt x="395338" y="1309828"/>
                  <a:pt x="315847" y="1263532"/>
                  <a:pt x="279492" y="1200563"/>
                </a:cubicBezTo>
                <a:lnTo>
                  <a:pt x="27144" y="763483"/>
                </a:lnTo>
                <a:cubicBezTo>
                  <a:pt x="-9211" y="700514"/>
                  <a:pt x="-8847" y="609760"/>
                  <a:pt x="27030" y="546244"/>
                </a:cubicBezTo>
                <a:cubicBezTo>
                  <a:pt x="279256" y="109234"/>
                  <a:pt x="279256" y="109234"/>
                  <a:pt x="279256" y="109234"/>
                </a:cubicBezTo>
                <a:cubicBezTo>
                  <a:pt x="317082" y="46239"/>
                  <a:pt x="396224" y="546"/>
                  <a:pt x="468456" y="0"/>
                </a:cubicBezTo>
                <a:close/>
              </a:path>
            </a:pathLst>
          </a:custGeom>
          <a:solidFill>
            <a:srgbClr val="CC8620"/>
          </a:solidFill>
          <a:ln w="19050">
            <a:noFill/>
          </a:ln>
          <a:effectLst>
            <a:softEdge rad="0"/>
          </a:effectLst>
        </p:spPr>
        <p:txBody>
          <a:bodyPr vert="horz" wrap="square" lIns="121866" tIns="60933" rIns="121866" bIns="60933" numCol="1" anchor="t" anchorCtr="0" compatLnSpc="1">
            <a:noAutofit/>
          </a:bodyPr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33"/>
          <p:cNvGrpSpPr/>
          <p:nvPr/>
        </p:nvGrpSpPr>
        <p:grpSpPr>
          <a:xfrm>
            <a:off x="1834394" y="4615621"/>
            <a:ext cx="364131" cy="539635"/>
            <a:chOff x="1788810" y="2276744"/>
            <a:chExt cx="392113" cy="581026"/>
          </a:xfrm>
          <a:solidFill>
            <a:srgbClr val="CC8620"/>
          </a:solidFill>
          <a:effectLst/>
        </p:grpSpPr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 bwMode="auto">
          <a:xfrm rot="10800000">
            <a:off x="6136912" y="4177153"/>
            <a:ext cx="4769292" cy="1309176"/>
          </a:xfrm>
          <a:custGeom>
            <a:avLst/>
            <a:gdLst>
              <a:gd name="connsiteX0" fmla="*/ 721108 w 4770580"/>
              <a:gd name="connsiteY0" fmla="*/ 1246289 h 1309353"/>
              <a:gd name="connsiteX1" fmla="*/ 810451 w 4770580"/>
              <a:gd name="connsiteY1" fmla="*/ 1223796 h 1309353"/>
              <a:gd name="connsiteX2" fmla="*/ 1169112 w 4770580"/>
              <a:gd name="connsiteY2" fmla="*/ 1016723 h 1309353"/>
              <a:gd name="connsiteX3" fmla="*/ 1258325 w 4770580"/>
              <a:gd name="connsiteY3" fmla="*/ 862389 h 1309353"/>
              <a:gd name="connsiteX4" fmla="*/ 1258382 w 4770580"/>
              <a:gd name="connsiteY4" fmla="*/ 448342 h 1309353"/>
              <a:gd name="connsiteX5" fmla="*/ 1168745 w 4770580"/>
              <a:gd name="connsiteY5" fmla="*/ 293086 h 1309353"/>
              <a:gd name="connsiteX6" fmla="*/ 810142 w 4770580"/>
              <a:gd name="connsiteY6" fmla="*/ 86113 h 1309353"/>
              <a:gd name="connsiteX7" fmla="*/ 631878 w 4770580"/>
              <a:gd name="connsiteY7" fmla="*/ 86206 h 1309353"/>
              <a:gd name="connsiteX8" fmla="*/ 273217 w 4770580"/>
              <a:gd name="connsiteY8" fmla="*/ 293279 h 1309353"/>
              <a:gd name="connsiteX9" fmla="*/ 184004 w 4770580"/>
              <a:gd name="connsiteY9" fmla="*/ 447613 h 1309353"/>
              <a:gd name="connsiteX10" fmla="*/ 183947 w 4770580"/>
              <a:gd name="connsiteY10" fmla="*/ 861660 h 1309353"/>
              <a:gd name="connsiteX11" fmla="*/ 273584 w 4770580"/>
              <a:gd name="connsiteY11" fmla="*/ 1016915 h 1309353"/>
              <a:gd name="connsiteX12" fmla="*/ 632188 w 4770580"/>
              <a:gd name="connsiteY12" fmla="*/ 1223889 h 1309353"/>
              <a:gd name="connsiteX13" fmla="*/ 721108 w 4770580"/>
              <a:gd name="connsiteY13" fmla="*/ 1246289 h 1309353"/>
              <a:gd name="connsiteX14" fmla="*/ 4267820 w 4770580"/>
              <a:gd name="connsiteY14" fmla="*/ 1252424 h 1309353"/>
              <a:gd name="connsiteX15" fmla="*/ 4443238 w 4770580"/>
              <a:gd name="connsiteY15" fmla="*/ 1154284 h 1309353"/>
              <a:gd name="connsiteX16" fmla="*/ 4681593 w 4770580"/>
              <a:gd name="connsiteY16" fmla="*/ 759136 h 1309353"/>
              <a:gd name="connsiteX17" fmla="*/ 4681593 w 4770580"/>
              <a:gd name="connsiteY17" fmla="*/ 562853 h 1309353"/>
              <a:gd name="connsiteX18" fmla="*/ 4443238 w 4770580"/>
              <a:gd name="connsiteY18" fmla="*/ 166413 h 1309353"/>
              <a:gd name="connsiteX19" fmla="*/ 4267820 w 4770580"/>
              <a:gd name="connsiteY19" fmla="*/ 68272 h 1309353"/>
              <a:gd name="connsiteX20" fmla="*/ 1518706 w 4770580"/>
              <a:gd name="connsiteY20" fmla="*/ 68272 h 1309353"/>
              <a:gd name="connsiteX21" fmla="*/ 1341950 w 4770580"/>
              <a:gd name="connsiteY21" fmla="*/ 166413 h 1309353"/>
              <a:gd name="connsiteX22" fmla="*/ 1300229 w 4770580"/>
              <a:gd name="connsiteY22" fmla="*/ 236196 h 1309353"/>
              <a:gd name="connsiteX23" fmla="*/ 1266876 w 4770580"/>
              <a:gd name="connsiteY23" fmla="*/ 291984 h 1309353"/>
              <a:gd name="connsiteX24" fmla="*/ 1278103 w 4770580"/>
              <a:gd name="connsiteY24" fmla="*/ 311430 h 1309353"/>
              <a:gd name="connsiteX25" fmla="*/ 1413457 w 4770580"/>
              <a:gd name="connsiteY25" fmla="*/ 545869 h 1309353"/>
              <a:gd name="connsiteX26" fmla="*/ 1413571 w 4770580"/>
              <a:gd name="connsiteY26" fmla="*/ 763109 h 1309353"/>
              <a:gd name="connsiteX27" fmla="*/ 1267752 w 4770580"/>
              <a:gd name="connsiteY27" fmla="*/ 1015755 h 1309353"/>
              <a:gd name="connsiteX28" fmla="*/ 1263390 w 4770580"/>
              <a:gd name="connsiteY28" fmla="*/ 1023312 h 1309353"/>
              <a:gd name="connsiteX29" fmla="*/ 1264931 w 4770580"/>
              <a:gd name="connsiteY29" fmla="*/ 1025880 h 1309353"/>
              <a:gd name="connsiteX30" fmla="*/ 1341950 w 4770580"/>
              <a:gd name="connsiteY30" fmla="*/ 1154284 h 1309353"/>
              <a:gd name="connsiteX31" fmla="*/ 1518706 w 4770580"/>
              <a:gd name="connsiteY31" fmla="*/ 1252424 h 1309353"/>
              <a:gd name="connsiteX32" fmla="*/ 4267820 w 4770580"/>
              <a:gd name="connsiteY32" fmla="*/ 1252424 h 1309353"/>
              <a:gd name="connsiteX33" fmla="*/ 972144 w 4770580"/>
              <a:gd name="connsiteY33" fmla="*/ 1309353 h 1309353"/>
              <a:gd name="connsiteX34" fmla="*/ 467570 w 4770580"/>
              <a:gd name="connsiteY34" fmla="*/ 1309283 h 1309353"/>
              <a:gd name="connsiteX35" fmla="*/ 279492 w 4770580"/>
              <a:gd name="connsiteY35" fmla="*/ 1200564 h 1309353"/>
              <a:gd name="connsiteX36" fmla="*/ 27144 w 4770580"/>
              <a:gd name="connsiteY36" fmla="*/ 763484 h 1309353"/>
              <a:gd name="connsiteX37" fmla="*/ 27029 w 4770580"/>
              <a:gd name="connsiteY37" fmla="*/ 546245 h 1309353"/>
              <a:gd name="connsiteX38" fmla="*/ 279256 w 4770580"/>
              <a:gd name="connsiteY38" fmla="*/ 109235 h 1309353"/>
              <a:gd name="connsiteX39" fmla="*/ 468456 w 4770580"/>
              <a:gd name="connsiteY39" fmla="*/ 0 h 1309353"/>
              <a:gd name="connsiteX40" fmla="*/ 973030 w 4770580"/>
              <a:gd name="connsiteY40" fmla="*/ 71 h 1309353"/>
              <a:gd name="connsiteX41" fmla="*/ 1161108 w 4770580"/>
              <a:gd name="connsiteY41" fmla="*/ 108790 h 1309353"/>
              <a:gd name="connsiteX42" fmla="*/ 1205528 w 4770580"/>
              <a:gd name="connsiteY42" fmla="*/ 185727 h 1309353"/>
              <a:gd name="connsiteX43" fmla="*/ 1230238 w 4770580"/>
              <a:gd name="connsiteY43" fmla="*/ 228525 h 1309353"/>
              <a:gd name="connsiteX44" fmla="*/ 1244158 w 4770580"/>
              <a:gd name="connsiteY44" fmla="*/ 204346 h 1309353"/>
              <a:gd name="connsiteX45" fmla="*/ 1287348 w 4770580"/>
              <a:gd name="connsiteY45" fmla="*/ 129322 h 1309353"/>
              <a:gd name="connsiteX46" fmla="*/ 1470329 w 4770580"/>
              <a:gd name="connsiteY46" fmla="*/ 23810 h 1309353"/>
              <a:gd name="connsiteX47" fmla="*/ 4316245 w 4770580"/>
              <a:gd name="connsiteY47" fmla="*/ 23810 h 1309353"/>
              <a:gd name="connsiteX48" fmla="*/ 4497840 w 4770580"/>
              <a:gd name="connsiteY48" fmla="*/ 129322 h 1309353"/>
              <a:gd name="connsiteX49" fmla="*/ 4744589 w 4770580"/>
              <a:gd name="connsiteY49" fmla="*/ 555531 h 1309353"/>
              <a:gd name="connsiteX50" fmla="*/ 4744589 w 4770580"/>
              <a:gd name="connsiteY50" fmla="*/ 766554 h 1309353"/>
              <a:gd name="connsiteX51" fmla="*/ 4497840 w 4770580"/>
              <a:gd name="connsiteY51" fmla="*/ 1191375 h 1309353"/>
              <a:gd name="connsiteX52" fmla="*/ 4316245 w 4770580"/>
              <a:gd name="connsiteY52" fmla="*/ 1296886 h 1309353"/>
              <a:gd name="connsiteX53" fmla="*/ 1470329 w 4770580"/>
              <a:gd name="connsiteY53" fmla="*/ 1296886 h 1309353"/>
              <a:gd name="connsiteX54" fmla="*/ 1287348 w 4770580"/>
              <a:gd name="connsiteY54" fmla="*/ 1191375 h 1309353"/>
              <a:gd name="connsiteX55" fmla="*/ 1227445 w 4770580"/>
              <a:gd name="connsiteY55" fmla="*/ 1087659 h 1309353"/>
              <a:gd name="connsiteX56" fmla="*/ 1226848 w 4770580"/>
              <a:gd name="connsiteY56" fmla="*/ 1086625 h 1309353"/>
              <a:gd name="connsiteX57" fmla="*/ 1222923 w 4770580"/>
              <a:gd name="connsiteY57" fmla="*/ 1093426 h 1309353"/>
              <a:gd name="connsiteX58" fmla="*/ 1161344 w 4770580"/>
              <a:gd name="connsiteY58" fmla="*/ 1200118 h 1309353"/>
              <a:gd name="connsiteX59" fmla="*/ 972144 w 4770580"/>
              <a:gd name="connsiteY59" fmla="*/ 1309353 h 1309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770580" h="1309353">
                <a:moveTo>
                  <a:pt x="721108" y="1246289"/>
                </a:moveTo>
                <a:cubicBezTo>
                  <a:pt x="752826" y="1246241"/>
                  <a:pt x="784615" y="1238712"/>
                  <a:pt x="810451" y="1223796"/>
                </a:cubicBezTo>
                <a:cubicBezTo>
                  <a:pt x="810451" y="1223796"/>
                  <a:pt x="810451" y="1223796"/>
                  <a:pt x="1169112" y="1016723"/>
                </a:cubicBezTo>
                <a:cubicBezTo>
                  <a:pt x="1220784" y="986890"/>
                  <a:pt x="1257760" y="922246"/>
                  <a:pt x="1258325" y="862389"/>
                </a:cubicBezTo>
                <a:cubicBezTo>
                  <a:pt x="1258325" y="862389"/>
                  <a:pt x="1258325" y="862389"/>
                  <a:pt x="1258382" y="448342"/>
                </a:cubicBezTo>
                <a:cubicBezTo>
                  <a:pt x="1257933" y="389069"/>
                  <a:pt x="1220438" y="324126"/>
                  <a:pt x="1168745" y="293086"/>
                </a:cubicBezTo>
                <a:cubicBezTo>
                  <a:pt x="1168745" y="293086"/>
                  <a:pt x="1168745" y="293086"/>
                  <a:pt x="810142" y="86113"/>
                </a:cubicBezTo>
                <a:cubicBezTo>
                  <a:pt x="758021" y="56673"/>
                  <a:pt x="683550" y="56373"/>
                  <a:pt x="631878" y="86206"/>
                </a:cubicBezTo>
                <a:lnTo>
                  <a:pt x="273217" y="293279"/>
                </a:lnTo>
                <a:cubicBezTo>
                  <a:pt x="221546" y="323112"/>
                  <a:pt x="183556" y="388341"/>
                  <a:pt x="184004" y="447613"/>
                </a:cubicBezTo>
                <a:cubicBezTo>
                  <a:pt x="184004" y="447613"/>
                  <a:pt x="184004" y="447613"/>
                  <a:pt x="183947" y="861660"/>
                </a:cubicBezTo>
                <a:cubicBezTo>
                  <a:pt x="183969" y="922532"/>
                  <a:pt x="221464" y="987475"/>
                  <a:pt x="273584" y="1016915"/>
                </a:cubicBezTo>
                <a:cubicBezTo>
                  <a:pt x="273584" y="1016915"/>
                  <a:pt x="273584" y="1016915"/>
                  <a:pt x="632188" y="1223889"/>
                </a:cubicBezTo>
                <a:cubicBezTo>
                  <a:pt x="657742" y="1238901"/>
                  <a:pt x="689390" y="1246336"/>
                  <a:pt x="721108" y="1246289"/>
                </a:cubicBezTo>
                <a:close/>
                <a:moveTo>
                  <a:pt x="4267820" y="1252424"/>
                </a:moveTo>
                <a:cubicBezTo>
                  <a:pt x="4336113" y="1252424"/>
                  <a:pt x="4409761" y="1211102"/>
                  <a:pt x="4443238" y="1154284"/>
                </a:cubicBezTo>
                <a:cubicBezTo>
                  <a:pt x="4681593" y="759136"/>
                  <a:pt x="4681593" y="759136"/>
                  <a:pt x="4681593" y="759136"/>
                </a:cubicBezTo>
                <a:cubicBezTo>
                  <a:pt x="4715069" y="702317"/>
                  <a:pt x="4715069" y="619671"/>
                  <a:pt x="4681593" y="562853"/>
                </a:cubicBezTo>
                <a:cubicBezTo>
                  <a:pt x="4443238" y="166413"/>
                  <a:pt x="4443238" y="166413"/>
                  <a:pt x="4443238" y="166413"/>
                </a:cubicBezTo>
                <a:cubicBezTo>
                  <a:pt x="4409761" y="109595"/>
                  <a:pt x="4336113" y="68272"/>
                  <a:pt x="4267820" y="68272"/>
                </a:cubicBezTo>
                <a:cubicBezTo>
                  <a:pt x="1518706" y="68272"/>
                  <a:pt x="1518706" y="68272"/>
                  <a:pt x="1518706" y="68272"/>
                </a:cubicBezTo>
                <a:cubicBezTo>
                  <a:pt x="1450414" y="68272"/>
                  <a:pt x="1375426" y="109595"/>
                  <a:pt x="1341950" y="166413"/>
                </a:cubicBezTo>
                <a:cubicBezTo>
                  <a:pt x="1327136" y="191190"/>
                  <a:pt x="1313249" y="214419"/>
                  <a:pt x="1300229" y="236196"/>
                </a:cubicBezTo>
                <a:lnTo>
                  <a:pt x="1266876" y="291984"/>
                </a:lnTo>
                <a:lnTo>
                  <a:pt x="1278103" y="311430"/>
                </a:lnTo>
                <a:cubicBezTo>
                  <a:pt x="1413457" y="545869"/>
                  <a:pt x="1413457" y="545869"/>
                  <a:pt x="1413457" y="545869"/>
                </a:cubicBezTo>
                <a:cubicBezTo>
                  <a:pt x="1449812" y="608838"/>
                  <a:pt x="1450160" y="700828"/>
                  <a:pt x="1413571" y="763109"/>
                </a:cubicBezTo>
                <a:cubicBezTo>
                  <a:pt x="1350514" y="872361"/>
                  <a:pt x="1303222" y="954300"/>
                  <a:pt x="1267752" y="1015755"/>
                </a:cubicBezTo>
                <a:lnTo>
                  <a:pt x="1263390" y="1023312"/>
                </a:lnTo>
                <a:lnTo>
                  <a:pt x="1264931" y="1025880"/>
                </a:lnTo>
                <a:cubicBezTo>
                  <a:pt x="1341950" y="1154284"/>
                  <a:pt x="1341950" y="1154284"/>
                  <a:pt x="1341950" y="1154284"/>
                </a:cubicBezTo>
                <a:cubicBezTo>
                  <a:pt x="1375426" y="1211102"/>
                  <a:pt x="1450414" y="1252424"/>
                  <a:pt x="1518706" y="1252424"/>
                </a:cubicBezTo>
                <a:cubicBezTo>
                  <a:pt x="4267820" y="1252424"/>
                  <a:pt x="4267820" y="1252424"/>
                  <a:pt x="4267820" y="1252424"/>
                </a:cubicBezTo>
                <a:close/>
                <a:moveTo>
                  <a:pt x="972144" y="1309353"/>
                </a:moveTo>
                <a:cubicBezTo>
                  <a:pt x="467570" y="1309283"/>
                  <a:pt x="467570" y="1309283"/>
                  <a:pt x="467570" y="1309283"/>
                </a:cubicBezTo>
                <a:cubicBezTo>
                  <a:pt x="395338" y="1309829"/>
                  <a:pt x="315847" y="1263533"/>
                  <a:pt x="279492" y="1200564"/>
                </a:cubicBezTo>
                <a:lnTo>
                  <a:pt x="27144" y="763484"/>
                </a:lnTo>
                <a:cubicBezTo>
                  <a:pt x="-9211" y="700515"/>
                  <a:pt x="-8847" y="609761"/>
                  <a:pt x="27029" y="546245"/>
                </a:cubicBezTo>
                <a:cubicBezTo>
                  <a:pt x="279256" y="109235"/>
                  <a:pt x="279256" y="109235"/>
                  <a:pt x="279256" y="109235"/>
                </a:cubicBezTo>
                <a:cubicBezTo>
                  <a:pt x="317082" y="46240"/>
                  <a:pt x="396224" y="547"/>
                  <a:pt x="468456" y="0"/>
                </a:cubicBezTo>
                <a:cubicBezTo>
                  <a:pt x="973030" y="71"/>
                  <a:pt x="973030" y="71"/>
                  <a:pt x="973030" y="71"/>
                </a:cubicBezTo>
                <a:cubicBezTo>
                  <a:pt x="1045975" y="759"/>
                  <a:pt x="1124753" y="45821"/>
                  <a:pt x="1161108" y="108790"/>
                </a:cubicBezTo>
                <a:cubicBezTo>
                  <a:pt x="1176880" y="136107"/>
                  <a:pt x="1191666" y="161718"/>
                  <a:pt x="1205528" y="185727"/>
                </a:cubicBezTo>
                <a:lnTo>
                  <a:pt x="1230238" y="228525"/>
                </a:lnTo>
                <a:lnTo>
                  <a:pt x="1244158" y="204346"/>
                </a:lnTo>
                <a:cubicBezTo>
                  <a:pt x="1257636" y="180933"/>
                  <a:pt x="1272012" y="155960"/>
                  <a:pt x="1287348" y="129322"/>
                </a:cubicBezTo>
                <a:cubicBezTo>
                  <a:pt x="1322004" y="68236"/>
                  <a:pt x="1399632" y="23810"/>
                  <a:pt x="1470329" y="23810"/>
                </a:cubicBezTo>
                <a:cubicBezTo>
                  <a:pt x="1470329" y="23810"/>
                  <a:pt x="1470329" y="23810"/>
                  <a:pt x="4316245" y="23810"/>
                </a:cubicBezTo>
                <a:cubicBezTo>
                  <a:pt x="4386943" y="23810"/>
                  <a:pt x="4463184" y="68236"/>
                  <a:pt x="4497840" y="129322"/>
                </a:cubicBezTo>
                <a:cubicBezTo>
                  <a:pt x="4497840" y="129322"/>
                  <a:pt x="4497840" y="129322"/>
                  <a:pt x="4744589" y="555531"/>
                </a:cubicBezTo>
                <a:cubicBezTo>
                  <a:pt x="4779244" y="616616"/>
                  <a:pt x="4779244" y="705468"/>
                  <a:pt x="4744589" y="766554"/>
                </a:cubicBezTo>
                <a:cubicBezTo>
                  <a:pt x="4744589" y="766554"/>
                  <a:pt x="4744589" y="766554"/>
                  <a:pt x="4497840" y="1191375"/>
                </a:cubicBezTo>
                <a:cubicBezTo>
                  <a:pt x="4463184" y="1252461"/>
                  <a:pt x="4386943" y="1296886"/>
                  <a:pt x="4316245" y="1296886"/>
                </a:cubicBezTo>
                <a:cubicBezTo>
                  <a:pt x="4316245" y="1296886"/>
                  <a:pt x="4316245" y="1296886"/>
                  <a:pt x="1470329" y="1296886"/>
                </a:cubicBezTo>
                <a:cubicBezTo>
                  <a:pt x="1399632" y="1296886"/>
                  <a:pt x="1322004" y="1252461"/>
                  <a:pt x="1287348" y="1191375"/>
                </a:cubicBezTo>
                <a:cubicBezTo>
                  <a:pt x="1287348" y="1191375"/>
                  <a:pt x="1287348" y="1191375"/>
                  <a:pt x="1227445" y="1087659"/>
                </a:cubicBezTo>
                <a:lnTo>
                  <a:pt x="1226848" y="1086625"/>
                </a:lnTo>
                <a:lnTo>
                  <a:pt x="1222923" y="1093426"/>
                </a:lnTo>
                <a:cubicBezTo>
                  <a:pt x="1161344" y="1200118"/>
                  <a:pt x="1161344" y="1200118"/>
                  <a:pt x="1161344" y="1200118"/>
                </a:cubicBezTo>
                <a:cubicBezTo>
                  <a:pt x="1125468" y="1263634"/>
                  <a:pt x="1046325" y="1309327"/>
                  <a:pt x="972144" y="1309353"/>
                </a:cubicBezTo>
                <a:close/>
              </a:path>
            </a:pathLst>
          </a:custGeom>
          <a:solidFill>
            <a:srgbClr val="A35B0C"/>
          </a:solidFill>
          <a:ln w="19050">
            <a:noFill/>
          </a:ln>
          <a:effectLst>
            <a:softEdge rad="0"/>
          </a:effectLst>
        </p:spPr>
        <p:txBody>
          <a:bodyPr vert="horz" wrap="square" lIns="121866" tIns="60933" rIns="121866" bIns="60933" numCol="1" anchor="t" anchorCtr="0" compatLnSpc="1">
            <a:noAutofit/>
          </a:bodyPr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4"/>
          <p:cNvGrpSpPr/>
          <p:nvPr/>
        </p:nvGrpSpPr>
        <p:grpSpPr>
          <a:xfrm>
            <a:off x="9979464" y="4525792"/>
            <a:ext cx="387486" cy="495613"/>
            <a:chOff x="1605186" y="572440"/>
            <a:chExt cx="563562" cy="720725"/>
          </a:xfrm>
          <a:solidFill>
            <a:srgbClr val="A35B0C"/>
          </a:solidFill>
          <a:effectLst/>
        </p:grpSpPr>
        <p:sp>
          <p:nvSpPr>
            <p:cNvPr id="22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38763" y="2429733"/>
            <a:ext cx="2801722" cy="1135358"/>
            <a:chOff x="1626835" y="2349127"/>
            <a:chExt cx="2492110" cy="1009892"/>
          </a:xfrm>
        </p:grpSpPr>
        <p:sp>
          <p:nvSpPr>
            <p:cNvPr id="26" name="文本框 25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04641" y="4365734"/>
            <a:ext cx="2801722" cy="1135358"/>
            <a:chOff x="1626835" y="2349127"/>
            <a:chExt cx="2492110" cy="1009892"/>
          </a:xfrm>
        </p:grpSpPr>
        <p:sp>
          <p:nvSpPr>
            <p:cNvPr id="29" name="文本框 2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537528" y="2405338"/>
            <a:ext cx="2801722" cy="1135358"/>
            <a:chOff x="1626835" y="2349127"/>
            <a:chExt cx="2492110" cy="1009892"/>
          </a:xfrm>
        </p:grpSpPr>
        <p:sp>
          <p:nvSpPr>
            <p:cNvPr id="32" name="文本框 3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38001" y="4302604"/>
            <a:ext cx="2801722" cy="1135358"/>
            <a:chOff x="1626835" y="2349127"/>
            <a:chExt cx="2492110" cy="1009892"/>
          </a:xfrm>
        </p:grpSpPr>
        <p:sp>
          <p:nvSpPr>
            <p:cNvPr id="35" name="文本框 3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3"/>
          <p:cNvGrpSpPr/>
          <p:nvPr/>
        </p:nvGrpSpPr>
        <p:grpSpPr>
          <a:xfrm rot="0" flipH="1">
            <a:off x="1277620" y="2694305"/>
            <a:ext cx="2941320" cy="3109595"/>
            <a:chOff x="819935" y="1087683"/>
            <a:chExt cx="2989262" cy="3159125"/>
          </a:xfrm>
        </p:grpSpPr>
        <p:sp>
          <p:nvSpPr>
            <p:cNvPr id="22" name="矩形 21"/>
            <p:cNvSpPr/>
            <p:nvPr/>
          </p:nvSpPr>
          <p:spPr bwMode="auto">
            <a:xfrm rot="19138825">
              <a:off x="1005672" y="2568821"/>
              <a:ext cx="2803525" cy="38100"/>
            </a:xfrm>
            <a:prstGeom prst="rect">
              <a:avLst/>
            </a:prstGeom>
            <a:gradFill>
              <a:gsLst>
                <a:gs pos="0">
                  <a:srgbClr val="7D7D7D"/>
                </a:gs>
                <a:gs pos="50000">
                  <a:srgbClr val="A9A9A9"/>
                </a:gs>
                <a:gs pos="100000">
                  <a:srgbClr val="7D7D7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823110" y="1087683"/>
              <a:ext cx="2295525" cy="874713"/>
            </a:xfrm>
            <a:custGeom>
              <a:avLst/>
              <a:gdLst>
                <a:gd name="T0" fmla="*/ 4706 w 4706"/>
                <a:gd name="T1" fmla="*/ 1936 h 1936"/>
                <a:gd name="T2" fmla="*/ 3264 w 4706"/>
                <a:gd name="T3" fmla="*/ 756 h 1936"/>
                <a:gd name="T4" fmla="*/ 3264 w 4706"/>
                <a:gd name="T5" fmla="*/ 756 h 1936"/>
                <a:gd name="T6" fmla="*/ 3262 w 4706"/>
                <a:gd name="T7" fmla="*/ 755 h 1936"/>
                <a:gd name="T8" fmla="*/ 3255 w 4706"/>
                <a:gd name="T9" fmla="*/ 751 h 1936"/>
                <a:gd name="T10" fmla="*/ 3252 w 4706"/>
                <a:gd name="T11" fmla="*/ 748 h 1936"/>
                <a:gd name="T12" fmla="*/ 287 w 4706"/>
                <a:gd name="T13" fmla="*/ 199 h 1936"/>
                <a:gd name="T14" fmla="*/ 0 w 4706"/>
                <a:gd name="T15" fmla="*/ 1508 h 1936"/>
                <a:gd name="T16" fmla="*/ 4706 w 4706"/>
                <a:gd name="T17" fmla="*/ 1936 h 1936"/>
                <a:gd name="connsiteX0" fmla="*/ 10000 w 10000"/>
                <a:gd name="connsiteY0" fmla="*/ 9312 h 9312"/>
                <a:gd name="connsiteX1" fmla="*/ 6936 w 10000"/>
                <a:gd name="connsiteY1" fmla="*/ 3217 h 9312"/>
                <a:gd name="connsiteX2" fmla="*/ 6936 w 10000"/>
                <a:gd name="connsiteY2" fmla="*/ 3217 h 9312"/>
                <a:gd name="connsiteX3" fmla="*/ 6932 w 10000"/>
                <a:gd name="connsiteY3" fmla="*/ 3212 h 9312"/>
                <a:gd name="connsiteX4" fmla="*/ 6917 w 10000"/>
                <a:gd name="connsiteY4" fmla="*/ 3191 h 9312"/>
                <a:gd name="connsiteX5" fmla="*/ 6989 w 10000"/>
                <a:gd name="connsiteY5" fmla="*/ 3010 h 9312"/>
                <a:gd name="connsiteX6" fmla="*/ 610 w 10000"/>
                <a:gd name="connsiteY6" fmla="*/ 340 h 9312"/>
                <a:gd name="connsiteX7" fmla="*/ 0 w 10000"/>
                <a:gd name="connsiteY7" fmla="*/ 7101 h 9312"/>
                <a:gd name="connsiteX8" fmla="*/ 10000 w 10000"/>
                <a:gd name="connsiteY8" fmla="*/ 9312 h 9312"/>
                <a:gd name="connsiteX0-1" fmla="*/ 10000 w 10000"/>
                <a:gd name="connsiteY0-2" fmla="*/ 9853 h 9853"/>
                <a:gd name="connsiteX1-3" fmla="*/ 6936 w 10000"/>
                <a:gd name="connsiteY1-4" fmla="*/ 3308 h 9853"/>
                <a:gd name="connsiteX2-5" fmla="*/ 6936 w 10000"/>
                <a:gd name="connsiteY2-6" fmla="*/ 3308 h 9853"/>
                <a:gd name="connsiteX3-7" fmla="*/ 6932 w 10000"/>
                <a:gd name="connsiteY3-8" fmla="*/ 3302 h 9853"/>
                <a:gd name="connsiteX4-9" fmla="*/ 7200 w 10000"/>
                <a:gd name="connsiteY4-10" fmla="*/ 3517 h 9853"/>
                <a:gd name="connsiteX5-11" fmla="*/ 6989 w 10000"/>
                <a:gd name="connsiteY5-12" fmla="*/ 3085 h 9853"/>
                <a:gd name="connsiteX6-13" fmla="*/ 610 w 10000"/>
                <a:gd name="connsiteY6-14" fmla="*/ 218 h 9853"/>
                <a:gd name="connsiteX7-15" fmla="*/ 0 w 10000"/>
                <a:gd name="connsiteY7-16" fmla="*/ 7479 h 9853"/>
                <a:gd name="connsiteX8-17" fmla="*/ 10000 w 10000"/>
                <a:gd name="connsiteY8-18" fmla="*/ 9853 h 9853"/>
                <a:gd name="connsiteX0-19" fmla="*/ 10000 w 10000"/>
                <a:gd name="connsiteY0-20" fmla="*/ 9999 h 9999"/>
                <a:gd name="connsiteX1-21" fmla="*/ 6936 w 10000"/>
                <a:gd name="connsiteY1-22" fmla="*/ 3356 h 9999"/>
                <a:gd name="connsiteX2-23" fmla="*/ 6936 w 10000"/>
                <a:gd name="connsiteY2-24" fmla="*/ 3356 h 9999"/>
                <a:gd name="connsiteX3-25" fmla="*/ 6932 w 10000"/>
                <a:gd name="connsiteY3-26" fmla="*/ 3350 h 9999"/>
                <a:gd name="connsiteX4-27" fmla="*/ 6989 w 10000"/>
                <a:gd name="connsiteY4-28" fmla="*/ 3130 h 9999"/>
                <a:gd name="connsiteX5-29" fmla="*/ 610 w 10000"/>
                <a:gd name="connsiteY5-30" fmla="*/ 220 h 9999"/>
                <a:gd name="connsiteX6-31" fmla="*/ 0 w 10000"/>
                <a:gd name="connsiteY6-32" fmla="*/ 7590 h 9999"/>
                <a:gd name="connsiteX7-33" fmla="*/ 10000 w 10000"/>
                <a:gd name="connsiteY7-34" fmla="*/ 9999 h 9999"/>
                <a:gd name="connsiteX0-35" fmla="*/ 10000 w 10000"/>
                <a:gd name="connsiteY0-36" fmla="*/ 10000 h 10000"/>
                <a:gd name="connsiteX1-37" fmla="*/ 6936 w 10000"/>
                <a:gd name="connsiteY1-38" fmla="*/ 3356 h 10000"/>
                <a:gd name="connsiteX2-39" fmla="*/ 6936 w 10000"/>
                <a:gd name="connsiteY2-40" fmla="*/ 3356 h 10000"/>
                <a:gd name="connsiteX3-41" fmla="*/ 6989 w 10000"/>
                <a:gd name="connsiteY3-42" fmla="*/ 3130 h 10000"/>
                <a:gd name="connsiteX4-43" fmla="*/ 610 w 10000"/>
                <a:gd name="connsiteY4-44" fmla="*/ 220 h 10000"/>
                <a:gd name="connsiteX5-45" fmla="*/ 0 w 10000"/>
                <a:gd name="connsiteY5-46" fmla="*/ 7591 h 10000"/>
                <a:gd name="connsiteX6-47" fmla="*/ 10000 w 10000"/>
                <a:gd name="connsiteY6-48" fmla="*/ 10000 h 10000"/>
                <a:gd name="connsiteX0-49" fmla="*/ 10000 w 10000"/>
                <a:gd name="connsiteY0-50" fmla="*/ 10000 h 10000"/>
                <a:gd name="connsiteX1-51" fmla="*/ 6936 w 10000"/>
                <a:gd name="connsiteY1-52" fmla="*/ 3356 h 10000"/>
                <a:gd name="connsiteX2-53" fmla="*/ 6989 w 10000"/>
                <a:gd name="connsiteY2-54" fmla="*/ 3130 h 10000"/>
                <a:gd name="connsiteX3-55" fmla="*/ 610 w 10000"/>
                <a:gd name="connsiteY3-56" fmla="*/ 220 h 10000"/>
                <a:gd name="connsiteX4-57" fmla="*/ 0 w 10000"/>
                <a:gd name="connsiteY4-58" fmla="*/ 7591 h 10000"/>
                <a:gd name="connsiteX5-59" fmla="*/ 10000 w 10000"/>
                <a:gd name="connsiteY5-60" fmla="*/ 10000 h 10000"/>
                <a:gd name="connsiteX0-61" fmla="*/ 10000 w 10290"/>
                <a:gd name="connsiteY0-62" fmla="*/ 10067 h 10067"/>
                <a:gd name="connsiteX1-63" fmla="*/ 6989 w 10290"/>
                <a:gd name="connsiteY1-64" fmla="*/ 3197 h 10067"/>
                <a:gd name="connsiteX2-65" fmla="*/ 610 w 10290"/>
                <a:gd name="connsiteY2-66" fmla="*/ 287 h 10067"/>
                <a:gd name="connsiteX3-67" fmla="*/ 0 w 10290"/>
                <a:gd name="connsiteY3-68" fmla="*/ 7658 h 10067"/>
                <a:gd name="connsiteX4-69" fmla="*/ 10000 w 10290"/>
                <a:gd name="connsiteY4-70" fmla="*/ 10067 h 10067"/>
                <a:gd name="connsiteX0-71" fmla="*/ 10000 w 10000"/>
                <a:gd name="connsiteY0-72" fmla="*/ 10067 h 10067"/>
                <a:gd name="connsiteX1-73" fmla="*/ 6989 w 10000"/>
                <a:gd name="connsiteY1-74" fmla="*/ 3197 h 10067"/>
                <a:gd name="connsiteX2-75" fmla="*/ 610 w 10000"/>
                <a:gd name="connsiteY2-76" fmla="*/ 287 h 10067"/>
                <a:gd name="connsiteX3-77" fmla="*/ 0 w 10000"/>
                <a:gd name="connsiteY3-78" fmla="*/ 7658 h 10067"/>
                <a:gd name="connsiteX4-79" fmla="*/ 10000 w 10000"/>
                <a:gd name="connsiteY4-80" fmla="*/ 10067 h 10067"/>
                <a:gd name="connsiteX0-81" fmla="*/ 10000 w 10000"/>
                <a:gd name="connsiteY0-82" fmla="*/ 10067 h 10067"/>
                <a:gd name="connsiteX1-83" fmla="*/ 6989 w 10000"/>
                <a:gd name="connsiteY1-84" fmla="*/ 3197 h 10067"/>
                <a:gd name="connsiteX2-85" fmla="*/ 610 w 10000"/>
                <a:gd name="connsiteY2-86" fmla="*/ 287 h 10067"/>
                <a:gd name="connsiteX3-87" fmla="*/ 0 w 10000"/>
                <a:gd name="connsiteY3-88" fmla="*/ 7658 h 10067"/>
                <a:gd name="connsiteX4-89" fmla="*/ 10000 w 10000"/>
                <a:gd name="connsiteY4-90" fmla="*/ 10067 h 10067"/>
                <a:gd name="connsiteX0-91" fmla="*/ 10000 w 10000"/>
                <a:gd name="connsiteY0-92" fmla="*/ 10081 h 10081"/>
                <a:gd name="connsiteX1-93" fmla="*/ 6989 w 10000"/>
                <a:gd name="connsiteY1-94" fmla="*/ 3211 h 10081"/>
                <a:gd name="connsiteX2-95" fmla="*/ 610 w 10000"/>
                <a:gd name="connsiteY2-96" fmla="*/ 301 h 10081"/>
                <a:gd name="connsiteX3-97" fmla="*/ 0 w 10000"/>
                <a:gd name="connsiteY3-98" fmla="*/ 7672 h 10081"/>
                <a:gd name="connsiteX4-99" fmla="*/ 10000 w 10000"/>
                <a:gd name="connsiteY4-100" fmla="*/ 10081 h 10081"/>
                <a:gd name="connsiteX0-101" fmla="*/ 10000 w 10000"/>
                <a:gd name="connsiteY0-102" fmla="*/ 10118 h 10118"/>
                <a:gd name="connsiteX1-103" fmla="*/ 6796 w 10000"/>
                <a:gd name="connsiteY1-104" fmla="*/ 2887 h 10118"/>
                <a:gd name="connsiteX2-105" fmla="*/ 610 w 10000"/>
                <a:gd name="connsiteY2-106" fmla="*/ 338 h 10118"/>
                <a:gd name="connsiteX3-107" fmla="*/ 0 w 10000"/>
                <a:gd name="connsiteY3-108" fmla="*/ 7709 h 10118"/>
                <a:gd name="connsiteX4-109" fmla="*/ 10000 w 10000"/>
                <a:gd name="connsiteY4-110" fmla="*/ 10118 h 10118"/>
                <a:gd name="connsiteX0-111" fmla="*/ 10000 w 10000"/>
                <a:gd name="connsiteY0-112" fmla="*/ 10124 h 10124"/>
                <a:gd name="connsiteX1-113" fmla="*/ 6796 w 10000"/>
                <a:gd name="connsiteY1-114" fmla="*/ 2893 h 10124"/>
                <a:gd name="connsiteX2-115" fmla="*/ 610 w 10000"/>
                <a:gd name="connsiteY2-116" fmla="*/ 344 h 10124"/>
                <a:gd name="connsiteX3-117" fmla="*/ 0 w 10000"/>
                <a:gd name="connsiteY3-118" fmla="*/ 7715 h 10124"/>
                <a:gd name="connsiteX4-119" fmla="*/ 10000 w 10000"/>
                <a:gd name="connsiteY4-120" fmla="*/ 10124 h 101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10124">
                  <a:moveTo>
                    <a:pt x="10000" y="10124"/>
                  </a:moveTo>
                  <a:cubicBezTo>
                    <a:pt x="9159" y="7545"/>
                    <a:pt x="8270" y="5034"/>
                    <a:pt x="6796" y="2893"/>
                  </a:cubicBezTo>
                  <a:cubicBezTo>
                    <a:pt x="5515" y="1032"/>
                    <a:pt x="3782" y="-776"/>
                    <a:pt x="610" y="344"/>
                  </a:cubicBezTo>
                  <a:cubicBezTo>
                    <a:pt x="759" y="3181"/>
                    <a:pt x="663" y="4876"/>
                    <a:pt x="0" y="7715"/>
                  </a:cubicBezTo>
                  <a:cubicBezTo>
                    <a:pt x="3334" y="5272"/>
                    <a:pt x="6887" y="6127"/>
                    <a:pt x="10000" y="10124"/>
                  </a:cubicBezTo>
                  <a:close/>
                </a:path>
              </a:pathLst>
            </a:custGeom>
            <a:solidFill>
              <a:srgbClr val="E6B644"/>
            </a:solidFill>
            <a:ln w="9525" cap="rnd">
              <a:solidFill>
                <a:srgbClr val="C5C5C5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819935" y="1541708"/>
              <a:ext cx="2298700" cy="1595438"/>
            </a:xfrm>
            <a:custGeom>
              <a:avLst/>
              <a:gdLst>
                <a:gd name="T0" fmla="*/ 4714 w 4714"/>
                <a:gd name="T1" fmla="*/ 862 h 3272"/>
                <a:gd name="T2" fmla="*/ 8 w 4714"/>
                <a:gd name="T3" fmla="*/ 434 h 3272"/>
                <a:gd name="T4" fmla="*/ 8 w 4714"/>
                <a:gd name="T5" fmla="*/ 434 h 3272"/>
                <a:gd name="T6" fmla="*/ 0 w 4714"/>
                <a:gd name="T7" fmla="*/ 448 h 3272"/>
                <a:gd name="T8" fmla="*/ 1672 w 4714"/>
                <a:gd name="T9" fmla="*/ 3272 h 3272"/>
                <a:gd name="T10" fmla="*/ 4714 w 4714"/>
                <a:gd name="T11" fmla="*/ 862 h 3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14" h="3272">
                  <a:moveTo>
                    <a:pt x="4714" y="862"/>
                  </a:moveTo>
                  <a:cubicBezTo>
                    <a:pt x="3249" y="152"/>
                    <a:pt x="1577" y="0"/>
                    <a:pt x="8" y="434"/>
                  </a:cubicBezTo>
                  <a:lnTo>
                    <a:pt x="8" y="434"/>
                  </a:lnTo>
                  <a:cubicBezTo>
                    <a:pt x="6" y="439"/>
                    <a:pt x="3" y="443"/>
                    <a:pt x="0" y="448"/>
                  </a:cubicBezTo>
                  <a:cubicBezTo>
                    <a:pt x="792" y="1227"/>
                    <a:pt x="1313" y="2222"/>
                    <a:pt x="1672" y="3272"/>
                  </a:cubicBezTo>
                  <a:lnTo>
                    <a:pt x="4714" y="862"/>
                  </a:lnTo>
                  <a:close/>
                </a:path>
              </a:pathLst>
            </a:custGeom>
            <a:solidFill>
              <a:srgbClr val="CC8620"/>
            </a:solidFill>
            <a:ln w="9525" cap="rnd">
              <a:solidFill>
                <a:srgbClr val="EAEAEA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2347110" y="1319458"/>
              <a:ext cx="773112" cy="642938"/>
            </a:xfrm>
            <a:custGeom>
              <a:avLst/>
              <a:gdLst>
                <a:gd name="T0" fmla="*/ 1445 w 1445"/>
                <a:gd name="T1" fmla="*/ 1177 h 1180"/>
                <a:gd name="T2" fmla="*/ 0 w 1445"/>
                <a:gd name="T3" fmla="*/ 0 h 1180"/>
                <a:gd name="T4" fmla="*/ 1442 w 1445"/>
                <a:gd name="T5" fmla="*/ 1180 h 1180"/>
                <a:gd name="T6" fmla="*/ 1442 w 1445"/>
                <a:gd name="T7" fmla="*/ 1180 h 1180"/>
                <a:gd name="T8" fmla="*/ 1445 w 1445"/>
                <a:gd name="T9" fmla="*/ 1177 h 1180"/>
                <a:gd name="connsiteX0" fmla="*/ 10996 w 10996"/>
                <a:gd name="connsiteY0" fmla="*/ 10789 h 10814"/>
                <a:gd name="connsiteX1" fmla="*/ 0 w 10996"/>
                <a:gd name="connsiteY1" fmla="*/ 0 h 10814"/>
                <a:gd name="connsiteX2" fmla="*/ 10975 w 10996"/>
                <a:gd name="connsiteY2" fmla="*/ 10814 h 10814"/>
                <a:gd name="connsiteX3" fmla="*/ 10975 w 10996"/>
                <a:gd name="connsiteY3" fmla="*/ 10814 h 10814"/>
                <a:gd name="connsiteX4" fmla="*/ 10996 w 10996"/>
                <a:gd name="connsiteY4" fmla="*/ 10789 h 10814"/>
                <a:gd name="connsiteX0-1" fmla="*/ 11970 w 11970"/>
                <a:gd name="connsiteY0-2" fmla="*/ 10809 h 10834"/>
                <a:gd name="connsiteX1-3" fmla="*/ 974 w 11970"/>
                <a:gd name="connsiteY1-4" fmla="*/ 20 h 10834"/>
                <a:gd name="connsiteX2-5" fmla="*/ 11949 w 11970"/>
                <a:gd name="connsiteY2-6" fmla="*/ 10834 h 10834"/>
                <a:gd name="connsiteX3-7" fmla="*/ 11949 w 11970"/>
                <a:gd name="connsiteY3-8" fmla="*/ 10834 h 10834"/>
                <a:gd name="connsiteX4-9" fmla="*/ 11970 w 11970"/>
                <a:gd name="connsiteY4-10" fmla="*/ 10809 h 10834"/>
                <a:gd name="connsiteX0-11" fmla="*/ 11970 w 11970"/>
                <a:gd name="connsiteY0-12" fmla="*/ 10809 h 10834"/>
                <a:gd name="connsiteX1-13" fmla="*/ 974 w 11970"/>
                <a:gd name="connsiteY1-14" fmla="*/ 20 h 10834"/>
                <a:gd name="connsiteX2-15" fmla="*/ 11949 w 11970"/>
                <a:gd name="connsiteY2-16" fmla="*/ 10834 h 10834"/>
                <a:gd name="connsiteX3-17" fmla="*/ 11949 w 11970"/>
                <a:gd name="connsiteY3-18" fmla="*/ 10834 h 10834"/>
                <a:gd name="connsiteX4-19" fmla="*/ 11970 w 11970"/>
                <a:gd name="connsiteY4-20" fmla="*/ 10809 h 10834"/>
                <a:gd name="connsiteX0-21" fmla="*/ 10996 w 10996"/>
                <a:gd name="connsiteY0-22" fmla="*/ 10789 h 10814"/>
                <a:gd name="connsiteX1-23" fmla="*/ 0 w 10996"/>
                <a:gd name="connsiteY1-24" fmla="*/ 0 h 10814"/>
                <a:gd name="connsiteX2-25" fmla="*/ 10975 w 10996"/>
                <a:gd name="connsiteY2-26" fmla="*/ 10814 h 10814"/>
                <a:gd name="connsiteX3-27" fmla="*/ 10975 w 10996"/>
                <a:gd name="connsiteY3-28" fmla="*/ 10814 h 10814"/>
                <a:gd name="connsiteX4-29" fmla="*/ 10996 w 10996"/>
                <a:gd name="connsiteY4-30" fmla="*/ 10789 h 10814"/>
                <a:gd name="connsiteX0-31" fmla="*/ 10996 w 10996"/>
                <a:gd name="connsiteY0-32" fmla="*/ 10789 h 10814"/>
                <a:gd name="connsiteX1-33" fmla="*/ 0 w 10996"/>
                <a:gd name="connsiteY1-34" fmla="*/ 0 h 10814"/>
                <a:gd name="connsiteX2-35" fmla="*/ 10975 w 10996"/>
                <a:gd name="connsiteY2-36" fmla="*/ 10814 h 10814"/>
                <a:gd name="connsiteX3-37" fmla="*/ 10975 w 10996"/>
                <a:gd name="connsiteY3-38" fmla="*/ 10814 h 10814"/>
                <a:gd name="connsiteX4-39" fmla="*/ 10996 w 10996"/>
                <a:gd name="connsiteY4-40" fmla="*/ 10789 h 10814"/>
                <a:gd name="connsiteX0-41" fmla="*/ 10885 w 10885"/>
                <a:gd name="connsiteY0-42" fmla="*/ 11332 h 11357"/>
                <a:gd name="connsiteX1-43" fmla="*/ 0 w 10885"/>
                <a:gd name="connsiteY1-44" fmla="*/ 0 h 11357"/>
                <a:gd name="connsiteX2-45" fmla="*/ 10864 w 10885"/>
                <a:gd name="connsiteY2-46" fmla="*/ 11357 h 11357"/>
                <a:gd name="connsiteX3-47" fmla="*/ 10864 w 10885"/>
                <a:gd name="connsiteY3-48" fmla="*/ 11357 h 11357"/>
                <a:gd name="connsiteX4-49" fmla="*/ 10885 w 10885"/>
                <a:gd name="connsiteY4-50" fmla="*/ 11332 h 11357"/>
                <a:gd name="connsiteX0-51" fmla="*/ 10959 w 10959"/>
                <a:gd name="connsiteY0-52" fmla="*/ 11151 h 11176"/>
                <a:gd name="connsiteX1-53" fmla="*/ 0 w 10959"/>
                <a:gd name="connsiteY1-54" fmla="*/ 0 h 11176"/>
                <a:gd name="connsiteX2-55" fmla="*/ 10938 w 10959"/>
                <a:gd name="connsiteY2-56" fmla="*/ 11176 h 11176"/>
                <a:gd name="connsiteX3-57" fmla="*/ 10938 w 10959"/>
                <a:gd name="connsiteY3-58" fmla="*/ 11176 h 11176"/>
                <a:gd name="connsiteX4-59" fmla="*/ 10959 w 10959"/>
                <a:gd name="connsiteY4-60" fmla="*/ 11151 h 11176"/>
                <a:gd name="connsiteX0-61" fmla="*/ 10959 w 10959"/>
                <a:gd name="connsiteY0-62" fmla="*/ 11151 h 11176"/>
                <a:gd name="connsiteX1-63" fmla="*/ 0 w 10959"/>
                <a:gd name="connsiteY1-64" fmla="*/ 0 h 11176"/>
                <a:gd name="connsiteX2-65" fmla="*/ 10938 w 10959"/>
                <a:gd name="connsiteY2-66" fmla="*/ 11176 h 11176"/>
                <a:gd name="connsiteX3-67" fmla="*/ 10938 w 10959"/>
                <a:gd name="connsiteY3-68" fmla="*/ 11176 h 11176"/>
                <a:gd name="connsiteX4-69" fmla="*/ 10959 w 10959"/>
                <a:gd name="connsiteY4-70" fmla="*/ 11151 h 11176"/>
                <a:gd name="connsiteX0-71" fmla="*/ 10959 w 10959"/>
                <a:gd name="connsiteY0-72" fmla="*/ 11151 h 11176"/>
                <a:gd name="connsiteX1-73" fmla="*/ 0 w 10959"/>
                <a:gd name="connsiteY1-74" fmla="*/ 0 h 11176"/>
                <a:gd name="connsiteX2-75" fmla="*/ 10938 w 10959"/>
                <a:gd name="connsiteY2-76" fmla="*/ 11176 h 11176"/>
                <a:gd name="connsiteX3-77" fmla="*/ 10938 w 10959"/>
                <a:gd name="connsiteY3-78" fmla="*/ 11176 h 11176"/>
                <a:gd name="connsiteX4-79" fmla="*/ 10959 w 10959"/>
                <a:gd name="connsiteY4-80" fmla="*/ 11151 h 111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959" h="11176">
                  <a:moveTo>
                    <a:pt x="10959" y="11151"/>
                  </a:moveTo>
                  <a:cubicBezTo>
                    <a:pt x="8129" y="6074"/>
                    <a:pt x="7132" y="2023"/>
                    <a:pt x="0" y="0"/>
                  </a:cubicBezTo>
                  <a:cubicBezTo>
                    <a:pt x="4889" y="3072"/>
                    <a:pt x="8142" y="7117"/>
                    <a:pt x="10938" y="11176"/>
                  </a:cubicBezTo>
                  <a:lnTo>
                    <a:pt x="10938" y="11176"/>
                  </a:lnTo>
                  <a:cubicBezTo>
                    <a:pt x="10945" y="11168"/>
                    <a:pt x="10952" y="11159"/>
                    <a:pt x="10959" y="11151"/>
                  </a:cubicBezTo>
                  <a:close/>
                </a:path>
              </a:pathLst>
            </a:custGeom>
            <a:solidFill>
              <a:srgbClr val="CC8620"/>
            </a:solidFill>
            <a:ln w="0">
              <a:solidFill>
                <a:srgbClr val="D9D9D9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1634322" y="1962396"/>
              <a:ext cx="1762125" cy="2284412"/>
            </a:xfrm>
            <a:custGeom>
              <a:avLst/>
              <a:gdLst>
                <a:gd name="T0" fmla="*/ 2641 w 3612"/>
                <a:gd name="T1" fmla="*/ 4682 h 4686"/>
                <a:gd name="T2" fmla="*/ 3042 w 3612"/>
                <a:gd name="T3" fmla="*/ 0 h 4686"/>
                <a:gd name="T4" fmla="*/ 3042 w 3612"/>
                <a:gd name="T5" fmla="*/ 0 h 4686"/>
                <a:gd name="T6" fmla="*/ 0 w 3612"/>
                <a:gd name="T7" fmla="*/ 2410 h 4686"/>
                <a:gd name="T8" fmla="*/ 2 w 3612"/>
                <a:gd name="T9" fmla="*/ 2415 h 4686"/>
                <a:gd name="T10" fmla="*/ 2635 w 3612"/>
                <a:gd name="T11" fmla="*/ 4686 h 4686"/>
                <a:gd name="T12" fmla="*/ 2641 w 3612"/>
                <a:gd name="T13" fmla="*/ 4682 h 4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2" h="4686">
                  <a:moveTo>
                    <a:pt x="2641" y="4682"/>
                  </a:moveTo>
                  <a:cubicBezTo>
                    <a:pt x="3465" y="3259"/>
                    <a:pt x="3612" y="1542"/>
                    <a:pt x="3042" y="0"/>
                  </a:cubicBezTo>
                  <a:lnTo>
                    <a:pt x="3042" y="0"/>
                  </a:lnTo>
                  <a:lnTo>
                    <a:pt x="0" y="2410"/>
                  </a:lnTo>
                  <a:cubicBezTo>
                    <a:pt x="1" y="2412"/>
                    <a:pt x="1" y="2413"/>
                    <a:pt x="2" y="2415"/>
                  </a:cubicBezTo>
                  <a:cubicBezTo>
                    <a:pt x="959" y="3147"/>
                    <a:pt x="1640" y="3583"/>
                    <a:pt x="2635" y="4686"/>
                  </a:cubicBezTo>
                  <a:cubicBezTo>
                    <a:pt x="2637" y="4684"/>
                    <a:pt x="2639" y="4683"/>
                    <a:pt x="2641" y="4682"/>
                  </a:cubicBezTo>
                  <a:close/>
                </a:path>
              </a:pathLst>
            </a:custGeom>
            <a:solidFill>
              <a:srgbClr val="E6B644"/>
            </a:solidFill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923372" y="1962396"/>
              <a:ext cx="869950" cy="2282825"/>
            </a:xfrm>
            <a:custGeom>
              <a:avLst/>
              <a:gdLst>
                <a:gd name="T0" fmla="*/ 1513 w 1784"/>
                <a:gd name="T1" fmla="*/ 2131 h 4682"/>
                <a:gd name="T2" fmla="*/ 1493 w 1784"/>
                <a:gd name="T3" fmla="*/ 2084 h 4682"/>
                <a:gd name="T4" fmla="*/ 401 w 1784"/>
                <a:gd name="T5" fmla="*/ 0 h 4682"/>
                <a:gd name="T6" fmla="*/ 0 w 1784"/>
                <a:gd name="T7" fmla="*/ 4682 h 4682"/>
                <a:gd name="T8" fmla="*/ 0 w 1784"/>
                <a:gd name="T9" fmla="*/ 4682 h 4682"/>
                <a:gd name="T10" fmla="*/ 1431 w 1784"/>
                <a:gd name="T11" fmla="*/ 4681 h 4682"/>
                <a:gd name="T12" fmla="*/ 1513 w 1784"/>
                <a:gd name="T13" fmla="*/ 2131 h 4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4" h="4682">
                  <a:moveTo>
                    <a:pt x="1513" y="2131"/>
                  </a:moveTo>
                  <a:lnTo>
                    <a:pt x="1493" y="2084"/>
                  </a:lnTo>
                  <a:cubicBezTo>
                    <a:pt x="1236" y="1338"/>
                    <a:pt x="868" y="635"/>
                    <a:pt x="401" y="0"/>
                  </a:cubicBezTo>
                  <a:cubicBezTo>
                    <a:pt x="971" y="1542"/>
                    <a:pt x="824" y="3259"/>
                    <a:pt x="0" y="4682"/>
                  </a:cubicBezTo>
                  <a:lnTo>
                    <a:pt x="0" y="4682"/>
                  </a:lnTo>
                  <a:cubicBezTo>
                    <a:pt x="534" y="4328"/>
                    <a:pt x="1017" y="4377"/>
                    <a:pt x="1431" y="4681"/>
                  </a:cubicBezTo>
                  <a:cubicBezTo>
                    <a:pt x="1653" y="3813"/>
                    <a:pt x="1784" y="3028"/>
                    <a:pt x="1513" y="2131"/>
                  </a:cubicBezTo>
                  <a:close/>
                </a:path>
              </a:pathLst>
            </a:custGeom>
            <a:solidFill>
              <a:srgbClr val="CC8620"/>
            </a:solidFill>
            <a:ln w="9525" cap="rnd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3118635" y="1960808"/>
              <a:ext cx="585787" cy="1039813"/>
            </a:xfrm>
            <a:custGeom>
              <a:avLst/>
              <a:gdLst>
                <a:gd name="T0" fmla="*/ 1087 w 1199"/>
                <a:gd name="T1" fmla="*/ 2057 h 2134"/>
                <a:gd name="T2" fmla="*/ 18 w 1199"/>
                <a:gd name="T3" fmla="*/ 21 h 2134"/>
                <a:gd name="T4" fmla="*/ 3 w 1199"/>
                <a:gd name="T5" fmla="*/ 0 h 2134"/>
                <a:gd name="T6" fmla="*/ 0 w 1199"/>
                <a:gd name="T7" fmla="*/ 3 h 2134"/>
                <a:gd name="T8" fmla="*/ 0 w 1199"/>
                <a:gd name="T9" fmla="*/ 3 h 2134"/>
                <a:gd name="T10" fmla="*/ 1092 w 1199"/>
                <a:gd name="T11" fmla="*/ 2087 h 2134"/>
                <a:gd name="T12" fmla="*/ 1092 w 1199"/>
                <a:gd name="T13" fmla="*/ 2087 h 2134"/>
                <a:gd name="T14" fmla="*/ 1112 w 1199"/>
                <a:gd name="T15" fmla="*/ 2134 h 2134"/>
                <a:gd name="T16" fmla="*/ 1087 w 1199"/>
                <a:gd name="T17" fmla="*/ 2057 h 2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9" h="2134">
                  <a:moveTo>
                    <a:pt x="1087" y="2057"/>
                  </a:moveTo>
                  <a:cubicBezTo>
                    <a:pt x="1199" y="1504"/>
                    <a:pt x="664" y="542"/>
                    <a:pt x="18" y="21"/>
                  </a:cubicBezTo>
                  <a:cubicBezTo>
                    <a:pt x="13" y="14"/>
                    <a:pt x="8" y="7"/>
                    <a:pt x="3" y="0"/>
                  </a:cubicBezTo>
                  <a:lnTo>
                    <a:pt x="0" y="3"/>
                  </a:lnTo>
                  <a:lnTo>
                    <a:pt x="0" y="3"/>
                  </a:lnTo>
                  <a:cubicBezTo>
                    <a:pt x="467" y="638"/>
                    <a:pt x="835" y="1341"/>
                    <a:pt x="1092" y="2087"/>
                  </a:cubicBezTo>
                  <a:lnTo>
                    <a:pt x="1092" y="2087"/>
                  </a:lnTo>
                  <a:lnTo>
                    <a:pt x="1112" y="2134"/>
                  </a:lnTo>
                  <a:cubicBezTo>
                    <a:pt x="1104" y="2108"/>
                    <a:pt x="1096" y="2083"/>
                    <a:pt x="1087" y="2057"/>
                  </a:cubicBezTo>
                  <a:close/>
                </a:path>
              </a:pathLst>
            </a:custGeom>
            <a:solidFill>
              <a:srgbClr val="A35B0C"/>
            </a:solidFill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圆角矩形 28"/>
            <p:cNvSpPr/>
            <p:nvPr/>
          </p:nvSpPr>
          <p:spPr bwMode="auto">
            <a:xfrm rot="19138825">
              <a:off x="913597" y="3618158"/>
              <a:ext cx="514350" cy="10636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7D7D7D"/>
                </a:gs>
                <a:gs pos="50000">
                  <a:srgbClr val="A9A9A9"/>
                </a:gs>
                <a:gs pos="100000">
                  <a:srgbClr val="7D7D7D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16"/>
          <p:cNvGrpSpPr/>
          <p:nvPr/>
        </p:nvGrpSpPr>
        <p:grpSpPr>
          <a:xfrm rot="0">
            <a:off x="5766435" y="1963420"/>
            <a:ext cx="4426585" cy="469265"/>
            <a:chOff x="4868191" y="1275606"/>
            <a:chExt cx="3505619" cy="371612"/>
          </a:xfrm>
          <a:solidFill>
            <a:srgbClr val="A35B0C"/>
          </a:solidFill>
        </p:grpSpPr>
        <p:sp>
          <p:nvSpPr>
            <p:cNvPr id="35" name="Freeform 60"/>
            <p:cNvSpPr/>
            <p:nvPr/>
          </p:nvSpPr>
          <p:spPr bwMode="auto">
            <a:xfrm>
              <a:off x="4868191" y="1275606"/>
              <a:ext cx="345953" cy="371612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06" tIns="48203" rIns="96406" bIns="48203" numCol="1" anchor="t" anchorCtr="0" compatLnSpc="1"/>
            <a:lstStyle/>
            <a:p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5284431" y="1374905"/>
              <a:ext cx="3089379" cy="272313"/>
            </a:xfrm>
            <a:prstGeom prst="roundRect">
              <a:avLst>
                <a:gd name="adj" fmla="val 99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685" dirty="0">
                  <a:latin typeface="Arial" panose="020B0604020202020204" pitchFamily="34" charset="0"/>
                  <a:ea typeface="微软雅黑" panose="020B0503020204020204" pitchFamily="34" charset="-122"/>
                  <a:cs typeface="Arial Unicode MS" panose="020B0604020202020204" pitchFamily="34" charset="-122"/>
                  <a:sym typeface="Arial" panose="020B0604020202020204" pitchFamily="34" charset="0"/>
                </a:rPr>
                <a:t>单击此处输入文本内容</a:t>
              </a:r>
              <a:endParaRPr lang="zh-CN" altLang="en-US" sz="1685" dirty="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16200000">
              <a:off x="5237907" y="1417012"/>
              <a:ext cx="46525" cy="940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2530"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93335" y="2756535"/>
            <a:ext cx="6297930" cy="1276350"/>
          </a:xfrm>
          <a:prstGeom prst="rect">
            <a:avLst/>
          </a:prstGeom>
        </p:spPr>
        <p:txBody>
          <a:bodyPr wrap="square" lIns="91740" tIns="45869" rIns="91740" bIns="45869">
            <a:spAutoFit/>
          </a:bodyPr>
          <a:lstStyle/>
          <a:p>
            <a:pPr algn="just">
              <a:spcBef>
                <a:spcPts val="845"/>
              </a:spcBef>
              <a:spcAft>
                <a:spcPts val="845"/>
              </a:spcAft>
              <a:buClr>
                <a:srgbClr val="074AA1"/>
              </a:buClr>
              <a:defRPr/>
            </a:pPr>
            <a:r>
              <a:rPr lang="en-US" altLang="zh-CN" sz="126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altLang="zh-CN" sz="126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spcBef>
                <a:spcPts val="845"/>
              </a:spcBef>
              <a:spcAft>
                <a:spcPts val="845"/>
              </a:spcAft>
              <a:buClr>
                <a:srgbClr val="074AA1"/>
              </a:buClr>
              <a:defRPr/>
            </a:pPr>
            <a:r>
              <a:rPr lang="en-US" altLang="zh-CN" sz="126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r>
              <a:rPr lang="en-US" altLang="zh-CN" sz="126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26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21"/>
          <p:cNvGrpSpPr>
            <a:grpSpLocks noChangeAspect="1"/>
          </p:cNvGrpSpPr>
          <p:nvPr/>
        </p:nvGrpSpPr>
        <p:grpSpPr>
          <a:xfrm rot="0">
            <a:off x="6203315" y="4862195"/>
            <a:ext cx="1090930" cy="1091565"/>
            <a:chOff x="-5821363" y="2478088"/>
            <a:chExt cx="1368425" cy="1368425"/>
          </a:xfrm>
        </p:grpSpPr>
        <p:sp>
          <p:nvSpPr>
            <p:cNvPr id="40" name="Freeform 29"/>
            <p:cNvSpPr/>
            <p:nvPr/>
          </p:nvSpPr>
          <p:spPr bwMode="auto">
            <a:xfrm flipH="1">
              <a:off x="-5821363" y="2478088"/>
              <a:ext cx="1368425" cy="1368425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rgbClr val="A35B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30"/>
            <p:cNvSpPr/>
            <p:nvPr/>
          </p:nvSpPr>
          <p:spPr bwMode="auto">
            <a:xfrm flipH="1">
              <a:off x="-5386388" y="2841625"/>
              <a:ext cx="933450" cy="1004888"/>
            </a:xfrm>
            <a:custGeom>
              <a:avLst/>
              <a:gdLst>
                <a:gd name="T0" fmla="*/ 272 w 360"/>
                <a:gd name="T1" fmla="*/ 0 h 388"/>
                <a:gd name="T2" fmla="*/ 233 w 360"/>
                <a:gd name="T3" fmla="*/ 39 h 388"/>
                <a:gd name="T4" fmla="*/ 153 w 360"/>
                <a:gd name="T5" fmla="*/ 13 h 388"/>
                <a:gd name="T6" fmla="*/ 0 w 360"/>
                <a:gd name="T7" fmla="*/ 166 h 388"/>
                <a:gd name="T8" fmla="*/ 0 w 360"/>
                <a:gd name="T9" fmla="*/ 348 h 388"/>
                <a:gd name="T10" fmla="*/ 40 w 360"/>
                <a:gd name="T11" fmla="*/ 388 h 388"/>
                <a:gd name="T12" fmla="*/ 147 w 360"/>
                <a:gd name="T13" fmla="*/ 388 h 388"/>
                <a:gd name="T14" fmla="*/ 296 w 360"/>
                <a:gd name="T15" fmla="*/ 239 h 388"/>
                <a:gd name="T16" fmla="*/ 282 w 360"/>
                <a:gd name="T17" fmla="*/ 181 h 388"/>
                <a:gd name="T18" fmla="*/ 344 w 360"/>
                <a:gd name="T19" fmla="*/ 119 h 388"/>
                <a:gd name="T20" fmla="*/ 307 w 360"/>
                <a:gd name="T21" fmla="*/ 92 h 388"/>
                <a:gd name="T22" fmla="*/ 360 w 360"/>
                <a:gd name="T23" fmla="*/ 39 h 388"/>
                <a:gd name="T24" fmla="*/ 287 w 360"/>
                <a:gd name="T25" fmla="*/ 34 h 388"/>
                <a:gd name="T26" fmla="*/ 262 w 360"/>
                <a:gd name="T27" fmla="*/ 53 h 388"/>
                <a:gd name="T28" fmla="*/ 272 w 360"/>
                <a:gd name="T2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0" h="388">
                  <a:moveTo>
                    <a:pt x="272" y="0"/>
                  </a:moveTo>
                  <a:cubicBezTo>
                    <a:pt x="233" y="39"/>
                    <a:pt x="233" y="39"/>
                    <a:pt x="233" y="39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0" y="370"/>
                    <a:pt x="18" y="388"/>
                    <a:pt x="40" y="388"/>
                  </a:cubicBezTo>
                  <a:cubicBezTo>
                    <a:pt x="147" y="388"/>
                    <a:pt x="147" y="388"/>
                    <a:pt x="147" y="388"/>
                  </a:cubicBezTo>
                  <a:cubicBezTo>
                    <a:pt x="296" y="239"/>
                    <a:pt x="296" y="239"/>
                    <a:pt x="296" y="239"/>
                  </a:cubicBezTo>
                  <a:cubicBezTo>
                    <a:pt x="282" y="181"/>
                    <a:pt x="282" y="181"/>
                    <a:pt x="282" y="181"/>
                  </a:cubicBezTo>
                  <a:cubicBezTo>
                    <a:pt x="344" y="119"/>
                    <a:pt x="344" y="119"/>
                    <a:pt x="344" y="119"/>
                  </a:cubicBezTo>
                  <a:cubicBezTo>
                    <a:pt x="307" y="92"/>
                    <a:pt x="307" y="92"/>
                    <a:pt x="307" y="92"/>
                  </a:cubicBezTo>
                  <a:cubicBezTo>
                    <a:pt x="360" y="39"/>
                    <a:pt x="360" y="39"/>
                    <a:pt x="360" y="39"/>
                  </a:cubicBezTo>
                  <a:cubicBezTo>
                    <a:pt x="287" y="34"/>
                    <a:pt x="287" y="34"/>
                    <a:pt x="287" y="34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72" y="0"/>
                    <a:pt x="272" y="0"/>
                    <a:pt x="272" y="0"/>
                  </a:cubicBezTo>
                </a:path>
              </a:pathLst>
            </a:custGeom>
            <a:solidFill>
              <a:srgbClr val="8836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1"/>
            <p:cNvSpPr/>
            <p:nvPr/>
          </p:nvSpPr>
          <p:spPr bwMode="auto">
            <a:xfrm flipH="1">
              <a:off x="-5222876" y="3089275"/>
              <a:ext cx="103188" cy="371475"/>
            </a:xfrm>
            <a:custGeom>
              <a:avLst/>
              <a:gdLst>
                <a:gd name="T0" fmla="*/ 15 w 40"/>
                <a:gd name="T1" fmla="*/ 0 h 143"/>
                <a:gd name="T2" fmla="*/ 10 w 40"/>
                <a:gd name="T3" fmla="*/ 12 h 143"/>
                <a:gd name="T4" fmla="*/ 0 w 40"/>
                <a:gd name="T5" fmla="*/ 143 h 143"/>
                <a:gd name="T6" fmla="*/ 39 w 40"/>
                <a:gd name="T7" fmla="*/ 143 h 143"/>
                <a:gd name="T8" fmla="*/ 34 w 40"/>
                <a:gd name="T9" fmla="*/ 13 h 143"/>
                <a:gd name="T10" fmla="*/ 15 w 40"/>
                <a:gd name="T1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43">
                  <a:moveTo>
                    <a:pt x="15" y="0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14" y="41"/>
                    <a:pt x="14" y="85"/>
                    <a:pt x="0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9" y="143"/>
                    <a:pt x="40" y="57"/>
                    <a:pt x="34" y="13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2"/>
            <p:cNvSpPr/>
            <p:nvPr/>
          </p:nvSpPr>
          <p:spPr bwMode="auto">
            <a:xfrm flipH="1">
              <a:off x="-5386388" y="2800350"/>
              <a:ext cx="536575" cy="411163"/>
            </a:xfrm>
            <a:custGeom>
              <a:avLst/>
              <a:gdLst>
                <a:gd name="T0" fmla="*/ 126 w 207"/>
                <a:gd name="T1" fmla="*/ 67 h 159"/>
                <a:gd name="T2" fmla="*/ 207 w 207"/>
                <a:gd name="T3" fmla="*/ 55 h 159"/>
                <a:gd name="T4" fmla="*/ 168 w 207"/>
                <a:gd name="T5" fmla="*/ 41 h 159"/>
                <a:gd name="T6" fmla="*/ 117 w 207"/>
                <a:gd name="T7" fmla="*/ 56 h 159"/>
                <a:gd name="T8" fmla="*/ 159 w 207"/>
                <a:gd name="T9" fmla="*/ 0 h 159"/>
                <a:gd name="T10" fmla="*/ 99 w 207"/>
                <a:gd name="T11" fmla="*/ 55 h 159"/>
                <a:gd name="T12" fmla="*/ 25 w 207"/>
                <a:gd name="T13" fmla="*/ 24 h 159"/>
                <a:gd name="T14" fmla="*/ 0 w 207"/>
                <a:gd name="T15" fmla="*/ 29 h 159"/>
                <a:gd name="T16" fmla="*/ 78 w 207"/>
                <a:gd name="T17" fmla="*/ 62 h 159"/>
                <a:gd name="T18" fmla="*/ 9 w 207"/>
                <a:gd name="T19" fmla="*/ 135 h 159"/>
                <a:gd name="T20" fmla="*/ 84 w 207"/>
                <a:gd name="T21" fmla="*/ 79 h 159"/>
                <a:gd name="T22" fmla="*/ 77 w 207"/>
                <a:gd name="T23" fmla="*/ 159 h 159"/>
                <a:gd name="T24" fmla="*/ 112 w 207"/>
                <a:gd name="T25" fmla="*/ 83 h 159"/>
                <a:gd name="T26" fmla="*/ 191 w 207"/>
                <a:gd name="T27" fmla="*/ 135 h 159"/>
                <a:gd name="T28" fmla="*/ 126 w 207"/>
                <a:gd name="T29" fmla="*/ 6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7" h="159">
                  <a:moveTo>
                    <a:pt x="126" y="67"/>
                  </a:moveTo>
                  <a:cubicBezTo>
                    <a:pt x="207" y="55"/>
                    <a:pt x="207" y="55"/>
                    <a:pt x="207" y="55"/>
                  </a:cubicBezTo>
                  <a:cubicBezTo>
                    <a:pt x="194" y="47"/>
                    <a:pt x="180" y="41"/>
                    <a:pt x="168" y="41"/>
                  </a:cubicBezTo>
                  <a:cubicBezTo>
                    <a:pt x="140" y="41"/>
                    <a:pt x="117" y="56"/>
                    <a:pt x="117" y="56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6" y="1"/>
                    <a:pt x="99" y="55"/>
                    <a:pt x="99" y="55"/>
                  </a:cubicBezTo>
                  <a:cubicBezTo>
                    <a:pt x="69" y="27"/>
                    <a:pt x="43" y="24"/>
                    <a:pt x="25" y="24"/>
                  </a:cubicBezTo>
                  <a:cubicBezTo>
                    <a:pt x="10" y="24"/>
                    <a:pt x="0" y="29"/>
                    <a:pt x="0" y="29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9" y="76"/>
                    <a:pt x="9" y="135"/>
                    <a:pt x="9" y="135"/>
                  </a:cubicBezTo>
                  <a:cubicBezTo>
                    <a:pt x="84" y="79"/>
                    <a:pt x="84" y="79"/>
                    <a:pt x="84" y="79"/>
                  </a:cubicBezTo>
                  <a:cubicBezTo>
                    <a:pt x="71" y="114"/>
                    <a:pt x="77" y="159"/>
                    <a:pt x="77" y="159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91" y="135"/>
                    <a:pt x="191" y="135"/>
                    <a:pt x="191" y="135"/>
                  </a:cubicBezTo>
                  <a:cubicBezTo>
                    <a:pt x="188" y="88"/>
                    <a:pt x="126" y="67"/>
                    <a:pt x="126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26"/>
          <p:cNvGrpSpPr>
            <a:grpSpLocks noChangeAspect="1"/>
          </p:cNvGrpSpPr>
          <p:nvPr/>
        </p:nvGrpSpPr>
        <p:grpSpPr>
          <a:xfrm rot="0" flipH="1">
            <a:off x="7772400" y="4862195"/>
            <a:ext cx="1090295" cy="1091565"/>
            <a:chOff x="-3592512" y="-1284288"/>
            <a:chExt cx="1979613" cy="1981201"/>
          </a:xfrm>
        </p:grpSpPr>
        <p:sp>
          <p:nvSpPr>
            <p:cNvPr id="45" name="Freeform 113"/>
            <p:cNvSpPr/>
            <p:nvPr/>
          </p:nvSpPr>
          <p:spPr bwMode="auto">
            <a:xfrm>
              <a:off x="-3592512" y="-1284288"/>
              <a:ext cx="1979613" cy="1981201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rgbClr val="CC8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14"/>
            <p:cNvSpPr/>
            <p:nvPr/>
          </p:nvSpPr>
          <p:spPr bwMode="auto">
            <a:xfrm>
              <a:off x="-3592512" y="-833438"/>
              <a:ext cx="1508125" cy="1530351"/>
            </a:xfrm>
            <a:custGeom>
              <a:avLst/>
              <a:gdLst>
                <a:gd name="T0" fmla="*/ 275 w 402"/>
                <a:gd name="T1" fmla="*/ 0 h 408"/>
                <a:gd name="T2" fmla="*/ 164 w 402"/>
                <a:gd name="T3" fmla="*/ 33 h 408"/>
                <a:gd name="T4" fmla="*/ 0 w 402"/>
                <a:gd name="T5" fmla="*/ 197 h 408"/>
                <a:gd name="T6" fmla="*/ 0 w 402"/>
                <a:gd name="T7" fmla="*/ 368 h 408"/>
                <a:gd name="T8" fmla="*/ 40 w 402"/>
                <a:gd name="T9" fmla="*/ 408 h 408"/>
                <a:gd name="T10" fmla="*/ 195 w 402"/>
                <a:gd name="T11" fmla="*/ 408 h 408"/>
                <a:gd name="T12" fmla="*/ 368 w 402"/>
                <a:gd name="T13" fmla="*/ 235 h 408"/>
                <a:gd name="T14" fmla="*/ 402 w 402"/>
                <a:gd name="T15" fmla="*/ 135 h 408"/>
                <a:gd name="T16" fmla="*/ 368 w 402"/>
                <a:gd name="T17" fmla="*/ 37 h 408"/>
                <a:gd name="T18" fmla="*/ 275 w 402"/>
                <a:gd name="T19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408">
                  <a:moveTo>
                    <a:pt x="275" y="0"/>
                  </a:moveTo>
                  <a:cubicBezTo>
                    <a:pt x="164" y="33"/>
                    <a:pt x="164" y="33"/>
                    <a:pt x="164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90"/>
                    <a:pt x="18" y="408"/>
                    <a:pt x="40" y="408"/>
                  </a:cubicBezTo>
                  <a:cubicBezTo>
                    <a:pt x="195" y="408"/>
                    <a:pt x="195" y="408"/>
                    <a:pt x="195" y="408"/>
                  </a:cubicBezTo>
                  <a:cubicBezTo>
                    <a:pt x="368" y="235"/>
                    <a:pt x="368" y="235"/>
                    <a:pt x="368" y="235"/>
                  </a:cubicBezTo>
                  <a:cubicBezTo>
                    <a:pt x="402" y="135"/>
                    <a:pt x="402" y="135"/>
                    <a:pt x="402" y="135"/>
                  </a:cubicBezTo>
                  <a:cubicBezTo>
                    <a:pt x="368" y="37"/>
                    <a:pt x="368" y="37"/>
                    <a:pt x="368" y="37"/>
                  </a:cubicBezTo>
                  <a:cubicBezTo>
                    <a:pt x="275" y="0"/>
                    <a:pt x="275" y="0"/>
                    <a:pt x="275" y="0"/>
                  </a:cubicBezTo>
                </a:path>
              </a:pathLst>
            </a:custGeom>
            <a:solidFill>
              <a:srgbClr val="A35B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15"/>
            <p:cNvSpPr>
              <a:spLocks noEditPoints="1"/>
            </p:cNvSpPr>
            <p:nvPr/>
          </p:nvSpPr>
          <p:spPr bwMode="auto">
            <a:xfrm>
              <a:off x="-3143250" y="-863600"/>
              <a:ext cx="1081088" cy="1081088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32 w 288"/>
                <a:gd name="T11" fmla="*/ 144 h 288"/>
                <a:gd name="T12" fmla="*/ 144 w 288"/>
                <a:gd name="T13" fmla="*/ 32 h 288"/>
                <a:gd name="T14" fmla="*/ 207 w 288"/>
                <a:gd name="T15" fmla="*/ 51 h 288"/>
                <a:gd name="T16" fmla="*/ 158 w 288"/>
                <a:gd name="T17" fmla="*/ 116 h 288"/>
                <a:gd name="T18" fmla="*/ 144 w 288"/>
                <a:gd name="T19" fmla="*/ 112 h 288"/>
                <a:gd name="T20" fmla="*/ 112 w 288"/>
                <a:gd name="T21" fmla="*/ 144 h 288"/>
                <a:gd name="T22" fmla="*/ 116 w 288"/>
                <a:gd name="T23" fmla="*/ 158 h 288"/>
                <a:gd name="T24" fmla="*/ 51 w 288"/>
                <a:gd name="T25" fmla="*/ 207 h 288"/>
                <a:gd name="T26" fmla="*/ 32 w 288"/>
                <a:gd name="T27" fmla="*/ 144 h 288"/>
                <a:gd name="T28" fmla="*/ 160 w 288"/>
                <a:gd name="T29" fmla="*/ 144 h 288"/>
                <a:gd name="T30" fmla="*/ 144 w 288"/>
                <a:gd name="T31" fmla="*/ 160 h 288"/>
                <a:gd name="T32" fmla="*/ 128 w 288"/>
                <a:gd name="T33" fmla="*/ 144 h 288"/>
                <a:gd name="T34" fmla="*/ 144 w 288"/>
                <a:gd name="T35" fmla="*/ 128 h 288"/>
                <a:gd name="T36" fmla="*/ 160 w 288"/>
                <a:gd name="T37" fmla="*/ 144 h 288"/>
                <a:gd name="T38" fmla="*/ 144 w 288"/>
                <a:gd name="T39" fmla="*/ 256 h 288"/>
                <a:gd name="T40" fmla="*/ 81 w 288"/>
                <a:gd name="T41" fmla="*/ 237 h 288"/>
                <a:gd name="T42" fmla="*/ 130 w 288"/>
                <a:gd name="T43" fmla="*/ 172 h 288"/>
                <a:gd name="T44" fmla="*/ 144 w 288"/>
                <a:gd name="T45" fmla="*/ 176 h 288"/>
                <a:gd name="T46" fmla="*/ 176 w 288"/>
                <a:gd name="T47" fmla="*/ 144 h 288"/>
                <a:gd name="T48" fmla="*/ 172 w 288"/>
                <a:gd name="T49" fmla="*/ 130 h 288"/>
                <a:gd name="T50" fmla="*/ 237 w 288"/>
                <a:gd name="T51" fmla="*/ 81 h 288"/>
                <a:gd name="T52" fmla="*/ 256 w 288"/>
                <a:gd name="T53" fmla="*/ 144 h 288"/>
                <a:gd name="T54" fmla="*/ 144 w 288"/>
                <a:gd name="T55" fmla="*/ 25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32" y="144"/>
                  </a:moveTo>
                  <a:cubicBezTo>
                    <a:pt x="32" y="82"/>
                    <a:pt x="82" y="32"/>
                    <a:pt x="144" y="32"/>
                  </a:cubicBezTo>
                  <a:cubicBezTo>
                    <a:pt x="167" y="32"/>
                    <a:pt x="189" y="39"/>
                    <a:pt x="207" y="51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154" y="113"/>
                    <a:pt x="149" y="112"/>
                    <a:pt x="144" y="112"/>
                  </a:cubicBezTo>
                  <a:cubicBezTo>
                    <a:pt x="126" y="112"/>
                    <a:pt x="112" y="126"/>
                    <a:pt x="112" y="144"/>
                  </a:cubicBezTo>
                  <a:cubicBezTo>
                    <a:pt x="112" y="149"/>
                    <a:pt x="113" y="154"/>
                    <a:pt x="116" y="15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9" y="189"/>
                    <a:pt x="32" y="167"/>
                    <a:pt x="32" y="144"/>
                  </a:cubicBezTo>
                  <a:close/>
                  <a:moveTo>
                    <a:pt x="160" y="144"/>
                  </a:moveTo>
                  <a:cubicBezTo>
                    <a:pt x="160" y="153"/>
                    <a:pt x="153" y="160"/>
                    <a:pt x="144" y="160"/>
                  </a:cubicBezTo>
                  <a:cubicBezTo>
                    <a:pt x="135" y="160"/>
                    <a:pt x="128" y="153"/>
                    <a:pt x="128" y="144"/>
                  </a:cubicBezTo>
                  <a:cubicBezTo>
                    <a:pt x="128" y="135"/>
                    <a:pt x="135" y="128"/>
                    <a:pt x="144" y="128"/>
                  </a:cubicBezTo>
                  <a:cubicBezTo>
                    <a:pt x="153" y="128"/>
                    <a:pt x="160" y="135"/>
                    <a:pt x="160" y="144"/>
                  </a:cubicBezTo>
                  <a:close/>
                  <a:moveTo>
                    <a:pt x="144" y="256"/>
                  </a:moveTo>
                  <a:cubicBezTo>
                    <a:pt x="121" y="256"/>
                    <a:pt x="99" y="249"/>
                    <a:pt x="81" y="237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4" y="175"/>
                    <a:pt x="139" y="176"/>
                    <a:pt x="144" y="176"/>
                  </a:cubicBezTo>
                  <a:cubicBezTo>
                    <a:pt x="162" y="176"/>
                    <a:pt x="176" y="162"/>
                    <a:pt x="176" y="144"/>
                  </a:cubicBezTo>
                  <a:cubicBezTo>
                    <a:pt x="176" y="139"/>
                    <a:pt x="175" y="134"/>
                    <a:pt x="172" y="130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49" y="99"/>
                    <a:pt x="256" y="121"/>
                    <a:pt x="256" y="144"/>
                  </a:cubicBezTo>
                  <a:cubicBezTo>
                    <a:pt x="256" y="206"/>
                    <a:pt x="206" y="256"/>
                    <a:pt x="144" y="2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30"/>
          <p:cNvGrpSpPr>
            <a:grpSpLocks noChangeAspect="1"/>
          </p:cNvGrpSpPr>
          <p:nvPr/>
        </p:nvGrpSpPr>
        <p:grpSpPr>
          <a:xfrm rot="0" flipH="1">
            <a:off x="9225915" y="4862195"/>
            <a:ext cx="1090295" cy="1091565"/>
            <a:chOff x="-1162050" y="-1284288"/>
            <a:chExt cx="1979613" cy="1981201"/>
          </a:xfrm>
        </p:grpSpPr>
        <p:sp>
          <p:nvSpPr>
            <p:cNvPr id="49" name="Freeform 117"/>
            <p:cNvSpPr/>
            <p:nvPr/>
          </p:nvSpPr>
          <p:spPr bwMode="auto">
            <a:xfrm>
              <a:off x="-1162050" y="-1284288"/>
              <a:ext cx="1979613" cy="1981201"/>
            </a:xfrm>
            <a:custGeom>
              <a:avLst/>
              <a:gdLst>
                <a:gd name="T0" fmla="*/ 528 w 528"/>
                <a:gd name="T1" fmla="*/ 488 h 528"/>
                <a:gd name="T2" fmla="*/ 488 w 528"/>
                <a:gd name="T3" fmla="*/ 528 h 528"/>
                <a:gd name="T4" fmla="*/ 40 w 528"/>
                <a:gd name="T5" fmla="*/ 528 h 528"/>
                <a:gd name="T6" fmla="*/ 0 w 528"/>
                <a:gd name="T7" fmla="*/ 488 h 528"/>
                <a:gd name="T8" fmla="*/ 0 w 528"/>
                <a:gd name="T9" fmla="*/ 40 h 528"/>
                <a:gd name="T10" fmla="*/ 40 w 528"/>
                <a:gd name="T11" fmla="*/ 0 h 528"/>
                <a:gd name="T12" fmla="*/ 488 w 528"/>
                <a:gd name="T13" fmla="*/ 0 h 528"/>
                <a:gd name="T14" fmla="*/ 528 w 528"/>
                <a:gd name="T15" fmla="*/ 40 h 528"/>
                <a:gd name="T16" fmla="*/ 528 w 528"/>
                <a:gd name="T17" fmla="*/ 48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528">
                  <a:moveTo>
                    <a:pt x="528" y="488"/>
                  </a:moveTo>
                  <a:cubicBezTo>
                    <a:pt x="528" y="510"/>
                    <a:pt x="510" y="528"/>
                    <a:pt x="488" y="528"/>
                  </a:cubicBezTo>
                  <a:cubicBezTo>
                    <a:pt x="40" y="528"/>
                    <a:pt x="40" y="528"/>
                    <a:pt x="40" y="528"/>
                  </a:cubicBezTo>
                  <a:cubicBezTo>
                    <a:pt x="18" y="528"/>
                    <a:pt x="0" y="510"/>
                    <a:pt x="0" y="48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510" y="0"/>
                    <a:pt x="528" y="18"/>
                    <a:pt x="528" y="40"/>
                  </a:cubicBezTo>
                  <a:cubicBezTo>
                    <a:pt x="528" y="488"/>
                    <a:pt x="528" y="488"/>
                    <a:pt x="528" y="488"/>
                  </a:cubicBezTo>
                </a:path>
              </a:pathLst>
            </a:custGeom>
            <a:solidFill>
              <a:srgbClr val="E6B6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18"/>
            <p:cNvSpPr/>
            <p:nvPr/>
          </p:nvSpPr>
          <p:spPr bwMode="auto">
            <a:xfrm>
              <a:off x="-1127462" y="-781050"/>
              <a:ext cx="1435100" cy="1477963"/>
            </a:xfrm>
            <a:custGeom>
              <a:avLst/>
              <a:gdLst>
                <a:gd name="T0" fmla="*/ 307 w 383"/>
                <a:gd name="T1" fmla="*/ 0 h 394"/>
                <a:gd name="T2" fmla="*/ 199 w 383"/>
                <a:gd name="T3" fmla="*/ 86 h 394"/>
                <a:gd name="T4" fmla="*/ 0 w 383"/>
                <a:gd name="T5" fmla="*/ 285 h 394"/>
                <a:gd name="T6" fmla="*/ 0 w 383"/>
                <a:gd name="T7" fmla="*/ 354 h 394"/>
                <a:gd name="T8" fmla="*/ 40 w 383"/>
                <a:gd name="T9" fmla="*/ 394 h 394"/>
                <a:gd name="T10" fmla="*/ 94 w 383"/>
                <a:gd name="T11" fmla="*/ 394 h 394"/>
                <a:gd name="T12" fmla="*/ 313 w 383"/>
                <a:gd name="T13" fmla="*/ 175 h 394"/>
                <a:gd name="T14" fmla="*/ 383 w 383"/>
                <a:gd name="T15" fmla="*/ 78 h 394"/>
                <a:gd name="T16" fmla="*/ 368 w 383"/>
                <a:gd name="T17" fmla="*/ 23 h 394"/>
                <a:gd name="T18" fmla="*/ 307 w 383"/>
                <a:gd name="T19" fmla="*/ 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394">
                  <a:moveTo>
                    <a:pt x="307" y="0"/>
                  </a:moveTo>
                  <a:cubicBezTo>
                    <a:pt x="199" y="86"/>
                    <a:pt x="199" y="86"/>
                    <a:pt x="199" y="86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6"/>
                    <a:pt x="18" y="394"/>
                    <a:pt x="40" y="394"/>
                  </a:cubicBezTo>
                  <a:cubicBezTo>
                    <a:pt x="94" y="394"/>
                    <a:pt x="94" y="394"/>
                    <a:pt x="94" y="394"/>
                  </a:cubicBezTo>
                  <a:cubicBezTo>
                    <a:pt x="313" y="175"/>
                    <a:pt x="313" y="175"/>
                    <a:pt x="313" y="175"/>
                  </a:cubicBezTo>
                  <a:cubicBezTo>
                    <a:pt x="383" y="78"/>
                    <a:pt x="383" y="78"/>
                    <a:pt x="383" y="78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07" y="0"/>
                    <a:pt x="307" y="0"/>
                    <a:pt x="307" y="0"/>
                  </a:cubicBezTo>
                </a:path>
              </a:pathLst>
            </a:custGeom>
            <a:solidFill>
              <a:srgbClr val="E7A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9"/>
            <p:cNvSpPr/>
            <p:nvPr/>
          </p:nvSpPr>
          <p:spPr bwMode="auto">
            <a:xfrm>
              <a:off x="-701675" y="-814388"/>
              <a:ext cx="1009650" cy="925513"/>
            </a:xfrm>
            <a:custGeom>
              <a:avLst/>
              <a:gdLst>
                <a:gd name="T0" fmla="*/ 195 w 269"/>
                <a:gd name="T1" fmla="*/ 0 h 247"/>
                <a:gd name="T2" fmla="*/ 192 w 269"/>
                <a:gd name="T3" fmla="*/ 0 h 247"/>
                <a:gd name="T4" fmla="*/ 144 w 269"/>
                <a:gd name="T5" fmla="*/ 24 h 247"/>
                <a:gd name="T6" fmla="*/ 21 w 269"/>
                <a:gd name="T7" fmla="*/ 150 h 247"/>
                <a:gd name="T8" fmla="*/ 21 w 269"/>
                <a:gd name="T9" fmla="*/ 230 h 247"/>
                <a:gd name="T10" fmla="*/ 60 w 269"/>
                <a:gd name="T11" fmla="*/ 247 h 247"/>
                <a:gd name="T12" fmla="*/ 99 w 269"/>
                <a:gd name="T13" fmla="*/ 230 h 247"/>
                <a:gd name="T14" fmla="*/ 217 w 269"/>
                <a:gd name="T15" fmla="*/ 111 h 247"/>
                <a:gd name="T16" fmla="*/ 223 w 269"/>
                <a:gd name="T17" fmla="*/ 47 h 247"/>
                <a:gd name="T18" fmla="*/ 197 w 269"/>
                <a:gd name="T19" fmla="*/ 37 h 247"/>
                <a:gd name="T20" fmla="*/ 161 w 269"/>
                <a:gd name="T21" fmla="*/ 53 h 247"/>
                <a:gd name="T22" fmla="*/ 46 w 269"/>
                <a:gd name="T23" fmla="*/ 170 h 247"/>
                <a:gd name="T24" fmla="*/ 46 w 269"/>
                <a:gd name="T25" fmla="*/ 182 h 247"/>
                <a:gd name="T26" fmla="*/ 52 w 269"/>
                <a:gd name="T27" fmla="*/ 184 h 247"/>
                <a:gd name="T28" fmla="*/ 57 w 269"/>
                <a:gd name="T29" fmla="*/ 182 h 247"/>
                <a:gd name="T30" fmla="*/ 172 w 269"/>
                <a:gd name="T31" fmla="*/ 65 h 247"/>
                <a:gd name="T32" fmla="*/ 197 w 269"/>
                <a:gd name="T33" fmla="*/ 53 h 247"/>
                <a:gd name="T34" fmla="*/ 211 w 269"/>
                <a:gd name="T35" fmla="*/ 59 h 247"/>
                <a:gd name="T36" fmla="*/ 205 w 269"/>
                <a:gd name="T37" fmla="*/ 99 h 247"/>
                <a:gd name="T38" fmla="*/ 88 w 269"/>
                <a:gd name="T39" fmla="*/ 219 h 247"/>
                <a:gd name="T40" fmla="*/ 60 w 269"/>
                <a:gd name="T41" fmla="*/ 231 h 247"/>
                <a:gd name="T42" fmla="*/ 32 w 269"/>
                <a:gd name="T43" fmla="*/ 219 h 247"/>
                <a:gd name="T44" fmla="*/ 32 w 269"/>
                <a:gd name="T45" fmla="*/ 162 h 247"/>
                <a:gd name="T46" fmla="*/ 156 w 269"/>
                <a:gd name="T47" fmla="*/ 35 h 247"/>
                <a:gd name="T48" fmla="*/ 193 w 269"/>
                <a:gd name="T49" fmla="*/ 16 h 247"/>
                <a:gd name="T50" fmla="*/ 195 w 269"/>
                <a:gd name="T51" fmla="*/ 16 h 247"/>
                <a:gd name="T52" fmla="*/ 234 w 269"/>
                <a:gd name="T53" fmla="*/ 36 h 247"/>
                <a:gd name="T54" fmla="*/ 253 w 269"/>
                <a:gd name="T55" fmla="*/ 77 h 247"/>
                <a:gd name="T56" fmla="*/ 234 w 269"/>
                <a:gd name="T57" fmla="*/ 116 h 247"/>
                <a:gd name="T58" fmla="*/ 165 w 269"/>
                <a:gd name="T59" fmla="*/ 186 h 247"/>
                <a:gd name="T60" fmla="*/ 165 w 269"/>
                <a:gd name="T61" fmla="*/ 198 h 247"/>
                <a:gd name="T62" fmla="*/ 171 w 269"/>
                <a:gd name="T63" fmla="*/ 200 h 247"/>
                <a:gd name="T64" fmla="*/ 176 w 269"/>
                <a:gd name="T65" fmla="*/ 198 h 247"/>
                <a:gd name="T66" fmla="*/ 244 w 269"/>
                <a:gd name="T67" fmla="*/ 128 h 247"/>
                <a:gd name="T68" fmla="*/ 269 w 269"/>
                <a:gd name="T69" fmla="*/ 78 h 247"/>
                <a:gd name="T70" fmla="*/ 245 w 269"/>
                <a:gd name="T71" fmla="*/ 24 h 247"/>
                <a:gd name="T72" fmla="*/ 195 w 269"/>
                <a:gd name="T7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9" h="247">
                  <a:moveTo>
                    <a:pt x="195" y="0"/>
                  </a:moveTo>
                  <a:cubicBezTo>
                    <a:pt x="194" y="0"/>
                    <a:pt x="193" y="0"/>
                    <a:pt x="192" y="0"/>
                  </a:cubicBezTo>
                  <a:cubicBezTo>
                    <a:pt x="164" y="1"/>
                    <a:pt x="145" y="24"/>
                    <a:pt x="144" y="24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0" y="172"/>
                    <a:pt x="0" y="208"/>
                    <a:pt x="21" y="230"/>
                  </a:cubicBezTo>
                  <a:cubicBezTo>
                    <a:pt x="32" y="241"/>
                    <a:pt x="46" y="247"/>
                    <a:pt x="60" y="247"/>
                  </a:cubicBezTo>
                  <a:cubicBezTo>
                    <a:pt x="75" y="247"/>
                    <a:pt x="89" y="241"/>
                    <a:pt x="99" y="230"/>
                  </a:cubicBezTo>
                  <a:cubicBezTo>
                    <a:pt x="217" y="111"/>
                    <a:pt x="217" y="111"/>
                    <a:pt x="217" y="111"/>
                  </a:cubicBezTo>
                  <a:cubicBezTo>
                    <a:pt x="235" y="91"/>
                    <a:pt x="238" y="63"/>
                    <a:pt x="223" y="47"/>
                  </a:cubicBezTo>
                  <a:cubicBezTo>
                    <a:pt x="216" y="40"/>
                    <a:pt x="207" y="37"/>
                    <a:pt x="197" y="37"/>
                  </a:cubicBezTo>
                  <a:cubicBezTo>
                    <a:pt x="185" y="37"/>
                    <a:pt x="171" y="42"/>
                    <a:pt x="161" y="53"/>
                  </a:cubicBezTo>
                  <a:cubicBezTo>
                    <a:pt x="46" y="170"/>
                    <a:pt x="46" y="170"/>
                    <a:pt x="46" y="170"/>
                  </a:cubicBezTo>
                  <a:cubicBezTo>
                    <a:pt x="43" y="174"/>
                    <a:pt x="43" y="179"/>
                    <a:pt x="46" y="182"/>
                  </a:cubicBezTo>
                  <a:cubicBezTo>
                    <a:pt x="48" y="183"/>
                    <a:pt x="50" y="184"/>
                    <a:pt x="52" y="184"/>
                  </a:cubicBezTo>
                  <a:cubicBezTo>
                    <a:pt x="54" y="184"/>
                    <a:pt x="56" y="183"/>
                    <a:pt x="57" y="182"/>
                  </a:cubicBezTo>
                  <a:cubicBezTo>
                    <a:pt x="172" y="65"/>
                    <a:pt x="172" y="65"/>
                    <a:pt x="172" y="65"/>
                  </a:cubicBezTo>
                  <a:cubicBezTo>
                    <a:pt x="179" y="57"/>
                    <a:pt x="189" y="53"/>
                    <a:pt x="197" y="53"/>
                  </a:cubicBezTo>
                  <a:cubicBezTo>
                    <a:pt x="203" y="53"/>
                    <a:pt x="208" y="55"/>
                    <a:pt x="211" y="59"/>
                  </a:cubicBezTo>
                  <a:cubicBezTo>
                    <a:pt x="221" y="68"/>
                    <a:pt x="218" y="86"/>
                    <a:pt x="205" y="99"/>
                  </a:cubicBezTo>
                  <a:cubicBezTo>
                    <a:pt x="88" y="219"/>
                    <a:pt x="88" y="219"/>
                    <a:pt x="88" y="219"/>
                  </a:cubicBezTo>
                  <a:cubicBezTo>
                    <a:pt x="81" y="227"/>
                    <a:pt x="70" y="231"/>
                    <a:pt x="60" y="231"/>
                  </a:cubicBezTo>
                  <a:cubicBezTo>
                    <a:pt x="50" y="231"/>
                    <a:pt x="40" y="227"/>
                    <a:pt x="32" y="219"/>
                  </a:cubicBezTo>
                  <a:cubicBezTo>
                    <a:pt x="17" y="203"/>
                    <a:pt x="17" y="177"/>
                    <a:pt x="32" y="162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71" y="17"/>
                    <a:pt x="193" y="16"/>
                  </a:cubicBezTo>
                  <a:cubicBezTo>
                    <a:pt x="194" y="16"/>
                    <a:pt x="194" y="16"/>
                    <a:pt x="195" y="16"/>
                  </a:cubicBezTo>
                  <a:cubicBezTo>
                    <a:pt x="208" y="16"/>
                    <a:pt x="221" y="23"/>
                    <a:pt x="234" y="36"/>
                  </a:cubicBezTo>
                  <a:cubicBezTo>
                    <a:pt x="247" y="49"/>
                    <a:pt x="253" y="63"/>
                    <a:pt x="253" y="77"/>
                  </a:cubicBezTo>
                  <a:cubicBezTo>
                    <a:pt x="252" y="99"/>
                    <a:pt x="234" y="115"/>
                    <a:pt x="234" y="116"/>
                  </a:cubicBezTo>
                  <a:cubicBezTo>
                    <a:pt x="165" y="186"/>
                    <a:pt x="165" y="186"/>
                    <a:pt x="165" y="186"/>
                  </a:cubicBezTo>
                  <a:cubicBezTo>
                    <a:pt x="162" y="189"/>
                    <a:pt x="162" y="194"/>
                    <a:pt x="165" y="198"/>
                  </a:cubicBezTo>
                  <a:cubicBezTo>
                    <a:pt x="167" y="199"/>
                    <a:pt x="169" y="200"/>
                    <a:pt x="171" y="200"/>
                  </a:cubicBezTo>
                  <a:cubicBezTo>
                    <a:pt x="173" y="200"/>
                    <a:pt x="175" y="199"/>
                    <a:pt x="176" y="198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5" y="127"/>
                    <a:pt x="267" y="107"/>
                    <a:pt x="269" y="78"/>
                  </a:cubicBezTo>
                  <a:cubicBezTo>
                    <a:pt x="269" y="59"/>
                    <a:pt x="261" y="41"/>
                    <a:pt x="245" y="24"/>
                  </a:cubicBezTo>
                  <a:cubicBezTo>
                    <a:pt x="229" y="8"/>
                    <a:pt x="212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0" tIns="64270" rIns="128540" bIns="6427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85240">
                <a:defRPr/>
              </a:pPr>
              <a:endParaRPr lang="zh-CN" altLang="en-US" sz="253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618027" y="1760912"/>
            <a:ext cx="50907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   02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3325377" y="3434573"/>
            <a:ext cx="5400000" cy="2"/>
          </a:xfrm>
          <a:prstGeom prst="line">
            <a:avLst/>
          </a:prstGeom>
          <a:ln w="1905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455814" y="3797946"/>
            <a:ext cx="546606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7279640" y="2598420"/>
            <a:ext cx="3594100" cy="2607945"/>
            <a:chOff x="11864" y="3972"/>
            <a:chExt cx="5040" cy="3657"/>
          </a:xfrm>
        </p:grpSpPr>
        <p:sp>
          <p:nvSpPr>
            <p:cNvPr id="9" name="Freeform 5"/>
            <p:cNvSpPr/>
            <p:nvPr/>
          </p:nvSpPr>
          <p:spPr bwMode="auto">
            <a:xfrm>
              <a:off x="11864" y="4042"/>
              <a:ext cx="2754" cy="2112"/>
            </a:xfrm>
            <a:custGeom>
              <a:avLst/>
              <a:gdLst/>
              <a:ahLst/>
              <a:cxnLst>
                <a:cxn ang="0">
                  <a:pos x="6" y="327"/>
                </a:cxn>
                <a:cxn ang="0">
                  <a:pos x="4" y="307"/>
                </a:cxn>
                <a:cxn ang="0">
                  <a:pos x="180" y="122"/>
                </a:cxn>
                <a:cxn ang="0">
                  <a:pos x="394" y="57"/>
                </a:cxn>
                <a:cxn ang="0">
                  <a:pos x="557" y="38"/>
                </a:cxn>
                <a:cxn ang="0">
                  <a:pos x="557" y="127"/>
                </a:cxn>
                <a:cxn ang="0">
                  <a:pos x="516" y="111"/>
                </a:cxn>
                <a:cxn ang="0">
                  <a:pos x="473" y="129"/>
                </a:cxn>
                <a:cxn ang="0">
                  <a:pos x="455" y="172"/>
                </a:cxn>
                <a:cxn ang="0">
                  <a:pos x="473" y="214"/>
                </a:cxn>
                <a:cxn ang="0">
                  <a:pos x="516" y="232"/>
                </a:cxn>
                <a:cxn ang="0">
                  <a:pos x="557" y="216"/>
                </a:cxn>
                <a:cxn ang="0">
                  <a:pos x="557" y="327"/>
                </a:cxn>
                <a:cxn ang="0">
                  <a:pos x="325" y="327"/>
                </a:cxn>
                <a:cxn ang="0">
                  <a:pos x="340" y="366"/>
                </a:cxn>
                <a:cxn ang="0">
                  <a:pos x="322" y="409"/>
                </a:cxn>
                <a:cxn ang="0">
                  <a:pos x="279" y="427"/>
                </a:cxn>
                <a:cxn ang="0">
                  <a:pos x="236" y="409"/>
                </a:cxn>
                <a:cxn ang="0">
                  <a:pos x="219" y="366"/>
                </a:cxn>
                <a:cxn ang="0">
                  <a:pos x="232" y="327"/>
                </a:cxn>
                <a:cxn ang="0">
                  <a:pos x="6" y="327"/>
                </a:cxn>
              </a:cxnLst>
              <a:rect l="0" t="0" r="r" b="b"/>
              <a:pathLst>
                <a:path w="557" h="427">
                  <a:moveTo>
                    <a:pt x="6" y="327"/>
                  </a:moveTo>
                  <a:cubicBezTo>
                    <a:pt x="5" y="321"/>
                    <a:pt x="4" y="314"/>
                    <a:pt x="4" y="307"/>
                  </a:cubicBezTo>
                  <a:cubicBezTo>
                    <a:pt x="0" y="201"/>
                    <a:pt x="59" y="139"/>
                    <a:pt x="180" y="122"/>
                  </a:cubicBezTo>
                  <a:cubicBezTo>
                    <a:pt x="224" y="32"/>
                    <a:pt x="295" y="10"/>
                    <a:pt x="394" y="57"/>
                  </a:cubicBezTo>
                  <a:cubicBezTo>
                    <a:pt x="445" y="6"/>
                    <a:pt x="499" y="0"/>
                    <a:pt x="557" y="38"/>
                  </a:cubicBezTo>
                  <a:cubicBezTo>
                    <a:pt x="557" y="127"/>
                    <a:pt x="557" y="127"/>
                    <a:pt x="557" y="127"/>
                  </a:cubicBezTo>
                  <a:cubicBezTo>
                    <a:pt x="545" y="116"/>
                    <a:pt x="532" y="111"/>
                    <a:pt x="516" y="111"/>
                  </a:cubicBezTo>
                  <a:cubicBezTo>
                    <a:pt x="499" y="111"/>
                    <a:pt x="485" y="117"/>
                    <a:pt x="473" y="129"/>
                  </a:cubicBezTo>
                  <a:cubicBezTo>
                    <a:pt x="461" y="141"/>
                    <a:pt x="455" y="155"/>
                    <a:pt x="455" y="172"/>
                  </a:cubicBezTo>
                  <a:cubicBezTo>
                    <a:pt x="455" y="188"/>
                    <a:pt x="461" y="202"/>
                    <a:pt x="473" y="214"/>
                  </a:cubicBezTo>
                  <a:cubicBezTo>
                    <a:pt x="485" y="226"/>
                    <a:pt x="499" y="232"/>
                    <a:pt x="516" y="232"/>
                  </a:cubicBezTo>
                  <a:cubicBezTo>
                    <a:pt x="532" y="232"/>
                    <a:pt x="545" y="227"/>
                    <a:pt x="557" y="216"/>
                  </a:cubicBezTo>
                  <a:cubicBezTo>
                    <a:pt x="557" y="327"/>
                    <a:pt x="557" y="327"/>
                    <a:pt x="557" y="327"/>
                  </a:cubicBezTo>
                  <a:cubicBezTo>
                    <a:pt x="325" y="327"/>
                    <a:pt x="325" y="327"/>
                    <a:pt x="325" y="327"/>
                  </a:cubicBezTo>
                  <a:cubicBezTo>
                    <a:pt x="335" y="338"/>
                    <a:pt x="340" y="351"/>
                    <a:pt x="340" y="366"/>
                  </a:cubicBezTo>
                  <a:cubicBezTo>
                    <a:pt x="340" y="383"/>
                    <a:pt x="334" y="397"/>
                    <a:pt x="322" y="409"/>
                  </a:cubicBezTo>
                  <a:cubicBezTo>
                    <a:pt x="310" y="421"/>
                    <a:pt x="296" y="427"/>
                    <a:pt x="279" y="427"/>
                  </a:cubicBezTo>
                  <a:cubicBezTo>
                    <a:pt x="262" y="427"/>
                    <a:pt x="248" y="421"/>
                    <a:pt x="236" y="409"/>
                  </a:cubicBezTo>
                  <a:cubicBezTo>
                    <a:pt x="224" y="397"/>
                    <a:pt x="219" y="383"/>
                    <a:pt x="219" y="366"/>
                  </a:cubicBezTo>
                  <a:cubicBezTo>
                    <a:pt x="219" y="351"/>
                    <a:pt x="223" y="338"/>
                    <a:pt x="232" y="327"/>
                  </a:cubicBezTo>
                  <a:lnTo>
                    <a:pt x="6" y="327"/>
                  </a:lnTo>
                  <a:close/>
                </a:path>
              </a:pathLst>
            </a:custGeom>
            <a:solidFill>
              <a:srgbClr val="E6B64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1864" y="5792"/>
              <a:ext cx="3235" cy="1543"/>
            </a:xfrm>
            <a:custGeom>
              <a:avLst/>
              <a:gdLst/>
              <a:ahLst/>
              <a:cxnLst>
                <a:cxn ang="0">
                  <a:pos x="551" y="0"/>
                </a:cxn>
                <a:cxn ang="0">
                  <a:pos x="551" y="109"/>
                </a:cxn>
                <a:cxn ang="0">
                  <a:pos x="552" y="108"/>
                </a:cxn>
                <a:cxn ang="0">
                  <a:pos x="595" y="90"/>
                </a:cxn>
                <a:cxn ang="0">
                  <a:pos x="637" y="108"/>
                </a:cxn>
                <a:cxn ang="0">
                  <a:pos x="655" y="150"/>
                </a:cxn>
                <a:cxn ang="0">
                  <a:pos x="637" y="193"/>
                </a:cxn>
                <a:cxn ang="0">
                  <a:pos x="595" y="211"/>
                </a:cxn>
                <a:cxn ang="0">
                  <a:pos x="552" y="193"/>
                </a:cxn>
                <a:cxn ang="0">
                  <a:pos x="551" y="192"/>
                </a:cxn>
                <a:cxn ang="0">
                  <a:pos x="551" y="312"/>
                </a:cxn>
                <a:cxn ang="0">
                  <a:pos x="474" y="239"/>
                </a:cxn>
                <a:cxn ang="0">
                  <a:pos x="252" y="158"/>
                </a:cxn>
                <a:cxn ang="0">
                  <a:pos x="0" y="0"/>
                </a:cxn>
                <a:cxn ang="0">
                  <a:pos x="226" y="0"/>
                </a:cxn>
                <a:cxn ang="0">
                  <a:pos x="213" y="39"/>
                </a:cxn>
                <a:cxn ang="0">
                  <a:pos x="230" y="82"/>
                </a:cxn>
                <a:cxn ang="0">
                  <a:pos x="273" y="100"/>
                </a:cxn>
                <a:cxn ang="0">
                  <a:pos x="316" y="82"/>
                </a:cxn>
                <a:cxn ang="0">
                  <a:pos x="334" y="39"/>
                </a:cxn>
                <a:cxn ang="0">
                  <a:pos x="319" y="0"/>
                </a:cxn>
                <a:cxn ang="0">
                  <a:pos x="551" y="0"/>
                </a:cxn>
              </a:cxnLst>
              <a:rect l="0" t="0" r="r" b="b"/>
              <a:pathLst>
                <a:path w="655" h="312">
                  <a:moveTo>
                    <a:pt x="551" y="0"/>
                  </a:moveTo>
                  <a:cubicBezTo>
                    <a:pt x="551" y="109"/>
                    <a:pt x="551" y="109"/>
                    <a:pt x="551" y="109"/>
                  </a:cubicBezTo>
                  <a:cubicBezTo>
                    <a:pt x="551" y="108"/>
                    <a:pt x="551" y="108"/>
                    <a:pt x="552" y="108"/>
                  </a:cubicBezTo>
                  <a:cubicBezTo>
                    <a:pt x="564" y="96"/>
                    <a:pt x="578" y="90"/>
                    <a:pt x="595" y="90"/>
                  </a:cubicBezTo>
                  <a:cubicBezTo>
                    <a:pt x="611" y="90"/>
                    <a:pt x="626" y="96"/>
                    <a:pt x="637" y="108"/>
                  </a:cubicBezTo>
                  <a:cubicBezTo>
                    <a:pt x="649" y="119"/>
                    <a:pt x="655" y="134"/>
                    <a:pt x="655" y="150"/>
                  </a:cubicBezTo>
                  <a:cubicBezTo>
                    <a:pt x="655" y="167"/>
                    <a:pt x="649" y="181"/>
                    <a:pt x="637" y="193"/>
                  </a:cubicBezTo>
                  <a:cubicBezTo>
                    <a:pt x="626" y="205"/>
                    <a:pt x="611" y="211"/>
                    <a:pt x="595" y="211"/>
                  </a:cubicBezTo>
                  <a:cubicBezTo>
                    <a:pt x="578" y="211"/>
                    <a:pt x="564" y="205"/>
                    <a:pt x="552" y="193"/>
                  </a:cubicBezTo>
                  <a:cubicBezTo>
                    <a:pt x="551" y="193"/>
                    <a:pt x="551" y="192"/>
                    <a:pt x="551" y="192"/>
                  </a:cubicBezTo>
                  <a:cubicBezTo>
                    <a:pt x="551" y="312"/>
                    <a:pt x="551" y="312"/>
                    <a:pt x="551" y="312"/>
                  </a:cubicBezTo>
                  <a:cubicBezTo>
                    <a:pt x="515" y="301"/>
                    <a:pt x="489" y="277"/>
                    <a:pt x="474" y="239"/>
                  </a:cubicBezTo>
                  <a:cubicBezTo>
                    <a:pt x="377" y="279"/>
                    <a:pt x="303" y="252"/>
                    <a:pt x="252" y="158"/>
                  </a:cubicBezTo>
                  <a:cubicBezTo>
                    <a:pt x="99" y="153"/>
                    <a:pt x="16" y="101"/>
                    <a:pt x="0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17" y="11"/>
                    <a:pt x="213" y="24"/>
                    <a:pt x="213" y="39"/>
                  </a:cubicBezTo>
                  <a:cubicBezTo>
                    <a:pt x="213" y="56"/>
                    <a:pt x="218" y="70"/>
                    <a:pt x="230" y="82"/>
                  </a:cubicBezTo>
                  <a:cubicBezTo>
                    <a:pt x="242" y="94"/>
                    <a:pt x="256" y="100"/>
                    <a:pt x="273" y="100"/>
                  </a:cubicBezTo>
                  <a:cubicBezTo>
                    <a:pt x="290" y="100"/>
                    <a:pt x="304" y="94"/>
                    <a:pt x="316" y="82"/>
                  </a:cubicBezTo>
                  <a:cubicBezTo>
                    <a:pt x="328" y="70"/>
                    <a:pt x="334" y="56"/>
                    <a:pt x="334" y="39"/>
                  </a:cubicBezTo>
                  <a:cubicBezTo>
                    <a:pt x="334" y="24"/>
                    <a:pt x="329" y="11"/>
                    <a:pt x="319" y="0"/>
                  </a:cubicBezTo>
                  <a:lnTo>
                    <a:pt x="551" y="0"/>
                  </a:lnTo>
                  <a:close/>
                </a:path>
              </a:pathLst>
            </a:custGeom>
            <a:solidFill>
              <a:srgbClr val="A35B0C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4618" y="5059"/>
              <a:ext cx="2287" cy="2571"/>
            </a:xfrm>
            <a:custGeom>
              <a:avLst/>
              <a:gdLst/>
              <a:ahLst/>
              <a:cxnLst>
                <a:cxn ang="0">
                  <a:pos x="0" y="417"/>
                </a:cxn>
                <a:cxn ang="0">
                  <a:pos x="0" y="297"/>
                </a:cxn>
                <a:cxn ang="0">
                  <a:pos x="1" y="298"/>
                </a:cxn>
                <a:cxn ang="0">
                  <a:pos x="44" y="316"/>
                </a:cxn>
                <a:cxn ang="0">
                  <a:pos x="86" y="298"/>
                </a:cxn>
                <a:cxn ang="0">
                  <a:pos x="104" y="255"/>
                </a:cxn>
                <a:cxn ang="0">
                  <a:pos x="86" y="213"/>
                </a:cxn>
                <a:cxn ang="0">
                  <a:pos x="44" y="195"/>
                </a:cxn>
                <a:cxn ang="0">
                  <a:pos x="1" y="213"/>
                </a:cxn>
                <a:cxn ang="0">
                  <a:pos x="0" y="214"/>
                </a:cxn>
                <a:cxn ang="0">
                  <a:pos x="0" y="105"/>
                </a:cxn>
                <a:cxn ang="0">
                  <a:pos x="189" y="105"/>
                </a:cxn>
                <a:cxn ang="0">
                  <a:pos x="186" y="103"/>
                </a:cxn>
                <a:cxn ang="0">
                  <a:pos x="169" y="61"/>
                </a:cxn>
                <a:cxn ang="0">
                  <a:pos x="186" y="18"/>
                </a:cxn>
                <a:cxn ang="0">
                  <a:pos x="229" y="0"/>
                </a:cxn>
                <a:cxn ang="0">
                  <a:pos x="272" y="18"/>
                </a:cxn>
                <a:cxn ang="0">
                  <a:pos x="290" y="61"/>
                </a:cxn>
                <a:cxn ang="0">
                  <a:pos x="272" y="103"/>
                </a:cxn>
                <a:cxn ang="0">
                  <a:pos x="270" y="105"/>
                </a:cxn>
                <a:cxn ang="0">
                  <a:pos x="447" y="105"/>
                </a:cxn>
                <a:cxn ang="0">
                  <a:pos x="396" y="280"/>
                </a:cxn>
                <a:cxn ang="0">
                  <a:pos x="183" y="455"/>
                </a:cxn>
                <a:cxn ang="0">
                  <a:pos x="234" y="520"/>
                </a:cxn>
                <a:cxn ang="0">
                  <a:pos x="204" y="520"/>
                </a:cxn>
                <a:cxn ang="0">
                  <a:pos x="61" y="422"/>
                </a:cxn>
                <a:cxn ang="0">
                  <a:pos x="0" y="417"/>
                </a:cxn>
              </a:cxnLst>
              <a:rect l="0" t="0" r="r" b="b"/>
              <a:pathLst>
                <a:path w="463" h="520">
                  <a:moveTo>
                    <a:pt x="0" y="417"/>
                  </a:moveTo>
                  <a:cubicBezTo>
                    <a:pt x="0" y="297"/>
                    <a:pt x="0" y="297"/>
                    <a:pt x="0" y="297"/>
                  </a:cubicBezTo>
                  <a:cubicBezTo>
                    <a:pt x="0" y="297"/>
                    <a:pt x="0" y="298"/>
                    <a:pt x="1" y="298"/>
                  </a:cubicBezTo>
                  <a:cubicBezTo>
                    <a:pt x="13" y="310"/>
                    <a:pt x="27" y="316"/>
                    <a:pt x="44" y="316"/>
                  </a:cubicBezTo>
                  <a:cubicBezTo>
                    <a:pt x="60" y="316"/>
                    <a:pt x="75" y="310"/>
                    <a:pt x="86" y="298"/>
                  </a:cubicBezTo>
                  <a:cubicBezTo>
                    <a:pt x="98" y="286"/>
                    <a:pt x="104" y="272"/>
                    <a:pt x="104" y="255"/>
                  </a:cubicBezTo>
                  <a:cubicBezTo>
                    <a:pt x="104" y="239"/>
                    <a:pt x="98" y="224"/>
                    <a:pt x="86" y="213"/>
                  </a:cubicBezTo>
                  <a:cubicBezTo>
                    <a:pt x="75" y="201"/>
                    <a:pt x="60" y="195"/>
                    <a:pt x="44" y="195"/>
                  </a:cubicBezTo>
                  <a:cubicBezTo>
                    <a:pt x="27" y="195"/>
                    <a:pt x="13" y="201"/>
                    <a:pt x="1" y="213"/>
                  </a:cubicBezTo>
                  <a:cubicBezTo>
                    <a:pt x="0" y="213"/>
                    <a:pt x="0" y="213"/>
                    <a:pt x="0" y="21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88" y="105"/>
                    <a:pt x="187" y="104"/>
                    <a:pt x="186" y="103"/>
                  </a:cubicBezTo>
                  <a:cubicBezTo>
                    <a:pt x="175" y="91"/>
                    <a:pt x="169" y="77"/>
                    <a:pt x="169" y="61"/>
                  </a:cubicBezTo>
                  <a:cubicBezTo>
                    <a:pt x="169" y="44"/>
                    <a:pt x="175" y="30"/>
                    <a:pt x="186" y="18"/>
                  </a:cubicBezTo>
                  <a:cubicBezTo>
                    <a:pt x="198" y="6"/>
                    <a:pt x="213" y="0"/>
                    <a:pt x="229" y="0"/>
                  </a:cubicBezTo>
                  <a:cubicBezTo>
                    <a:pt x="246" y="0"/>
                    <a:pt x="260" y="6"/>
                    <a:pt x="272" y="18"/>
                  </a:cubicBezTo>
                  <a:cubicBezTo>
                    <a:pt x="284" y="30"/>
                    <a:pt x="290" y="44"/>
                    <a:pt x="290" y="61"/>
                  </a:cubicBezTo>
                  <a:cubicBezTo>
                    <a:pt x="290" y="77"/>
                    <a:pt x="284" y="91"/>
                    <a:pt x="272" y="103"/>
                  </a:cubicBezTo>
                  <a:cubicBezTo>
                    <a:pt x="271" y="104"/>
                    <a:pt x="270" y="105"/>
                    <a:pt x="270" y="105"/>
                  </a:cubicBezTo>
                  <a:cubicBezTo>
                    <a:pt x="447" y="105"/>
                    <a:pt x="447" y="105"/>
                    <a:pt x="447" y="105"/>
                  </a:cubicBezTo>
                  <a:cubicBezTo>
                    <a:pt x="463" y="158"/>
                    <a:pt x="446" y="216"/>
                    <a:pt x="396" y="280"/>
                  </a:cubicBezTo>
                  <a:cubicBezTo>
                    <a:pt x="383" y="399"/>
                    <a:pt x="312" y="458"/>
                    <a:pt x="183" y="455"/>
                  </a:cubicBezTo>
                  <a:cubicBezTo>
                    <a:pt x="234" y="520"/>
                    <a:pt x="234" y="520"/>
                    <a:pt x="234" y="520"/>
                  </a:cubicBezTo>
                  <a:cubicBezTo>
                    <a:pt x="204" y="520"/>
                    <a:pt x="204" y="520"/>
                    <a:pt x="204" y="520"/>
                  </a:cubicBezTo>
                  <a:cubicBezTo>
                    <a:pt x="61" y="422"/>
                    <a:pt x="61" y="422"/>
                    <a:pt x="61" y="422"/>
                  </a:cubicBezTo>
                  <a:cubicBezTo>
                    <a:pt x="38" y="424"/>
                    <a:pt x="17" y="422"/>
                    <a:pt x="0" y="417"/>
                  </a:cubicBezTo>
                  <a:close/>
                </a:path>
              </a:pathLst>
            </a:custGeom>
            <a:solidFill>
              <a:srgbClr val="CC8620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ea typeface="微软雅黑" panose="020B0503020204020204" pitchFamily="3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4192" y="3972"/>
              <a:ext cx="2713" cy="1633"/>
            </a:xfrm>
            <a:custGeom>
              <a:avLst/>
              <a:gdLst/>
              <a:ahLst/>
              <a:cxnLst>
                <a:cxn ang="0">
                  <a:pos x="102" y="330"/>
                </a:cxn>
                <a:cxn ang="0">
                  <a:pos x="102" y="219"/>
                </a:cxn>
                <a:cxn ang="0">
                  <a:pos x="61" y="235"/>
                </a:cxn>
                <a:cxn ang="0">
                  <a:pos x="18" y="217"/>
                </a:cxn>
                <a:cxn ang="0">
                  <a:pos x="0" y="175"/>
                </a:cxn>
                <a:cxn ang="0">
                  <a:pos x="18" y="132"/>
                </a:cxn>
                <a:cxn ang="0">
                  <a:pos x="61" y="114"/>
                </a:cxn>
                <a:cxn ang="0">
                  <a:pos x="102" y="130"/>
                </a:cxn>
                <a:cxn ang="0">
                  <a:pos x="102" y="41"/>
                </a:cxn>
                <a:cxn ang="0">
                  <a:pos x="107" y="45"/>
                </a:cxn>
                <a:cxn ang="0">
                  <a:pos x="347" y="77"/>
                </a:cxn>
                <a:cxn ang="0">
                  <a:pos x="512" y="269"/>
                </a:cxn>
                <a:cxn ang="0">
                  <a:pos x="549" y="330"/>
                </a:cxn>
                <a:cxn ang="0">
                  <a:pos x="372" y="330"/>
                </a:cxn>
                <a:cxn ang="0">
                  <a:pos x="374" y="328"/>
                </a:cxn>
                <a:cxn ang="0">
                  <a:pos x="392" y="286"/>
                </a:cxn>
                <a:cxn ang="0">
                  <a:pos x="374" y="243"/>
                </a:cxn>
                <a:cxn ang="0">
                  <a:pos x="331" y="225"/>
                </a:cxn>
                <a:cxn ang="0">
                  <a:pos x="288" y="243"/>
                </a:cxn>
                <a:cxn ang="0">
                  <a:pos x="271" y="286"/>
                </a:cxn>
                <a:cxn ang="0">
                  <a:pos x="288" y="328"/>
                </a:cxn>
                <a:cxn ang="0">
                  <a:pos x="291" y="330"/>
                </a:cxn>
                <a:cxn ang="0">
                  <a:pos x="102" y="330"/>
                </a:cxn>
              </a:cxnLst>
              <a:rect l="0" t="0" r="r" b="b"/>
              <a:pathLst>
                <a:path w="549" h="330">
                  <a:moveTo>
                    <a:pt x="102" y="330"/>
                  </a:moveTo>
                  <a:cubicBezTo>
                    <a:pt x="102" y="219"/>
                    <a:pt x="102" y="219"/>
                    <a:pt x="102" y="219"/>
                  </a:cubicBezTo>
                  <a:cubicBezTo>
                    <a:pt x="90" y="230"/>
                    <a:pt x="77" y="235"/>
                    <a:pt x="61" y="235"/>
                  </a:cubicBezTo>
                  <a:cubicBezTo>
                    <a:pt x="44" y="235"/>
                    <a:pt x="30" y="229"/>
                    <a:pt x="18" y="217"/>
                  </a:cubicBezTo>
                  <a:cubicBezTo>
                    <a:pt x="6" y="205"/>
                    <a:pt x="0" y="191"/>
                    <a:pt x="0" y="175"/>
                  </a:cubicBezTo>
                  <a:cubicBezTo>
                    <a:pt x="0" y="158"/>
                    <a:pt x="6" y="144"/>
                    <a:pt x="18" y="132"/>
                  </a:cubicBezTo>
                  <a:cubicBezTo>
                    <a:pt x="30" y="120"/>
                    <a:pt x="44" y="114"/>
                    <a:pt x="61" y="114"/>
                  </a:cubicBezTo>
                  <a:cubicBezTo>
                    <a:pt x="77" y="114"/>
                    <a:pt x="90" y="119"/>
                    <a:pt x="102" y="13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3" y="42"/>
                    <a:pt x="105" y="43"/>
                    <a:pt x="107" y="45"/>
                  </a:cubicBezTo>
                  <a:cubicBezTo>
                    <a:pt x="194" y="0"/>
                    <a:pt x="274" y="10"/>
                    <a:pt x="347" y="77"/>
                  </a:cubicBezTo>
                  <a:cubicBezTo>
                    <a:pt x="452" y="100"/>
                    <a:pt x="508" y="164"/>
                    <a:pt x="512" y="269"/>
                  </a:cubicBezTo>
                  <a:cubicBezTo>
                    <a:pt x="530" y="288"/>
                    <a:pt x="542" y="309"/>
                    <a:pt x="549" y="330"/>
                  </a:cubicBezTo>
                  <a:cubicBezTo>
                    <a:pt x="372" y="330"/>
                    <a:pt x="372" y="330"/>
                    <a:pt x="372" y="330"/>
                  </a:cubicBezTo>
                  <a:cubicBezTo>
                    <a:pt x="372" y="330"/>
                    <a:pt x="373" y="329"/>
                    <a:pt x="374" y="328"/>
                  </a:cubicBezTo>
                  <a:cubicBezTo>
                    <a:pt x="386" y="316"/>
                    <a:pt x="392" y="302"/>
                    <a:pt x="392" y="286"/>
                  </a:cubicBezTo>
                  <a:cubicBezTo>
                    <a:pt x="392" y="269"/>
                    <a:pt x="386" y="255"/>
                    <a:pt x="374" y="243"/>
                  </a:cubicBezTo>
                  <a:cubicBezTo>
                    <a:pt x="362" y="231"/>
                    <a:pt x="348" y="225"/>
                    <a:pt x="331" y="225"/>
                  </a:cubicBezTo>
                  <a:cubicBezTo>
                    <a:pt x="315" y="225"/>
                    <a:pt x="300" y="231"/>
                    <a:pt x="288" y="243"/>
                  </a:cubicBezTo>
                  <a:cubicBezTo>
                    <a:pt x="277" y="255"/>
                    <a:pt x="271" y="269"/>
                    <a:pt x="271" y="286"/>
                  </a:cubicBezTo>
                  <a:cubicBezTo>
                    <a:pt x="271" y="302"/>
                    <a:pt x="277" y="316"/>
                    <a:pt x="288" y="328"/>
                  </a:cubicBezTo>
                  <a:cubicBezTo>
                    <a:pt x="289" y="329"/>
                    <a:pt x="290" y="330"/>
                    <a:pt x="291" y="330"/>
                  </a:cubicBezTo>
                  <a:lnTo>
                    <a:pt x="102" y="330"/>
                  </a:lnTo>
                  <a:close/>
                </a:path>
              </a:pathLst>
            </a:custGeom>
            <a:solidFill>
              <a:srgbClr val="E7A52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 Placeholder 3"/>
          <p:cNvSpPr txBox="1"/>
          <p:nvPr/>
        </p:nvSpPr>
        <p:spPr>
          <a:xfrm>
            <a:off x="5440381" y="2155588"/>
            <a:ext cx="768985" cy="43053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5440381" y="4889138"/>
            <a:ext cx="768985" cy="43053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5440381" y="3066770"/>
            <a:ext cx="768985" cy="43053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5440381" y="3977954"/>
            <a:ext cx="768985" cy="43053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200">
              <a:spcBef>
                <a:spcPct val="20000"/>
              </a:spcBef>
              <a:defRPr/>
            </a:pPr>
            <a:r>
              <a:rPr 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ounded Rectangle 35"/>
          <p:cNvSpPr/>
          <p:nvPr/>
        </p:nvSpPr>
        <p:spPr>
          <a:xfrm>
            <a:off x="1210529" y="2017743"/>
            <a:ext cx="657827" cy="638993"/>
          </a:xfrm>
          <a:prstGeom prst="roundRect">
            <a:avLst/>
          </a:prstGeom>
          <a:solidFill>
            <a:srgbClr val="E6B6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FontAwesome" pitchFamily="2" charset="0"/>
              <a:ea typeface="微软雅黑" panose="020B0503020204020204" pitchFamily="34" charset="-122"/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1393393" y="2222939"/>
            <a:ext cx="292100" cy="228600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ea typeface="微软雅黑" panose="020B0503020204020204" pitchFamily="34" charset="-122"/>
            </a:endParaRPr>
          </a:p>
        </p:txBody>
      </p:sp>
      <p:sp>
        <p:nvSpPr>
          <p:cNvPr id="21" name="Rounded Rectangle 38"/>
          <p:cNvSpPr/>
          <p:nvPr/>
        </p:nvSpPr>
        <p:spPr>
          <a:xfrm>
            <a:off x="1183713" y="2907538"/>
            <a:ext cx="657827" cy="638993"/>
          </a:xfrm>
          <a:prstGeom prst="roundRect">
            <a:avLst/>
          </a:prstGeom>
          <a:solidFill>
            <a:srgbClr val="E7A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FontAwesome" pitchFamily="2" charset="0"/>
              <a:ea typeface="微软雅黑" panose="020B0503020204020204" pitchFamily="34" charset="-122"/>
            </a:endParaRPr>
          </a:p>
        </p:txBody>
      </p:sp>
      <p:sp>
        <p:nvSpPr>
          <p:cNvPr id="22" name="Freeform 100"/>
          <p:cNvSpPr>
            <a:spLocks noEditPoints="1"/>
          </p:cNvSpPr>
          <p:nvPr/>
        </p:nvSpPr>
        <p:spPr bwMode="auto">
          <a:xfrm>
            <a:off x="1359168" y="3079926"/>
            <a:ext cx="306917" cy="294217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ea typeface="微软雅黑" panose="020B0503020204020204" pitchFamily="34" charset="-122"/>
            </a:endParaRPr>
          </a:p>
        </p:txBody>
      </p:sp>
      <p:sp>
        <p:nvSpPr>
          <p:cNvPr id="24" name="Rounded Rectangle 40"/>
          <p:cNvSpPr/>
          <p:nvPr/>
        </p:nvSpPr>
        <p:spPr>
          <a:xfrm>
            <a:off x="1183713" y="3797332"/>
            <a:ext cx="657827" cy="638993"/>
          </a:xfrm>
          <a:prstGeom prst="roundRect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FontAwesome" pitchFamily="2" charset="0"/>
              <a:ea typeface="微软雅黑" panose="020B0503020204020204" pitchFamily="34" charset="-122"/>
            </a:endParaRPr>
          </a:p>
        </p:txBody>
      </p:sp>
      <p:sp>
        <p:nvSpPr>
          <p:cNvPr id="25" name="Freeform 144"/>
          <p:cNvSpPr>
            <a:spLocks noEditPoints="1"/>
          </p:cNvSpPr>
          <p:nvPr/>
        </p:nvSpPr>
        <p:spPr bwMode="auto">
          <a:xfrm>
            <a:off x="1337993" y="3981375"/>
            <a:ext cx="349267" cy="270907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ea typeface="微软雅黑" panose="020B0503020204020204" pitchFamily="34" charset="-122"/>
            </a:endParaRPr>
          </a:p>
        </p:txBody>
      </p:sp>
      <p:sp>
        <p:nvSpPr>
          <p:cNvPr id="27" name="Rounded Rectangle 37"/>
          <p:cNvSpPr/>
          <p:nvPr/>
        </p:nvSpPr>
        <p:spPr>
          <a:xfrm>
            <a:off x="1183713" y="4687127"/>
            <a:ext cx="657827" cy="638993"/>
          </a:xfrm>
          <a:prstGeom prst="roundRect">
            <a:avLst/>
          </a:prstGeom>
          <a:solidFill>
            <a:srgbClr val="A3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FontAwesome" pitchFamily="2" charset="0"/>
              <a:ea typeface="微软雅黑" panose="020B0503020204020204" pitchFamily="34" charset="-122"/>
            </a:endParaRPr>
          </a:p>
        </p:txBody>
      </p:sp>
      <p:sp>
        <p:nvSpPr>
          <p:cNvPr id="28" name="Freeform 152"/>
          <p:cNvSpPr>
            <a:spLocks noEditPoints="1"/>
          </p:cNvSpPr>
          <p:nvPr/>
        </p:nvSpPr>
        <p:spPr bwMode="auto">
          <a:xfrm>
            <a:off x="1337993" y="4845239"/>
            <a:ext cx="349267" cy="32276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61258" y="2047341"/>
            <a:ext cx="2961500" cy="616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161258" y="2886074"/>
            <a:ext cx="2961500" cy="616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158838" y="3823560"/>
            <a:ext cx="2961500" cy="616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158838" y="4814693"/>
            <a:ext cx="2961500" cy="6165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圆角矩形 46"/>
          <p:cNvSpPr/>
          <p:nvPr/>
        </p:nvSpPr>
        <p:spPr>
          <a:xfrm>
            <a:off x="1200150" y="1739265"/>
            <a:ext cx="914400" cy="914400"/>
          </a:xfrm>
          <a:prstGeom prst="roundRect">
            <a:avLst/>
          </a:prstGeom>
          <a:solidFill>
            <a:srgbClr val="E7A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331835" y="611505"/>
            <a:ext cx="2814955" cy="5511800"/>
          </a:xfrm>
          <a:prstGeom prst="rect">
            <a:avLst/>
          </a:prstGeom>
          <a:solidFill>
            <a:srgbClr val="CC8620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 descr="D:\图图图\231.png23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493760" y="1397635"/>
            <a:ext cx="2490470" cy="2075815"/>
          </a:xfrm>
          <a:prstGeom prst="rect">
            <a:avLst/>
          </a:prstGeom>
        </p:spPr>
      </p:pic>
      <p:sp>
        <p:nvSpPr>
          <p:cNvPr id="50" name="Freeform 6"/>
          <p:cNvSpPr>
            <a:spLocks noEditPoints="1"/>
          </p:cNvSpPr>
          <p:nvPr/>
        </p:nvSpPr>
        <p:spPr bwMode="auto">
          <a:xfrm>
            <a:off x="1479550" y="1854200"/>
            <a:ext cx="356870" cy="685800"/>
          </a:xfrm>
          <a:custGeom>
            <a:avLst/>
            <a:gdLst>
              <a:gd name="T0" fmla="*/ 155 w 310"/>
              <a:gd name="T1" fmla="*/ 0 h 596"/>
              <a:gd name="T2" fmla="*/ 310 w 310"/>
              <a:gd name="T3" fmla="*/ 154 h 596"/>
              <a:gd name="T4" fmla="*/ 177 w 310"/>
              <a:gd name="T5" fmla="*/ 308 h 596"/>
              <a:gd name="T6" fmla="*/ 173 w 310"/>
              <a:gd name="T7" fmla="*/ 313 h 596"/>
              <a:gd name="T8" fmla="*/ 173 w 310"/>
              <a:gd name="T9" fmla="*/ 371 h 596"/>
              <a:gd name="T10" fmla="*/ 175 w 310"/>
              <a:gd name="T11" fmla="*/ 375 h 596"/>
              <a:gd name="T12" fmla="*/ 192 w 310"/>
              <a:gd name="T13" fmla="*/ 406 h 596"/>
              <a:gd name="T14" fmla="*/ 192 w 310"/>
              <a:gd name="T15" fmla="*/ 547 h 596"/>
              <a:gd name="T16" fmla="*/ 117 w 310"/>
              <a:gd name="T17" fmla="*/ 547 h 596"/>
              <a:gd name="T18" fmla="*/ 117 w 310"/>
              <a:gd name="T19" fmla="*/ 406 h 596"/>
              <a:gd name="T20" fmla="*/ 134 w 310"/>
              <a:gd name="T21" fmla="*/ 375 h 596"/>
              <a:gd name="T22" fmla="*/ 136 w 310"/>
              <a:gd name="T23" fmla="*/ 371 h 596"/>
              <a:gd name="T24" fmla="*/ 136 w 310"/>
              <a:gd name="T25" fmla="*/ 313 h 596"/>
              <a:gd name="T26" fmla="*/ 133 w 310"/>
              <a:gd name="T27" fmla="*/ 308 h 596"/>
              <a:gd name="T28" fmla="*/ 0 w 310"/>
              <a:gd name="T29" fmla="*/ 154 h 596"/>
              <a:gd name="T30" fmla="*/ 155 w 310"/>
              <a:gd name="T31" fmla="*/ 0 h 596"/>
              <a:gd name="T32" fmla="*/ 155 w 310"/>
              <a:gd name="T33" fmla="*/ 30 h 596"/>
              <a:gd name="T34" fmla="*/ 279 w 310"/>
              <a:gd name="T35" fmla="*/ 154 h 596"/>
              <a:gd name="T36" fmla="*/ 155 w 310"/>
              <a:gd name="T37" fmla="*/ 279 h 596"/>
              <a:gd name="T38" fmla="*/ 30 w 310"/>
              <a:gd name="T39" fmla="*/ 154 h 596"/>
              <a:gd name="T40" fmla="*/ 155 w 310"/>
              <a:gd name="T41" fmla="*/ 3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10" h="596">
                <a:moveTo>
                  <a:pt x="155" y="0"/>
                </a:moveTo>
                <a:cubicBezTo>
                  <a:pt x="240" y="0"/>
                  <a:pt x="310" y="69"/>
                  <a:pt x="310" y="154"/>
                </a:cubicBezTo>
                <a:cubicBezTo>
                  <a:pt x="310" y="233"/>
                  <a:pt x="252" y="297"/>
                  <a:pt x="177" y="308"/>
                </a:cubicBezTo>
                <a:cubicBezTo>
                  <a:pt x="175" y="308"/>
                  <a:pt x="173" y="311"/>
                  <a:pt x="173" y="313"/>
                </a:cubicBezTo>
                <a:cubicBezTo>
                  <a:pt x="174" y="327"/>
                  <a:pt x="173" y="357"/>
                  <a:pt x="173" y="371"/>
                </a:cubicBezTo>
                <a:cubicBezTo>
                  <a:pt x="173" y="373"/>
                  <a:pt x="174" y="374"/>
                  <a:pt x="175" y="375"/>
                </a:cubicBezTo>
                <a:cubicBezTo>
                  <a:pt x="185" y="382"/>
                  <a:pt x="192" y="393"/>
                  <a:pt x="192" y="406"/>
                </a:cubicBezTo>
                <a:cubicBezTo>
                  <a:pt x="192" y="453"/>
                  <a:pt x="192" y="500"/>
                  <a:pt x="192" y="547"/>
                </a:cubicBezTo>
                <a:cubicBezTo>
                  <a:pt x="192" y="596"/>
                  <a:pt x="117" y="596"/>
                  <a:pt x="117" y="547"/>
                </a:cubicBezTo>
                <a:cubicBezTo>
                  <a:pt x="117" y="500"/>
                  <a:pt x="117" y="453"/>
                  <a:pt x="117" y="406"/>
                </a:cubicBezTo>
                <a:cubicBezTo>
                  <a:pt x="117" y="393"/>
                  <a:pt x="124" y="382"/>
                  <a:pt x="134" y="375"/>
                </a:cubicBezTo>
                <a:cubicBezTo>
                  <a:pt x="135" y="374"/>
                  <a:pt x="136" y="373"/>
                  <a:pt x="136" y="371"/>
                </a:cubicBezTo>
                <a:cubicBezTo>
                  <a:pt x="136" y="357"/>
                  <a:pt x="137" y="328"/>
                  <a:pt x="136" y="313"/>
                </a:cubicBezTo>
                <a:cubicBezTo>
                  <a:pt x="136" y="310"/>
                  <a:pt x="135" y="308"/>
                  <a:pt x="133" y="308"/>
                </a:cubicBezTo>
                <a:cubicBezTo>
                  <a:pt x="57" y="297"/>
                  <a:pt x="0" y="233"/>
                  <a:pt x="0" y="154"/>
                </a:cubicBezTo>
                <a:cubicBezTo>
                  <a:pt x="0" y="69"/>
                  <a:pt x="69" y="0"/>
                  <a:pt x="155" y="0"/>
                </a:cubicBezTo>
                <a:close/>
                <a:moveTo>
                  <a:pt x="155" y="30"/>
                </a:moveTo>
                <a:cubicBezTo>
                  <a:pt x="223" y="30"/>
                  <a:pt x="279" y="86"/>
                  <a:pt x="279" y="154"/>
                </a:cubicBezTo>
                <a:cubicBezTo>
                  <a:pt x="279" y="223"/>
                  <a:pt x="223" y="279"/>
                  <a:pt x="155" y="279"/>
                </a:cubicBezTo>
                <a:cubicBezTo>
                  <a:pt x="86" y="279"/>
                  <a:pt x="30" y="223"/>
                  <a:pt x="30" y="154"/>
                </a:cubicBezTo>
                <a:cubicBezTo>
                  <a:pt x="30" y="86"/>
                  <a:pt x="86" y="30"/>
                  <a:pt x="155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414145" y="3099435"/>
            <a:ext cx="5408930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在此处单击编辑内容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 are all struggling for their dreams, crying, laughing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449705" y="4859655"/>
            <a:ext cx="5123815" cy="968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在此处单击编辑内容</a:t>
            </a:r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 are all struggling for their dreams, crying, laughing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334260" y="1600835"/>
            <a:ext cx="31807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标题内容  Title</a:t>
            </a:r>
            <a:endParaRPr lang="zh-CN" altLang="en-US" sz="32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2458720" y="2571750"/>
            <a:ext cx="3067050" cy="0"/>
          </a:xfrm>
          <a:prstGeom prst="line">
            <a:avLst/>
          </a:prstGeom>
          <a:ln>
            <a:solidFill>
              <a:srgbClr val="659B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8719820" y="4361815"/>
            <a:ext cx="2037080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在此处单击编辑内容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 are all struggling for their dreams, crying, laughing</a:t>
            </a: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87596" y="1946275"/>
            <a:ext cx="10222164" cy="3993674"/>
            <a:chOff x="200" y="2521"/>
            <a:chExt cx="20230" cy="7904"/>
          </a:xfrm>
        </p:grpSpPr>
        <p:sp>
          <p:nvSpPr>
            <p:cNvPr id="20" name="Shape 1301"/>
            <p:cNvSpPr>
              <a:spLocks noChangeArrowheads="1"/>
            </p:cNvSpPr>
            <p:nvPr/>
          </p:nvSpPr>
          <p:spPr bwMode="auto">
            <a:xfrm>
              <a:off x="8378" y="4521"/>
              <a:ext cx="3480" cy="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302"/>
            <p:cNvSpPr/>
            <p:nvPr/>
          </p:nvSpPr>
          <p:spPr bwMode="auto">
            <a:xfrm>
              <a:off x="10909" y="2695"/>
              <a:ext cx="1582" cy="1582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35B0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defTabSz="615950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</a:t>
              </a:r>
              <a:r>
                <a:rPr lang="zh-CN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2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2" name="Shape 1305"/>
            <p:cNvSpPr/>
            <p:nvPr/>
          </p:nvSpPr>
          <p:spPr bwMode="auto">
            <a:xfrm>
              <a:off x="9567" y="3029"/>
              <a:ext cx="1115" cy="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  <a:defRPr sz="2000">
                  <a:solidFill>
                    <a:srgbClr val="4C4C4C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sz="281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3" name="Shape 1306"/>
            <p:cNvSpPr/>
            <p:nvPr/>
          </p:nvSpPr>
          <p:spPr bwMode="auto">
            <a:xfrm rot="7172730">
              <a:off x="12325" y="7786"/>
              <a:ext cx="1115" cy="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</a:pPr>
              <a:endParaRPr sz="253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4" name="Shape 1307"/>
            <p:cNvSpPr/>
            <p:nvPr/>
          </p:nvSpPr>
          <p:spPr bwMode="auto">
            <a:xfrm rot="3600000">
              <a:off x="12319" y="4627"/>
              <a:ext cx="1115" cy="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</a:pPr>
              <a:endParaRPr sz="253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5" name="Shape 1308"/>
            <p:cNvSpPr/>
            <p:nvPr/>
          </p:nvSpPr>
          <p:spPr bwMode="auto">
            <a:xfrm rot="10800000">
              <a:off x="9551" y="9391"/>
              <a:ext cx="1118" cy="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</a:pPr>
              <a:endParaRPr sz="253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6" name="Shape 1309"/>
            <p:cNvSpPr/>
            <p:nvPr/>
          </p:nvSpPr>
          <p:spPr bwMode="auto">
            <a:xfrm rot="18000000">
              <a:off x="6807" y="4614"/>
              <a:ext cx="1118" cy="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</a:pPr>
              <a:endParaRPr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7" name="Shape 1310"/>
            <p:cNvSpPr/>
            <p:nvPr/>
          </p:nvSpPr>
          <p:spPr bwMode="auto">
            <a:xfrm rot="14400000">
              <a:off x="6802" y="7794"/>
              <a:ext cx="1115" cy="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563" extrusionOk="0">
                  <a:moveTo>
                    <a:pt x="0" y="11209"/>
                  </a:moveTo>
                  <a:cubicBezTo>
                    <a:pt x="9045" y="-10037"/>
                    <a:pt x="18106" y="4094"/>
                    <a:pt x="21600" y="11563"/>
                  </a:cubicBezTo>
                </a:path>
              </a:pathLst>
            </a:custGeom>
            <a:solidFill>
              <a:srgbClr val="9C9088"/>
            </a:solidFill>
            <a:ln w="38100" cap="flat">
              <a:solidFill>
                <a:srgbClr val="9C9088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lIns="0" tIns="0" rIns="0" bIns="0" anchor="ctr"/>
            <a:lstStyle/>
            <a:p>
              <a:pPr algn="ctr" defTabSz="307975">
                <a:lnSpc>
                  <a:spcPct val="110000"/>
                </a:lnSpc>
                <a:spcBef>
                  <a:spcPts val="1580"/>
                </a:spcBef>
              </a:pPr>
              <a:endParaRPr sz="253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8" name="Shape 1312"/>
            <p:cNvSpPr/>
            <p:nvPr/>
          </p:nvSpPr>
          <p:spPr bwMode="auto">
            <a:xfrm>
              <a:off x="12496" y="5426"/>
              <a:ext cx="1582" cy="1579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C862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defTabSz="615950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</a:t>
              </a:r>
              <a:r>
                <a:rPr lang="zh-CN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3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29" name="Shape 1315"/>
            <p:cNvSpPr/>
            <p:nvPr/>
          </p:nvSpPr>
          <p:spPr bwMode="auto">
            <a:xfrm>
              <a:off x="6161" y="5426"/>
              <a:ext cx="1579" cy="1579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CC8620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defTabSz="615950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</a:t>
              </a:r>
              <a:r>
                <a:rPr lang="zh-CN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6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30" name="Shape 1318"/>
            <p:cNvSpPr/>
            <p:nvPr/>
          </p:nvSpPr>
          <p:spPr bwMode="auto">
            <a:xfrm>
              <a:off x="7743" y="2695"/>
              <a:ext cx="1582" cy="1582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A523"/>
            </a:solidFill>
            <a:ln>
              <a:noFill/>
            </a:ln>
          </p:spPr>
          <p:txBody>
            <a:bodyPr lIns="0" tIns="0" rIns="0" bIns="0" anchor="ctr"/>
            <a:lstStyle>
              <a:lvl1pPr defTabSz="584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defTabSz="584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defTabSz="584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defTabSz="584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defTabSz="5842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284730" indent="-913130" defTabSz="584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741930" indent="-913130" defTabSz="584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199130" indent="-913130" defTabSz="584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656330" indent="-913130" defTabSz="584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01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31" name="Shape 1321"/>
            <p:cNvSpPr/>
            <p:nvPr/>
          </p:nvSpPr>
          <p:spPr bwMode="auto">
            <a:xfrm>
              <a:off x="7743" y="8171"/>
              <a:ext cx="1582" cy="1582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A35B0C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defTabSz="615950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</a:t>
              </a:r>
              <a:r>
                <a:rPr lang="zh-CN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5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32" name="Shape 1324"/>
            <p:cNvSpPr/>
            <p:nvPr/>
          </p:nvSpPr>
          <p:spPr bwMode="auto">
            <a:xfrm>
              <a:off x="10912" y="8171"/>
              <a:ext cx="1582" cy="1582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0 w 19679"/>
                <a:gd name="T13" fmla="*/ 0 h 19679"/>
                <a:gd name="T14" fmla="*/ 19679 w 19679"/>
                <a:gd name="T15" fmla="*/ 19679 h 196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E7A523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defTabSz="615950"/>
              <a:r>
                <a:rPr lang="en-US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0</a:t>
              </a:r>
              <a:r>
                <a:rPr lang="zh-CN" altLang="zh-CN" sz="253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Lato Light"/>
                  <a:sym typeface="Arial" panose="020B0604020202020204" pitchFamily="34" charset="0"/>
                </a:rPr>
                <a:t>4</a:t>
              </a:r>
              <a:endParaRPr lang="zh-CN" altLang="zh-CN" sz="25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endParaRPr>
            </a:p>
          </p:txBody>
        </p:sp>
        <p:sp>
          <p:nvSpPr>
            <p:cNvPr id="33" name="Subtitle 2"/>
            <p:cNvSpPr txBox="1"/>
            <p:nvPr/>
          </p:nvSpPr>
          <p:spPr bwMode="auto">
            <a:xfrm>
              <a:off x="13176" y="3287"/>
              <a:ext cx="7254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46"/>
            <p:cNvSpPr txBox="1">
              <a:spLocks noChangeArrowheads="1"/>
            </p:cNvSpPr>
            <p:nvPr/>
          </p:nvSpPr>
          <p:spPr bwMode="auto">
            <a:xfrm>
              <a:off x="12791" y="2702"/>
              <a:ext cx="3870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ubtitle 2"/>
            <p:cNvSpPr txBox="1"/>
            <p:nvPr/>
          </p:nvSpPr>
          <p:spPr bwMode="auto">
            <a:xfrm>
              <a:off x="14262" y="6035"/>
              <a:ext cx="6168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46"/>
            <p:cNvSpPr txBox="1">
              <a:spLocks noChangeArrowheads="1"/>
            </p:cNvSpPr>
            <p:nvPr/>
          </p:nvSpPr>
          <p:spPr bwMode="auto">
            <a:xfrm>
              <a:off x="14270" y="5476"/>
              <a:ext cx="3870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ubtitle 2"/>
            <p:cNvSpPr txBox="1"/>
            <p:nvPr/>
          </p:nvSpPr>
          <p:spPr bwMode="auto">
            <a:xfrm>
              <a:off x="12736" y="8951"/>
              <a:ext cx="7127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46"/>
            <p:cNvSpPr txBox="1">
              <a:spLocks noChangeArrowheads="1"/>
            </p:cNvSpPr>
            <p:nvPr/>
          </p:nvSpPr>
          <p:spPr bwMode="auto">
            <a:xfrm>
              <a:off x="12744" y="8392"/>
              <a:ext cx="3870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Subtitle 2"/>
            <p:cNvSpPr txBox="1"/>
            <p:nvPr/>
          </p:nvSpPr>
          <p:spPr bwMode="auto">
            <a:xfrm>
              <a:off x="536" y="3080"/>
              <a:ext cx="6472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46"/>
            <p:cNvSpPr txBox="1">
              <a:spLocks noChangeArrowheads="1"/>
            </p:cNvSpPr>
            <p:nvPr/>
          </p:nvSpPr>
          <p:spPr bwMode="auto">
            <a:xfrm>
              <a:off x="4641" y="2521"/>
              <a:ext cx="3870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Subtitle 2"/>
            <p:cNvSpPr txBox="1"/>
            <p:nvPr/>
          </p:nvSpPr>
          <p:spPr bwMode="auto">
            <a:xfrm>
              <a:off x="200" y="6409"/>
              <a:ext cx="5619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6"/>
            <p:cNvSpPr txBox="1">
              <a:spLocks noChangeArrowheads="1"/>
            </p:cNvSpPr>
            <p:nvPr/>
          </p:nvSpPr>
          <p:spPr bwMode="auto">
            <a:xfrm>
              <a:off x="2872" y="5643"/>
              <a:ext cx="3870" cy="767"/>
            </a:xfrm>
            <a:prstGeom prst="rect">
              <a:avLst/>
            </a:prstGeom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Subtitle 2"/>
            <p:cNvSpPr txBox="1"/>
            <p:nvPr/>
          </p:nvSpPr>
          <p:spPr bwMode="auto">
            <a:xfrm>
              <a:off x="1130" y="8951"/>
              <a:ext cx="6273" cy="1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6407" tIns="48203" rIns="96407" bIns="4820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5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We are all struggling for their dreams, crying, laughing</a:t>
              </a:r>
              <a:endParaRPr lang="en-US" altLang="zh-CN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6"/>
            <p:cNvSpPr txBox="1">
              <a:spLocks noChangeArrowheads="1"/>
            </p:cNvSpPr>
            <p:nvPr/>
          </p:nvSpPr>
          <p:spPr bwMode="auto">
            <a:xfrm>
              <a:off x="4641" y="8392"/>
              <a:ext cx="3870" cy="767"/>
            </a:xfrm>
            <a:prstGeom prst="rect">
              <a:avLst/>
            </a:prstGeom>
          </p:spPr>
          <p:txBody>
            <a:bodyPr lIns="128566" tIns="64283" rIns="128566" bIns="64283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Lato Light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8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zh-CN" altLang="en-US" sz="16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618027" y="1760912"/>
            <a:ext cx="50907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   03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3325377" y="3434573"/>
            <a:ext cx="5400000" cy="2"/>
          </a:xfrm>
          <a:prstGeom prst="line">
            <a:avLst/>
          </a:prstGeom>
          <a:ln w="1905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455814" y="3797946"/>
            <a:ext cx="546606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79"/>
          <p:cNvCxnSpPr/>
          <p:nvPr/>
        </p:nvCxnSpPr>
        <p:spPr>
          <a:xfrm flipH="1">
            <a:off x="6171630" y="3097957"/>
            <a:ext cx="5177362" cy="0"/>
          </a:xfrm>
          <a:prstGeom prst="line">
            <a:avLst/>
          </a:prstGeom>
          <a:ln w="381000">
            <a:solidFill>
              <a:srgbClr val="CC86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0"/>
          <p:cNvCxnSpPr/>
          <p:nvPr/>
        </p:nvCxnSpPr>
        <p:spPr>
          <a:xfrm flipH="1">
            <a:off x="6171630" y="3083665"/>
            <a:ext cx="5177364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73"/>
          <p:cNvSpPr/>
          <p:nvPr/>
        </p:nvSpPr>
        <p:spPr bwMode="auto">
          <a:xfrm flipV="1">
            <a:off x="5078982" y="3098149"/>
            <a:ext cx="2033795" cy="2033795"/>
          </a:xfrm>
          <a:prstGeom prst="ellipse">
            <a:avLst/>
          </a:prstGeom>
          <a:noFill/>
          <a:ln w="381000">
            <a:solidFill>
              <a:srgbClr val="E7A523"/>
            </a:solidFill>
          </a:ln>
          <a:effectLst/>
        </p:spPr>
        <p:txBody>
          <a:bodyPr anchor="ctr"/>
          <a:lstStyle/>
          <a:p>
            <a:pPr algn="ctr"/>
            <a:endParaRPr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Oval 74"/>
          <p:cNvSpPr/>
          <p:nvPr/>
        </p:nvSpPr>
        <p:spPr bwMode="auto">
          <a:xfrm flipV="1">
            <a:off x="5078982" y="3083857"/>
            <a:ext cx="2033795" cy="2033795"/>
          </a:xfrm>
          <a:prstGeom prst="ellipse">
            <a:avLst/>
          </a:prstGeom>
          <a:noFill/>
          <a:ln w="19050">
            <a:solidFill>
              <a:schemeClr val="bg1"/>
            </a:solidFill>
            <a:prstDash val="dash"/>
          </a:ln>
          <a:effectLst/>
        </p:spPr>
        <p:txBody>
          <a:bodyPr anchor="ctr"/>
          <a:lstStyle/>
          <a:p>
            <a:pPr algn="ctr"/>
            <a:endParaRPr sz="2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75"/>
          <p:cNvCxnSpPr>
            <a:stCxn id="11" idx="4"/>
          </p:cNvCxnSpPr>
          <p:nvPr/>
        </p:nvCxnSpPr>
        <p:spPr>
          <a:xfrm flipH="1">
            <a:off x="918518" y="3098149"/>
            <a:ext cx="5177362" cy="0"/>
          </a:xfrm>
          <a:prstGeom prst="line">
            <a:avLst/>
          </a:prstGeom>
          <a:ln w="38100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76"/>
          <p:cNvCxnSpPr/>
          <p:nvPr/>
        </p:nvCxnSpPr>
        <p:spPr>
          <a:xfrm flipH="1">
            <a:off x="918518" y="3083857"/>
            <a:ext cx="5177364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ardrop 53"/>
          <p:cNvSpPr/>
          <p:nvPr/>
        </p:nvSpPr>
        <p:spPr>
          <a:xfrm rot="8100000">
            <a:off x="5726854" y="2103159"/>
            <a:ext cx="752481" cy="752481"/>
          </a:xfrm>
          <a:prstGeom prst="teardrop">
            <a:avLst/>
          </a:prstGeom>
          <a:solidFill>
            <a:srgbClr val="A35B0C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: Shape 83"/>
          <p:cNvSpPr/>
          <p:nvPr/>
        </p:nvSpPr>
        <p:spPr bwMode="auto">
          <a:xfrm>
            <a:off x="5871070" y="2247564"/>
            <a:ext cx="464049" cy="464049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41169" y="3671099"/>
            <a:ext cx="2801722" cy="1102610"/>
            <a:chOff x="1626835" y="2349127"/>
            <a:chExt cx="2492110" cy="980763"/>
          </a:xfrm>
        </p:grpSpPr>
        <p:sp>
          <p:nvSpPr>
            <p:cNvPr id="18" name="文本框 17"/>
            <p:cNvSpPr txBox="1"/>
            <p:nvPr/>
          </p:nvSpPr>
          <p:spPr>
            <a:xfrm>
              <a:off x="1806000" y="2349127"/>
              <a:ext cx="2133781" cy="3276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26835" y="2687681"/>
              <a:ext cx="2492110" cy="64220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31411" y="3671099"/>
            <a:ext cx="2801722" cy="1102610"/>
            <a:chOff x="1626835" y="2349127"/>
            <a:chExt cx="2492110" cy="980763"/>
          </a:xfrm>
        </p:grpSpPr>
        <p:sp>
          <p:nvSpPr>
            <p:cNvPr id="21" name="文本框 20"/>
            <p:cNvSpPr txBox="1"/>
            <p:nvPr/>
          </p:nvSpPr>
          <p:spPr>
            <a:xfrm>
              <a:off x="1806000" y="2349127"/>
              <a:ext cx="2133781" cy="3276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26835" y="2687681"/>
              <a:ext cx="2492110" cy="64220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>
            <a:off x="2276984" y="3581532"/>
            <a:ext cx="1072608" cy="692088"/>
          </a:xfrm>
          <a:prstGeom prst="line">
            <a:avLst/>
          </a:prstGeom>
          <a:ln>
            <a:solidFill>
              <a:srgbClr val="5FA19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492850" y="3581532"/>
            <a:ext cx="1136208" cy="720963"/>
          </a:xfrm>
          <a:prstGeom prst="line">
            <a:avLst/>
          </a:prstGeom>
          <a:ln>
            <a:solidFill>
              <a:srgbClr val="5FA19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7534590" y="3888610"/>
            <a:ext cx="1249695" cy="1249695"/>
          </a:xfrm>
          <a:prstGeom prst="ellipse">
            <a:avLst/>
          </a:prstGeom>
          <a:solidFill>
            <a:srgbClr val="A3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74695" y="2473697"/>
            <a:ext cx="1249695" cy="1249695"/>
          </a:xfrm>
          <a:prstGeom prst="ellipse">
            <a:avLst/>
          </a:prstGeom>
          <a:solidFill>
            <a:srgbClr val="E7A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16817" y="4060079"/>
            <a:ext cx="1907107" cy="16637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 are all struggling for their dreams, crying, laughing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294660" y="3888610"/>
            <a:ext cx="1249695" cy="1249695"/>
          </a:xfrm>
          <a:prstGeom prst="ellipse">
            <a:avLst/>
          </a:prstGeom>
          <a:solidFill>
            <a:srgbClr val="A3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050790" y="2072524"/>
            <a:ext cx="1907107" cy="16637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 are all struggling for their dreams, crying, laughing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414625" y="2473697"/>
            <a:ext cx="1249695" cy="1249695"/>
          </a:xfrm>
          <a:prstGeom prst="ellipse">
            <a:avLst/>
          </a:prstGeom>
          <a:solidFill>
            <a:srgbClr val="E7A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56747" y="4047377"/>
            <a:ext cx="1907107" cy="16637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 are all struggling for their dreams, crying, laughing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63720" y="2059824"/>
            <a:ext cx="1907107" cy="16637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 are all struggling for their dreams, crying, laughing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654554" y="2473697"/>
            <a:ext cx="1249695" cy="1249695"/>
          </a:xfrm>
          <a:prstGeom prst="ellipse">
            <a:avLst/>
          </a:prstGeom>
          <a:solidFill>
            <a:srgbClr val="A35B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369676" y="4047379"/>
            <a:ext cx="1907107" cy="16637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 are all struggling for their dreams, crying, laughing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 flipH="1">
            <a:off x="4490794" y="3543030"/>
            <a:ext cx="1072608" cy="692088"/>
          </a:xfrm>
          <a:prstGeom prst="line">
            <a:avLst/>
          </a:prstGeom>
          <a:ln>
            <a:solidFill>
              <a:srgbClr val="5FA19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8774036" y="3543030"/>
            <a:ext cx="1072608" cy="692088"/>
          </a:xfrm>
          <a:prstGeom prst="line">
            <a:avLst/>
          </a:prstGeom>
          <a:ln>
            <a:solidFill>
              <a:srgbClr val="5FA19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多边形: 形状 32"/>
          <p:cNvSpPr/>
          <p:nvPr/>
        </p:nvSpPr>
        <p:spPr>
          <a:xfrm rot="19309675">
            <a:off x="5877183" y="2806580"/>
            <a:ext cx="324579" cy="583928"/>
          </a:xfrm>
          <a:custGeom>
            <a:avLst/>
            <a:gdLst>
              <a:gd name="connsiteX0" fmla="*/ 510988 w 1020420"/>
              <a:gd name="connsiteY0" fmla="*/ 258764 h 1835772"/>
              <a:gd name="connsiteX1" fmla="*/ 340366 w 1020420"/>
              <a:gd name="connsiteY1" fmla="*/ 429386 h 1835772"/>
              <a:gd name="connsiteX2" fmla="*/ 510988 w 1020420"/>
              <a:gd name="connsiteY2" fmla="*/ 600008 h 1835772"/>
              <a:gd name="connsiteX3" fmla="*/ 681610 w 1020420"/>
              <a:gd name="connsiteY3" fmla="*/ 429386 h 1835772"/>
              <a:gd name="connsiteX4" fmla="*/ 510988 w 1020420"/>
              <a:gd name="connsiteY4" fmla="*/ 258764 h 1835772"/>
              <a:gd name="connsiteX5" fmla="*/ 506900 w 1020420"/>
              <a:gd name="connsiteY5" fmla="*/ 2 h 1835772"/>
              <a:gd name="connsiteX6" fmla="*/ 614916 w 1020420"/>
              <a:gd name="connsiteY6" fmla="*/ 44027 h 1835772"/>
              <a:gd name="connsiteX7" fmla="*/ 946397 w 1020420"/>
              <a:gd name="connsiteY7" fmla="*/ 371767 h 1835772"/>
              <a:gd name="connsiteX8" fmla="*/ 946400 w 1020420"/>
              <a:gd name="connsiteY8" fmla="*/ 371769 h 1835772"/>
              <a:gd name="connsiteX9" fmla="*/ 986001 w 1020420"/>
              <a:gd name="connsiteY9" fmla="*/ 410923 h 1835772"/>
              <a:gd name="connsiteX10" fmla="*/ 1007054 w 1020420"/>
              <a:gd name="connsiteY10" fmla="*/ 442149 h 1835772"/>
              <a:gd name="connsiteX11" fmla="*/ 1020419 w 1020420"/>
              <a:gd name="connsiteY11" fmla="*/ 508349 h 1835772"/>
              <a:gd name="connsiteX12" fmla="*/ 1020420 w 1020420"/>
              <a:gd name="connsiteY12" fmla="*/ 704436 h 1835772"/>
              <a:gd name="connsiteX13" fmla="*/ 1020419 w 1020420"/>
              <a:gd name="connsiteY13" fmla="*/ 717688 h 1835772"/>
              <a:gd name="connsiteX14" fmla="*/ 1020419 w 1020420"/>
              <a:gd name="connsiteY14" fmla="*/ 1665698 h 1835772"/>
              <a:gd name="connsiteX15" fmla="*/ 850346 w 1020420"/>
              <a:gd name="connsiteY15" fmla="*/ 1835772 h 1835772"/>
              <a:gd name="connsiteX16" fmla="*/ 170074 w 1020420"/>
              <a:gd name="connsiteY16" fmla="*/ 1835772 h 1835772"/>
              <a:gd name="connsiteX17" fmla="*/ 1 w 1020420"/>
              <a:gd name="connsiteY17" fmla="*/ 1665699 h 1835772"/>
              <a:gd name="connsiteX18" fmla="*/ 0 w 1020420"/>
              <a:gd name="connsiteY18" fmla="*/ 721931 h 1835772"/>
              <a:gd name="connsiteX19" fmla="*/ 1 w 1020420"/>
              <a:gd name="connsiteY19" fmla="*/ 708679 h 1835772"/>
              <a:gd name="connsiteX20" fmla="*/ 1 w 1020420"/>
              <a:gd name="connsiteY20" fmla="*/ 508349 h 1835772"/>
              <a:gd name="connsiteX21" fmla="*/ 13366 w 1020420"/>
              <a:gd name="connsiteY21" fmla="*/ 442149 h 1835772"/>
              <a:gd name="connsiteX22" fmla="*/ 27081 w 1020420"/>
              <a:gd name="connsiteY22" fmla="*/ 421806 h 1835772"/>
              <a:gd name="connsiteX23" fmla="*/ 81620 w 1020420"/>
              <a:gd name="connsiteY23" fmla="*/ 366644 h 1835772"/>
              <a:gd name="connsiteX24" fmla="*/ 81622 w 1020420"/>
              <a:gd name="connsiteY24" fmla="*/ 366643 h 1835772"/>
              <a:gd name="connsiteX25" fmla="*/ 399390 w 1020420"/>
              <a:gd name="connsiteY25" fmla="*/ 45251 h 1835772"/>
              <a:gd name="connsiteX26" fmla="*/ 506900 w 1020420"/>
              <a:gd name="connsiteY26" fmla="*/ 2 h 183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20420" h="1835772">
                <a:moveTo>
                  <a:pt x="510988" y="258764"/>
                </a:moveTo>
                <a:cubicBezTo>
                  <a:pt x="416756" y="258764"/>
                  <a:pt x="340366" y="335154"/>
                  <a:pt x="340366" y="429386"/>
                </a:cubicBezTo>
                <a:cubicBezTo>
                  <a:pt x="340366" y="523618"/>
                  <a:pt x="416756" y="600008"/>
                  <a:pt x="510988" y="600008"/>
                </a:cubicBezTo>
                <a:cubicBezTo>
                  <a:pt x="605220" y="600008"/>
                  <a:pt x="681610" y="523618"/>
                  <a:pt x="681610" y="429386"/>
                </a:cubicBezTo>
                <a:cubicBezTo>
                  <a:pt x="681610" y="335154"/>
                  <a:pt x="605220" y="258764"/>
                  <a:pt x="510988" y="258764"/>
                </a:cubicBezTo>
                <a:close/>
                <a:moveTo>
                  <a:pt x="506900" y="2"/>
                </a:moveTo>
                <a:cubicBezTo>
                  <a:pt x="545903" y="-220"/>
                  <a:pt x="584989" y="14438"/>
                  <a:pt x="614916" y="44027"/>
                </a:cubicBezTo>
                <a:lnTo>
                  <a:pt x="946397" y="371767"/>
                </a:lnTo>
                <a:lnTo>
                  <a:pt x="946400" y="371769"/>
                </a:lnTo>
                <a:lnTo>
                  <a:pt x="986001" y="410923"/>
                </a:lnTo>
                <a:lnTo>
                  <a:pt x="1007054" y="442149"/>
                </a:lnTo>
                <a:cubicBezTo>
                  <a:pt x="1015660" y="462496"/>
                  <a:pt x="1020419" y="484867"/>
                  <a:pt x="1020419" y="508349"/>
                </a:cubicBezTo>
                <a:lnTo>
                  <a:pt x="1020420" y="704436"/>
                </a:lnTo>
                <a:lnTo>
                  <a:pt x="1020419" y="717688"/>
                </a:lnTo>
                <a:lnTo>
                  <a:pt x="1020419" y="1665698"/>
                </a:lnTo>
                <a:cubicBezTo>
                  <a:pt x="1020419" y="1759628"/>
                  <a:pt x="944275" y="1835771"/>
                  <a:pt x="850346" y="1835772"/>
                </a:cubicBezTo>
                <a:lnTo>
                  <a:pt x="170074" y="1835772"/>
                </a:lnTo>
                <a:cubicBezTo>
                  <a:pt x="76145" y="1835772"/>
                  <a:pt x="0" y="1759628"/>
                  <a:pt x="1" y="1665699"/>
                </a:cubicBezTo>
                <a:lnTo>
                  <a:pt x="0" y="721931"/>
                </a:lnTo>
                <a:lnTo>
                  <a:pt x="1" y="708679"/>
                </a:lnTo>
                <a:lnTo>
                  <a:pt x="1" y="508349"/>
                </a:lnTo>
                <a:cubicBezTo>
                  <a:pt x="0" y="484867"/>
                  <a:pt x="4760" y="462496"/>
                  <a:pt x="13366" y="442149"/>
                </a:cubicBezTo>
                <a:lnTo>
                  <a:pt x="27081" y="421806"/>
                </a:lnTo>
                <a:lnTo>
                  <a:pt x="81620" y="366644"/>
                </a:lnTo>
                <a:lnTo>
                  <a:pt x="81622" y="366643"/>
                </a:lnTo>
                <a:lnTo>
                  <a:pt x="399390" y="45251"/>
                </a:lnTo>
                <a:cubicBezTo>
                  <a:pt x="428978" y="15323"/>
                  <a:pt x="467897" y="223"/>
                  <a:pt x="506900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任意多边形: 形状 33"/>
          <p:cNvSpPr/>
          <p:nvPr/>
        </p:nvSpPr>
        <p:spPr>
          <a:xfrm>
            <a:off x="1451153" y="2896512"/>
            <a:ext cx="696778" cy="404065"/>
          </a:xfrm>
          <a:custGeom>
            <a:avLst/>
            <a:gdLst>
              <a:gd name="connsiteX0" fmla="*/ 1691072 w 3382145"/>
              <a:gd name="connsiteY0" fmla="*/ 573359 h 1961323"/>
              <a:gd name="connsiteX1" fmla="*/ 1730094 w 3382145"/>
              <a:gd name="connsiteY1" fmla="*/ 577293 h 1961323"/>
              <a:gd name="connsiteX2" fmla="*/ 1714992 w 3382145"/>
              <a:gd name="connsiteY2" fmla="*/ 595596 h 1961323"/>
              <a:gd name="connsiteX3" fmla="*/ 1671938 w 3382145"/>
              <a:gd name="connsiteY3" fmla="*/ 736545 h 1961323"/>
              <a:gd name="connsiteX4" fmla="*/ 1924034 w 3382145"/>
              <a:gd name="connsiteY4" fmla="*/ 988641 h 1961323"/>
              <a:gd name="connsiteX5" fmla="*/ 2064983 w 3382145"/>
              <a:gd name="connsiteY5" fmla="*/ 945587 h 1961323"/>
              <a:gd name="connsiteX6" fmla="*/ 2092546 w 3382145"/>
              <a:gd name="connsiteY6" fmla="*/ 922846 h 1961323"/>
              <a:gd name="connsiteX7" fmla="*/ 2098374 w 3382145"/>
              <a:gd name="connsiteY7" fmla="*/ 980661 h 1961323"/>
              <a:gd name="connsiteX8" fmla="*/ 1691072 w 3382145"/>
              <a:gd name="connsiteY8" fmla="*/ 1387963 h 1961323"/>
              <a:gd name="connsiteX9" fmla="*/ 1283770 w 3382145"/>
              <a:gd name="connsiteY9" fmla="*/ 980661 h 1961323"/>
              <a:gd name="connsiteX10" fmla="*/ 1691072 w 3382145"/>
              <a:gd name="connsiteY10" fmla="*/ 573359 h 1961323"/>
              <a:gd name="connsiteX11" fmla="*/ 1691072 w 3382145"/>
              <a:gd name="connsiteY11" fmla="*/ 301419 h 1961323"/>
              <a:gd name="connsiteX12" fmla="*/ 1011830 w 3382145"/>
              <a:gd name="connsiteY12" fmla="*/ 980661 h 1961323"/>
              <a:gd name="connsiteX13" fmla="*/ 1691072 w 3382145"/>
              <a:gd name="connsiteY13" fmla="*/ 1659903 h 1961323"/>
              <a:gd name="connsiteX14" fmla="*/ 2070843 w 3382145"/>
              <a:gd name="connsiteY14" fmla="*/ 1543899 h 1961323"/>
              <a:gd name="connsiteX15" fmla="*/ 2080593 w 3382145"/>
              <a:gd name="connsiteY15" fmla="*/ 1535855 h 1961323"/>
              <a:gd name="connsiteX16" fmla="*/ 2171369 w 3382145"/>
              <a:gd name="connsiteY16" fmla="*/ 1460958 h 1961323"/>
              <a:gd name="connsiteX17" fmla="*/ 2370314 w 3382145"/>
              <a:gd name="connsiteY17" fmla="*/ 980661 h 1961323"/>
              <a:gd name="connsiteX18" fmla="*/ 2171369 w 3382145"/>
              <a:gd name="connsiteY18" fmla="*/ 500364 h 1961323"/>
              <a:gd name="connsiteX19" fmla="*/ 2080593 w 3382145"/>
              <a:gd name="connsiteY19" fmla="*/ 425468 h 1961323"/>
              <a:gd name="connsiteX20" fmla="*/ 2070843 w 3382145"/>
              <a:gd name="connsiteY20" fmla="*/ 417423 h 1961323"/>
              <a:gd name="connsiteX21" fmla="*/ 1691072 w 3382145"/>
              <a:gd name="connsiteY21" fmla="*/ 301419 h 1961323"/>
              <a:gd name="connsiteX22" fmla="*/ 1687894 w 3382145"/>
              <a:gd name="connsiteY22" fmla="*/ 0 h 1961323"/>
              <a:gd name="connsiteX23" fmla="*/ 1954971 w 3382145"/>
              <a:gd name="connsiteY23" fmla="*/ 19924 h 1961323"/>
              <a:gd name="connsiteX24" fmla="*/ 2080593 w 3382145"/>
              <a:gd name="connsiteY24" fmla="*/ 43827 h 1961323"/>
              <a:gd name="connsiteX25" fmla="*/ 2080593 w 3382145"/>
              <a:gd name="connsiteY25" fmla="*/ 43826 h 1961323"/>
              <a:gd name="connsiteX26" fmla="*/ 2081973 w 3382145"/>
              <a:gd name="connsiteY26" fmla="*/ 44088 h 1961323"/>
              <a:gd name="connsiteX27" fmla="*/ 2624964 w 3382145"/>
              <a:gd name="connsiteY27" fmla="*/ 287229 h 1961323"/>
              <a:gd name="connsiteX28" fmla="*/ 2701654 w 3382145"/>
              <a:gd name="connsiteY28" fmla="*/ 349670 h 1961323"/>
              <a:gd name="connsiteX29" fmla="*/ 2721028 w 3382145"/>
              <a:gd name="connsiteY29" fmla="*/ 367293 h 1961323"/>
              <a:gd name="connsiteX30" fmla="*/ 2786785 w 3382145"/>
              <a:gd name="connsiteY30" fmla="*/ 432364 h 1961323"/>
              <a:gd name="connsiteX31" fmla="*/ 2804726 w 3382145"/>
              <a:gd name="connsiteY31" fmla="*/ 455462 h 1961323"/>
              <a:gd name="connsiteX32" fmla="*/ 3382145 w 3382145"/>
              <a:gd name="connsiteY32" fmla="*/ 980650 h 1961323"/>
              <a:gd name="connsiteX33" fmla="*/ 2804783 w 3382145"/>
              <a:gd name="connsiteY33" fmla="*/ 1505785 h 1961323"/>
              <a:gd name="connsiteX34" fmla="*/ 2786785 w 3382145"/>
              <a:gd name="connsiteY34" fmla="*/ 1528957 h 1961323"/>
              <a:gd name="connsiteX35" fmla="*/ 2721003 w 3382145"/>
              <a:gd name="connsiteY35" fmla="*/ 1594053 h 1961323"/>
              <a:gd name="connsiteX36" fmla="*/ 2701674 w 3382145"/>
              <a:gd name="connsiteY36" fmla="*/ 1611634 h 1961323"/>
              <a:gd name="connsiteX37" fmla="*/ 2624964 w 3382145"/>
              <a:gd name="connsiteY37" fmla="*/ 1674092 h 1961323"/>
              <a:gd name="connsiteX38" fmla="*/ 2081973 w 3382145"/>
              <a:gd name="connsiteY38" fmla="*/ 1917232 h 1961323"/>
              <a:gd name="connsiteX39" fmla="*/ 2080593 w 3382145"/>
              <a:gd name="connsiteY39" fmla="*/ 1917495 h 1961323"/>
              <a:gd name="connsiteX40" fmla="*/ 2080593 w 3382145"/>
              <a:gd name="connsiteY40" fmla="*/ 1917497 h 1961323"/>
              <a:gd name="connsiteX41" fmla="*/ 1954971 w 3382145"/>
              <a:gd name="connsiteY41" fmla="*/ 1941399 h 1961323"/>
              <a:gd name="connsiteX42" fmla="*/ 1687894 w 3382145"/>
              <a:gd name="connsiteY42" fmla="*/ 1961323 h 1961323"/>
              <a:gd name="connsiteX43" fmla="*/ 1420817 w 3382145"/>
              <a:gd name="connsiteY43" fmla="*/ 1941399 h 1961323"/>
              <a:gd name="connsiteX44" fmla="*/ 1301553 w 3382145"/>
              <a:gd name="connsiteY44" fmla="*/ 1918707 h 1961323"/>
              <a:gd name="connsiteX45" fmla="*/ 1301553 w 3382145"/>
              <a:gd name="connsiteY45" fmla="*/ 1918705 h 1961323"/>
              <a:gd name="connsiteX46" fmla="*/ 1293815 w 3382145"/>
              <a:gd name="connsiteY46" fmla="*/ 1917232 h 1961323"/>
              <a:gd name="connsiteX47" fmla="*/ 750824 w 3382145"/>
              <a:gd name="connsiteY47" fmla="*/ 1674092 h 1961323"/>
              <a:gd name="connsiteX48" fmla="*/ 734772 w 3382145"/>
              <a:gd name="connsiteY48" fmla="*/ 1661022 h 1961323"/>
              <a:gd name="connsiteX49" fmla="*/ 587324 w 3382145"/>
              <a:gd name="connsiteY49" fmla="*/ 1526912 h 1961323"/>
              <a:gd name="connsiteX50" fmla="*/ 548247 w 3382145"/>
              <a:gd name="connsiteY50" fmla="*/ 1479312 h 1961323"/>
              <a:gd name="connsiteX51" fmla="*/ 0 w 3382145"/>
              <a:gd name="connsiteY51" fmla="*/ 980657 h 1961323"/>
              <a:gd name="connsiteX52" fmla="*/ 548266 w 3382145"/>
              <a:gd name="connsiteY52" fmla="*/ 481985 h 1961323"/>
              <a:gd name="connsiteX53" fmla="*/ 587317 w 3382145"/>
              <a:gd name="connsiteY53" fmla="*/ 434417 h 1961323"/>
              <a:gd name="connsiteX54" fmla="*/ 734793 w 3382145"/>
              <a:gd name="connsiteY54" fmla="*/ 300281 h 1961323"/>
              <a:gd name="connsiteX55" fmla="*/ 750824 w 3382145"/>
              <a:gd name="connsiteY55" fmla="*/ 287228 h 1961323"/>
              <a:gd name="connsiteX56" fmla="*/ 1293815 w 3382145"/>
              <a:gd name="connsiteY56" fmla="*/ 44088 h 1961323"/>
              <a:gd name="connsiteX57" fmla="*/ 1301553 w 3382145"/>
              <a:gd name="connsiteY57" fmla="*/ 42616 h 1961323"/>
              <a:gd name="connsiteX58" fmla="*/ 1301553 w 3382145"/>
              <a:gd name="connsiteY58" fmla="*/ 42617 h 1961323"/>
              <a:gd name="connsiteX59" fmla="*/ 1420817 w 3382145"/>
              <a:gd name="connsiteY59" fmla="*/ 19924 h 1961323"/>
              <a:gd name="connsiteX60" fmla="*/ 1687894 w 3382145"/>
              <a:gd name="connsiteY60" fmla="*/ 0 h 196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82145" h="1961323">
                <a:moveTo>
                  <a:pt x="1691072" y="573359"/>
                </a:moveTo>
                <a:lnTo>
                  <a:pt x="1730094" y="577293"/>
                </a:lnTo>
                <a:lnTo>
                  <a:pt x="1714992" y="595596"/>
                </a:lnTo>
                <a:cubicBezTo>
                  <a:pt x="1687810" y="635831"/>
                  <a:pt x="1671938" y="684334"/>
                  <a:pt x="1671938" y="736545"/>
                </a:cubicBezTo>
                <a:cubicBezTo>
                  <a:pt x="1671938" y="875774"/>
                  <a:pt x="1784805" y="988641"/>
                  <a:pt x="1924034" y="988641"/>
                </a:cubicBezTo>
                <a:cubicBezTo>
                  <a:pt x="1976245" y="988641"/>
                  <a:pt x="2024749" y="972769"/>
                  <a:pt x="2064983" y="945587"/>
                </a:cubicBezTo>
                <a:lnTo>
                  <a:pt x="2092546" y="922846"/>
                </a:lnTo>
                <a:lnTo>
                  <a:pt x="2098374" y="980661"/>
                </a:lnTo>
                <a:cubicBezTo>
                  <a:pt x="2098374" y="1205608"/>
                  <a:pt x="1916019" y="1387963"/>
                  <a:pt x="1691072" y="1387963"/>
                </a:cubicBezTo>
                <a:cubicBezTo>
                  <a:pt x="1466125" y="1387963"/>
                  <a:pt x="1283770" y="1205608"/>
                  <a:pt x="1283770" y="980661"/>
                </a:cubicBezTo>
                <a:cubicBezTo>
                  <a:pt x="1283770" y="755714"/>
                  <a:pt x="1466125" y="573359"/>
                  <a:pt x="1691072" y="573359"/>
                </a:cubicBezTo>
                <a:close/>
                <a:moveTo>
                  <a:pt x="1691072" y="301419"/>
                </a:moveTo>
                <a:cubicBezTo>
                  <a:pt x="1315937" y="301419"/>
                  <a:pt x="1011830" y="605526"/>
                  <a:pt x="1011830" y="980661"/>
                </a:cubicBezTo>
                <a:cubicBezTo>
                  <a:pt x="1011830" y="1355796"/>
                  <a:pt x="1315937" y="1659903"/>
                  <a:pt x="1691072" y="1659903"/>
                </a:cubicBezTo>
                <a:cubicBezTo>
                  <a:pt x="1831748" y="1659903"/>
                  <a:pt x="1962435" y="1617138"/>
                  <a:pt x="2070843" y="1543899"/>
                </a:cubicBezTo>
                <a:lnTo>
                  <a:pt x="2080593" y="1535855"/>
                </a:lnTo>
                <a:lnTo>
                  <a:pt x="2171369" y="1460958"/>
                </a:lnTo>
                <a:cubicBezTo>
                  <a:pt x="2294287" y="1338039"/>
                  <a:pt x="2370314" y="1168229"/>
                  <a:pt x="2370314" y="980661"/>
                </a:cubicBezTo>
                <a:cubicBezTo>
                  <a:pt x="2370314" y="793094"/>
                  <a:pt x="2294287" y="623283"/>
                  <a:pt x="2171369" y="500364"/>
                </a:cubicBezTo>
                <a:lnTo>
                  <a:pt x="2080593" y="425468"/>
                </a:lnTo>
                <a:lnTo>
                  <a:pt x="2070843" y="417423"/>
                </a:lnTo>
                <a:cubicBezTo>
                  <a:pt x="1962435" y="344184"/>
                  <a:pt x="1831748" y="301419"/>
                  <a:pt x="1691072" y="301419"/>
                </a:cubicBezTo>
                <a:close/>
                <a:moveTo>
                  <a:pt x="1687894" y="0"/>
                </a:moveTo>
                <a:cubicBezTo>
                  <a:pt x="1779381" y="0"/>
                  <a:pt x="1868703" y="6861"/>
                  <a:pt x="1954971" y="19924"/>
                </a:cubicBezTo>
                <a:lnTo>
                  <a:pt x="2080593" y="43827"/>
                </a:lnTo>
                <a:lnTo>
                  <a:pt x="2080593" y="43826"/>
                </a:lnTo>
                <a:lnTo>
                  <a:pt x="2081973" y="44088"/>
                </a:lnTo>
                <a:cubicBezTo>
                  <a:pt x="2289455" y="91843"/>
                  <a:pt x="2475078" y="176313"/>
                  <a:pt x="2624964" y="287229"/>
                </a:cubicBezTo>
                <a:lnTo>
                  <a:pt x="2701654" y="349670"/>
                </a:lnTo>
                <a:lnTo>
                  <a:pt x="2721028" y="367293"/>
                </a:lnTo>
                <a:lnTo>
                  <a:pt x="2786785" y="432364"/>
                </a:lnTo>
                <a:lnTo>
                  <a:pt x="2804726" y="455462"/>
                </a:lnTo>
                <a:lnTo>
                  <a:pt x="3382145" y="980650"/>
                </a:lnTo>
                <a:lnTo>
                  <a:pt x="2804783" y="1505785"/>
                </a:lnTo>
                <a:lnTo>
                  <a:pt x="2786785" y="1528957"/>
                </a:lnTo>
                <a:lnTo>
                  <a:pt x="2721003" y="1594053"/>
                </a:lnTo>
                <a:lnTo>
                  <a:pt x="2701674" y="1611634"/>
                </a:lnTo>
                <a:lnTo>
                  <a:pt x="2624964" y="1674092"/>
                </a:lnTo>
                <a:cubicBezTo>
                  <a:pt x="2475078" y="1785008"/>
                  <a:pt x="2289455" y="1869478"/>
                  <a:pt x="2081973" y="1917232"/>
                </a:cubicBezTo>
                <a:lnTo>
                  <a:pt x="2080593" y="1917495"/>
                </a:lnTo>
                <a:lnTo>
                  <a:pt x="2080593" y="1917497"/>
                </a:lnTo>
                <a:lnTo>
                  <a:pt x="1954971" y="1941399"/>
                </a:lnTo>
                <a:cubicBezTo>
                  <a:pt x="1868703" y="1954463"/>
                  <a:pt x="1779381" y="1961323"/>
                  <a:pt x="1687894" y="1961323"/>
                </a:cubicBezTo>
                <a:cubicBezTo>
                  <a:pt x="1596407" y="1961323"/>
                  <a:pt x="1507085" y="1954463"/>
                  <a:pt x="1420817" y="1941399"/>
                </a:cubicBezTo>
                <a:lnTo>
                  <a:pt x="1301553" y="1918707"/>
                </a:lnTo>
                <a:lnTo>
                  <a:pt x="1301553" y="1918705"/>
                </a:lnTo>
                <a:lnTo>
                  <a:pt x="1293815" y="1917232"/>
                </a:lnTo>
                <a:cubicBezTo>
                  <a:pt x="1086332" y="1869478"/>
                  <a:pt x="900710" y="1785008"/>
                  <a:pt x="750824" y="1674092"/>
                </a:cubicBezTo>
                <a:lnTo>
                  <a:pt x="734772" y="1661022"/>
                </a:lnTo>
                <a:lnTo>
                  <a:pt x="587324" y="1526912"/>
                </a:lnTo>
                <a:lnTo>
                  <a:pt x="548247" y="1479312"/>
                </a:lnTo>
                <a:lnTo>
                  <a:pt x="0" y="980657"/>
                </a:lnTo>
                <a:lnTo>
                  <a:pt x="548266" y="481985"/>
                </a:lnTo>
                <a:lnTo>
                  <a:pt x="587317" y="434417"/>
                </a:lnTo>
                <a:lnTo>
                  <a:pt x="734793" y="300281"/>
                </a:lnTo>
                <a:lnTo>
                  <a:pt x="750824" y="287228"/>
                </a:lnTo>
                <a:cubicBezTo>
                  <a:pt x="900710" y="176313"/>
                  <a:pt x="1086332" y="91843"/>
                  <a:pt x="1293815" y="44088"/>
                </a:cubicBezTo>
                <a:lnTo>
                  <a:pt x="1301553" y="42616"/>
                </a:lnTo>
                <a:lnTo>
                  <a:pt x="1301553" y="42617"/>
                </a:lnTo>
                <a:lnTo>
                  <a:pt x="1420817" y="19924"/>
                </a:lnTo>
                <a:cubicBezTo>
                  <a:pt x="1507085" y="6861"/>
                  <a:pt x="1596407" y="0"/>
                  <a:pt x="1687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任意多边形: 形状 34"/>
          <p:cNvSpPr/>
          <p:nvPr/>
        </p:nvSpPr>
        <p:spPr>
          <a:xfrm>
            <a:off x="3650513" y="4268039"/>
            <a:ext cx="537989" cy="490836"/>
          </a:xfrm>
          <a:custGeom>
            <a:avLst/>
            <a:gdLst>
              <a:gd name="connsiteX0" fmla="*/ 16565 w 1663147"/>
              <a:gd name="connsiteY0" fmla="*/ 1020421 h 1517376"/>
              <a:gd name="connsiteX1" fmla="*/ 831573 w 1663147"/>
              <a:gd name="connsiteY1" fmla="*/ 1268899 h 1517376"/>
              <a:gd name="connsiteX2" fmla="*/ 1646583 w 1663147"/>
              <a:gd name="connsiteY2" fmla="*/ 1020421 h 1517376"/>
              <a:gd name="connsiteX3" fmla="*/ 1646583 w 1663147"/>
              <a:gd name="connsiteY3" fmla="*/ 1268899 h 1517376"/>
              <a:gd name="connsiteX4" fmla="*/ 831573 w 1663147"/>
              <a:gd name="connsiteY4" fmla="*/ 1517376 h 1517376"/>
              <a:gd name="connsiteX5" fmla="*/ 16565 w 1663147"/>
              <a:gd name="connsiteY5" fmla="*/ 1268899 h 1517376"/>
              <a:gd name="connsiteX6" fmla="*/ 16565 w 1663147"/>
              <a:gd name="connsiteY6" fmla="*/ 649360 h 1517376"/>
              <a:gd name="connsiteX7" fmla="*/ 831573 w 1663147"/>
              <a:gd name="connsiteY7" fmla="*/ 897838 h 1517376"/>
              <a:gd name="connsiteX8" fmla="*/ 1646583 w 1663147"/>
              <a:gd name="connsiteY8" fmla="*/ 649360 h 1517376"/>
              <a:gd name="connsiteX9" fmla="*/ 1646583 w 1663147"/>
              <a:gd name="connsiteY9" fmla="*/ 897838 h 1517376"/>
              <a:gd name="connsiteX10" fmla="*/ 831573 w 1663147"/>
              <a:gd name="connsiteY10" fmla="*/ 1146315 h 1517376"/>
              <a:gd name="connsiteX11" fmla="*/ 16565 w 1663147"/>
              <a:gd name="connsiteY11" fmla="*/ 897838 h 1517376"/>
              <a:gd name="connsiteX12" fmla="*/ 831574 w 1663147"/>
              <a:gd name="connsiteY12" fmla="*/ 0 h 1517376"/>
              <a:gd name="connsiteX13" fmla="*/ 1635229 w 1663147"/>
              <a:gd name="connsiteY13" fmla="*/ 281760 h 1517376"/>
              <a:gd name="connsiteX14" fmla="*/ 1646583 w 1663147"/>
              <a:gd name="connsiteY14" fmla="*/ 278299 h 1517376"/>
              <a:gd name="connsiteX15" fmla="*/ 1646583 w 1663147"/>
              <a:gd name="connsiteY15" fmla="*/ 285741 h 1517376"/>
              <a:gd name="connsiteX16" fmla="*/ 1663147 w 1663147"/>
              <a:gd name="connsiteY16" fmla="*/ 291548 h 1517376"/>
              <a:gd name="connsiteX17" fmla="*/ 1646583 w 1663147"/>
              <a:gd name="connsiteY17" fmla="*/ 297355 h 1517376"/>
              <a:gd name="connsiteX18" fmla="*/ 1646583 w 1663147"/>
              <a:gd name="connsiteY18" fmla="*/ 526777 h 1517376"/>
              <a:gd name="connsiteX19" fmla="*/ 831573 w 1663147"/>
              <a:gd name="connsiteY19" fmla="*/ 775254 h 1517376"/>
              <a:gd name="connsiteX20" fmla="*/ 16565 w 1663147"/>
              <a:gd name="connsiteY20" fmla="*/ 526777 h 1517376"/>
              <a:gd name="connsiteX21" fmla="*/ 16565 w 1663147"/>
              <a:gd name="connsiteY21" fmla="*/ 297356 h 1517376"/>
              <a:gd name="connsiteX22" fmla="*/ 0 w 1663147"/>
              <a:gd name="connsiteY22" fmla="*/ 291548 h 1517376"/>
              <a:gd name="connsiteX23" fmla="*/ 16565 w 1663147"/>
              <a:gd name="connsiteY23" fmla="*/ 285741 h 1517376"/>
              <a:gd name="connsiteX24" fmla="*/ 16565 w 1663147"/>
              <a:gd name="connsiteY24" fmla="*/ 278299 h 1517376"/>
              <a:gd name="connsiteX25" fmla="*/ 27918 w 1663147"/>
              <a:gd name="connsiteY25" fmla="*/ 281760 h 151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63147" h="1517376">
                <a:moveTo>
                  <a:pt x="16565" y="1020421"/>
                </a:moveTo>
                <a:lnTo>
                  <a:pt x="831573" y="1268899"/>
                </a:lnTo>
                <a:lnTo>
                  <a:pt x="1646583" y="1020421"/>
                </a:lnTo>
                <a:lnTo>
                  <a:pt x="1646583" y="1268899"/>
                </a:lnTo>
                <a:lnTo>
                  <a:pt x="831573" y="1517376"/>
                </a:lnTo>
                <a:lnTo>
                  <a:pt x="16565" y="1268899"/>
                </a:lnTo>
                <a:close/>
                <a:moveTo>
                  <a:pt x="16565" y="649360"/>
                </a:moveTo>
                <a:lnTo>
                  <a:pt x="831573" y="897838"/>
                </a:lnTo>
                <a:lnTo>
                  <a:pt x="1646583" y="649360"/>
                </a:lnTo>
                <a:lnTo>
                  <a:pt x="1646583" y="897838"/>
                </a:lnTo>
                <a:lnTo>
                  <a:pt x="831573" y="1146315"/>
                </a:lnTo>
                <a:lnTo>
                  <a:pt x="16565" y="897838"/>
                </a:lnTo>
                <a:close/>
                <a:moveTo>
                  <a:pt x="831574" y="0"/>
                </a:moveTo>
                <a:lnTo>
                  <a:pt x="1635229" y="281760"/>
                </a:lnTo>
                <a:lnTo>
                  <a:pt x="1646583" y="278299"/>
                </a:lnTo>
                <a:lnTo>
                  <a:pt x="1646583" y="285741"/>
                </a:lnTo>
                <a:lnTo>
                  <a:pt x="1663147" y="291548"/>
                </a:lnTo>
                <a:lnTo>
                  <a:pt x="1646583" y="297355"/>
                </a:lnTo>
                <a:lnTo>
                  <a:pt x="1646583" y="526777"/>
                </a:lnTo>
                <a:lnTo>
                  <a:pt x="831573" y="775254"/>
                </a:lnTo>
                <a:lnTo>
                  <a:pt x="16565" y="526777"/>
                </a:lnTo>
                <a:lnTo>
                  <a:pt x="16565" y="297356"/>
                </a:lnTo>
                <a:lnTo>
                  <a:pt x="0" y="291548"/>
                </a:lnTo>
                <a:lnTo>
                  <a:pt x="16565" y="285741"/>
                </a:lnTo>
                <a:lnTo>
                  <a:pt x="16565" y="278299"/>
                </a:lnTo>
                <a:lnTo>
                  <a:pt x="27918" y="2817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任意多边形: 形状 35"/>
          <p:cNvSpPr/>
          <p:nvPr/>
        </p:nvSpPr>
        <p:spPr>
          <a:xfrm>
            <a:off x="7811048" y="4311425"/>
            <a:ext cx="696778" cy="404065"/>
          </a:xfrm>
          <a:custGeom>
            <a:avLst/>
            <a:gdLst>
              <a:gd name="connsiteX0" fmla="*/ 1691072 w 3382145"/>
              <a:gd name="connsiteY0" fmla="*/ 573359 h 1961323"/>
              <a:gd name="connsiteX1" fmla="*/ 1730094 w 3382145"/>
              <a:gd name="connsiteY1" fmla="*/ 577293 h 1961323"/>
              <a:gd name="connsiteX2" fmla="*/ 1714992 w 3382145"/>
              <a:gd name="connsiteY2" fmla="*/ 595596 h 1961323"/>
              <a:gd name="connsiteX3" fmla="*/ 1671938 w 3382145"/>
              <a:gd name="connsiteY3" fmla="*/ 736545 h 1961323"/>
              <a:gd name="connsiteX4" fmla="*/ 1924034 w 3382145"/>
              <a:gd name="connsiteY4" fmla="*/ 988641 h 1961323"/>
              <a:gd name="connsiteX5" fmla="*/ 2064983 w 3382145"/>
              <a:gd name="connsiteY5" fmla="*/ 945587 h 1961323"/>
              <a:gd name="connsiteX6" fmla="*/ 2092546 w 3382145"/>
              <a:gd name="connsiteY6" fmla="*/ 922846 h 1961323"/>
              <a:gd name="connsiteX7" fmla="*/ 2098374 w 3382145"/>
              <a:gd name="connsiteY7" fmla="*/ 980661 h 1961323"/>
              <a:gd name="connsiteX8" fmla="*/ 1691072 w 3382145"/>
              <a:gd name="connsiteY8" fmla="*/ 1387963 h 1961323"/>
              <a:gd name="connsiteX9" fmla="*/ 1283770 w 3382145"/>
              <a:gd name="connsiteY9" fmla="*/ 980661 h 1961323"/>
              <a:gd name="connsiteX10" fmla="*/ 1691072 w 3382145"/>
              <a:gd name="connsiteY10" fmla="*/ 573359 h 1961323"/>
              <a:gd name="connsiteX11" fmla="*/ 1691072 w 3382145"/>
              <a:gd name="connsiteY11" fmla="*/ 301419 h 1961323"/>
              <a:gd name="connsiteX12" fmla="*/ 1011830 w 3382145"/>
              <a:gd name="connsiteY12" fmla="*/ 980661 h 1961323"/>
              <a:gd name="connsiteX13" fmla="*/ 1691072 w 3382145"/>
              <a:gd name="connsiteY13" fmla="*/ 1659903 h 1961323"/>
              <a:gd name="connsiteX14" fmla="*/ 2070843 w 3382145"/>
              <a:gd name="connsiteY14" fmla="*/ 1543899 h 1961323"/>
              <a:gd name="connsiteX15" fmla="*/ 2080593 w 3382145"/>
              <a:gd name="connsiteY15" fmla="*/ 1535855 h 1961323"/>
              <a:gd name="connsiteX16" fmla="*/ 2171369 w 3382145"/>
              <a:gd name="connsiteY16" fmla="*/ 1460958 h 1961323"/>
              <a:gd name="connsiteX17" fmla="*/ 2370314 w 3382145"/>
              <a:gd name="connsiteY17" fmla="*/ 980661 h 1961323"/>
              <a:gd name="connsiteX18" fmla="*/ 2171369 w 3382145"/>
              <a:gd name="connsiteY18" fmla="*/ 500364 h 1961323"/>
              <a:gd name="connsiteX19" fmla="*/ 2080593 w 3382145"/>
              <a:gd name="connsiteY19" fmla="*/ 425468 h 1961323"/>
              <a:gd name="connsiteX20" fmla="*/ 2070843 w 3382145"/>
              <a:gd name="connsiteY20" fmla="*/ 417423 h 1961323"/>
              <a:gd name="connsiteX21" fmla="*/ 1691072 w 3382145"/>
              <a:gd name="connsiteY21" fmla="*/ 301419 h 1961323"/>
              <a:gd name="connsiteX22" fmla="*/ 1687894 w 3382145"/>
              <a:gd name="connsiteY22" fmla="*/ 0 h 1961323"/>
              <a:gd name="connsiteX23" fmla="*/ 1954971 w 3382145"/>
              <a:gd name="connsiteY23" fmla="*/ 19924 h 1961323"/>
              <a:gd name="connsiteX24" fmla="*/ 2080593 w 3382145"/>
              <a:gd name="connsiteY24" fmla="*/ 43827 h 1961323"/>
              <a:gd name="connsiteX25" fmla="*/ 2080593 w 3382145"/>
              <a:gd name="connsiteY25" fmla="*/ 43826 h 1961323"/>
              <a:gd name="connsiteX26" fmla="*/ 2081973 w 3382145"/>
              <a:gd name="connsiteY26" fmla="*/ 44088 h 1961323"/>
              <a:gd name="connsiteX27" fmla="*/ 2624964 w 3382145"/>
              <a:gd name="connsiteY27" fmla="*/ 287229 h 1961323"/>
              <a:gd name="connsiteX28" fmla="*/ 2701654 w 3382145"/>
              <a:gd name="connsiteY28" fmla="*/ 349670 h 1961323"/>
              <a:gd name="connsiteX29" fmla="*/ 2721028 w 3382145"/>
              <a:gd name="connsiteY29" fmla="*/ 367293 h 1961323"/>
              <a:gd name="connsiteX30" fmla="*/ 2786785 w 3382145"/>
              <a:gd name="connsiteY30" fmla="*/ 432364 h 1961323"/>
              <a:gd name="connsiteX31" fmla="*/ 2804726 w 3382145"/>
              <a:gd name="connsiteY31" fmla="*/ 455462 h 1961323"/>
              <a:gd name="connsiteX32" fmla="*/ 3382145 w 3382145"/>
              <a:gd name="connsiteY32" fmla="*/ 980650 h 1961323"/>
              <a:gd name="connsiteX33" fmla="*/ 2804783 w 3382145"/>
              <a:gd name="connsiteY33" fmla="*/ 1505785 h 1961323"/>
              <a:gd name="connsiteX34" fmla="*/ 2786785 w 3382145"/>
              <a:gd name="connsiteY34" fmla="*/ 1528957 h 1961323"/>
              <a:gd name="connsiteX35" fmla="*/ 2721003 w 3382145"/>
              <a:gd name="connsiteY35" fmla="*/ 1594053 h 1961323"/>
              <a:gd name="connsiteX36" fmla="*/ 2701674 w 3382145"/>
              <a:gd name="connsiteY36" fmla="*/ 1611634 h 1961323"/>
              <a:gd name="connsiteX37" fmla="*/ 2624964 w 3382145"/>
              <a:gd name="connsiteY37" fmla="*/ 1674092 h 1961323"/>
              <a:gd name="connsiteX38" fmla="*/ 2081973 w 3382145"/>
              <a:gd name="connsiteY38" fmla="*/ 1917232 h 1961323"/>
              <a:gd name="connsiteX39" fmla="*/ 2080593 w 3382145"/>
              <a:gd name="connsiteY39" fmla="*/ 1917495 h 1961323"/>
              <a:gd name="connsiteX40" fmla="*/ 2080593 w 3382145"/>
              <a:gd name="connsiteY40" fmla="*/ 1917497 h 1961323"/>
              <a:gd name="connsiteX41" fmla="*/ 1954971 w 3382145"/>
              <a:gd name="connsiteY41" fmla="*/ 1941399 h 1961323"/>
              <a:gd name="connsiteX42" fmla="*/ 1687894 w 3382145"/>
              <a:gd name="connsiteY42" fmla="*/ 1961323 h 1961323"/>
              <a:gd name="connsiteX43" fmla="*/ 1420817 w 3382145"/>
              <a:gd name="connsiteY43" fmla="*/ 1941399 h 1961323"/>
              <a:gd name="connsiteX44" fmla="*/ 1301553 w 3382145"/>
              <a:gd name="connsiteY44" fmla="*/ 1918707 h 1961323"/>
              <a:gd name="connsiteX45" fmla="*/ 1301553 w 3382145"/>
              <a:gd name="connsiteY45" fmla="*/ 1918705 h 1961323"/>
              <a:gd name="connsiteX46" fmla="*/ 1293815 w 3382145"/>
              <a:gd name="connsiteY46" fmla="*/ 1917232 h 1961323"/>
              <a:gd name="connsiteX47" fmla="*/ 750824 w 3382145"/>
              <a:gd name="connsiteY47" fmla="*/ 1674092 h 1961323"/>
              <a:gd name="connsiteX48" fmla="*/ 734772 w 3382145"/>
              <a:gd name="connsiteY48" fmla="*/ 1661022 h 1961323"/>
              <a:gd name="connsiteX49" fmla="*/ 587324 w 3382145"/>
              <a:gd name="connsiteY49" fmla="*/ 1526912 h 1961323"/>
              <a:gd name="connsiteX50" fmla="*/ 548247 w 3382145"/>
              <a:gd name="connsiteY50" fmla="*/ 1479312 h 1961323"/>
              <a:gd name="connsiteX51" fmla="*/ 0 w 3382145"/>
              <a:gd name="connsiteY51" fmla="*/ 980657 h 1961323"/>
              <a:gd name="connsiteX52" fmla="*/ 548266 w 3382145"/>
              <a:gd name="connsiteY52" fmla="*/ 481985 h 1961323"/>
              <a:gd name="connsiteX53" fmla="*/ 587317 w 3382145"/>
              <a:gd name="connsiteY53" fmla="*/ 434417 h 1961323"/>
              <a:gd name="connsiteX54" fmla="*/ 734793 w 3382145"/>
              <a:gd name="connsiteY54" fmla="*/ 300281 h 1961323"/>
              <a:gd name="connsiteX55" fmla="*/ 750824 w 3382145"/>
              <a:gd name="connsiteY55" fmla="*/ 287228 h 1961323"/>
              <a:gd name="connsiteX56" fmla="*/ 1293815 w 3382145"/>
              <a:gd name="connsiteY56" fmla="*/ 44088 h 1961323"/>
              <a:gd name="connsiteX57" fmla="*/ 1301553 w 3382145"/>
              <a:gd name="connsiteY57" fmla="*/ 42616 h 1961323"/>
              <a:gd name="connsiteX58" fmla="*/ 1301553 w 3382145"/>
              <a:gd name="connsiteY58" fmla="*/ 42617 h 1961323"/>
              <a:gd name="connsiteX59" fmla="*/ 1420817 w 3382145"/>
              <a:gd name="connsiteY59" fmla="*/ 19924 h 1961323"/>
              <a:gd name="connsiteX60" fmla="*/ 1687894 w 3382145"/>
              <a:gd name="connsiteY60" fmla="*/ 0 h 196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82145" h="1961323">
                <a:moveTo>
                  <a:pt x="1691072" y="573359"/>
                </a:moveTo>
                <a:lnTo>
                  <a:pt x="1730094" y="577293"/>
                </a:lnTo>
                <a:lnTo>
                  <a:pt x="1714992" y="595596"/>
                </a:lnTo>
                <a:cubicBezTo>
                  <a:pt x="1687810" y="635831"/>
                  <a:pt x="1671938" y="684334"/>
                  <a:pt x="1671938" y="736545"/>
                </a:cubicBezTo>
                <a:cubicBezTo>
                  <a:pt x="1671938" y="875774"/>
                  <a:pt x="1784805" y="988641"/>
                  <a:pt x="1924034" y="988641"/>
                </a:cubicBezTo>
                <a:cubicBezTo>
                  <a:pt x="1976245" y="988641"/>
                  <a:pt x="2024749" y="972769"/>
                  <a:pt x="2064983" y="945587"/>
                </a:cubicBezTo>
                <a:lnTo>
                  <a:pt x="2092546" y="922846"/>
                </a:lnTo>
                <a:lnTo>
                  <a:pt x="2098374" y="980661"/>
                </a:lnTo>
                <a:cubicBezTo>
                  <a:pt x="2098374" y="1205608"/>
                  <a:pt x="1916019" y="1387963"/>
                  <a:pt x="1691072" y="1387963"/>
                </a:cubicBezTo>
                <a:cubicBezTo>
                  <a:pt x="1466125" y="1387963"/>
                  <a:pt x="1283770" y="1205608"/>
                  <a:pt x="1283770" y="980661"/>
                </a:cubicBezTo>
                <a:cubicBezTo>
                  <a:pt x="1283770" y="755714"/>
                  <a:pt x="1466125" y="573359"/>
                  <a:pt x="1691072" y="573359"/>
                </a:cubicBezTo>
                <a:close/>
                <a:moveTo>
                  <a:pt x="1691072" y="301419"/>
                </a:moveTo>
                <a:cubicBezTo>
                  <a:pt x="1315937" y="301419"/>
                  <a:pt x="1011830" y="605526"/>
                  <a:pt x="1011830" y="980661"/>
                </a:cubicBezTo>
                <a:cubicBezTo>
                  <a:pt x="1011830" y="1355796"/>
                  <a:pt x="1315937" y="1659903"/>
                  <a:pt x="1691072" y="1659903"/>
                </a:cubicBezTo>
                <a:cubicBezTo>
                  <a:pt x="1831748" y="1659903"/>
                  <a:pt x="1962435" y="1617138"/>
                  <a:pt x="2070843" y="1543899"/>
                </a:cubicBezTo>
                <a:lnTo>
                  <a:pt x="2080593" y="1535855"/>
                </a:lnTo>
                <a:lnTo>
                  <a:pt x="2171369" y="1460958"/>
                </a:lnTo>
                <a:cubicBezTo>
                  <a:pt x="2294287" y="1338039"/>
                  <a:pt x="2370314" y="1168229"/>
                  <a:pt x="2370314" y="980661"/>
                </a:cubicBezTo>
                <a:cubicBezTo>
                  <a:pt x="2370314" y="793094"/>
                  <a:pt x="2294287" y="623283"/>
                  <a:pt x="2171369" y="500364"/>
                </a:cubicBezTo>
                <a:lnTo>
                  <a:pt x="2080593" y="425468"/>
                </a:lnTo>
                <a:lnTo>
                  <a:pt x="2070843" y="417423"/>
                </a:lnTo>
                <a:cubicBezTo>
                  <a:pt x="1962435" y="344184"/>
                  <a:pt x="1831748" y="301419"/>
                  <a:pt x="1691072" y="301419"/>
                </a:cubicBezTo>
                <a:close/>
                <a:moveTo>
                  <a:pt x="1687894" y="0"/>
                </a:moveTo>
                <a:cubicBezTo>
                  <a:pt x="1779381" y="0"/>
                  <a:pt x="1868703" y="6861"/>
                  <a:pt x="1954971" y="19924"/>
                </a:cubicBezTo>
                <a:lnTo>
                  <a:pt x="2080593" y="43827"/>
                </a:lnTo>
                <a:lnTo>
                  <a:pt x="2080593" y="43826"/>
                </a:lnTo>
                <a:lnTo>
                  <a:pt x="2081973" y="44088"/>
                </a:lnTo>
                <a:cubicBezTo>
                  <a:pt x="2289455" y="91843"/>
                  <a:pt x="2475078" y="176313"/>
                  <a:pt x="2624964" y="287229"/>
                </a:cubicBezTo>
                <a:lnTo>
                  <a:pt x="2701654" y="349670"/>
                </a:lnTo>
                <a:lnTo>
                  <a:pt x="2721028" y="367293"/>
                </a:lnTo>
                <a:lnTo>
                  <a:pt x="2786785" y="432364"/>
                </a:lnTo>
                <a:lnTo>
                  <a:pt x="2804726" y="455462"/>
                </a:lnTo>
                <a:lnTo>
                  <a:pt x="3382145" y="980650"/>
                </a:lnTo>
                <a:lnTo>
                  <a:pt x="2804783" y="1505785"/>
                </a:lnTo>
                <a:lnTo>
                  <a:pt x="2786785" y="1528957"/>
                </a:lnTo>
                <a:lnTo>
                  <a:pt x="2721003" y="1594053"/>
                </a:lnTo>
                <a:lnTo>
                  <a:pt x="2701674" y="1611634"/>
                </a:lnTo>
                <a:lnTo>
                  <a:pt x="2624964" y="1674092"/>
                </a:lnTo>
                <a:cubicBezTo>
                  <a:pt x="2475078" y="1785008"/>
                  <a:pt x="2289455" y="1869478"/>
                  <a:pt x="2081973" y="1917232"/>
                </a:cubicBezTo>
                <a:lnTo>
                  <a:pt x="2080593" y="1917495"/>
                </a:lnTo>
                <a:lnTo>
                  <a:pt x="2080593" y="1917497"/>
                </a:lnTo>
                <a:lnTo>
                  <a:pt x="1954971" y="1941399"/>
                </a:lnTo>
                <a:cubicBezTo>
                  <a:pt x="1868703" y="1954463"/>
                  <a:pt x="1779381" y="1961323"/>
                  <a:pt x="1687894" y="1961323"/>
                </a:cubicBezTo>
                <a:cubicBezTo>
                  <a:pt x="1596407" y="1961323"/>
                  <a:pt x="1507085" y="1954463"/>
                  <a:pt x="1420817" y="1941399"/>
                </a:cubicBezTo>
                <a:lnTo>
                  <a:pt x="1301553" y="1918707"/>
                </a:lnTo>
                <a:lnTo>
                  <a:pt x="1301553" y="1918705"/>
                </a:lnTo>
                <a:lnTo>
                  <a:pt x="1293815" y="1917232"/>
                </a:lnTo>
                <a:cubicBezTo>
                  <a:pt x="1086332" y="1869478"/>
                  <a:pt x="900710" y="1785008"/>
                  <a:pt x="750824" y="1674092"/>
                </a:cubicBezTo>
                <a:lnTo>
                  <a:pt x="734772" y="1661022"/>
                </a:lnTo>
                <a:lnTo>
                  <a:pt x="587324" y="1526912"/>
                </a:lnTo>
                <a:lnTo>
                  <a:pt x="548247" y="1479312"/>
                </a:lnTo>
                <a:lnTo>
                  <a:pt x="0" y="980657"/>
                </a:lnTo>
                <a:lnTo>
                  <a:pt x="548266" y="481985"/>
                </a:lnTo>
                <a:lnTo>
                  <a:pt x="587317" y="434417"/>
                </a:lnTo>
                <a:lnTo>
                  <a:pt x="734793" y="300281"/>
                </a:lnTo>
                <a:lnTo>
                  <a:pt x="750824" y="287228"/>
                </a:lnTo>
                <a:cubicBezTo>
                  <a:pt x="900710" y="176313"/>
                  <a:pt x="1086332" y="91843"/>
                  <a:pt x="1293815" y="44088"/>
                </a:cubicBezTo>
                <a:lnTo>
                  <a:pt x="1301553" y="42616"/>
                </a:lnTo>
                <a:lnTo>
                  <a:pt x="1301553" y="42617"/>
                </a:lnTo>
                <a:lnTo>
                  <a:pt x="1420817" y="19924"/>
                </a:lnTo>
                <a:cubicBezTo>
                  <a:pt x="1507085" y="6861"/>
                  <a:pt x="1596407" y="0"/>
                  <a:pt x="1687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任意多边形: 形状 36"/>
          <p:cNvSpPr/>
          <p:nvPr/>
        </p:nvSpPr>
        <p:spPr>
          <a:xfrm>
            <a:off x="10010407" y="2853126"/>
            <a:ext cx="537989" cy="490836"/>
          </a:xfrm>
          <a:custGeom>
            <a:avLst/>
            <a:gdLst>
              <a:gd name="connsiteX0" fmla="*/ 16565 w 1663147"/>
              <a:gd name="connsiteY0" fmla="*/ 1020421 h 1517376"/>
              <a:gd name="connsiteX1" fmla="*/ 831573 w 1663147"/>
              <a:gd name="connsiteY1" fmla="*/ 1268899 h 1517376"/>
              <a:gd name="connsiteX2" fmla="*/ 1646583 w 1663147"/>
              <a:gd name="connsiteY2" fmla="*/ 1020421 h 1517376"/>
              <a:gd name="connsiteX3" fmla="*/ 1646583 w 1663147"/>
              <a:gd name="connsiteY3" fmla="*/ 1268899 h 1517376"/>
              <a:gd name="connsiteX4" fmla="*/ 831573 w 1663147"/>
              <a:gd name="connsiteY4" fmla="*/ 1517376 h 1517376"/>
              <a:gd name="connsiteX5" fmla="*/ 16565 w 1663147"/>
              <a:gd name="connsiteY5" fmla="*/ 1268899 h 1517376"/>
              <a:gd name="connsiteX6" fmla="*/ 16565 w 1663147"/>
              <a:gd name="connsiteY6" fmla="*/ 649360 h 1517376"/>
              <a:gd name="connsiteX7" fmla="*/ 831573 w 1663147"/>
              <a:gd name="connsiteY7" fmla="*/ 897838 h 1517376"/>
              <a:gd name="connsiteX8" fmla="*/ 1646583 w 1663147"/>
              <a:gd name="connsiteY8" fmla="*/ 649360 h 1517376"/>
              <a:gd name="connsiteX9" fmla="*/ 1646583 w 1663147"/>
              <a:gd name="connsiteY9" fmla="*/ 897838 h 1517376"/>
              <a:gd name="connsiteX10" fmla="*/ 831573 w 1663147"/>
              <a:gd name="connsiteY10" fmla="*/ 1146315 h 1517376"/>
              <a:gd name="connsiteX11" fmla="*/ 16565 w 1663147"/>
              <a:gd name="connsiteY11" fmla="*/ 897838 h 1517376"/>
              <a:gd name="connsiteX12" fmla="*/ 831574 w 1663147"/>
              <a:gd name="connsiteY12" fmla="*/ 0 h 1517376"/>
              <a:gd name="connsiteX13" fmla="*/ 1635229 w 1663147"/>
              <a:gd name="connsiteY13" fmla="*/ 281760 h 1517376"/>
              <a:gd name="connsiteX14" fmla="*/ 1646583 w 1663147"/>
              <a:gd name="connsiteY14" fmla="*/ 278299 h 1517376"/>
              <a:gd name="connsiteX15" fmla="*/ 1646583 w 1663147"/>
              <a:gd name="connsiteY15" fmla="*/ 285741 h 1517376"/>
              <a:gd name="connsiteX16" fmla="*/ 1663147 w 1663147"/>
              <a:gd name="connsiteY16" fmla="*/ 291548 h 1517376"/>
              <a:gd name="connsiteX17" fmla="*/ 1646583 w 1663147"/>
              <a:gd name="connsiteY17" fmla="*/ 297355 h 1517376"/>
              <a:gd name="connsiteX18" fmla="*/ 1646583 w 1663147"/>
              <a:gd name="connsiteY18" fmla="*/ 526777 h 1517376"/>
              <a:gd name="connsiteX19" fmla="*/ 831573 w 1663147"/>
              <a:gd name="connsiteY19" fmla="*/ 775254 h 1517376"/>
              <a:gd name="connsiteX20" fmla="*/ 16565 w 1663147"/>
              <a:gd name="connsiteY20" fmla="*/ 526777 h 1517376"/>
              <a:gd name="connsiteX21" fmla="*/ 16565 w 1663147"/>
              <a:gd name="connsiteY21" fmla="*/ 297356 h 1517376"/>
              <a:gd name="connsiteX22" fmla="*/ 0 w 1663147"/>
              <a:gd name="connsiteY22" fmla="*/ 291548 h 1517376"/>
              <a:gd name="connsiteX23" fmla="*/ 16565 w 1663147"/>
              <a:gd name="connsiteY23" fmla="*/ 285741 h 1517376"/>
              <a:gd name="connsiteX24" fmla="*/ 16565 w 1663147"/>
              <a:gd name="connsiteY24" fmla="*/ 278299 h 1517376"/>
              <a:gd name="connsiteX25" fmla="*/ 27918 w 1663147"/>
              <a:gd name="connsiteY25" fmla="*/ 281760 h 151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663147" h="1517376">
                <a:moveTo>
                  <a:pt x="16565" y="1020421"/>
                </a:moveTo>
                <a:lnTo>
                  <a:pt x="831573" y="1268899"/>
                </a:lnTo>
                <a:lnTo>
                  <a:pt x="1646583" y="1020421"/>
                </a:lnTo>
                <a:lnTo>
                  <a:pt x="1646583" y="1268899"/>
                </a:lnTo>
                <a:lnTo>
                  <a:pt x="831573" y="1517376"/>
                </a:lnTo>
                <a:lnTo>
                  <a:pt x="16565" y="1268899"/>
                </a:lnTo>
                <a:close/>
                <a:moveTo>
                  <a:pt x="16565" y="649360"/>
                </a:moveTo>
                <a:lnTo>
                  <a:pt x="831573" y="897838"/>
                </a:lnTo>
                <a:lnTo>
                  <a:pt x="1646583" y="649360"/>
                </a:lnTo>
                <a:lnTo>
                  <a:pt x="1646583" y="897838"/>
                </a:lnTo>
                <a:lnTo>
                  <a:pt x="831573" y="1146315"/>
                </a:lnTo>
                <a:lnTo>
                  <a:pt x="16565" y="897838"/>
                </a:lnTo>
                <a:close/>
                <a:moveTo>
                  <a:pt x="831574" y="0"/>
                </a:moveTo>
                <a:lnTo>
                  <a:pt x="1635229" y="281760"/>
                </a:lnTo>
                <a:lnTo>
                  <a:pt x="1646583" y="278299"/>
                </a:lnTo>
                <a:lnTo>
                  <a:pt x="1646583" y="285741"/>
                </a:lnTo>
                <a:lnTo>
                  <a:pt x="1663147" y="291548"/>
                </a:lnTo>
                <a:lnTo>
                  <a:pt x="1646583" y="297355"/>
                </a:lnTo>
                <a:lnTo>
                  <a:pt x="1646583" y="526777"/>
                </a:lnTo>
                <a:lnTo>
                  <a:pt x="831573" y="775254"/>
                </a:lnTo>
                <a:lnTo>
                  <a:pt x="16565" y="526777"/>
                </a:lnTo>
                <a:lnTo>
                  <a:pt x="16565" y="297356"/>
                </a:lnTo>
                <a:lnTo>
                  <a:pt x="0" y="291548"/>
                </a:lnTo>
                <a:lnTo>
                  <a:pt x="16565" y="285741"/>
                </a:lnTo>
                <a:lnTo>
                  <a:pt x="16565" y="278299"/>
                </a:lnTo>
                <a:lnTo>
                  <a:pt x="27918" y="2817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 bwMode="auto">
          <a:xfrm>
            <a:off x="6106843" y="2035394"/>
            <a:ext cx="2058988" cy="2058988"/>
          </a:xfrm>
          <a:custGeom>
            <a:avLst/>
            <a:gdLst>
              <a:gd name="T0" fmla="*/ 0 w 475"/>
              <a:gd name="T1" fmla="*/ 0 h 475"/>
              <a:gd name="T2" fmla="*/ 0 w 475"/>
              <a:gd name="T3" fmla="*/ 213 h 475"/>
              <a:gd name="T4" fmla="*/ 6 w 475"/>
              <a:gd name="T5" fmla="*/ 226 h 475"/>
              <a:gd name="T6" fmla="*/ 248 w 475"/>
              <a:gd name="T7" fmla="*/ 469 h 475"/>
              <a:gd name="T8" fmla="*/ 262 w 475"/>
              <a:gd name="T9" fmla="*/ 475 h 475"/>
              <a:gd name="T10" fmla="*/ 262 w 475"/>
              <a:gd name="T11" fmla="*/ 475 h 475"/>
              <a:gd name="T12" fmla="*/ 475 w 475"/>
              <a:gd name="T13" fmla="*/ 475 h 475"/>
              <a:gd name="T14" fmla="*/ 0 w 475"/>
              <a:gd name="T15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5" h="475">
                <a:moveTo>
                  <a:pt x="0" y="0"/>
                </a:moveTo>
                <a:cubicBezTo>
                  <a:pt x="0" y="213"/>
                  <a:pt x="0" y="213"/>
                  <a:pt x="0" y="213"/>
                </a:cubicBezTo>
                <a:cubicBezTo>
                  <a:pt x="0" y="218"/>
                  <a:pt x="2" y="223"/>
                  <a:pt x="6" y="226"/>
                </a:cubicBezTo>
                <a:cubicBezTo>
                  <a:pt x="248" y="469"/>
                  <a:pt x="248" y="469"/>
                  <a:pt x="248" y="469"/>
                </a:cubicBezTo>
                <a:cubicBezTo>
                  <a:pt x="251" y="473"/>
                  <a:pt x="256" y="475"/>
                  <a:pt x="262" y="475"/>
                </a:cubicBezTo>
                <a:cubicBezTo>
                  <a:pt x="262" y="475"/>
                  <a:pt x="262" y="475"/>
                  <a:pt x="262" y="475"/>
                </a:cubicBezTo>
                <a:cubicBezTo>
                  <a:pt x="475" y="475"/>
                  <a:pt x="475" y="475"/>
                  <a:pt x="475" y="475"/>
                </a:cubicBezTo>
                <a:lnTo>
                  <a:pt x="0" y="0"/>
                </a:lnTo>
                <a:close/>
              </a:path>
            </a:pathLst>
          </a:custGeom>
          <a:solidFill>
            <a:srgbClr val="E7A52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0" name="Freeform 16"/>
          <p:cNvSpPr/>
          <p:nvPr/>
        </p:nvSpPr>
        <p:spPr bwMode="auto">
          <a:xfrm>
            <a:off x="4016106" y="2035394"/>
            <a:ext cx="2063750" cy="2058988"/>
          </a:xfrm>
          <a:custGeom>
            <a:avLst/>
            <a:gdLst>
              <a:gd name="T0" fmla="*/ 476 w 476"/>
              <a:gd name="T1" fmla="*/ 0 h 475"/>
              <a:gd name="T2" fmla="*/ 476 w 476"/>
              <a:gd name="T3" fmla="*/ 213 h 475"/>
              <a:gd name="T4" fmla="*/ 470 w 476"/>
              <a:gd name="T5" fmla="*/ 226 h 475"/>
              <a:gd name="T6" fmla="*/ 228 w 476"/>
              <a:gd name="T7" fmla="*/ 469 h 475"/>
              <a:gd name="T8" fmla="*/ 214 w 476"/>
              <a:gd name="T9" fmla="*/ 475 h 475"/>
              <a:gd name="T10" fmla="*/ 214 w 476"/>
              <a:gd name="T11" fmla="*/ 475 h 475"/>
              <a:gd name="T12" fmla="*/ 0 w 476"/>
              <a:gd name="T13" fmla="*/ 475 h 475"/>
              <a:gd name="T14" fmla="*/ 476 w 476"/>
              <a:gd name="T15" fmla="*/ 0 h 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6" h="475">
                <a:moveTo>
                  <a:pt x="476" y="0"/>
                </a:moveTo>
                <a:cubicBezTo>
                  <a:pt x="476" y="213"/>
                  <a:pt x="476" y="213"/>
                  <a:pt x="476" y="213"/>
                </a:cubicBezTo>
                <a:cubicBezTo>
                  <a:pt x="476" y="218"/>
                  <a:pt x="473" y="223"/>
                  <a:pt x="470" y="226"/>
                </a:cubicBezTo>
                <a:cubicBezTo>
                  <a:pt x="228" y="469"/>
                  <a:pt x="228" y="469"/>
                  <a:pt x="228" y="469"/>
                </a:cubicBezTo>
                <a:cubicBezTo>
                  <a:pt x="224" y="473"/>
                  <a:pt x="219" y="475"/>
                  <a:pt x="214" y="475"/>
                </a:cubicBezTo>
                <a:cubicBezTo>
                  <a:pt x="214" y="475"/>
                  <a:pt x="214" y="475"/>
                  <a:pt x="214" y="475"/>
                </a:cubicBezTo>
                <a:cubicBezTo>
                  <a:pt x="0" y="475"/>
                  <a:pt x="0" y="475"/>
                  <a:pt x="0" y="475"/>
                </a:cubicBezTo>
                <a:lnTo>
                  <a:pt x="476" y="0"/>
                </a:lnTo>
                <a:close/>
              </a:path>
            </a:pathLst>
          </a:custGeom>
          <a:solidFill>
            <a:srgbClr val="E6B6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1" name="Freeform 17"/>
          <p:cNvSpPr/>
          <p:nvPr/>
        </p:nvSpPr>
        <p:spPr bwMode="auto">
          <a:xfrm>
            <a:off x="4736831" y="2746594"/>
            <a:ext cx="1317625" cy="1322388"/>
          </a:xfrm>
          <a:custGeom>
            <a:avLst/>
            <a:gdLst>
              <a:gd name="T0" fmla="*/ 65 w 304"/>
              <a:gd name="T1" fmla="*/ 285 h 305"/>
              <a:gd name="T2" fmla="*/ 0 w 304"/>
              <a:gd name="T3" fmla="*/ 0 h 305"/>
              <a:gd name="T4" fmla="*/ 283 w 304"/>
              <a:gd name="T5" fmla="*/ 66 h 305"/>
              <a:gd name="T6" fmla="*/ 291 w 304"/>
              <a:gd name="T7" fmla="*/ 68 h 305"/>
              <a:gd name="T8" fmla="*/ 304 w 304"/>
              <a:gd name="T9" fmla="*/ 62 h 305"/>
              <a:gd name="T10" fmla="*/ 62 w 304"/>
              <a:gd name="T11" fmla="*/ 305 h 305"/>
              <a:gd name="T12" fmla="*/ 66 w 304"/>
              <a:gd name="T13" fmla="*/ 292 h 305"/>
              <a:gd name="T14" fmla="*/ 65 w 304"/>
              <a:gd name="T15" fmla="*/ 28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65" y="285"/>
                </a:moveTo>
                <a:cubicBezTo>
                  <a:pt x="0" y="0"/>
                  <a:pt x="0" y="0"/>
                  <a:pt x="0" y="0"/>
                </a:cubicBezTo>
                <a:cubicBezTo>
                  <a:pt x="283" y="66"/>
                  <a:pt x="283" y="66"/>
                  <a:pt x="283" y="66"/>
                </a:cubicBezTo>
                <a:cubicBezTo>
                  <a:pt x="283" y="66"/>
                  <a:pt x="288" y="68"/>
                  <a:pt x="291" y="68"/>
                </a:cubicBezTo>
                <a:cubicBezTo>
                  <a:pt x="296" y="68"/>
                  <a:pt x="301" y="66"/>
                  <a:pt x="304" y="62"/>
                </a:cubicBezTo>
                <a:cubicBezTo>
                  <a:pt x="62" y="305"/>
                  <a:pt x="62" y="305"/>
                  <a:pt x="62" y="305"/>
                </a:cubicBezTo>
                <a:cubicBezTo>
                  <a:pt x="65" y="301"/>
                  <a:pt x="66" y="297"/>
                  <a:pt x="66" y="292"/>
                </a:cubicBezTo>
                <a:cubicBezTo>
                  <a:pt x="66" y="290"/>
                  <a:pt x="65" y="285"/>
                  <a:pt x="65" y="285"/>
                </a:cubicBezTo>
                <a:close/>
              </a:path>
            </a:pathLst>
          </a:custGeom>
          <a:solidFill>
            <a:srgbClr val="E3AE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2" name="Freeform 23"/>
          <p:cNvSpPr/>
          <p:nvPr/>
        </p:nvSpPr>
        <p:spPr bwMode="auto">
          <a:xfrm>
            <a:off x="6106843" y="4121369"/>
            <a:ext cx="2058988" cy="2063750"/>
          </a:xfrm>
          <a:custGeom>
            <a:avLst/>
            <a:gdLst>
              <a:gd name="T0" fmla="*/ 0 w 475"/>
              <a:gd name="T1" fmla="*/ 476 h 476"/>
              <a:gd name="T2" fmla="*/ 0 w 475"/>
              <a:gd name="T3" fmla="*/ 263 h 476"/>
              <a:gd name="T4" fmla="*/ 6 w 475"/>
              <a:gd name="T5" fmla="*/ 249 h 476"/>
              <a:gd name="T6" fmla="*/ 248 w 475"/>
              <a:gd name="T7" fmla="*/ 7 h 476"/>
              <a:gd name="T8" fmla="*/ 262 w 475"/>
              <a:gd name="T9" fmla="*/ 0 h 476"/>
              <a:gd name="T10" fmla="*/ 262 w 475"/>
              <a:gd name="T11" fmla="*/ 0 h 476"/>
              <a:gd name="T12" fmla="*/ 475 w 475"/>
              <a:gd name="T13" fmla="*/ 0 h 476"/>
              <a:gd name="T14" fmla="*/ 0 w 475"/>
              <a:gd name="T15" fmla="*/ 476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5" h="476">
                <a:moveTo>
                  <a:pt x="0" y="476"/>
                </a:moveTo>
                <a:cubicBezTo>
                  <a:pt x="0" y="263"/>
                  <a:pt x="0" y="263"/>
                  <a:pt x="0" y="263"/>
                </a:cubicBezTo>
                <a:cubicBezTo>
                  <a:pt x="0" y="258"/>
                  <a:pt x="2" y="253"/>
                  <a:pt x="6" y="249"/>
                </a:cubicBezTo>
                <a:cubicBezTo>
                  <a:pt x="248" y="7"/>
                  <a:pt x="248" y="7"/>
                  <a:pt x="248" y="7"/>
                </a:cubicBezTo>
                <a:cubicBezTo>
                  <a:pt x="251" y="3"/>
                  <a:pt x="256" y="0"/>
                  <a:pt x="262" y="0"/>
                </a:cubicBezTo>
                <a:cubicBezTo>
                  <a:pt x="262" y="0"/>
                  <a:pt x="262" y="0"/>
                  <a:pt x="262" y="0"/>
                </a:cubicBezTo>
                <a:cubicBezTo>
                  <a:pt x="475" y="0"/>
                  <a:pt x="475" y="0"/>
                  <a:pt x="475" y="0"/>
                </a:cubicBezTo>
                <a:lnTo>
                  <a:pt x="0" y="476"/>
                </a:lnTo>
                <a:close/>
              </a:path>
            </a:pathLst>
          </a:custGeom>
          <a:solidFill>
            <a:srgbClr val="AD721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3" name="Freeform 24"/>
          <p:cNvSpPr/>
          <p:nvPr/>
        </p:nvSpPr>
        <p:spPr bwMode="auto">
          <a:xfrm>
            <a:off x="6132243" y="4151531"/>
            <a:ext cx="1319213" cy="1322388"/>
          </a:xfrm>
          <a:custGeom>
            <a:avLst/>
            <a:gdLst>
              <a:gd name="T0" fmla="*/ 239 w 304"/>
              <a:gd name="T1" fmla="*/ 20 h 305"/>
              <a:gd name="T2" fmla="*/ 304 w 304"/>
              <a:gd name="T3" fmla="*/ 305 h 305"/>
              <a:gd name="T4" fmla="*/ 20 w 304"/>
              <a:gd name="T5" fmla="*/ 238 h 305"/>
              <a:gd name="T6" fmla="*/ 13 w 304"/>
              <a:gd name="T7" fmla="*/ 237 h 305"/>
              <a:gd name="T8" fmla="*/ 0 w 304"/>
              <a:gd name="T9" fmla="*/ 242 h 305"/>
              <a:gd name="T10" fmla="*/ 242 w 304"/>
              <a:gd name="T11" fmla="*/ 0 h 305"/>
              <a:gd name="T12" fmla="*/ 237 w 304"/>
              <a:gd name="T13" fmla="*/ 12 h 305"/>
              <a:gd name="T14" fmla="*/ 239 w 304"/>
              <a:gd name="T15" fmla="*/ 2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239" y="20"/>
                </a:moveTo>
                <a:cubicBezTo>
                  <a:pt x="304" y="305"/>
                  <a:pt x="304" y="305"/>
                  <a:pt x="304" y="305"/>
                </a:cubicBezTo>
                <a:cubicBezTo>
                  <a:pt x="20" y="238"/>
                  <a:pt x="20" y="238"/>
                  <a:pt x="20" y="238"/>
                </a:cubicBezTo>
                <a:cubicBezTo>
                  <a:pt x="20" y="238"/>
                  <a:pt x="15" y="237"/>
                  <a:pt x="13" y="237"/>
                </a:cubicBezTo>
                <a:cubicBezTo>
                  <a:pt x="8" y="237"/>
                  <a:pt x="3" y="239"/>
                  <a:pt x="0" y="242"/>
                </a:cubicBezTo>
                <a:cubicBezTo>
                  <a:pt x="242" y="0"/>
                  <a:pt x="242" y="0"/>
                  <a:pt x="242" y="0"/>
                </a:cubicBezTo>
                <a:cubicBezTo>
                  <a:pt x="239" y="3"/>
                  <a:pt x="237" y="7"/>
                  <a:pt x="237" y="12"/>
                </a:cubicBezTo>
                <a:cubicBezTo>
                  <a:pt x="237" y="15"/>
                  <a:pt x="239" y="20"/>
                  <a:pt x="239" y="20"/>
                </a:cubicBezTo>
                <a:close/>
              </a:path>
            </a:pathLst>
          </a:custGeom>
          <a:solidFill>
            <a:srgbClr val="CC86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4" name="Freeform 30"/>
          <p:cNvSpPr/>
          <p:nvPr/>
        </p:nvSpPr>
        <p:spPr bwMode="auto">
          <a:xfrm>
            <a:off x="4016106" y="4121369"/>
            <a:ext cx="2063750" cy="2063750"/>
          </a:xfrm>
          <a:custGeom>
            <a:avLst/>
            <a:gdLst>
              <a:gd name="T0" fmla="*/ 476 w 476"/>
              <a:gd name="T1" fmla="*/ 476 h 476"/>
              <a:gd name="T2" fmla="*/ 476 w 476"/>
              <a:gd name="T3" fmla="*/ 263 h 476"/>
              <a:gd name="T4" fmla="*/ 470 w 476"/>
              <a:gd name="T5" fmla="*/ 249 h 476"/>
              <a:gd name="T6" fmla="*/ 228 w 476"/>
              <a:gd name="T7" fmla="*/ 7 h 476"/>
              <a:gd name="T8" fmla="*/ 214 w 476"/>
              <a:gd name="T9" fmla="*/ 0 h 476"/>
              <a:gd name="T10" fmla="*/ 214 w 476"/>
              <a:gd name="T11" fmla="*/ 0 h 476"/>
              <a:gd name="T12" fmla="*/ 0 w 476"/>
              <a:gd name="T13" fmla="*/ 0 h 476"/>
              <a:gd name="T14" fmla="*/ 476 w 476"/>
              <a:gd name="T15" fmla="*/ 476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6" h="476">
                <a:moveTo>
                  <a:pt x="476" y="476"/>
                </a:moveTo>
                <a:cubicBezTo>
                  <a:pt x="476" y="263"/>
                  <a:pt x="476" y="263"/>
                  <a:pt x="476" y="263"/>
                </a:cubicBezTo>
                <a:cubicBezTo>
                  <a:pt x="476" y="258"/>
                  <a:pt x="473" y="253"/>
                  <a:pt x="470" y="249"/>
                </a:cubicBezTo>
                <a:cubicBezTo>
                  <a:pt x="228" y="7"/>
                  <a:pt x="228" y="7"/>
                  <a:pt x="228" y="7"/>
                </a:cubicBezTo>
                <a:cubicBezTo>
                  <a:pt x="224" y="3"/>
                  <a:pt x="219" y="0"/>
                  <a:pt x="214" y="0"/>
                </a:cubicBezTo>
                <a:cubicBezTo>
                  <a:pt x="214" y="0"/>
                  <a:pt x="214" y="0"/>
                  <a:pt x="214" y="0"/>
                </a:cubicBezTo>
                <a:cubicBezTo>
                  <a:pt x="0" y="0"/>
                  <a:pt x="0" y="0"/>
                  <a:pt x="0" y="0"/>
                </a:cubicBezTo>
                <a:lnTo>
                  <a:pt x="476" y="476"/>
                </a:lnTo>
                <a:close/>
              </a:path>
            </a:pathLst>
          </a:custGeom>
          <a:solidFill>
            <a:srgbClr val="A35B0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5" name="Freeform 31"/>
          <p:cNvSpPr/>
          <p:nvPr/>
        </p:nvSpPr>
        <p:spPr bwMode="auto">
          <a:xfrm>
            <a:off x="4736831" y="4151531"/>
            <a:ext cx="1317625" cy="1322388"/>
          </a:xfrm>
          <a:custGeom>
            <a:avLst/>
            <a:gdLst>
              <a:gd name="T0" fmla="*/ 65 w 304"/>
              <a:gd name="T1" fmla="*/ 20 h 305"/>
              <a:gd name="T2" fmla="*/ 0 w 304"/>
              <a:gd name="T3" fmla="*/ 305 h 305"/>
              <a:gd name="T4" fmla="*/ 283 w 304"/>
              <a:gd name="T5" fmla="*/ 238 h 305"/>
              <a:gd name="T6" fmla="*/ 291 w 304"/>
              <a:gd name="T7" fmla="*/ 237 h 305"/>
              <a:gd name="T8" fmla="*/ 304 w 304"/>
              <a:gd name="T9" fmla="*/ 242 h 305"/>
              <a:gd name="T10" fmla="*/ 62 w 304"/>
              <a:gd name="T11" fmla="*/ 0 h 305"/>
              <a:gd name="T12" fmla="*/ 66 w 304"/>
              <a:gd name="T13" fmla="*/ 12 h 305"/>
              <a:gd name="T14" fmla="*/ 65 w 304"/>
              <a:gd name="T15" fmla="*/ 2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65" y="20"/>
                </a:moveTo>
                <a:cubicBezTo>
                  <a:pt x="0" y="305"/>
                  <a:pt x="0" y="305"/>
                  <a:pt x="0" y="305"/>
                </a:cubicBezTo>
                <a:cubicBezTo>
                  <a:pt x="283" y="238"/>
                  <a:pt x="283" y="238"/>
                  <a:pt x="283" y="238"/>
                </a:cubicBezTo>
                <a:cubicBezTo>
                  <a:pt x="283" y="238"/>
                  <a:pt x="288" y="237"/>
                  <a:pt x="291" y="237"/>
                </a:cubicBezTo>
                <a:cubicBezTo>
                  <a:pt x="296" y="237"/>
                  <a:pt x="301" y="239"/>
                  <a:pt x="304" y="242"/>
                </a:cubicBezTo>
                <a:cubicBezTo>
                  <a:pt x="62" y="0"/>
                  <a:pt x="62" y="0"/>
                  <a:pt x="62" y="0"/>
                </a:cubicBezTo>
                <a:cubicBezTo>
                  <a:pt x="65" y="3"/>
                  <a:pt x="66" y="7"/>
                  <a:pt x="66" y="12"/>
                </a:cubicBezTo>
                <a:cubicBezTo>
                  <a:pt x="66" y="15"/>
                  <a:pt x="65" y="20"/>
                  <a:pt x="65" y="20"/>
                </a:cubicBezTo>
                <a:close/>
              </a:path>
            </a:pathLst>
          </a:custGeom>
          <a:solidFill>
            <a:srgbClr val="884C0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6219556" y="30323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6219556" y="3032344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8" name="Freeform 10"/>
          <p:cNvSpPr/>
          <p:nvPr/>
        </p:nvSpPr>
        <p:spPr bwMode="auto">
          <a:xfrm>
            <a:off x="6132243" y="2746594"/>
            <a:ext cx="1319213" cy="1322388"/>
          </a:xfrm>
          <a:custGeom>
            <a:avLst/>
            <a:gdLst>
              <a:gd name="T0" fmla="*/ 239 w 304"/>
              <a:gd name="T1" fmla="*/ 285 h 305"/>
              <a:gd name="T2" fmla="*/ 304 w 304"/>
              <a:gd name="T3" fmla="*/ 0 h 305"/>
              <a:gd name="T4" fmla="*/ 20 w 304"/>
              <a:gd name="T5" fmla="*/ 66 h 305"/>
              <a:gd name="T6" fmla="*/ 13 w 304"/>
              <a:gd name="T7" fmla="*/ 68 h 305"/>
              <a:gd name="T8" fmla="*/ 0 w 304"/>
              <a:gd name="T9" fmla="*/ 62 h 305"/>
              <a:gd name="T10" fmla="*/ 242 w 304"/>
              <a:gd name="T11" fmla="*/ 305 h 305"/>
              <a:gd name="T12" fmla="*/ 237 w 304"/>
              <a:gd name="T13" fmla="*/ 292 h 305"/>
              <a:gd name="T14" fmla="*/ 239 w 304"/>
              <a:gd name="T15" fmla="*/ 28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4" h="305">
                <a:moveTo>
                  <a:pt x="239" y="285"/>
                </a:moveTo>
                <a:cubicBezTo>
                  <a:pt x="304" y="0"/>
                  <a:pt x="304" y="0"/>
                  <a:pt x="304" y="0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15" y="68"/>
                  <a:pt x="13" y="68"/>
                </a:cubicBezTo>
                <a:cubicBezTo>
                  <a:pt x="8" y="68"/>
                  <a:pt x="3" y="66"/>
                  <a:pt x="0" y="62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39" y="301"/>
                  <a:pt x="237" y="297"/>
                  <a:pt x="237" y="292"/>
                </a:cubicBezTo>
                <a:cubicBezTo>
                  <a:pt x="237" y="290"/>
                  <a:pt x="239" y="285"/>
                  <a:pt x="239" y="285"/>
                </a:cubicBezTo>
                <a:close/>
              </a:path>
            </a:pathLst>
          </a:custGeom>
          <a:solidFill>
            <a:srgbClr val="D3941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19" name="Freeform 11"/>
          <p:cNvSpPr/>
          <p:nvPr/>
        </p:nvSpPr>
        <p:spPr bwMode="auto">
          <a:xfrm>
            <a:off x="6127481" y="3010119"/>
            <a:ext cx="0" cy="4763"/>
          </a:xfrm>
          <a:custGeom>
            <a:avLst/>
            <a:gdLst>
              <a:gd name="T0" fmla="*/ 0 h 1"/>
              <a:gd name="T1" fmla="*/ 0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5963968" y="30323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>
            <a:off x="5963968" y="3032344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5017818" y="39816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>
            <a:off x="5017818" y="3981669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4" name="Freeform 18"/>
          <p:cNvSpPr/>
          <p:nvPr/>
        </p:nvSpPr>
        <p:spPr bwMode="auto">
          <a:xfrm>
            <a:off x="6054456" y="3010119"/>
            <a:ext cx="4763" cy="4763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1"/>
                  <a:pt x="1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>
            <a:off x="6219556" y="46674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6219556" y="4667469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7" name="Freeform 25"/>
          <p:cNvSpPr/>
          <p:nvPr/>
        </p:nvSpPr>
        <p:spPr bwMode="auto">
          <a:xfrm>
            <a:off x="6127481" y="520563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5963968" y="4667469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5963968" y="4667469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5017818" y="37181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5017818" y="3718144"/>
            <a:ext cx="0" cy="0"/>
          </a:xfrm>
          <a:prstGeom prst="line">
            <a:avLst/>
          </a:prstGeom>
          <a:noFill/>
          <a:ln w="17463" cap="flat">
            <a:solidFill>
              <a:srgbClr val="AD000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/>
              <a:ea typeface="微软雅黑" panose="020B0503020204020204" pitchFamily="34" charset="-122"/>
              <a:sym typeface="Arial" panose="020B0604020202020204"/>
            </a:endParaRPr>
          </a:p>
        </p:txBody>
      </p:sp>
      <p:sp>
        <p:nvSpPr>
          <p:cNvPr id="32" name="Freeform 32"/>
          <p:cNvSpPr/>
          <p:nvPr/>
        </p:nvSpPr>
        <p:spPr bwMode="auto">
          <a:xfrm>
            <a:off x="6054456" y="5205631"/>
            <a:ext cx="4763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807F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/>
            </a:endParaRPr>
          </a:p>
        </p:txBody>
      </p:sp>
      <p:grpSp>
        <p:nvGrpSpPr>
          <p:cNvPr id="33" name="组合 30"/>
          <p:cNvGrpSpPr/>
          <p:nvPr/>
        </p:nvGrpSpPr>
        <p:grpSpPr>
          <a:xfrm>
            <a:off x="5064463" y="3033765"/>
            <a:ext cx="388872" cy="374023"/>
            <a:chOff x="9791183" y="5224434"/>
            <a:chExt cx="645684" cy="620945"/>
          </a:xfrm>
          <a:solidFill>
            <a:schemeClr val="bg1"/>
          </a:solidFill>
          <a:effectLst/>
        </p:grpSpPr>
        <p:sp>
          <p:nvSpPr>
            <p:cNvPr id="34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34"/>
            <p:cNvSpPr/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Freeform 223"/>
          <p:cNvSpPr/>
          <p:nvPr/>
        </p:nvSpPr>
        <p:spPr bwMode="auto">
          <a:xfrm>
            <a:off x="6784448" y="3132455"/>
            <a:ext cx="379563" cy="307876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121866" tIns="60933" rIns="121866" bIns="60933" numCol="1" anchor="t" anchorCtr="0" compatLnSpc="1"/>
          <a:lstStyle/>
          <a:p>
            <a:endParaRPr lang="zh-CN" altLang="en-US" sz="133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3"/>
          <p:cNvGrpSpPr/>
          <p:nvPr/>
        </p:nvGrpSpPr>
        <p:grpSpPr>
          <a:xfrm>
            <a:off x="5105618" y="4655741"/>
            <a:ext cx="312250" cy="462748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38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24"/>
          <p:cNvGrpSpPr/>
          <p:nvPr/>
        </p:nvGrpSpPr>
        <p:grpSpPr>
          <a:xfrm>
            <a:off x="6775181" y="4704454"/>
            <a:ext cx="332278" cy="424999"/>
            <a:chOff x="1605186" y="572440"/>
            <a:chExt cx="563562" cy="720725"/>
          </a:xfrm>
          <a:solidFill>
            <a:schemeClr val="bg1"/>
          </a:solidFill>
          <a:effectLst/>
        </p:grpSpPr>
        <p:sp>
          <p:nvSpPr>
            <p:cNvPr id="42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66" tIns="60933" rIns="121866" bIns="60933" numCol="1" anchor="t" anchorCtr="0" compatLnSpc="1"/>
            <a:lstStyle/>
            <a:p>
              <a:endParaRPr lang="zh-CN" altLang="en-US" sz="133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98064" y="2369859"/>
            <a:ext cx="2801722" cy="1135358"/>
            <a:chOff x="1626835" y="2349127"/>
            <a:chExt cx="2492110" cy="1009892"/>
          </a:xfrm>
        </p:grpSpPr>
        <p:sp>
          <p:nvSpPr>
            <p:cNvPr id="46" name="文本框 45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6672" y="4801140"/>
            <a:ext cx="2801722" cy="1135358"/>
            <a:chOff x="1626835" y="2349127"/>
            <a:chExt cx="2492110" cy="1009892"/>
          </a:xfrm>
        </p:grpSpPr>
        <p:sp>
          <p:nvSpPr>
            <p:cNvPr id="49" name="文本框 4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103661" y="2369859"/>
            <a:ext cx="2801722" cy="1135358"/>
            <a:chOff x="1626835" y="2349127"/>
            <a:chExt cx="2492110" cy="1009892"/>
          </a:xfrm>
        </p:grpSpPr>
        <p:sp>
          <p:nvSpPr>
            <p:cNvPr id="52" name="文本框 5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052269" y="4801140"/>
            <a:ext cx="2801722" cy="1135358"/>
            <a:chOff x="1626835" y="2349127"/>
            <a:chExt cx="2492110" cy="1009892"/>
          </a:xfrm>
        </p:grpSpPr>
        <p:sp>
          <p:nvSpPr>
            <p:cNvPr id="55" name="文本框 5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618027" y="1760912"/>
            <a:ext cx="509079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   04</a:t>
            </a:r>
            <a:endParaRPr lang="en-US" altLang="zh-CN" sz="7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37" descr="e7d195523061f1c0deeec63e560781cfd59afb0ea006f2a87ABB68BF51EA6619813959095094C18C62A12F549504892A4AAA8C1554C6663626E05CA27F281A14E6983772AFC3FB97135759321DEA3D7047B2D20B121D4E05A6D0F227958A32026FEBB3ABD36322023181A2FF8EA235E789B1C6FF9A70CDD2C90B48B40EB7806F7806DF616AB3CE63"/>
          <p:cNvCxnSpPr/>
          <p:nvPr/>
        </p:nvCxnSpPr>
        <p:spPr>
          <a:xfrm flipH="1">
            <a:off x="3325377" y="3434573"/>
            <a:ext cx="5400000" cy="2"/>
          </a:xfrm>
          <a:prstGeom prst="line">
            <a:avLst/>
          </a:prstGeom>
          <a:ln w="1905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455814" y="3797946"/>
            <a:ext cx="546606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37"/>
          <p:cNvGrpSpPr/>
          <p:nvPr/>
        </p:nvGrpSpPr>
        <p:grpSpPr>
          <a:xfrm>
            <a:off x="4881413" y="1722051"/>
            <a:ext cx="4043492" cy="2205412"/>
            <a:chOff x="4881345" y="2060620"/>
            <a:chExt cx="4043713" cy="2205412"/>
          </a:xfrm>
          <a:solidFill>
            <a:srgbClr val="E7A523"/>
          </a:solidFill>
        </p:grpSpPr>
        <p:sp>
          <p:nvSpPr>
            <p:cNvPr id="26" name="Isosceles Triangle 5"/>
            <p:cNvSpPr/>
            <p:nvPr/>
          </p:nvSpPr>
          <p:spPr>
            <a:xfrm>
              <a:off x="4881345" y="2060620"/>
              <a:ext cx="4043713" cy="220541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76893" tIns="579509" rIns="676893" bIns="579509" numCol="1" spcCol="1270" anchor="ctr" anchorCtr="0">
              <a:noAutofit/>
            </a:bodyPr>
            <a:p>
              <a:pPr algn="ctr" defTabSz="2178050">
                <a:lnSpc>
                  <a:spcPct val="90000"/>
                </a:lnSpc>
                <a:spcAft>
                  <a:spcPct val="35000"/>
                </a:spcAft>
              </a:pPr>
              <a:endParaRPr lang="en-US" sz="4135" dirty="0">
                <a:cs typeface="+mn-ea"/>
                <a:sym typeface="+mn-lt"/>
              </a:endParaRPr>
            </a:p>
          </p:txBody>
        </p:sp>
        <p:sp>
          <p:nvSpPr>
            <p:cNvPr id="27" name="TextBox 7"/>
            <p:cNvSpPr txBox="1"/>
            <p:nvPr/>
          </p:nvSpPr>
          <p:spPr>
            <a:xfrm>
              <a:off x="6557576" y="2994681"/>
              <a:ext cx="691253" cy="56432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pPr algn="ctr"/>
              <a:r>
                <a:rPr lang="vi-VN" sz="3065" dirty="0">
                  <a:solidFill>
                    <a:schemeClr val="bg1"/>
                  </a:solidFill>
                  <a:cs typeface="+mn-ea"/>
                  <a:sym typeface="+mn-lt"/>
                </a:rPr>
                <a:t>4.2</a:t>
              </a:r>
              <a:endParaRPr lang="en-US" sz="306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Group 35"/>
          <p:cNvGrpSpPr/>
          <p:nvPr/>
        </p:nvGrpSpPr>
        <p:grpSpPr>
          <a:xfrm>
            <a:off x="1271179" y="2255306"/>
            <a:ext cx="3065799" cy="1672156"/>
            <a:chOff x="1270914" y="2593875"/>
            <a:chExt cx="3065966" cy="1672156"/>
          </a:xfrm>
          <a:solidFill>
            <a:srgbClr val="A35B0C"/>
          </a:solidFill>
        </p:grpSpPr>
        <p:sp>
          <p:nvSpPr>
            <p:cNvPr id="29" name="Isosceles Triangle 3"/>
            <p:cNvSpPr/>
            <p:nvPr/>
          </p:nvSpPr>
          <p:spPr>
            <a:xfrm>
              <a:off x="1270914" y="2593875"/>
              <a:ext cx="3065966" cy="167215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76893" tIns="579509" rIns="676893" bIns="579509" numCol="1" spcCol="1270" anchor="ctr" anchorCtr="0">
              <a:noAutofit/>
            </a:bodyPr>
            <a:p>
              <a:pPr algn="ctr" defTabSz="2178050">
                <a:lnSpc>
                  <a:spcPct val="90000"/>
                </a:lnSpc>
                <a:spcAft>
                  <a:spcPct val="35000"/>
                </a:spcAft>
              </a:pPr>
              <a:endParaRPr lang="en-US" sz="4135" dirty="0">
                <a:cs typeface="+mn-ea"/>
                <a:sym typeface="+mn-lt"/>
              </a:endParaRPr>
            </a:p>
          </p:txBody>
        </p:sp>
        <p:sp>
          <p:nvSpPr>
            <p:cNvPr id="30" name="TextBox 8"/>
            <p:cNvSpPr txBox="1"/>
            <p:nvPr/>
          </p:nvSpPr>
          <p:spPr>
            <a:xfrm>
              <a:off x="2412991" y="3337619"/>
              <a:ext cx="689650" cy="56432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pPr algn="ctr"/>
              <a:r>
                <a:rPr lang="vi-VN" sz="3065" dirty="0">
                  <a:solidFill>
                    <a:schemeClr val="bg1"/>
                  </a:solidFill>
                  <a:cs typeface="+mn-ea"/>
                  <a:sym typeface="+mn-lt"/>
                </a:rPr>
                <a:t>4.0</a:t>
              </a:r>
              <a:endParaRPr lang="en-US" sz="306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Group 38"/>
          <p:cNvGrpSpPr/>
          <p:nvPr/>
        </p:nvGrpSpPr>
        <p:grpSpPr>
          <a:xfrm>
            <a:off x="8053108" y="2696811"/>
            <a:ext cx="2256323" cy="1230651"/>
            <a:chOff x="8053215" y="3035381"/>
            <a:chExt cx="2256447" cy="1230650"/>
          </a:xfrm>
          <a:solidFill>
            <a:srgbClr val="CC8620"/>
          </a:solidFill>
        </p:grpSpPr>
        <p:sp>
          <p:nvSpPr>
            <p:cNvPr id="32" name="Isosceles Triangle 6"/>
            <p:cNvSpPr/>
            <p:nvPr/>
          </p:nvSpPr>
          <p:spPr>
            <a:xfrm>
              <a:off x="8053215" y="3035381"/>
              <a:ext cx="2256447" cy="123065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76893" tIns="579509" rIns="676893" bIns="579509" numCol="1" spcCol="1270" anchor="ctr" anchorCtr="0">
              <a:noAutofit/>
            </a:bodyPr>
            <a:p>
              <a:pPr algn="ctr" defTabSz="2178050">
                <a:lnSpc>
                  <a:spcPct val="90000"/>
                </a:lnSpc>
                <a:spcAft>
                  <a:spcPct val="35000"/>
                </a:spcAft>
              </a:pPr>
              <a:endParaRPr lang="en-US" sz="4135" dirty="0">
                <a:cs typeface="+mn-ea"/>
                <a:sym typeface="+mn-lt"/>
              </a:endParaRPr>
            </a:p>
          </p:txBody>
        </p:sp>
        <p:sp>
          <p:nvSpPr>
            <p:cNvPr id="33" name="TextBox 9"/>
            <p:cNvSpPr txBox="1"/>
            <p:nvPr/>
          </p:nvSpPr>
          <p:spPr>
            <a:xfrm>
              <a:off x="8936807" y="3511605"/>
              <a:ext cx="489263" cy="37965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pPr algn="ctr"/>
              <a:r>
                <a:rPr lang="vi-VN" sz="1865" dirty="0">
                  <a:solidFill>
                    <a:schemeClr val="bg1"/>
                  </a:solidFill>
                  <a:cs typeface="+mn-ea"/>
                  <a:sym typeface="+mn-lt"/>
                </a:rPr>
                <a:t>3.6</a:t>
              </a:r>
              <a:endParaRPr lang="en-US" sz="186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Group 36"/>
          <p:cNvGrpSpPr/>
          <p:nvPr/>
        </p:nvGrpSpPr>
        <p:grpSpPr>
          <a:xfrm>
            <a:off x="3496884" y="2708076"/>
            <a:ext cx="2235667" cy="1219384"/>
            <a:chOff x="3496741" y="3046647"/>
            <a:chExt cx="2235790" cy="1219384"/>
          </a:xfrm>
          <a:solidFill>
            <a:srgbClr val="CC8620"/>
          </a:solidFill>
        </p:grpSpPr>
        <p:sp>
          <p:nvSpPr>
            <p:cNvPr id="35" name="Isosceles Triangle 4"/>
            <p:cNvSpPr/>
            <p:nvPr/>
          </p:nvSpPr>
          <p:spPr>
            <a:xfrm>
              <a:off x="3496741" y="3046647"/>
              <a:ext cx="2235790" cy="12193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76893" tIns="579509" rIns="676893" bIns="579509" numCol="1" spcCol="1270" anchor="ctr" anchorCtr="0">
              <a:noAutofit/>
            </a:bodyPr>
            <a:p>
              <a:pPr algn="ctr" defTabSz="2178050">
                <a:lnSpc>
                  <a:spcPct val="90000"/>
                </a:lnSpc>
                <a:spcAft>
                  <a:spcPct val="35000"/>
                </a:spcAft>
              </a:pPr>
              <a:endParaRPr lang="en-US" sz="4135" dirty="0">
                <a:cs typeface="+mn-ea"/>
                <a:sym typeface="+mn-lt"/>
              </a:endParaRPr>
            </a:p>
          </p:txBody>
        </p:sp>
        <p:sp>
          <p:nvSpPr>
            <p:cNvPr id="36" name="TextBox 10"/>
            <p:cNvSpPr txBox="1"/>
            <p:nvPr/>
          </p:nvSpPr>
          <p:spPr>
            <a:xfrm>
              <a:off x="4371607" y="3429954"/>
              <a:ext cx="486057" cy="37965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p>
              <a:pPr algn="ctr"/>
              <a:r>
                <a:rPr lang="vi-VN" sz="1865" dirty="0">
                  <a:solidFill>
                    <a:schemeClr val="bg1"/>
                  </a:solidFill>
                  <a:cs typeface="+mn-ea"/>
                  <a:sym typeface="+mn-lt"/>
                </a:rPr>
                <a:t>3.5</a:t>
              </a:r>
              <a:endParaRPr lang="en-US" sz="1865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81" y="4939324"/>
            <a:ext cx="548609" cy="54864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301" y="4939324"/>
            <a:ext cx="548609" cy="54864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865" y="4900930"/>
            <a:ext cx="586740" cy="586740"/>
          </a:xfrm>
          <a:prstGeom prst="rect">
            <a:avLst/>
          </a:prstGeom>
          <a:solidFill>
            <a:srgbClr val="D39417"/>
          </a:solidFill>
        </p:spPr>
      </p:pic>
      <p:sp>
        <p:nvSpPr>
          <p:cNvPr id="65" name="TextBox 23"/>
          <p:cNvSpPr txBox="1"/>
          <p:nvPr/>
        </p:nvSpPr>
        <p:spPr>
          <a:xfrm>
            <a:off x="2138791" y="5067503"/>
            <a:ext cx="2237912" cy="61150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66" name="TextBox 24"/>
          <p:cNvSpPr txBox="1"/>
          <p:nvPr/>
        </p:nvSpPr>
        <p:spPr>
          <a:xfrm>
            <a:off x="2151489" y="4684547"/>
            <a:ext cx="1487947" cy="31331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p>
            <a:r>
              <a:rPr lang="zh-CN" altLang="en-US" sz="14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TextBox 23"/>
          <p:cNvSpPr txBox="1"/>
          <p:nvPr/>
        </p:nvSpPr>
        <p:spPr>
          <a:xfrm>
            <a:off x="5594247" y="5067503"/>
            <a:ext cx="2237912" cy="61150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68" name="TextBox 24"/>
          <p:cNvSpPr txBox="1"/>
          <p:nvPr/>
        </p:nvSpPr>
        <p:spPr>
          <a:xfrm>
            <a:off x="5606947" y="4684547"/>
            <a:ext cx="1487947" cy="31331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p>
            <a:r>
              <a:rPr lang="zh-CN" altLang="en-US" sz="14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23"/>
          <p:cNvSpPr txBox="1"/>
          <p:nvPr/>
        </p:nvSpPr>
        <p:spPr>
          <a:xfrm>
            <a:off x="8930928" y="5067503"/>
            <a:ext cx="2237912" cy="611505"/>
          </a:xfrm>
          <a:prstGeom prst="rect">
            <a:avLst/>
          </a:prstGeom>
          <a:noFill/>
        </p:spPr>
        <p:txBody>
          <a:bodyPr wrap="square" lIns="86697" tIns="43348" rIns="86697" bIns="43348" rtlCol="0">
            <a:spAutoFit/>
          </a:bodyPr>
          <a:p>
            <a:pPr algn="l">
              <a:lnSpc>
                <a:spcPct val="114000"/>
              </a:lnSpc>
            </a:pP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film</a:t>
            </a:r>
            <a:endParaRPr lang="en-US" altLang="zh-CN" sz="1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0" name="TextBox 24"/>
          <p:cNvSpPr txBox="1"/>
          <p:nvPr/>
        </p:nvSpPr>
        <p:spPr>
          <a:xfrm>
            <a:off x="8943627" y="4684547"/>
            <a:ext cx="1487947" cy="31331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p>
            <a:r>
              <a:rPr lang="zh-CN" altLang="en-US" sz="146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zh-CN" altLang="en-US" sz="146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447675" y="2038350"/>
            <a:ext cx="11229340" cy="2019300"/>
          </a:xfrm>
          <a:prstGeom prst="rect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880225" y="1690370"/>
            <a:ext cx="4511040" cy="3444240"/>
            <a:chOff x="10740" y="3089"/>
            <a:chExt cx="6840" cy="5222"/>
          </a:xfrm>
        </p:grpSpPr>
        <p:pic>
          <p:nvPicPr>
            <p:cNvPr id="50" name="图片 49" descr="7dcb03a1c8d965ca5dec00c076d4957c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740" y="3089"/>
              <a:ext cx="6840" cy="5222"/>
            </a:xfrm>
            <a:prstGeom prst="rect">
              <a:avLst/>
            </a:prstGeom>
          </p:spPr>
        </p:pic>
        <p:pic>
          <p:nvPicPr>
            <p:cNvPr id="51" name="图片 50" descr="D:\图图图\商务类图\b4ef0d0e49582f2a55ff1c3cffb15b07241d22d1d2e79-NpGOCO_fw658.jpgb4ef0d0e49582f2a55ff1c3cffb15b07241d22d1d2e79-NpGOCO_fw65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979" y="3826"/>
              <a:ext cx="6346" cy="2642"/>
            </a:xfrm>
            <a:prstGeom prst="rect">
              <a:avLst/>
            </a:prstGeom>
          </p:spPr>
        </p:pic>
      </p:grpSp>
      <p:sp>
        <p:nvSpPr>
          <p:cNvPr id="52" name="文本框 51"/>
          <p:cNvSpPr txBox="1"/>
          <p:nvPr/>
        </p:nvSpPr>
        <p:spPr>
          <a:xfrm>
            <a:off x="1949450" y="4826000"/>
            <a:ext cx="5237480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在此处单击编辑内容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 are all struggling for their dreams, crying, laughing</a:t>
            </a:r>
            <a:endParaRPr lang="zh-CN" altLang="en-US" sz="1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949450" y="2569210"/>
            <a:ext cx="523748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在此处单击编辑内容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 are all struggling for their dreams, crying, laughing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918210" y="4785360"/>
            <a:ext cx="742950" cy="742950"/>
          </a:xfrm>
          <a:prstGeom prst="roundRect">
            <a:avLst/>
          </a:prstGeom>
          <a:solidFill>
            <a:srgbClr val="E7A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6"/>
          <p:cNvSpPr>
            <a:spLocks noEditPoints="1"/>
          </p:cNvSpPr>
          <p:nvPr/>
        </p:nvSpPr>
        <p:spPr bwMode="auto">
          <a:xfrm>
            <a:off x="1144905" y="4878070"/>
            <a:ext cx="290195" cy="557530"/>
          </a:xfrm>
          <a:custGeom>
            <a:avLst/>
            <a:gdLst>
              <a:gd name="T0" fmla="*/ 155 w 310"/>
              <a:gd name="T1" fmla="*/ 0 h 596"/>
              <a:gd name="T2" fmla="*/ 310 w 310"/>
              <a:gd name="T3" fmla="*/ 154 h 596"/>
              <a:gd name="T4" fmla="*/ 177 w 310"/>
              <a:gd name="T5" fmla="*/ 308 h 596"/>
              <a:gd name="T6" fmla="*/ 173 w 310"/>
              <a:gd name="T7" fmla="*/ 313 h 596"/>
              <a:gd name="T8" fmla="*/ 173 w 310"/>
              <a:gd name="T9" fmla="*/ 371 h 596"/>
              <a:gd name="T10" fmla="*/ 175 w 310"/>
              <a:gd name="T11" fmla="*/ 375 h 596"/>
              <a:gd name="T12" fmla="*/ 192 w 310"/>
              <a:gd name="T13" fmla="*/ 406 h 596"/>
              <a:gd name="T14" fmla="*/ 192 w 310"/>
              <a:gd name="T15" fmla="*/ 547 h 596"/>
              <a:gd name="T16" fmla="*/ 117 w 310"/>
              <a:gd name="T17" fmla="*/ 547 h 596"/>
              <a:gd name="T18" fmla="*/ 117 w 310"/>
              <a:gd name="T19" fmla="*/ 406 h 596"/>
              <a:gd name="T20" fmla="*/ 134 w 310"/>
              <a:gd name="T21" fmla="*/ 375 h 596"/>
              <a:gd name="T22" fmla="*/ 136 w 310"/>
              <a:gd name="T23" fmla="*/ 371 h 596"/>
              <a:gd name="T24" fmla="*/ 136 w 310"/>
              <a:gd name="T25" fmla="*/ 313 h 596"/>
              <a:gd name="T26" fmla="*/ 133 w 310"/>
              <a:gd name="T27" fmla="*/ 308 h 596"/>
              <a:gd name="T28" fmla="*/ 0 w 310"/>
              <a:gd name="T29" fmla="*/ 154 h 596"/>
              <a:gd name="T30" fmla="*/ 155 w 310"/>
              <a:gd name="T31" fmla="*/ 0 h 596"/>
              <a:gd name="T32" fmla="*/ 155 w 310"/>
              <a:gd name="T33" fmla="*/ 30 h 596"/>
              <a:gd name="T34" fmla="*/ 279 w 310"/>
              <a:gd name="T35" fmla="*/ 154 h 596"/>
              <a:gd name="T36" fmla="*/ 155 w 310"/>
              <a:gd name="T37" fmla="*/ 279 h 596"/>
              <a:gd name="T38" fmla="*/ 30 w 310"/>
              <a:gd name="T39" fmla="*/ 154 h 596"/>
              <a:gd name="T40" fmla="*/ 155 w 310"/>
              <a:gd name="T41" fmla="*/ 3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10" h="596">
                <a:moveTo>
                  <a:pt x="155" y="0"/>
                </a:moveTo>
                <a:cubicBezTo>
                  <a:pt x="240" y="0"/>
                  <a:pt x="310" y="69"/>
                  <a:pt x="310" y="154"/>
                </a:cubicBezTo>
                <a:cubicBezTo>
                  <a:pt x="310" y="233"/>
                  <a:pt x="252" y="297"/>
                  <a:pt x="177" y="308"/>
                </a:cubicBezTo>
                <a:cubicBezTo>
                  <a:pt x="175" y="308"/>
                  <a:pt x="173" y="311"/>
                  <a:pt x="173" y="313"/>
                </a:cubicBezTo>
                <a:cubicBezTo>
                  <a:pt x="174" y="327"/>
                  <a:pt x="173" y="357"/>
                  <a:pt x="173" y="371"/>
                </a:cubicBezTo>
                <a:cubicBezTo>
                  <a:pt x="173" y="373"/>
                  <a:pt x="174" y="374"/>
                  <a:pt x="175" y="375"/>
                </a:cubicBezTo>
                <a:cubicBezTo>
                  <a:pt x="185" y="382"/>
                  <a:pt x="192" y="393"/>
                  <a:pt x="192" y="406"/>
                </a:cubicBezTo>
                <a:cubicBezTo>
                  <a:pt x="192" y="453"/>
                  <a:pt x="192" y="500"/>
                  <a:pt x="192" y="547"/>
                </a:cubicBezTo>
                <a:cubicBezTo>
                  <a:pt x="192" y="596"/>
                  <a:pt x="117" y="596"/>
                  <a:pt x="117" y="547"/>
                </a:cubicBezTo>
                <a:cubicBezTo>
                  <a:pt x="117" y="500"/>
                  <a:pt x="117" y="453"/>
                  <a:pt x="117" y="406"/>
                </a:cubicBezTo>
                <a:cubicBezTo>
                  <a:pt x="117" y="393"/>
                  <a:pt x="124" y="382"/>
                  <a:pt x="134" y="375"/>
                </a:cubicBezTo>
                <a:cubicBezTo>
                  <a:pt x="135" y="374"/>
                  <a:pt x="136" y="373"/>
                  <a:pt x="136" y="371"/>
                </a:cubicBezTo>
                <a:cubicBezTo>
                  <a:pt x="136" y="357"/>
                  <a:pt x="137" y="328"/>
                  <a:pt x="136" y="313"/>
                </a:cubicBezTo>
                <a:cubicBezTo>
                  <a:pt x="136" y="310"/>
                  <a:pt x="135" y="308"/>
                  <a:pt x="133" y="308"/>
                </a:cubicBezTo>
                <a:cubicBezTo>
                  <a:pt x="57" y="297"/>
                  <a:pt x="0" y="233"/>
                  <a:pt x="0" y="154"/>
                </a:cubicBezTo>
                <a:cubicBezTo>
                  <a:pt x="0" y="69"/>
                  <a:pt x="69" y="0"/>
                  <a:pt x="155" y="0"/>
                </a:cubicBezTo>
                <a:close/>
                <a:moveTo>
                  <a:pt x="155" y="30"/>
                </a:moveTo>
                <a:cubicBezTo>
                  <a:pt x="223" y="30"/>
                  <a:pt x="279" y="86"/>
                  <a:pt x="279" y="154"/>
                </a:cubicBezTo>
                <a:cubicBezTo>
                  <a:pt x="279" y="223"/>
                  <a:pt x="223" y="279"/>
                  <a:pt x="155" y="279"/>
                </a:cubicBezTo>
                <a:cubicBezTo>
                  <a:pt x="86" y="279"/>
                  <a:pt x="30" y="223"/>
                  <a:pt x="30" y="154"/>
                </a:cubicBezTo>
                <a:cubicBezTo>
                  <a:pt x="30" y="86"/>
                  <a:pt x="86" y="30"/>
                  <a:pt x="155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918210" y="2581910"/>
            <a:ext cx="742950" cy="742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Freeform 6"/>
          <p:cNvSpPr>
            <a:spLocks noEditPoints="1"/>
          </p:cNvSpPr>
          <p:nvPr/>
        </p:nvSpPr>
        <p:spPr bwMode="auto">
          <a:xfrm>
            <a:off x="1144270" y="2703195"/>
            <a:ext cx="290195" cy="557530"/>
          </a:xfrm>
          <a:custGeom>
            <a:avLst/>
            <a:gdLst>
              <a:gd name="T0" fmla="*/ 155 w 310"/>
              <a:gd name="T1" fmla="*/ 0 h 596"/>
              <a:gd name="T2" fmla="*/ 310 w 310"/>
              <a:gd name="T3" fmla="*/ 154 h 596"/>
              <a:gd name="T4" fmla="*/ 177 w 310"/>
              <a:gd name="T5" fmla="*/ 308 h 596"/>
              <a:gd name="T6" fmla="*/ 173 w 310"/>
              <a:gd name="T7" fmla="*/ 313 h 596"/>
              <a:gd name="T8" fmla="*/ 173 w 310"/>
              <a:gd name="T9" fmla="*/ 371 h 596"/>
              <a:gd name="T10" fmla="*/ 175 w 310"/>
              <a:gd name="T11" fmla="*/ 375 h 596"/>
              <a:gd name="T12" fmla="*/ 192 w 310"/>
              <a:gd name="T13" fmla="*/ 406 h 596"/>
              <a:gd name="T14" fmla="*/ 192 w 310"/>
              <a:gd name="T15" fmla="*/ 547 h 596"/>
              <a:gd name="T16" fmla="*/ 117 w 310"/>
              <a:gd name="T17" fmla="*/ 547 h 596"/>
              <a:gd name="T18" fmla="*/ 117 w 310"/>
              <a:gd name="T19" fmla="*/ 406 h 596"/>
              <a:gd name="T20" fmla="*/ 134 w 310"/>
              <a:gd name="T21" fmla="*/ 375 h 596"/>
              <a:gd name="T22" fmla="*/ 136 w 310"/>
              <a:gd name="T23" fmla="*/ 371 h 596"/>
              <a:gd name="T24" fmla="*/ 136 w 310"/>
              <a:gd name="T25" fmla="*/ 313 h 596"/>
              <a:gd name="T26" fmla="*/ 133 w 310"/>
              <a:gd name="T27" fmla="*/ 308 h 596"/>
              <a:gd name="T28" fmla="*/ 0 w 310"/>
              <a:gd name="T29" fmla="*/ 154 h 596"/>
              <a:gd name="T30" fmla="*/ 155 w 310"/>
              <a:gd name="T31" fmla="*/ 0 h 596"/>
              <a:gd name="T32" fmla="*/ 155 w 310"/>
              <a:gd name="T33" fmla="*/ 30 h 596"/>
              <a:gd name="T34" fmla="*/ 279 w 310"/>
              <a:gd name="T35" fmla="*/ 154 h 596"/>
              <a:gd name="T36" fmla="*/ 155 w 310"/>
              <a:gd name="T37" fmla="*/ 279 h 596"/>
              <a:gd name="T38" fmla="*/ 30 w 310"/>
              <a:gd name="T39" fmla="*/ 154 h 596"/>
              <a:gd name="T40" fmla="*/ 155 w 310"/>
              <a:gd name="T41" fmla="*/ 3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10" h="596">
                <a:moveTo>
                  <a:pt x="155" y="0"/>
                </a:moveTo>
                <a:cubicBezTo>
                  <a:pt x="240" y="0"/>
                  <a:pt x="310" y="69"/>
                  <a:pt x="310" y="154"/>
                </a:cubicBezTo>
                <a:cubicBezTo>
                  <a:pt x="310" y="233"/>
                  <a:pt x="252" y="297"/>
                  <a:pt x="177" y="308"/>
                </a:cubicBezTo>
                <a:cubicBezTo>
                  <a:pt x="175" y="308"/>
                  <a:pt x="173" y="311"/>
                  <a:pt x="173" y="313"/>
                </a:cubicBezTo>
                <a:cubicBezTo>
                  <a:pt x="174" y="327"/>
                  <a:pt x="173" y="357"/>
                  <a:pt x="173" y="371"/>
                </a:cubicBezTo>
                <a:cubicBezTo>
                  <a:pt x="173" y="373"/>
                  <a:pt x="174" y="374"/>
                  <a:pt x="175" y="375"/>
                </a:cubicBezTo>
                <a:cubicBezTo>
                  <a:pt x="185" y="382"/>
                  <a:pt x="192" y="393"/>
                  <a:pt x="192" y="406"/>
                </a:cubicBezTo>
                <a:cubicBezTo>
                  <a:pt x="192" y="453"/>
                  <a:pt x="192" y="500"/>
                  <a:pt x="192" y="547"/>
                </a:cubicBezTo>
                <a:cubicBezTo>
                  <a:pt x="192" y="596"/>
                  <a:pt x="117" y="596"/>
                  <a:pt x="117" y="547"/>
                </a:cubicBezTo>
                <a:cubicBezTo>
                  <a:pt x="117" y="500"/>
                  <a:pt x="117" y="453"/>
                  <a:pt x="117" y="406"/>
                </a:cubicBezTo>
                <a:cubicBezTo>
                  <a:pt x="117" y="393"/>
                  <a:pt x="124" y="382"/>
                  <a:pt x="134" y="375"/>
                </a:cubicBezTo>
                <a:cubicBezTo>
                  <a:pt x="135" y="374"/>
                  <a:pt x="136" y="373"/>
                  <a:pt x="136" y="371"/>
                </a:cubicBezTo>
                <a:cubicBezTo>
                  <a:pt x="136" y="357"/>
                  <a:pt x="137" y="328"/>
                  <a:pt x="136" y="313"/>
                </a:cubicBezTo>
                <a:cubicBezTo>
                  <a:pt x="136" y="310"/>
                  <a:pt x="135" y="308"/>
                  <a:pt x="133" y="308"/>
                </a:cubicBezTo>
                <a:cubicBezTo>
                  <a:pt x="57" y="297"/>
                  <a:pt x="0" y="233"/>
                  <a:pt x="0" y="154"/>
                </a:cubicBezTo>
                <a:cubicBezTo>
                  <a:pt x="0" y="69"/>
                  <a:pt x="69" y="0"/>
                  <a:pt x="155" y="0"/>
                </a:cubicBezTo>
                <a:close/>
                <a:moveTo>
                  <a:pt x="155" y="30"/>
                </a:moveTo>
                <a:cubicBezTo>
                  <a:pt x="223" y="30"/>
                  <a:pt x="279" y="86"/>
                  <a:pt x="279" y="154"/>
                </a:cubicBezTo>
                <a:cubicBezTo>
                  <a:pt x="279" y="223"/>
                  <a:pt x="223" y="279"/>
                  <a:pt x="155" y="279"/>
                </a:cubicBezTo>
                <a:cubicBezTo>
                  <a:pt x="86" y="279"/>
                  <a:pt x="30" y="223"/>
                  <a:pt x="30" y="154"/>
                </a:cubicBezTo>
                <a:cubicBezTo>
                  <a:pt x="30" y="86"/>
                  <a:pt x="86" y="30"/>
                  <a:pt x="155" y="30"/>
                </a:cubicBezTo>
                <a:close/>
              </a:path>
            </a:pathLst>
          </a:custGeom>
          <a:solidFill>
            <a:srgbClr val="E7A5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任意多边形 5"/>
          <p:cNvSpPr/>
          <p:nvPr>
            <p:custDataLst>
              <p:tags r:id="rId1"/>
            </p:custDataLst>
          </p:nvPr>
        </p:nvSpPr>
        <p:spPr bwMode="auto">
          <a:xfrm>
            <a:off x="1866881" y="2904581"/>
            <a:ext cx="2255524" cy="1476520"/>
          </a:xfrm>
          <a:custGeom>
            <a:avLst/>
            <a:gdLst>
              <a:gd name="T0" fmla="*/ 3256 w 3324"/>
              <a:gd name="T1" fmla="*/ 470 h 2157"/>
              <a:gd name="T2" fmla="*/ 1880 w 3324"/>
              <a:gd name="T3" fmla="*/ 2056 h 2157"/>
              <a:gd name="T4" fmla="*/ 1880 w 3324"/>
              <a:gd name="T5" fmla="*/ 2056 h 2157"/>
              <a:gd name="T6" fmla="*/ 1663 w 3324"/>
              <a:gd name="T7" fmla="*/ 2157 h 2157"/>
              <a:gd name="T8" fmla="*/ 1451 w 3324"/>
              <a:gd name="T9" fmla="*/ 2062 h 2157"/>
              <a:gd name="T10" fmla="*/ 1450 w 3324"/>
              <a:gd name="T11" fmla="*/ 2062 h 2157"/>
              <a:gd name="T12" fmla="*/ 83 w 3324"/>
              <a:gd name="T13" fmla="*/ 485 h 2157"/>
              <a:gd name="T14" fmla="*/ 0 w 3324"/>
              <a:gd name="T15" fmla="*/ 284 h 2157"/>
              <a:gd name="T16" fmla="*/ 283 w 3324"/>
              <a:gd name="T17" fmla="*/ 0 h 2157"/>
              <a:gd name="T18" fmla="*/ 283 w 3324"/>
              <a:gd name="T19" fmla="*/ 0 h 2157"/>
              <a:gd name="T20" fmla="*/ 284 w 3324"/>
              <a:gd name="T21" fmla="*/ 0 h 2157"/>
              <a:gd name="T22" fmla="*/ 3039 w 3324"/>
              <a:gd name="T23" fmla="*/ 0 h 2157"/>
              <a:gd name="T24" fmla="*/ 3039 w 3324"/>
              <a:gd name="T25" fmla="*/ 0 h 2157"/>
              <a:gd name="T26" fmla="*/ 3040 w 3324"/>
              <a:gd name="T27" fmla="*/ 0 h 2157"/>
              <a:gd name="T28" fmla="*/ 3324 w 3324"/>
              <a:gd name="T29" fmla="*/ 284 h 2157"/>
              <a:gd name="T30" fmla="*/ 3256 w 3324"/>
              <a:gd name="T31" fmla="*/ 470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4" h="2157">
                <a:moveTo>
                  <a:pt x="3256" y="470"/>
                </a:moveTo>
                <a:lnTo>
                  <a:pt x="1880" y="2056"/>
                </a:lnTo>
                <a:lnTo>
                  <a:pt x="1880" y="2056"/>
                </a:lnTo>
                <a:cubicBezTo>
                  <a:pt x="1828" y="2118"/>
                  <a:pt x="1750" y="2157"/>
                  <a:pt x="1663" y="2157"/>
                </a:cubicBezTo>
                <a:cubicBezTo>
                  <a:pt x="1578" y="2157"/>
                  <a:pt x="1503" y="2120"/>
                  <a:pt x="1451" y="2062"/>
                </a:cubicBezTo>
                <a:lnTo>
                  <a:pt x="1450" y="2062"/>
                </a:lnTo>
                <a:lnTo>
                  <a:pt x="83" y="485"/>
                </a:lnTo>
                <a:cubicBezTo>
                  <a:pt x="32" y="433"/>
                  <a:pt x="0" y="363"/>
                  <a:pt x="0" y="284"/>
                </a:cubicBezTo>
                <a:cubicBezTo>
                  <a:pt x="0" y="128"/>
                  <a:pt x="127" y="1"/>
                  <a:pt x="283" y="0"/>
                </a:cubicBezTo>
                <a:lnTo>
                  <a:pt x="283" y="0"/>
                </a:lnTo>
                <a:lnTo>
                  <a:pt x="284" y="0"/>
                </a:lnTo>
                <a:lnTo>
                  <a:pt x="3039" y="0"/>
                </a:lnTo>
                <a:lnTo>
                  <a:pt x="3039" y="0"/>
                </a:lnTo>
                <a:lnTo>
                  <a:pt x="3040" y="0"/>
                </a:lnTo>
                <a:cubicBezTo>
                  <a:pt x="3197" y="0"/>
                  <a:pt x="3324" y="127"/>
                  <a:pt x="3324" y="284"/>
                </a:cubicBezTo>
                <a:cubicBezTo>
                  <a:pt x="3324" y="355"/>
                  <a:pt x="3299" y="420"/>
                  <a:pt x="3256" y="470"/>
                </a:cubicBezTo>
                <a:close/>
              </a:path>
            </a:pathLst>
          </a:custGeom>
          <a:solidFill>
            <a:srgbClr val="E6B64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71523" y="3148437"/>
            <a:ext cx="646240" cy="532372"/>
            <a:chOff x="215901" y="1787525"/>
            <a:chExt cx="693738" cy="571500"/>
          </a:xfrm>
          <a:solidFill>
            <a:schemeClr val="bg1"/>
          </a:solidFill>
        </p:grpSpPr>
        <p:sp>
          <p:nvSpPr>
            <p:cNvPr id="11" name="PA_任意多边形 13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215901" y="1787525"/>
              <a:ext cx="693738" cy="571500"/>
            </a:xfrm>
            <a:custGeom>
              <a:avLst/>
              <a:gdLst>
                <a:gd name="T0" fmla="*/ 166 w 182"/>
                <a:gd name="T1" fmla="*/ 0 h 152"/>
                <a:gd name="T2" fmla="*/ 15 w 182"/>
                <a:gd name="T3" fmla="*/ 0 h 152"/>
                <a:gd name="T4" fmla="*/ 0 w 182"/>
                <a:gd name="T5" fmla="*/ 15 h 152"/>
                <a:gd name="T6" fmla="*/ 0 w 182"/>
                <a:gd name="T7" fmla="*/ 107 h 152"/>
                <a:gd name="T8" fmla="*/ 15 w 182"/>
                <a:gd name="T9" fmla="*/ 123 h 152"/>
                <a:gd name="T10" fmla="*/ 70 w 182"/>
                <a:gd name="T11" fmla="*/ 123 h 152"/>
                <a:gd name="T12" fmla="*/ 70 w 182"/>
                <a:gd name="T13" fmla="*/ 142 h 152"/>
                <a:gd name="T14" fmla="*/ 27 w 182"/>
                <a:gd name="T15" fmla="*/ 142 h 152"/>
                <a:gd name="T16" fmla="*/ 17 w 182"/>
                <a:gd name="T17" fmla="*/ 152 h 152"/>
                <a:gd name="T18" fmla="*/ 164 w 182"/>
                <a:gd name="T19" fmla="*/ 152 h 152"/>
                <a:gd name="T20" fmla="*/ 155 w 182"/>
                <a:gd name="T21" fmla="*/ 142 h 152"/>
                <a:gd name="T22" fmla="*/ 111 w 182"/>
                <a:gd name="T23" fmla="*/ 142 h 152"/>
                <a:gd name="T24" fmla="*/ 111 w 182"/>
                <a:gd name="T25" fmla="*/ 123 h 152"/>
                <a:gd name="T26" fmla="*/ 166 w 182"/>
                <a:gd name="T27" fmla="*/ 123 h 152"/>
                <a:gd name="T28" fmla="*/ 182 w 182"/>
                <a:gd name="T29" fmla="*/ 107 h 152"/>
                <a:gd name="T30" fmla="*/ 182 w 182"/>
                <a:gd name="T31" fmla="*/ 15 h 152"/>
                <a:gd name="T32" fmla="*/ 166 w 182"/>
                <a:gd name="T33" fmla="*/ 0 h 152"/>
                <a:gd name="T34" fmla="*/ 172 w 182"/>
                <a:gd name="T35" fmla="*/ 107 h 152"/>
                <a:gd name="T36" fmla="*/ 166 w 182"/>
                <a:gd name="T37" fmla="*/ 112 h 152"/>
                <a:gd name="T38" fmla="*/ 15 w 182"/>
                <a:gd name="T39" fmla="*/ 112 h 152"/>
                <a:gd name="T40" fmla="*/ 10 w 182"/>
                <a:gd name="T41" fmla="*/ 107 h 152"/>
                <a:gd name="T42" fmla="*/ 10 w 182"/>
                <a:gd name="T43" fmla="*/ 15 h 152"/>
                <a:gd name="T44" fmla="*/ 15 w 182"/>
                <a:gd name="T45" fmla="*/ 10 h 152"/>
                <a:gd name="T46" fmla="*/ 166 w 182"/>
                <a:gd name="T47" fmla="*/ 10 h 152"/>
                <a:gd name="T48" fmla="*/ 172 w 182"/>
                <a:gd name="T49" fmla="*/ 15 h 152"/>
                <a:gd name="T50" fmla="*/ 172 w 182"/>
                <a:gd name="T51" fmla="*/ 10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2" h="152">
                  <a:moveTo>
                    <a:pt x="1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6"/>
                    <a:pt x="7" y="123"/>
                    <a:pt x="15" y="123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27" y="142"/>
                    <a:pt x="27" y="142"/>
                    <a:pt x="27" y="142"/>
                  </a:cubicBezTo>
                  <a:cubicBezTo>
                    <a:pt x="21" y="142"/>
                    <a:pt x="17" y="147"/>
                    <a:pt x="17" y="152"/>
                  </a:cubicBezTo>
                  <a:cubicBezTo>
                    <a:pt x="164" y="152"/>
                    <a:pt x="164" y="152"/>
                    <a:pt x="164" y="152"/>
                  </a:cubicBezTo>
                  <a:cubicBezTo>
                    <a:pt x="164" y="147"/>
                    <a:pt x="160" y="142"/>
                    <a:pt x="155" y="142"/>
                  </a:cubicBezTo>
                  <a:cubicBezTo>
                    <a:pt x="111" y="142"/>
                    <a:pt x="111" y="142"/>
                    <a:pt x="111" y="14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66" y="123"/>
                    <a:pt x="166" y="123"/>
                    <a:pt x="166" y="123"/>
                  </a:cubicBezTo>
                  <a:cubicBezTo>
                    <a:pt x="175" y="123"/>
                    <a:pt x="182" y="116"/>
                    <a:pt x="182" y="107"/>
                  </a:cubicBezTo>
                  <a:cubicBezTo>
                    <a:pt x="182" y="15"/>
                    <a:pt x="182" y="15"/>
                    <a:pt x="182" y="15"/>
                  </a:cubicBezTo>
                  <a:cubicBezTo>
                    <a:pt x="182" y="7"/>
                    <a:pt x="175" y="0"/>
                    <a:pt x="166" y="0"/>
                  </a:cubicBezTo>
                  <a:close/>
                  <a:moveTo>
                    <a:pt x="172" y="107"/>
                  </a:moveTo>
                  <a:cubicBezTo>
                    <a:pt x="172" y="110"/>
                    <a:pt x="169" y="112"/>
                    <a:pt x="166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2" y="112"/>
                    <a:pt x="10" y="110"/>
                    <a:pt x="10" y="10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2"/>
                    <a:pt x="12" y="10"/>
                    <a:pt x="15" y="10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9" y="10"/>
                    <a:pt x="172" y="12"/>
                    <a:pt x="172" y="15"/>
                  </a:cubicBezTo>
                  <a:lnTo>
                    <a:pt x="172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PA_任意多边形 14"/>
            <p:cNvSpPr>
              <a:spLocks noEditPoints="1"/>
            </p:cNvSpPr>
            <p:nvPr>
              <p:custDataLst>
                <p:tags r:id="rId3"/>
              </p:custDataLst>
            </p:nvPr>
          </p:nvSpPr>
          <p:spPr bwMode="auto">
            <a:xfrm>
              <a:off x="409576" y="1866900"/>
              <a:ext cx="301625" cy="296863"/>
            </a:xfrm>
            <a:custGeom>
              <a:avLst/>
              <a:gdLst>
                <a:gd name="T0" fmla="*/ 0 w 79"/>
                <a:gd name="T1" fmla="*/ 40 h 79"/>
                <a:gd name="T2" fmla="*/ 79 w 79"/>
                <a:gd name="T3" fmla="*/ 40 h 79"/>
                <a:gd name="T4" fmla="*/ 38 w 79"/>
                <a:gd name="T5" fmla="*/ 5 h 79"/>
                <a:gd name="T6" fmla="*/ 25 w 79"/>
                <a:gd name="T7" fmla="*/ 18 h 79"/>
                <a:gd name="T8" fmla="*/ 38 w 79"/>
                <a:gd name="T9" fmla="*/ 23 h 79"/>
                <a:gd name="T10" fmla="*/ 21 w 79"/>
                <a:gd name="T11" fmla="*/ 38 h 79"/>
                <a:gd name="T12" fmla="*/ 38 w 79"/>
                <a:gd name="T13" fmla="*/ 23 h 79"/>
                <a:gd name="T14" fmla="*/ 38 w 79"/>
                <a:gd name="T15" fmla="*/ 57 h 79"/>
                <a:gd name="T16" fmla="*/ 21 w 79"/>
                <a:gd name="T17" fmla="*/ 42 h 79"/>
                <a:gd name="T18" fmla="*/ 38 w 79"/>
                <a:gd name="T19" fmla="*/ 61 h 79"/>
                <a:gd name="T20" fmla="*/ 25 w 79"/>
                <a:gd name="T21" fmla="*/ 62 h 79"/>
                <a:gd name="T22" fmla="*/ 41 w 79"/>
                <a:gd name="T23" fmla="*/ 74 h 79"/>
                <a:gd name="T24" fmla="*/ 54 w 79"/>
                <a:gd name="T25" fmla="*/ 62 h 79"/>
                <a:gd name="T26" fmla="*/ 41 w 79"/>
                <a:gd name="T27" fmla="*/ 57 h 79"/>
                <a:gd name="T28" fmla="*/ 58 w 79"/>
                <a:gd name="T29" fmla="*/ 42 h 79"/>
                <a:gd name="T30" fmla="*/ 41 w 79"/>
                <a:gd name="T31" fmla="*/ 57 h 79"/>
                <a:gd name="T32" fmla="*/ 41 w 79"/>
                <a:gd name="T33" fmla="*/ 23 h 79"/>
                <a:gd name="T34" fmla="*/ 58 w 79"/>
                <a:gd name="T35" fmla="*/ 38 h 79"/>
                <a:gd name="T36" fmla="*/ 42 w 79"/>
                <a:gd name="T37" fmla="*/ 19 h 79"/>
                <a:gd name="T38" fmla="*/ 54 w 79"/>
                <a:gd name="T39" fmla="*/ 18 h 79"/>
                <a:gd name="T40" fmla="*/ 50 w 79"/>
                <a:gd name="T41" fmla="*/ 5 h 79"/>
                <a:gd name="T42" fmla="*/ 58 w 79"/>
                <a:gd name="T43" fmla="*/ 17 h 79"/>
                <a:gd name="T44" fmla="*/ 21 w 79"/>
                <a:gd name="T45" fmla="*/ 17 h 79"/>
                <a:gd name="T46" fmla="*/ 29 w 79"/>
                <a:gd name="T47" fmla="*/ 5 h 79"/>
                <a:gd name="T48" fmla="*/ 20 w 79"/>
                <a:gd name="T49" fmla="*/ 20 h 79"/>
                <a:gd name="T50" fmla="*/ 4 w 79"/>
                <a:gd name="T51" fmla="*/ 38 h 79"/>
                <a:gd name="T52" fmla="*/ 20 w 79"/>
                <a:gd name="T53" fmla="*/ 20 h 79"/>
                <a:gd name="T54" fmla="*/ 20 w 79"/>
                <a:gd name="T55" fmla="*/ 60 h 79"/>
                <a:gd name="T56" fmla="*/ 4 w 79"/>
                <a:gd name="T57" fmla="*/ 42 h 79"/>
                <a:gd name="T58" fmla="*/ 21 w 79"/>
                <a:gd name="T59" fmla="*/ 63 h 79"/>
                <a:gd name="T60" fmla="*/ 15 w 79"/>
                <a:gd name="T61" fmla="*/ 66 h 79"/>
                <a:gd name="T62" fmla="*/ 58 w 79"/>
                <a:gd name="T63" fmla="*/ 63 h 79"/>
                <a:gd name="T64" fmla="*/ 50 w 79"/>
                <a:gd name="T65" fmla="*/ 74 h 79"/>
                <a:gd name="T66" fmla="*/ 59 w 79"/>
                <a:gd name="T67" fmla="*/ 60 h 79"/>
                <a:gd name="T68" fmla="*/ 76 w 79"/>
                <a:gd name="T69" fmla="*/ 42 h 79"/>
                <a:gd name="T70" fmla="*/ 59 w 79"/>
                <a:gd name="T71" fmla="*/ 60 h 79"/>
                <a:gd name="T72" fmla="*/ 59 w 79"/>
                <a:gd name="T73" fmla="*/ 20 h 79"/>
                <a:gd name="T74" fmla="*/ 76 w 79"/>
                <a:gd name="T75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9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79"/>
                    <a:pt x="40" y="79"/>
                  </a:cubicBezTo>
                  <a:cubicBezTo>
                    <a:pt x="62" y="79"/>
                    <a:pt x="79" y="62"/>
                    <a:pt x="79" y="40"/>
                  </a:cubicBezTo>
                  <a:cubicBezTo>
                    <a:pt x="79" y="18"/>
                    <a:pt x="62" y="0"/>
                    <a:pt x="40" y="0"/>
                  </a:cubicBezTo>
                  <a:close/>
                  <a:moveTo>
                    <a:pt x="38" y="5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4" y="19"/>
                    <a:pt x="29" y="19"/>
                    <a:pt x="25" y="18"/>
                  </a:cubicBezTo>
                  <a:cubicBezTo>
                    <a:pt x="29" y="11"/>
                    <a:pt x="33" y="6"/>
                    <a:pt x="38" y="5"/>
                  </a:cubicBezTo>
                  <a:close/>
                  <a:moveTo>
                    <a:pt x="38" y="23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2"/>
                    <a:pt x="22" y="26"/>
                    <a:pt x="24" y="21"/>
                  </a:cubicBezTo>
                  <a:cubicBezTo>
                    <a:pt x="29" y="22"/>
                    <a:pt x="33" y="22"/>
                    <a:pt x="38" y="23"/>
                  </a:cubicBezTo>
                  <a:close/>
                  <a:moveTo>
                    <a:pt x="38" y="42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3" y="57"/>
                    <a:pt x="29" y="58"/>
                    <a:pt x="24" y="59"/>
                  </a:cubicBezTo>
                  <a:cubicBezTo>
                    <a:pt x="22" y="54"/>
                    <a:pt x="21" y="48"/>
                    <a:pt x="21" y="42"/>
                  </a:cubicBezTo>
                  <a:lnTo>
                    <a:pt x="38" y="42"/>
                  </a:lnTo>
                  <a:close/>
                  <a:moveTo>
                    <a:pt x="38" y="61"/>
                  </a:moveTo>
                  <a:cubicBezTo>
                    <a:pt x="38" y="74"/>
                    <a:pt x="38" y="74"/>
                    <a:pt x="38" y="74"/>
                  </a:cubicBezTo>
                  <a:cubicBezTo>
                    <a:pt x="33" y="73"/>
                    <a:pt x="29" y="69"/>
                    <a:pt x="25" y="62"/>
                  </a:cubicBezTo>
                  <a:cubicBezTo>
                    <a:pt x="29" y="61"/>
                    <a:pt x="34" y="61"/>
                    <a:pt x="38" y="61"/>
                  </a:cubicBezTo>
                  <a:close/>
                  <a:moveTo>
                    <a:pt x="41" y="74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6" y="61"/>
                    <a:pt x="50" y="61"/>
                    <a:pt x="54" y="62"/>
                  </a:cubicBezTo>
                  <a:cubicBezTo>
                    <a:pt x="51" y="69"/>
                    <a:pt x="46" y="74"/>
                    <a:pt x="41" y="74"/>
                  </a:cubicBezTo>
                  <a:close/>
                  <a:moveTo>
                    <a:pt x="41" y="57"/>
                  </a:moveTo>
                  <a:cubicBezTo>
                    <a:pt x="41" y="42"/>
                    <a:pt x="41" y="42"/>
                    <a:pt x="41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8" y="48"/>
                    <a:pt x="57" y="54"/>
                    <a:pt x="55" y="59"/>
                  </a:cubicBezTo>
                  <a:cubicBezTo>
                    <a:pt x="51" y="58"/>
                    <a:pt x="46" y="57"/>
                    <a:pt x="41" y="57"/>
                  </a:cubicBezTo>
                  <a:close/>
                  <a:moveTo>
                    <a:pt x="41" y="38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6" y="22"/>
                    <a:pt x="51" y="22"/>
                    <a:pt x="55" y="21"/>
                  </a:cubicBezTo>
                  <a:cubicBezTo>
                    <a:pt x="57" y="26"/>
                    <a:pt x="58" y="32"/>
                    <a:pt x="58" y="38"/>
                  </a:cubicBezTo>
                  <a:lnTo>
                    <a:pt x="41" y="38"/>
                  </a:lnTo>
                  <a:close/>
                  <a:moveTo>
                    <a:pt x="42" y="19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6" y="6"/>
                    <a:pt x="51" y="11"/>
                    <a:pt x="54" y="18"/>
                  </a:cubicBezTo>
                  <a:cubicBezTo>
                    <a:pt x="50" y="19"/>
                    <a:pt x="46" y="19"/>
                    <a:pt x="42" y="19"/>
                  </a:cubicBezTo>
                  <a:close/>
                  <a:moveTo>
                    <a:pt x="50" y="5"/>
                  </a:moveTo>
                  <a:cubicBezTo>
                    <a:pt x="56" y="7"/>
                    <a:pt x="61" y="10"/>
                    <a:pt x="65" y="14"/>
                  </a:cubicBezTo>
                  <a:cubicBezTo>
                    <a:pt x="63" y="15"/>
                    <a:pt x="60" y="16"/>
                    <a:pt x="58" y="17"/>
                  </a:cubicBezTo>
                  <a:cubicBezTo>
                    <a:pt x="56" y="12"/>
                    <a:pt x="53" y="8"/>
                    <a:pt x="50" y="5"/>
                  </a:cubicBezTo>
                  <a:close/>
                  <a:moveTo>
                    <a:pt x="21" y="17"/>
                  </a:moveTo>
                  <a:cubicBezTo>
                    <a:pt x="19" y="16"/>
                    <a:pt x="17" y="15"/>
                    <a:pt x="15" y="14"/>
                  </a:cubicBezTo>
                  <a:cubicBezTo>
                    <a:pt x="19" y="10"/>
                    <a:pt x="24" y="7"/>
                    <a:pt x="29" y="5"/>
                  </a:cubicBezTo>
                  <a:cubicBezTo>
                    <a:pt x="26" y="8"/>
                    <a:pt x="23" y="12"/>
                    <a:pt x="21" y="17"/>
                  </a:cubicBezTo>
                  <a:close/>
                  <a:moveTo>
                    <a:pt x="20" y="20"/>
                  </a:moveTo>
                  <a:cubicBezTo>
                    <a:pt x="18" y="25"/>
                    <a:pt x="17" y="31"/>
                    <a:pt x="17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0"/>
                    <a:pt x="7" y="22"/>
                    <a:pt x="12" y="17"/>
                  </a:cubicBezTo>
                  <a:cubicBezTo>
                    <a:pt x="15" y="18"/>
                    <a:pt x="17" y="19"/>
                    <a:pt x="20" y="20"/>
                  </a:cubicBezTo>
                  <a:close/>
                  <a:moveTo>
                    <a:pt x="17" y="42"/>
                  </a:moveTo>
                  <a:cubicBezTo>
                    <a:pt x="17" y="48"/>
                    <a:pt x="18" y="55"/>
                    <a:pt x="20" y="60"/>
                  </a:cubicBezTo>
                  <a:cubicBezTo>
                    <a:pt x="17" y="61"/>
                    <a:pt x="15" y="62"/>
                    <a:pt x="12" y="63"/>
                  </a:cubicBezTo>
                  <a:cubicBezTo>
                    <a:pt x="7" y="57"/>
                    <a:pt x="4" y="50"/>
                    <a:pt x="4" y="42"/>
                  </a:cubicBezTo>
                  <a:lnTo>
                    <a:pt x="17" y="42"/>
                  </a:lnTo>
                  <a:close/>
                  <a:moveTo>
                    <a:pt x="21" y="63"/>
                  </a:moveTo>
                  <a:cubicBezTo>
                    <a:pt x="23" y="68"/>
                    <a:pt x="26" y="72"/>
                    <a:pt x="29" y="74"/>
                  </a:cubicBezTo>
                  <a:cubicBezTo>
                    <a:pt x="24" y="73"/>
                    <a:pt x="19" y="70"/>
                    <a:pt x="15" y="66"/>
                  </a:cubicBezTo>
                  <a:cubicBezTo>
                    <a:pt x="17" y="65"/>
                    <a:pt x="19" y="64"/>
                    <a:pt x="21" y="63"/>
                  </a:cubicBezTo>
                  <a:close/>
                  <a:moveTo>
                    <a:pt x="58" y="63"/>
                  </a:moveTo>
                  <a:cubicBezTo>
                    <a:pt x="60" y="64"/>
                    <a:pt x="63" y="65"/>
                    <a:pt x="65" y="66"/>
                  </a:cubicBezTo>
                  <a:cubicBezTo>
                    <a:pt x="61" y="70"/>
                    <a:pt x="56" y="73"/>
                    <a:pt x="50" y="74"/>
                  </a:cubicBezTo>
                  <a:cubicBezTo>
                    <a:pt x="53" y="72"/>
                    <a:pt x="56" y="68"/>
                    <a:pt x="58" y="63"/>
                  </a:cubicBezTo>
                  <a:close/>
                  <a:moveTo>
                    <a:pt x="59" y="60"/>
                  </a:moveTo>
                  <a:cubicBezTo>
                    <a:pt x="61" y="55"/>
                    <a:pt x="62" y="48"/>
                    <a:pt x="62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50"/>
                    <a:pt x="72" y="57"/>
                    <a:pt x="67" y="63"/>
                  </a:cubicBezTo>
                  <a:cubicBezTo>
                    <a:pt x="65" y="62"/>
                    <a:pt x="62" y="61"/>
                    <a:pt x="59" y="60"/>
                  </a:cubicBezTo>
                  <a:close/>
                  <a:moveTo>
                    <a:pt x="62" y="38"/>
                  </a:moveTo>
                  <a:cubicBezTo>
                    <a:pt x="62" y="31"/>
                    <a:pt x="61" y="25"/>
                    <a:pt x="59" y="20"/>
                  </a:cubicBezTo>
                  <a:cubicBezTo>
                    <a:pt x="62" y="19"/>
                    <a:pt x="65" y="18"/>
                    <a:pt x="67" y="17"/>
                  </a:cubicBezTo>
                  <a:cubicBezTo>
                    <a:pt x="72" y="22"/>
                    <a:pt x="75" y="30"/>
                    <a:pt x="76" y="38"/>
                  </a:cubicBez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PA_任意多边形 6"/>
          <p:cNvSpPr/>
          <p:nvPr>
            <p:custDataLst>
              <p:tags r:id="rId4"/>
            </p:custDataLst>
          </p:nvPr>
        </p:nvSpPr>
        <p:spPr bwMode="auto">
          <a:xfrm>
            <a:off x="3389794" y="3264091"/>
            <a:ext cx="2255524" cy="1474890"/>
          </a:xfrm>
          <a:custGeom>
            <a:avLst/>
            <a:gdLst>
              <a:gd name="T0" fmla="*/ 3256 w 3325"/>
              <a:gd name="T1" fmla="*/ 1687 h 2157"/>
              <a:gd name="T2" fmla="*/ 1880 w 3325"/>
              <a:gd name="T3" fmla="*/ 100 h 2157"/>
              <a:gd name="T4" fmla="*/ 1880 w 3325"/>
              <a:gd name="T5" fmla="*/ 100 h 2157"/>
              <a:gd name="T6" fmla="*/ 1663 w 3325"/>
              <a:gd name="T7" fmla="*/ 0 h 2157"/>
              <a:gd name="T8" fmla="*/ 1451 w 3325"/>
              <a:gd name="T9" fmla="*/ 95 h 2157"/>
              <a:gd name="T10" fmla="*/ 1451 w 3325"/>
              <a:gd name="T11" fmla="*/ 95 h 2157"/>
              <a:gd name="T12" fmla="*/ 83 w 3325"/>
              <a:gd name="T13" fmla="*/ 1672 h 2157"/>
              <a:gd name="T14" fmla="*/ 0 w 3325"/>
              <a:gd name="T15" fmla="*/ 1872 h 2157"/>
              <a:gd name="T16" fmla="*/ 284 w 3325"/>
              <a:gd name="T17" fmla="*/ 2157 h 2157"/>
              <a:gd name="T18" fmla="*/ 284 w 3325"/>
              <a:gd name="T19" fmla="*/ 2157 h 2157"/>
              <a:gd name="T20" fmla="*/ 285 w 3325"/>
              <a:gd name="T21" fmla="*/ 2157 h 2157"/>
              <a:gd name="T22" fmla="*/ 3039 w 3325"/>
              <a:gd name="T23" fmla="*/ 2157 h 2157"/>
              <a:gd name="T24" fmla="*/ 3039 w 3325"/>
              <a:gd name="T25" fmla="*/ 2157 h 2157"/>
              <a:gd name="T26" fmla="*/ 3040 w 3325"/>
              <a:gd name="T27" fmla="*/ 2157 h 2157"/>
              <a:gd name="T28" fmla="*/ 3325 w 3325"/>
              <a:gd name="T29" fmla="*/ 1872 h 2157"/>
              <a:gd name="T30" fmla="*/ 3256 w 3325"/>
              <a:gd name="T31" fmla="*/ 1687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5" h="2157">
                <a:moveTo>
                  <a:pt x="3256" y="1687"/>
                </a:moveTo>
                <a:lnTo>
                  <a:pt x="1880" y="100"/>
                </a:lnTo>
                <a:lnTo>
                  <a:pt x="1880" y="100"/>
                </a:lnTo>
                <a:cubicBezTo>
                  <a:pt x="1828" y="39"/>
                  <a:pt x="1750" y="0"/>
                  <a:pt x="1663" y="0"/>
                </a:cubicBezTo>
                <a:cubicBezTo>
                  <a:pt x="1579" y="0"/>
                  <a:pt x="1503" y="36"/>
                  <a:pt x="1451" y="95"/>
                </a:cubicBezTo>
                <a:lnTo>
                  <a:pt x="1451" y="95"/>
                </a:lnTo>
                <a:lnTo>
                  <a:pt x="83" y="1672"/>
                </a:lnTo>
                <a:cubicBezTo>
                  <a:pt x="32" y="1723"/>
                  <a:pt x="0" y="1794"/>
                  <a:pt x="0" y="1872"/>
                </a:cubicBezTo>
                <a:cubicBezTo>
                  <a:pt x="0" y="2029"/>
                  <a:pt x="127" y="2156"/>
                  <a:pt x="284" y="2157"/>
                </a:cubicBezTo>
                <a:lnTo>
                  <a:pt x="284" y="2157"/>
                </a:lnTo>
                <a:lnTo>
                  <a:pt x="285" y="2157"/>
                </a:lnTo>
                <a:lnTo>
                  <a:pt x="3039" y="2157"/>
                </a:lnTo>
                <a:lnTo>
                  <a:pt x="3039" y="2157"/>
                </a:lnTo>
                <a:lnTo>
                  <a:pt x="3040" y="2157"/>
                </a:lnTo>
                <a:cubicBezTo>
                  <a:pt x="3198" y="2157"/>
                  <a:pt x="3325" y="2029"/>
                  <a:pt x="3325" y="1872"/>
                </a:cubicBezTo>
                <a:cubicBezTo>
                  <a:pt x="3325" y="1802"/>
                  <a:pt x="3299" y="1737"/>
                  <a:pt x="3256" y="1687"/>
                </a:cubicBezTo>
                <a:close/>
              </a:path>
            </a:pathLst>
          </a:custGeom>
          <a:solidFill>
            <a:srgbClr val="E7A52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PA_任意多边形 15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208485" y="4001536"/>
            <a:ext cx="618142" cy="490964"/>
          </a:xfrm>
          <a:custGeom>
            <a:avLst/>
            <a:gdLst>
              <a:gd name="T0" fmla="*/ 52 w 174"/>
              <a:gd name="T1" fmla="*/ 61 h 140"/>
              <a:gd name="T2" fmla="*/ 41 w 174"/>
              <a:gd name="T3" fmla="*/ 50 h 140"/>
              <a:gd name="T4" fmla="*/ 52 w 174"/>
              <a:gd name="T5" fmla="*/ 39 h 140"/>
              <a:gd name="T6" fmla="*/ 63 w 174"/>
              <a:gd name="T7" fmla="*/ 50 h 140"/>
              <a:gd name="T8" fmla="*/ 52 w 174"/>
              <a:gd name="T9" fmla="*/ 61 h 140"/>
              <a:gd name="T10" fmla="*/ 87 w 174"/>
              <a:gd name="T11" fmla="*/ 61 h 140"/>
              <a:gd name="T12" fmla="*/ 76 w 174"/>
              <a:gd name="T13" fmla="*/ 50 h 140"/>
              <a:gd name="T14" fmla="*/ 87 w 174"/>
              <a:gd name="T15" fmla="*/ 39 h 140"/>
              <a:gd name="T16" fmla="*/ 98 w 174"/>
              <a:gd name="T17" fmla="*/ 50 h 140"/>
              <a:gd name="T18" fmla="*/ 87 w 174"/>
              <a:gd name="T19" fmla="*/ 61 h 140"/>
              <a:gd name="T20" fmla="*/ 122 w 174"/>
              <a:gd name="T21" fmla="*/ 61 h 140"/>
              <a:gd name="T22" fmla="*/ 111 w 174"/>
              <a:gd name="T23" fmla="*/ 50 h 140"/>
              <a:gd name="T24" fmla="*/ 122 w 174"/>
              <a:gd name="T25" fmla="*/ 39 h 140"/>
              <a:gd name="T26" fmla="*/ 133 w 174"/>
              <a:gd name="T27" fmla="*/ 50 h 140"/>
              <a:gd name="T28" fmla="*/ 122 w 174"/>
              <a:gd name="T29" fmla="*/ 61 h 140"/>
              <a:gd name="T30" fmla="*/ 163 w 174"/>
              <a:gd name="T31" fmla="*/ 0 h 140"/>
              <a:gd name="T32" fmla="*/ 11 w 174"/>
              <a:gd name="T33" fmla="*/ 0 h 140"/>
              <a:gd name="T34" fmla="*/ 0 w 174"/>
              <a:gd name="T35" fmla="*/ 11 h 140"/>
              <a:gd name="T36" fmla="*/ 0 w 174"/>
              <a:gd name="T37" fmla="*/ 83 h 140"/>
              <a:gd name="T38" fmla="*/ 11 w 174"/>
              <a:gd name="T39" fmla="*/ 94 h 140"/>
              <a:gd name="T40" fmla="*/ 51 w 174"/>
              <a:gd name="T41" fmla="*/ 94 h 140"/>
              <a:gd name="T42" fmla="*/ 51 w 174"/>
              <a:gd name="T43" fmla="*/ 140 h 140"/>
              <a:gd name="T44" fmla="*/ 97 w 174"/>
              <a:gd name="T45" fmla="*/ 94 h 140"/>
              <a:gd name="T46" fmla="*/ 163 w 174"/>
              <a:gd name="T47" fmla="*/ 94 h 140"/>
              <a:gd name="T48" fmla="*/ 174 w 174"/>
              <a:gd name="T49" fmla="*/ 83 h 140"/>
              <a:gd name="T50" fmla="*/ 174 w 174"/>
              <a:gd name="T51" fmla="*/ 11 h 140"/>
              <a:gd name="T52" fmla="*/ 163 w 174"/>
              <a:gd name="T5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4" h="140">
                <a:moveTo>
                  <a:pt x="52" y="61"/>
                </a:moveTo>
                <a:cubicBezTo>
                  <a:pt x="46" y="61"/>
                  <a:pt x="41" y="56"/>
                  <a:pt x="41" y="50"/>
                </a:cubicBezTo>
                <a:cubicBezTo>
                  <a:pt x="41" y="44"/>
                  <a:pt x="46" y="39"/>
                  <a:pt x="52" y="39"/>
                </a:cubicBezTo>
                <a:cubicBezTo>
                  <a:pt x="58" y="39"/>
                  <a:pt x="63" y="44"/>
                  <a:pt x="63" y="50"/>
                </a:cubicBezTo>
                <a:cubicBezTo>
                  <a:pt x="63" y="56"/>
                  <a:pt x="58" y="61"/>
                  <a:pt x="52" y="61"/>
                </a:cubicBezTo>
                <a:moveTo>
                  <a:pt x="87" y="61"/>
                </a:moveTo>
                <a:cubicBezTo>
                  <a:pt x="81" y="61"/>
                  <a:pt x="76" y="56"/>
                  <a:pt x="76" y="50"/>
                </a:cubicBezTo>
                <a:cubicBezTo>
                  <a:pt x="76" y="44"/>
                  <a:pt x="81" y="39"/>
                  <a:pt x="87" y="39"/>
                </a:cubicBezTo>
                <a:cubicBezTo>
                  <a:pt x="93" y="39"/>
                  <a:pt x="98" y="44"/>
                  <a:pt x="98" y="50"/>
                </a:cubicBezTo>
                <a:cubicBezTo>
                  <a:pt x="98" y="56"/>
                  <a:pt x="93" y="61"/>
                  <a:pt x="87" y="61"/>
                </a:cubicBezTo>
                <a:moveTo>
                  <a:pt x="122" y="61"/>
                </a:moveTo>
                <a:cubicBezTo>
                  <a:pt x="116" y="61"/>
                  <a:pt x="111" y="56"/>
                  <a:pt x="111" y="50"/>
                </a:cubicBezTo>
                <a:cubicBezTo>
                  <a:pt x="111" y="44"/>
                  <a:pt x="116" y="39"/>
                  <a:pt x="122" y="39"/>
                </a:cubicBezTo>
                <a:cubicBezTo>
                  <a:pt x="128" y="39"/>
                  <a:pt x="133" y="44"/>
                  <a:pt x="133" y="50"/>
                </a:cubicBezTo>
                <a:cubicBezTo>
                  <a:pt x="133" y="56"/>
                  <a:pt x="128" y="61"/>
                  <a:pt x="122" y="61"/>
                </a:cubicBezTo>
                <a:moveTo>
                  <a:pt x="163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9"/>
                  <a:pt x="5" y="94"/>
                  <a:pt x="11" y="94"/>
                </a:cubicBezTo>
                <a:cubicBezTo>
                  <a:pt x="51" y="94"/>
                  <a:pt x="51" y="94"/>
                  <a:pt x="51" y="94"/>
                </a:cubicBezTo>
                <a:cubicBezTo>
                  <a:pt x="51" y="140"/>
                  <a:pt x="51" y="140"/>
                  <a:pt x="51" y="140"/>
                </a:cubicBezTo>
                <a:cubicBezTo>
                  <a:pt x="97" y="94"/>
                  <a:pt x="97" y="94"/>
                  <a:pt x="97" y="94"/>
                </a:cubicBezTo>
                <a:cubicBezTo>
                  <a:pt x="163" y="94"/>
                  <a:pt x="163" y="94"/>
                  <a:pt x="163" y="94"/>
                </a:cubicBezTo>
                <a:cubicBezTo>
                  <a:pt x="169" y="94"/>
                  <a:pt x="174" y="89"/>
                  <a:pt x="174" y="83"/>
                </a:cubicBezTo>
                <a:cubicBezTo>
                  <a:pt x="174" y="11"/>
                  <a:pt x="174" y="11"/>
                  <a:pt x="174" y="11"/>
                </a:cubicBezTo>
                <a:cubicBezTo>
                  <a:pt x="174" y="5"/>
                  <a:pt x="169" y="0"/>
                  <a:pt x="1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PA_任意多边形 7"/>
          <p:cNvSpPr/>
          <p:nvPr>
            <p:custDataLst>
              <p:tags r:id="rId6"/>
            </p:custDataLst>
          </p:nvPr>
        </p:nvSpPr>
        <p:spPr bwMode="auto">
          <a:xfrm>
            <a:off x="4912707" y="2904581"/>
            <a:ext cx="2253896" cy="1476520"/>
          </a:xfrm>
          <a:custGeom>
            <a:avLst/>
            <a:gdLst>
              <a:gd name="T0" fmla="*/ 3256 w 3324"/>
              <a:gd name="T1" fmla="*/ 470 h 2157"/>
              <a:gd name="T2" fmla="*/ 1880 w 3324"/>
              <a:gd name="T3" fmla="*/ 2056 h 2157"/>
              <a:gd name="T4" fmla="*/ 1880 w 3324"/>
              <a:gd name="T5" fmla="*/ 2056 h 2157"/>
              <a:gd name="T6" fmla="*/ 1663 w 3324"/>
              <a:gd name="T7" fmla="*/ 2157 h 2157"/>
              <a:gd name="T8" fmla="*/ 1451 w 3324"/>
              <a:gd name="T9" fmla="*/ 2062 h 2157"/>
              <a:gd name="T10" fmla="*/ 1450 w 3324"/>
              <a:gd name="T11" fmla="*/ 2062 h 2157"/>
              <a:gd name="T12" fmla="*/ 83 w 3324"/>
              <a:gd name="T13" fmla="*/ 485 h 2157"/>
              <a:gd name="T14" fmla="*/ 0 w 3324"/>
              <a:gd name="T15" fmla="*/ 284 h 2157"/>
              <a:gd name="T16" fmla="*/ 283 w 3324"/>
              <a:gd name="T17" fmla="*/ 0 h 2157"/>
              <a:gd name="T18" fmla="*/ 283 w 3324"/>
              <a:gd name="T19" fmla="*/ 0 h 2157"/>
              <a:gd name="T20" fmla="*/ 284 w 3324"/>
              <a:gd name="T21" fmla="*/ 0 h 2157"/>
              <a:gd name="T22" fmla="*/ 3039 w 3324"/>
              <a:gd name="T23" fmla="*/ 0 h 2157"/>
              <a:gd name="T24" fmla="*/ 3039 w 3324"/>
              <a:gd name="T25" fmla="*/ 0 h 2157"/>
              <a:gd name="T26" fmla="*/ 3040 w 3324"/>
              <a:gd name="T27" fmla="*/ 0 h 2157"/>
              <a:gd name="T28" fmla="*/ 3324 w 3324"/>
              <a:gd name="T29" fmla="*/ 284 h 2157"/>
              <a:gd name="T30" fmla="*/ 3256 w 3324"/>
              <a:gd name="T31" fmla="*/ 470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4" h="2157">
                <a:moveTo>
                  <a:pt x="3256" y="470"/>
                </a:moveTo>
                <a:lnTo>
                  <a:pt x="1880" y="2056"/>
                </a:lnTo>
                <a:lnTo>
                  <a:pt x="1880" y="2056"/>
                </a:lnTo>
                <a:cubicBezTo>
                  <a:pt x="1828" y="2118"/>
                  <a:pt x="1750" y="2157"/>
                  <a:pt x="1663" y="2157"/>
                </a:cubicBezTo>
                <a:cubicBezTo>
                  <a:pt x="1578" y="2157"/>
                  <a:pt x="1503" y="2120"/>
                  <a:pt x="1451" y="2062"/>
                </a:cubicBezTo>
                <a:lnTo>
                  <a:pt x="1450" y="2062"/>
                </a:lnTo>
                <a:lnTo>
                  <a:pt x="83" y="485"/>
                </a:lnTo>
                <a:cubicBezTo>
                  <a:pt x="32" y="433"/>
                  <a:pt x="0" y="363"/>
                  <a:pt x="0" y="284"/>
                </a:cubicBezTo>
                <a:cubicBezTo>
                  <a:pt x="0" y="128"/>
                  <a:pt x="127" y="1"/>
                  <a:pt x="283" y="0"/>
                </a:cubicBezTo>
                <a:lnTo>
                  <a:pt x="283" y="0"/>
                </a:lnTo>
                <a:lnTo>
                  <a:pt x="284" y="0"/>
                </a:lnTo>
                <a:lnTo>
                  <a:pt x="3039" y="0"/>
                </a:lnTo>
                <a:lnTo>
                  <a:pt x="3039" y="0"/>
                </a:lnTo>
                <a:lnTo>
                  <a:pt x="3040" y="0"/>
                </a:lnTo>
                <a:cubicBezTo>
                  <a:pt x="3197" y="0"/>
                  <a:pt x="3324" y="127"/>
                  <a:pt x="3324" y="284"/>
                </a:cubicBezTo>
                <a:cubicBezTo>
                  <a:pt x="3324" y="355"/>
                  <a:pt x="3299" y="420"/>
                  <a:pt x="3256" y="470"/>
                </a:cubicBezTo>
                <a:close/>
              </a:path>
            </a:pathLst>
          </a:custGeom>
          <a:solidFill>
            <a:srgbClr val="CC86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791215" y="3138825"/>
            <a:ext cx="496880" cy="551596"/>
            <a:chOff x="185738" y="3713163"/>
            <a:chExt cx="533400" cy="592138"/>
          </a:xfrm>
          <a:solidFill>
            <a:schemeClr val="bg1"/>
          </a:solidFill>
        </p:grpSpPr>
        <p:sp>
          <p:nvSpPr>
            <p:cNvPr id="17" name="PA_任意多边形 16"/>
            <p:cNvSpPr/>
            <p:nvPr>
              <p:custDataLst>
                <p:tags r:id="rId7"/>
              </p:custDataLst>
            </p:nvPr>
          </p:nvSpPr>
          <p:spPr bwMode="auto">
            <a:xfrm>
              <a:off x="330201" y="3713163"/>
              <a:ext cx="53975" cy="125413"/>
            </a:xfrm>
            <a:custGeom>
              <a:avLst/>
              <a:gdLst>
                <a:gd name="T0" fmla="*/ 7 w 14"/>
                <a:gd name="T1" fmla="*/ 33 h 33"/>
                <a:gd name="T2" fmla="*/ 14 w 14"/>
                <a:gd name="T3" fmla="*/ 26 h 33"/>
                <a:gd name="T4" fmla="*/ 14 w 14"/>
                <a:gd name="T5" fmla="*/ 6 h 33"/>
                <a:gd name="T6" fmla="*/ 7 w 14"/>
                <a:gd name="T7" fmla="*/ 0 h 33"/>
                <a:gd name="T8" fmla="*/ 0 w 14"/>
                <a:gd name="T9" fmla="*/ 6 h 33"/>
                <a:gd name="T10" fmla="*/ 0 w 14"/>
                <a:gd name="T11" fmla="*/ 26 h 33"/>
                <a:gd name="T12" fmla="*/ 7 w 14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3">
                  <a:moveTo>
                    <a:pt x="7" y="33"/>
                  </a:moveTo>
                  <a:cubicBezTo>
                    <a:pt x="10" y="33"/>
                    <a:pt x="14" y="29"/>
                    <a:pt x="14" y="2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0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9"/>
                    <a:pt x="3" y="33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PA_任意多边形 17"/>
            <p:cNvSpPr/>
            <p:nvPr>
              <p:custDataLst>
                <p:tags r:id="rId8"/>
              </p:custDataLst>
            </p:nvPr>
          </p:nvSpPr>
          <p:spPr bwMode="auto">
            <a:xfrm>
              <a:off x="520701" y="3713163"/>
              <a:ext cx="53975" cy="125413"/>
            </a:xfrm>
            <a:custGeom>
              <a:avLst/>
              <a:gdLst>
                <a:gd name="T0" fmla="*/ 7 w 14"/>
                <a:gd name="T1" fmla="*/ 33 h 33"/>
                <a:gd name="T2" fmla="*/ 14 w 14"/>
                <a:gd name="T3" fmla="*/ 26 h 33"/>
                <a:gd name="T4" fmla="*/ 14 w 14"/>
                <a:gd name="T5" fmla="*/ 6 h 33"/>
                <a:gd name="T6" fmla="*/ 7 w 14"/>
                <a:gd name="T7" fmla="*/ 0 h 33"/>
                <a:gd name="T8" fmla="*/ 0 w 14"/>
                <a:gd name="T9" fmla="*/ 6 h 33"/>
                <a:gd name="T10" fmla="*/ 0 w 14"/>
                <a:gd name="T11" fmla="*/ 26 h 33"/>
                <a:gd name="T12" fmla="*/ 7 w 14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3">
                  <a:moveTo>
                    <a:pt x="7" y="33"/>
                  </a:moveTo>
                  <a:cubicBezTo>
                    <a:pt x="11" y="33"/>
                    <a:pt x="14" y="29"/>
                    <a:pt x="14" y="2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9"/>
                    <a:pt x="3" y="33"/>
                    <a:pt x="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PA_任意多边形 18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185738" y="3773488"/>
              <a:ext cx="533400" cy="531813"/>
            </a:xfrm>
            <a:custGeom>
              <a:avLst/>
              <a:gdLst>
                <a:gd name="T0" fmla="*/ 132 w 140"/>
                <a:gd name="T1" fmla="*/ 0 h 141"/>
                <a:gd name="T2" fmla="*/ 109 w 140"/>
                <a:gd name="T3" fmla="*/ 0 h 141"/>
                <a:gd name="T4" fmla="*/ 109 w 140"/>
                <a:gd name="T5" fmla="*/ 10 h 141"/>
                <a:gd name="T6" fmla="*/ 95 w 140"/>
                <a:gd name="T7" fmla="*/ 24 h 141"/>
                <a:gd name="T8" fmla="*/ 81 w 140"/>
                <a:gd name="T9" fmla="*/ 10 h 141"/>
                <a:gd name="T10" fmla="*/ 81 w 140"/>
                <a:gd name="T11" fmla="*/ 0 h 141"/>
                <a:gd name="T12" fmla="*/ 59 w 140"/>
                <a:gd name="T13" fmla="*/ 0 h 141"/>
                <a:gd name="T14" fmla="*/ 59 w 140"/>
                <a:gd name="T15" fmla="*/ 10 h 141"/>
                <a:gd name="T16" fmla="*/ 45 w 140"/>
                <a:gd name="T17" fmla="*/ 24 h 141"/>
                <a:gd name="T18" fmla="*/ 30 w 140"/>
                <a:gd name="T19" fmla="*/ 10 h 141"/>
                <a:gd name="T20" fmla="*/ 30 w 140"/>
                <a:gd name="T21" fmla="*/ 0 h 141"/>
                <a:gd name="T22" fmla="*/ 8 w 140"/>
                <a:gd name="T23" fmla="*/ 0 h 141"/>
                <a:gd name="T24" fmla="*/ 0 w 140"/>
                <a:gd name="T25" fmla="*/ 8 h 141"/>
                <a:gd name="T26" fmla="*/ 0 w 140"/>
                <a:gd name="T27" fmla="*/ 133 h 141"/>
                <a:gd name="T28" fmla="*/ 8 w 140"/>
                <a:gd name="T29" fmla="*/ 141 h 141"/>
                <a:gd name="T30" fmla="*/ 132 w 140"/>
                <a:gd name="T31" fmla="*/ 141 h 141"/>
                <a:gd name="T32" fmla="*/ 140 w 140"/>
                <a:gd name="T33" fmla="*/ 133 h 141"/>
                <a:gd name="T34" fmla="*/ 140 w 140"/>
                <a:gd name="T35" fmla="*/ 8 h 141"/>
                <a:gd name="T36" fmla="*/ 132 w 140"/>
                <a:gd name="T37" fmla="*/ 0 h 141"/>
                <a:gd name="T38" fmla="*/ 129 w 140"/>
                <a:gd name="T39" fmla="*/ 128 h 141"/>
                <a:gd name="T40" fmla="*/ 11 w 140"/>
                <a:gd name="T41" fmla="*/ 128 h 141"/>
                <a:gd name="T42" fmla="*/ 11 w 140"/>
                <a:gd name="T43" fmla="*/ 44 h 141"/>
                <a:gd name="T44" fmla="*/ 129 w 140"/>
                <a:gd name="T45" fmla="*/ 44 h 141"/>
                <a:gd name="T46" fmla="*/ 129 w 140"/>
                <a:gd name="T47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0" h="141">
                  <a:moveTo>
                    <a:pt x="132" y="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8"/>
                    <a:pt x="103" y="24"/>
                    <a:pt x="95" y="24"/>
                  </a:cubicBezTo>
                  <a:cubicBezTo>
                    <a:pt x="87" y="24"/>
                    <a:pt x="81" y="18"/>
                    <a:pt x="81" y="1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8"/>
                    <a:pt x="53" y="24"/>
                    <a:pt x="45" y="24"/>
                  </a:cubicBezTo>
                  <a:cubicBezTo>
                    <a:pt x="37" y="24"/>
                    <a:pt x="30" y="18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8"/>
                    <a:pt x="4" y="141"/>
                    <a:pt x="8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6" y="141"/>
                    <a:pt x="140" y="138"/>
                    <a:pt x="140" y="133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4"/>
                    <a:pt x="136" y="0"/>
                    <a:pt x="132" y="0"/>
                  </a:cubicBezTo>
                  <a:close/>
                  <a:moveTo>
                    <a:pt x="129" y="128"/>
                  </a:moveTo>
                  <a:cubicBezTo>
                    <a:pt x="11" y="128"/>
                    <a:pt x="11" y="128"/>
                    <a:pt x="11" y="12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29" y="44"/>
                    <a:pt x="129" y="44"/>
                    <a:pt x="129" y="44"/>
                  </a:cubicBezTo>
                  <a:lnTo>
                    <a:pt x="12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PA_任意多边形 19"/>
            <p:cNvSpPr/>
            <p:nvPr>
              <p:custDataLst>
                <p:tags r:id="rId10"/>
              </p:custDataLst>
            </p:nvPr>
          </p:nvSpPr>
          <p:spPr bwMode="auto">
            <a:xfrm>
              <a:off x="319088" y="4000500"/>
              <a:ext cx="128588" cy="206375"/>
            </a:xfrm>
            <a:custGeom>
              <a:avLst/>
              <a:gdLst>
                <a:gd name="T0" fmla="*/ 32 w 34"/>
                <a:gd name="T1" fmla="*/ 49 h 55"/>
                <a:gd name="T2" fmla="*/ 11 w 34"/>
                <a:gd name="T3" fmla="*/ 49 h 55"/>
                <a:gd name="T4" fmla="*/ 26 w 34"/>
                <a:gd name="T5" fmla="*/ 30 h 55"/>
                <a:gd name="T6" fmla="*/ 27 w 34"/>
                <a:gd name="T7" fmla="*/ 29 h 55"/>
                <a:gd name="T8" fmla="*/ 30 w 34"/>
                <a:gd name="T9" fmla="*/ 25 h 55"/>
                <a:gd name="T10" fmla="*/ 32 w 34"/>
                <a:gd name="T11" fmla="*/ 22 h 55"/>
                <a:gd name="T12" fmla="*/ 33 w 34"/>
                <a:gd name="T13" fmla="*/ 18 h 55"/>
                <a:gd name="T14" fmla="*/ 34 w 34"/>
                <a:gd name="T15" fmla="*/ 14 h 55"/>
                <a:gd name="T16" fmla="*/ 30 w 34"/>
                <a:gd name="T17" fmla="*/ 4 h 55"/>
                <a:gd name="T18" fmla="*/ 18 w 34"/>
                <a:gd name="T19" fmla="*/ 0 h 55"/>
                <a:gd name="T20" fmla="*/ 5 w 34"/>
                <a:gd name="T21" fmla="*/ 4 h 55"/>
                <a:gd name="T22" fmla="*/ 1 w 34"/>
                <a:gd name="T23" fmla="*/ 16 h 55"/>
                <a:gd name="T24" fmla="*/ 1 w 34"/>
                <a:gd name="T25" fmla="*/ 18 h 55"/>
                <a:gd name="T26" fmla="*/ 10 w 34"/>
                <a:gd name="T27" fmla="*/ 18 h 55"/>
                <a:gd name="T28" fmla="*/ 10 w 34"/>
                <a:gd name="T29" fmla="*/ 16 h 55"/>
                <a:gd name="T30" fmla="*/ 18 w 34"/>
                <a:gd name="T31" fmla="*/ 6 h 55"/>
                <a:gd name="T32" fmla="*/ 25 w 34"/>
                <a:gd name="T33" fmla="*/ 14 h 55"/>
                <a:gd name="T34" fmla="*/ 24 w 34"/>
                <a:gd name="T35" fmla="*/ 17 h 55"/>
                <a:gd name="T36" fmla="*/ 24 w 34"/>
                <a:gd name="T37" fmla="*/ 19 h 55"/>
                <a:gd name="T38" fmla="*/ 23 w 34"/>
                <a:gd name="T39" fmla="*/ 21 h 55"/>
                <a:gd name="T40" fmla="*/ 21 w 34"/>
                <a:gd name="T41" fmla="*/ 23 h 55"/>
                <a:gd name="T42" fmla="*/ 19 w 34"/>
                <a:gd name="T43" fmla="*/ 26 h 55"/>
                <a:gd name="T44" fmla="*/ 18 w 34"/>
                <a:gd name="T45" fmla="*/ 28 h 55"/>
                <a:gd name="T46" fmla="*/ 0 w 34"/>
                <a:gd name="T47" fmla="*/ 49 h 55"/>
                <a:gd name="T48" fmla="*/ 0 w 34"/>
                <a:gd name="T49" fmla="*/ 55 h 55"/>
                <a:gd name="T50" fmla="*/ 32 w 34"/>
                <a:gd name="T51" fmla="*/ 55 h 55"/>
                <a:gd name="T52" fmla="*/ 32 w 34"/>
                <a:gd name="T53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4" h="55">
                  <a:moveTo>
                    <a:pt x="32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8" y="27"/>
                    <a:pt x="29" y="26"/>
                    <a:pt x="30" y="25"/>
                  </a:cubicBezTo>
                  <a:cubicBezTo>
                    <a:pt x="30" y="25"/>
                    <a:pt x="31" y="24"/>
                    <a:pt x="32" y="22"/>
                  </a:cubicBezTo>
                  <a:cubicBezTo>
                    <a:pt x="32" y="21"/>
                    <a:pt x="33" y="20"/>
                    <a:pt x="33" y="18"/>
                  </a:cubicBezTo>
                  <a:cubicBezTo>
                    <a:pt x="34" y="17"/>
                    <a:pt x="34" y="15"/>
                    <a:pt x="34" y="14"/>
                  </a:cubicBezTo>
                  <a:cubicBezTo>
                    <a:pt x="34" y="9"/>
                    <a:pt x="32" y="6"/>
                    <a:pt x="30" y="4"/>
                  </a:cubicBezTo>
                  <a:cubicBezTo>
                    <a:pt x="27" y="1"/>
                    <a:pt x="23" y="0"/>
                    <a:pt x="18" y="0"/>
                  </a:cubicBezTo>
                  <a:cubicBezTo>
                    <a:pt x="12" y="0"/>
                    <a:pt x="8" y="1"/>
                    <a:pt x="5" y="4"/>
                  </a:cubicBezTo>
                  <a:cubicBezTo>
                    <a:pt x="3" y="7"/>
                    <a:pt x="1" y="11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9"/>
                    <a:pt x="13" y="6"/>
                    <a:pt x="18" y="6"/>
                  </a:cubicBezTo>
                  <a:cubicBezTo>
                    <a:pt x="23" y="6"/>
                    <a:pt x="25" y="8"/>
                    <a:pt x="25" y="14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4" y="18"/>
                    <a:pt x="24" y="18"/>
                    <a:pt x="24" y="19"/>
                  </a:cubicBezTo>
                  <a:cubicBezTo>
                    <a:pt x="24" y="20"/>
                    <a:pt x="23" y="21"/>
                    <a:pt x="23" y="21"/>
                  </a:cubicBezTo>
                  <a:cubicBezTo>
                    <a:pt x="22" y="22"/>
                    <a:pt x="21" y="23"/>
                    <a:pt x="21" y="23"/>
                  </a:cubicBezTo>
                  <a:cubicBezTo>
                    <a:pt x="21" y="24"/>
                    <a:pt x="20" y="25"/>
                    <a:pt x="19" y="26"/>
                  </a:cubicBezTo>
                  <a:cubicBezTo>
                    <a:pt x="18" y="27"/>
                    <a:pt x="18" y="28"/>
                    <a:pt x="18" y="2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2" y="55"/>
                    <a:pt x="32" y="55"/>
                    <a:pt x="32" y="55"/>
                  </a:cubicBezTo>
                  <a:lnTo>
                    <a:pt x="32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PA_任意多边形 20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471488" y="4000500"/>
              <a:ext cx="136525" cy="206375"/>
            </a:xfrm>
            <a:custGeom>
              <a:avLst/>
              <a:gdLst>
                <a:gd name="T0" fmla="*/ 45 w 86"/>
                <a:gd name="T1" fmla="*/ 130 h 130"/>
                <a:gd name="T2" fmla="*/ 67 w 86"/>
                <a:gd name="T3" fmla="*/ 130 h 130"/>
                <a:gd name="T4" fmla="*/ 67 w 86"/>
                <a:gd name="T5" fmla="*/ 94 h 130"/>
                <a:gd name="T6" fmla="*/ 86 w 86"/>
                <a:gd name="T7" fmla="*/ 94 h 130"/>
                <a:gd name="T8" fmla="*/ 86 w 86"/>
                <a:gd name="T9" fmla="*/ 80 h 130"/>
                <a:gd name="T10" fmla="*/ 67 w 86"/>
                <a:gd name="T11" fmla="*/ 80 h 130"/>
                <a:gd name="T12" fmla="*/ 67 w 86"/>
                <a:gd name="T13" fmla="*/ 0 h 130"/>
                <a:gd name="T14" fmla="*/ 41 w 86"/>
                <a:gd name="T15" fmla="*/ 0 h 130"/>
                <a:gd name="T16" fmla="*/ 0 w 86"/>
                <a:gd name="T17" fmla="*/ 75 h 130"/>
                <a:gd name="T18" fmla="*/ 0 w 86"/>
                <a:gd name="T19" fmla="*/ 94 h 130"/>
                <a:gd name="T20" fmla="*/ 45 w 86"/>
                <a:gd name="T21" fmla="*/ 94 h 130"/>
                <a:gd name="T22" fmla="*/ 45 w 86"/>
                <a:gd name="T23" fmla="*/ 130 h 130"/>
                <a:gd name="T24" fmla="*/ 21 w 86"/>
                <a:gd name="T25" fmla="*/ 80 h 130"/>
                <a:gd name="T26" fmla="*/ 45 w 86"/>
                <a:gd name="T27" fmla="*/ 21 h 130"/>
                <a:gd name="T28" fmla="*/ 45 w 86"/>
                <a:gd name="T29" fmla="*/ 80 h 130"/>
                <a:gd name="T30" fmla="*/ 21 w 86"/>
                <a:gd name="T31" fmla="*/ 8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130">
                  <a:moveTo>
                    <a:pt x="45" y="130"/>
                  </a:moveTo>
                  <a:lnTo>
                    <a:pt x="67" y="130"/>
                  </a:lnTo>
                  <a:lnTo>
                    <a:pt x="67" y="94"/>
                  </a:lnTo>
                  <a:lnTo>
                    <a:pt x="86" y="94"/>
                  </a:lnTo>
                  <a:lnTo>
                    <a:pt x="86" y="80"/>
                  </a:lnTo>
                  <a:lnTo>
                    <a:pt x="67" y="80"/>
                  </a:lnTo>
                  <a:lnTo>
                    <a:pt x="67" y="0"/>
                  </a:lnTo>
                  <a:lnTo>
                    <a:pt x="41" y="0"/>
                  </a:lnTo>
                  <a:lnTo>
                    <a:pt x="0" y="75"/>
                  </a:lnTo>
                  <a:lnTo>
                    <a:pt x="0" y="94"/>
                  </a:lnTo>
                  <a:lnTo>
                    <a:pt x="45" y="94"/>
                  </a:lnTo>
                  <a:lnTo>
                    <a:pt x="45" y="130"/>
                  </a:lnTo>
                  <a:close/>
                  <a:moveTo>
                    <a:pt x="21" y="80"/>
                  </a:moveTo>
                  <a:lnTo>
                    <a:pt x="45" y="21"/>
                  </a:lnTo>
                  <a:lnTo>
                    <a:pt x="45" y="80"/>
                  </a:lnTo>
                  <a:lnTo>
                    <a:pt x="21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PA_任意多边形 8"/>
          <p:cNvSpPr/>
          <p:nvPr>
            <p:custDataLst>
              <p:tags r:id="rId12"/>
            </p:custDataLst>
          </p:nvPr>
        </p:nvSpPr>
        <p:spPr bwMode="auto">
          <a:xfrm>
            <a:off x="6433992" y="3264091"/>
            <a:ext cx="2255524" cy="1474890"/>
          </a:xfrm>
          <a:custGeom>
            <a:avLst/>
            <a:gdLst>
              <a:gd name="T0" fmla="*/ 3255 w 3324"/>
              <a:gd name="T1" fmla="*/ 1687 h 2157"/>
              <a:gd name="T2" fmla="*/ 1879 w 3324"/>
              <a:gd name="T3" fmla="*/ 100 h 2157"/>
              <a:gd name="T4" fmla="*/ 1879 w 3324"/>
              <a:gd name="T5" fmla="*/ 100 h 2157"/>
              <a:gd name="T6" fmla="*/ 1662 w 3324"/>
              <a:gd name="T7" fmla="*/ 0 h 2157"/>
              <a:gd name="T8" fmla="*/ 1450 w 3324"/>
              <a:gd name="T9" fmla="*/ 95 h 2157"/>
              <a:gd name="T10" fmla="*/ 1450 w 3324"/>
              <a:gd name="T11" fmla="*/ 95 h 2157"/>
              <a:gd name="T12" fmla="*/ 82 w 3324"/>
              <a:gd name="T13" fmla="*/ 1672 h 2157"/>
              <a:gd name="T14" fmla="*/ 0 w 3324"/>
              <a:gd name="T15" fmla="*/ 1872 h 2157"/>
              <a:gd name="T16" fmla="*/ 283 w 3324"/>
              <a:gd name="T17" fmla="*/ 2157 h 2157"/>
              <a:gd name="T18" fmla="*/ 283 w 3324"/>
              <a:gd name="T19" fmla="*/ 2157 h 2157"/>
              <a:gd name="T20" fmla="*/ 284 w 3324"/>
              <a:gd name="T21" fmla="*/ 2157 h 2157"/>
              <a:gd name="T22" fmla="*/ 3038 w 3324"/>
              <a:gd name="T23" fmla="*/ 2157 h 2157"/>
              <a:gd name="T24" fmla="*/ 3038 w 3324"/>
              <a:gd name="T25" fmla="*/ 2157 h 2157"/>
              <a:gd name="T26" fmla="*/ 3039 w 3324"/>
              <a:gd name="T27" fmla="*/ 2157 h 2157"/>
              <a:gd name="T28" fmla="*/ 3324 w 3324"/>
              <a:gd name="T29" fmla="*/ 1872 h 2157"/>
              <a:gd name="T30" fmla="*/ 3255 w 3324"/>
              <a:gd name="T31" fmla="*/ 1687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4" h="2157">
                <a:moveTo>
                  <a:pt x="3255" y="1687"/>
                </a:moveTo>
                <a:lnTo>
                  <a:pt x="1879" y="100"/>
                </a:lnTo>
                <a:lnTo>
                  <a:pt x="1879" y="100"/>
                </a:lnTo>
                <a:cubicBezTo>
                  <a:pt x="1827" y="39"/>
                  <a:pt x="1749" y="0"/>
                  <a:pt x="1662" y="0"/>
                </a:cubicBezTo>
                <a:cubicBezTo>
                  <a:pt x="1578" y="0"/>
                  <a:pt x="1502" y="36"/>
                  <a:pt x="1450" y="95"/>
                </a:cubicBezTo>
                <a:lnTo>
                  <a:pt x="1450" y="95"/>
                </a:lnTo>
                <a:lnTo>
                  <a:pt x="82" y="1672"/>
                </a:lnTo>
                <a:cubicBezTo>
                  <a:pt x="31" y="1723"/>
                  <a:pt x="0" y="1794"/>
                  <a:pt x="0" y="1872"/>
                </a:cubicBezTo>
                <a:cubicBezTo>
                  <a:pt x="0" y="2029"/>
                  <a:pt x="126" y="2156"/>
                  <a:pt x="283" y="2157"/>
                </a:cubicBezTo>
                <a:lnTo>
                  <a:pt x="283" y="2157"/>
                </a:lnTo>
                <a:lnTo>
                  <a:pt x="284" y="2157"/>
                </a:lnTo>
                <a:lnTo>
                  <a:pt x="3038" y="2157"/>
                </a:lnTo>
                <a:lnTo>
                  <a:pt x="3038" y="2157"/>
                </a:lnTo>
                <a:lnTo>
                  <a:pt x="3039" y="2157"/>
                </a:lnTo>
                <a:cubicBezTo>
                  <a:pt x="3197" y="2157"/>
                  <a:pt x="3324" y="2029"/>
                  <a:pt x="3324" y="1872"/>
                </a:cubicBezTo>
                <a:cubicBezTo>
                  <a:pt x="3324" y="1802"/>
                  <a:pt x="3298" y="1737"/>
                  <a:pt x="3255" y="1687"/>
                </a:cubicBezTo>
                <a:close/>
              </a:path>
            </a:pathLst>
          </a:custGeom>
          <a:solidFill>
            <a:srgbClr val="A35B0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261553" y="3916703"/>
            <a:ext cx="453996" cy="542724"/>
            <a:chOff x="204788" y="5011738"/>
            <a:chExt cx="487363" cy="582613"/>
          </a:xfrm>
          <a:solidFill>
            <a:schemeClr val="bg1"/>
          </a:solidFill>
        </p:grpSpPr>
        <p:sp>
          <p:nvSpPr>
            <p:cNvPr id="24" name="PA_任意多边形 21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204788" y="5011738"/>
              <a:ext cx="487363" cy="188913"/>
            </a:xfrm>
            <a:custGeom>
              <a:avLst/>
              <a:gdLst>
                <a:gd name="T0" fmla="*/ 122 w 128"/>
                <a:gd name="T1" fmla="*/ 27 h 50"/>
                <a:gd name="T2" fmla="*/ 91 w 128"/>
                <a:gd name="T3" fmla="*/ 27 h 50"/>
                <a:gd name="T4" fmla="*/ 91 w 128"/>
                <a:gd name="T5" fmla="*/ 7 h 50"/>
                <a:gd name="T6" fmla="*/ 84 w 128"/>
                <a:gd name="T7" fmla="*/ 0 h 50"/>
                <a:gd name="T8" fmla="*/ 43 w 128"/>
                <a:gd name="T9" fmla="*/ 0 h 50"/>
                <a:gd name="T10" fmla="*/ 36 w 128"/>
                <a:gd name="T11" fmla="*/ 7 h 50"/>
                <a:gd name="T12" fmla="*/ 36 w 128"/>
                <a:gd name="T13" fmla="*/ 27 h 50"/>
                <a:gd name="T14" fmla="*/ 6 w 128"/>
                <a:gd name="T15" fmla="*/ 27 h 50"/>
                <a:gd name="T16" fmla="*/ 0 w 128"/>
                <a:gd name="T17" fmla="*/ 33 h 50"/>
                <a:gd name="T18" fmla="*/ 0 w 128"/>
                <a:gd name="T19" fmla="*/ 44 h 50"/>
                <a:gd name="T20" fmla="*/ 6 w 128"/>
                <a:gd name="T21" fmla="*/ 50 h 50"/>
                <a:gd name="T22" fmla="*/ 122 w 128"/>
                <a:gd name="T23" fmla="*/ 50 h 50"/>
                <a:gd name="T24" fmla="*/ 128 w 128"/>
                <a:gd name="T25" fmla="*/ 44 h 50"/>
                <a:gd name="T26" fmla="*/ 128 w 128"/>
                <a:gd name="T27" fmla="*/ 33 h 50"/>
                <a:gd name="T28" fmla="*/ 122 w 128"/>
                <a:gd name="T29" fmla="*/ 27 h 50"/>
                <a:gd name="T30" fmla="*/ 45 w 128"/>
                <a:gd name="T31" fmla="*/ 9 h 50"/>
                <a:gd name="T32" fmla="*/ 82 w 128"/>
                <a:gd name="T33" fmla="*/ 9 h 50"/>
                <a:gd name="T34" fmla="*/ 82 w 128"/>
                <a:gd name="T35" fmla="*/ 27 h 50"/>
                <a:gd name="T36" fmla="*/ 45 w 128"/>
                <a:gd name="T37" fmla="*/ 27 h 50"/>
                <a:gd name="T38" fmla="*/ 45 w 128"/>
                <a:gd name="T39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50">
                  <a:moveTo>
                    <a:pt x="122" y="27"/>
                  </a:moveTo>
                  <a:cubicBezTo>
                    <a:pt x="91" y="27"/>
                    <a:pt x="91" y="27"/>
                    <a:pt x="91" y="2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3"/>
                    <a:pt x="88" y="0"/>
                    <a:pt x="8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9" y="0"/>
                    <a:pt x="36" y="3"/>
                    <a:pt x="36" y="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2" y="27"/>
                    <a:pt x="0" y="30"/>
                    <a:pt x="0" y="3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2" y="50"/>
                    <a:pt x="6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5" y="50"/>
                    <a:pt x="128" y="48"/>
                    <a:pt x="128" y="44"/>
                  </a:cubicBezTo>
                  <a:cubicBezTo>
                    <a:pt x="128" y="33"/>
                    <a:pt x="128" y="33"/>
                    <a:pt x="128" y="33"/>
                  </a:cubicBezTo>
                  <a:cubicBezTo>
                    <a:pt x="128" y="30"/>
                    <a:pt x="125" y="27"/>
                    <a:pt x="122" y="27"/>
                  </a:cubicBezTo>
                  <a:close/>
                  <a:moveTo>
                    <a:pt x="45" y="9"/>
                  </a:moveTo>
                  <a:cubicBezTo>
                    <a:pt x="82" y="9"/>
                    <a:pt x="82" y="9"/>
                    <a:pt x="82" y="9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45" y="27"/>
                    <a:pt x="45" y="27"/>
                    <a:pt x="45" y="27"/>
                  </a:cubicBezTo>
                  <a:lnTo>
                    <a:pt x="4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PA_任意多边形 22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249238" y="5233988"/>
              <a:ext cx="393700" cy="360363"/>
            </a:xfrm>
            <a:custGeom>
              <a:avLst/>
              <a:gdLst>
                <a:gd name="T0" fmla="*/ 0 w 103"/>
                <a:gd name="T1" fmla="*/ 90 h 96"/>
                <a:gd name="T2" fmla="*/ 6 w 103"/>
                <a:gd name="T3" fmla="*/ 96 h 96"/>
                <a:gd name="T4" fmla="*/ 97 w 103"/>
                <a:gd name="T5" fmla="*/ 96 h 96"/>
                <a:gd name="T6" fmla="*/ 103 w 103"/>
                <a:gd name="T7" fmla="*/ 90 h 96"/>
                <a:gd name="T8" fmla="*/ 103 w 103"/>
                <a:gd name="T9" fmla="*/ 0 h 96"/>
                <a:gd name="T10" fmla="*/ 0 w 103"/>
                <a:gd name="T11" fmla="*/ 0 h 96"/>
                <a:gd name="T12" fmla="*/ 0 w 103"/>
                <a:gd name="T13" fmla="*/ 90 h 96"/>
                <a:gd name="T14" fmla="*/ 77 w 103"/>
                <a:gd name="T15" fmla="*/ 14 h 96"/>
                <a:gd name="T16" fmla="*/ 81 w 103"/>
                <a:gd name="T17" fmla="*/ 9 h 96"/>
                <a:gd name="T18" fmla="*/ 85 w 103"/>
                <a:gd name="T19" fmla="*/ 14 h 96"/>
                <a:gd name="T20" fmla="*/ 85 w 103"/>
                <a:gd name="T21" fmla="*/ 82 h 96"/>
                <a:gd name="T22" fmla="*/ 81 w 103"/>
                <a:gd name="T23" fmla="*/ 86 h 96"/>
                <a:gd name="T24" fmla="*/ 77 w 103"/>
                <a:gd name="T25" fmla="*/ 82 h 96"/>
                <a:gd name="T26" fmla="*/ 77 w 103"/>
                <a:gd name="T27" fmla="*/ 14 h 96"/>
                <a:gd name="T28" fmla="*/ 47 w 103"/>
                <a:gd name="T29" fmla="*/ 14 h 96"/>
                <a:gd name="T30" fmla="*/ 52 w 103"/>
                <a:gd name="T31" fmla="*/ 9 h 96"/>
                <a:gd name="T32" fmla="*/ 56 w 103"/>
                <a:gd name="T33" fmla="*/ 14 h 96"/>
                <a:gd name="T34" fmla="*/ 56 w 103"/>
                <a:gd name="T35" fmla="*/ 82 h 96"/>
                <a:gd name="T36" fmla="*/ 52 w 103"/>
                <a:gd name="T37" fmla="*/ 86 h 96"/>
                <a:gd name="T38" fmla="*/ 47 w 103"/>
                <a:gd name="T39" fmla="*/ 82 h 96"/>
                <a:gd name="T40" fmla="*/ 47 w 103"/>
                <a:gd name="T41" fmla="*/ 14 h 96"/>
                <a:gd name="T42" fmla="*/ 18 w 103"/>
                <a:gd name="T43" fmla="*/ 14 h 96"/>
                <a:gd name="T44" fmla="*/ 22 w 103"/>
                <a:gd name="T45" fmla="*/ 9 h 96"/>
                <a:gd name="T46" fmla="*/ 27 w 103"/>
                <a:gd name="T47" fmla="*/ 14 h 96"/>
                <a:gd name="T48" fmla="*/ 27 w 103"/>
                <a:gd name="T49" fmla="*/ 82 h 96"/>
                <a:gd name="T50" fmla="*/ 22 w 103"/>
                <a:gd name="T51" fmla="*/ 86 h 96"/>
                <a:gd name="T52" fmla="*/ 18 w 103"/>
                <a:gd name="T53" fmla="*/ 82 h 96"/>
                <a:gd name="T54" fmla="*/ 18 w 103"/>
                <a:gd name="T55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96">
                  <a:moveTo>
                    <a:pt x="0" y="90"/>
                  </a:moveTo>
                  <a:cubicBezTo>
                    <a:pt x="0" y="94"/>
                    <a:pt x="3" y="96"/>
                    <a:pt x="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101" y="96"/>
                    <a:pt x="103" y="94"/>
                    <a:pt x="103" y="9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0"/>
                  </a:lnTo>
                  <a:close/>
                  <a:moveTo>
                    <a:pt x="77" y="14"/>
                  </a:moveTo>
                  <a:cubicBezTo>
                    <a:pt x="77" y="11"/>
                    <a:pt x="79" y="9"/>
                    <a:pt x="81" y="9"/>
                  </a:cubicBezTo>
                  <a:cubicBezTo>
                    <a:pt x="83" y="9"/>
                    <a:pt x="85" y="11"/>
                    <a:pt x="85" y="14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4"/>
                    <a:pt x="83" y="86"/>
                    <a:pt x="81" y="86"/>
                  </a:cubicBezTo>
                  <a:cubicBezTo>
                    <a:pt x="79" y="86"/>
                    <a:pt x="77" y="84"/>
                    <a:pt x="77" y="82"/>
                  </a:cubicBezTo>
                  <a:lnTo>
                    <a:pt x="77" y="14"/>
                  </a:lnTo>
                  <a:close/>
                  <a:moveTo>
                    <a:pt x="47" y="14"/>
                  </a:moveTo>
                  <a:cubicBezTo>
                    <a:pt x="47" y="11"/>
                    <a:pt x="49" y="9"/>
                    <a:pt x="52" y="9"/>
                  </a:cubicBezTo>
                  <a:cubicBezTo>
                    <a:pt x="54" y="9"/>
                    <a:pt x="56" y="11"/>
                    <a:pt x="56" y="14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4"/>
                    <a:pt x="54" y="86"/>
                    <a:pt x="52" y="86"/>
                  </a:cubicBezTo>
                  <a:cubicBezTo>
                    <a:pt x="49" y="86"/>
                    <a:pt x="47" y="84"/>
                    <a:pt x="47" y="82"/>
                  </a:cubicBezTo>
                  <a:lnTo>
                    <a:pt x="47" y="14"/>
                  </a:lnTo>
                  <a:close/>
                  <a:moveTo>
                    <a:pt x="18" y="14"/>
                  </a:moveTo>
                  <a:cubicBezTo>
                    <a:pt x="18" y="11"/>
                    <a:pt x="20" y="9"/>
                    <a:pt x="22" y="9"/>
                  </a:cubicBezTo>
                  <a:cubicBezTo>
                    <a:pt x="25" y="9"/>
                    <a:pt x="27" y="11"/>
                    <a:pt x="27" y="14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4"/>
                    <a:pt x="25" y="86"/>
                    <a:pt x="22" y="86"/>
                  </a:cubicBezTo>
                  <a:cubicBezTo>
                    <a:pt x="20" y="86"/>
                    <a:pt x="18" y="84"/>
                    <a:pt x="18" y="82"/>
                  </a:cubicBezTo>
                  <a:lnTo>
                    <a:pt x="18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PA_任意多边形 9"/>
          <p:cNvSpPr/>
          <p:nvPr>
            <p:custDataLst>
              <p:tags r:id="rId15"/>
            </p:custDataLst>
          </p:nvPr>
        </p:nvSpPr>
        <p:spPr bwMode="auto">
          <a:xfrm>
            <a:off x="7956905" y="2904581"/>
            <a:ext cx="2253896" cy="1476520"/>
          </a:xfrm>
          <a:custGeom>
            <a:avLst/>
            <a:gdLst>
              <a:gd name="T0" fmla="*/ 3256 w 3324"/>
              <a:gd name="T1" fmla="*/ 470 h 2157"/>
              <a:gd name="T2" fmla="*/ 1880 w 3324"/>
              <a:gd name="T3" fmla="*/ 2056 h 2157"/>
              <a:gd name="T4" fmla="*/ 1880 w 3324"/>
              <a:gd name="T5" fmla="*/ 2056 h 2157"/>
              <a:gd name="T6" fmla="*/ 1663 w 3324"/>
              <a:gd name="T7" fmla="*/ 2157 h 2157"/>
              <a:gd name="T8" fmla="*/ 1451 w 3324"/>
              <a:gd name="T9" fmla="*/ 2062 h 2157"/>
              <a:gd name="T10" fmla="*/ 1450 w 3324"/>
              <a:gd name="T11" fmla="*/ 2062 h 2157"/>
              <a:gd name="T12" fmla="*/ 83 w 3324"/>
              <a:gd name="T13" fmla="*/ 485 h 2157"/>
              <a:gd name="T14" fmla="*/ 0 w 3324"/>
              <a:gd name="T15" fmla="*/ 284 h 2157"/>
              <a:gd name="T16" fmla="*/ 283 w 3324"/>
              <a:gd name="T17" fmla="*/ 0 h 2157"/>
              <a:gd name="T18" fmla="*/ 283 w 3324"/>
              <a:gd name="T19" fmla="*/ 0 h 2157"/>
              <a:gd name="T20" fmla="*/ 284 w 3324"/>
              <a:gd name="T21" fmla="*/ 0 h 2157"/>
              <a:gd name="T22" fmla="*/ 3039 w 3324"/>
              <a:gd name="T23" fmla="*/ 0 h 2157"/>
              <a:gd name="T24" fmla="*/ 3039 w 3324"/>
              <a:gd name="T25" fmla="*/ 0 h 2157"/>
              <a:gd name="T26" fmla="*/ 3040 w 3324"/>
              <a:gd name="T27" fmla="*/ 0 h 2157"/>
              <a:gd name="T28" fmla="*/ 3324 w 3324"/>
              <a:gd name="T29" fmla="*/ 284 h 2157"/>
              <a:gd name="T30" fmla="*/ 3256 w 3324"/>
              <a:gd name="T31" fmla="*/ 470 h 2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24" h="2157">
                <a:moveTo>
                  <a:pt x="3256" y="470"/>
                </a:moveTo>
                <a:lnTo>
                  <a:pt x="1880" y="2056"/>
                </a:lnTo>
                <a:lnTo>
                  <a:pt x="1880" y="2056"/>
                </a:lnTo>
                <a:cubicBezTo>
                  <a:pt x="1828" y="2118"/>
                  <a:pt x="1750" y="2157"/>
                  <a:pt x="1663" y="2157"/>
                </a:cubicBezTo>
                <a:cubicBezTo>
                  <a:pt x="1578" y="2157"/>
                  <a:pt x="1503" y="2120"/>
                  <a:pt x="1451" y="2062"/>
                </a:cubicBezTo>
                <a:lnTo>
                  <a:pt x="1450" y="2062"/>
                </a:lnTo>
                <a:lnTo>
                  <a:pt x="83" y="485"/>
                </a:lnTo>
                <a:cubicBezTo>
                  <a:pt x="32" y="433"/>
                  <a:pt x="0" y="363"/>
                  <a:pt x="0" y="284"/>
                </a:cubicBezTo>
                <a:cubicBezTo>
                  <a:pt x="0" y="128"/>
                  <a:pt x="127" y="1"/>
                  <a:pt x="283" y="0"/>
                </a:cubicBezTo>
                <a:lnTo>
                  <a:pt x="283" y="0"/>
                </a:lnTo>
                <a:lnTo>
                  <a:pt x="284" y="0"/>
                </a:lnTo>
                <a:lnTo>
                  <a:pt x="3039" y="0"/>
                </a:lnTo>
                <a:lnTo>
                  <a:pt x="3039" y="0"/>
                </a:lnTo>
                <a:lnTo>
                  <a:pt x="3040" y="0"/>
                </a:lnTo>
                <a:cubicBezTo>
                  <a:pt x="3197" y="0"/>
                  <a:pt x="3324" y="127"/>
                  <a:pt x="3324" y="284"/>
                </a:cubicBezTo>
                <a:cubicBezTo>
                  <a:pt x="3324" y="355"/>
                  <a:pt x="3299" y="420"/>
                  <a:pt x="3256" y="470"/>
                </a:cubicBezTo>
                <a:close/>
              </a:path>
            </a:pathLst>
          </a:custGeom>
          <a:solidFill>
            <a:srgbClr val="A35B0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PA_任意多边形 65"/>
          <p:cNvSpPr/>
          <p:nvPr>
            <p:custDataLst>
              <p:tags r:id="rId16"/>
            </p:custDataLst>
          </p:nvPr>
        </p:nvSpPr>
        <p:spPr bwMode="auto">
          <a:xfrm>
            <a:off x="8673306" y="3107031"/>
            <a:ext cx="821094" cy="615184"/>
          </a:xfrm>
          <a:custGeom>
            <a:avLst/>
            <a:gdLst>
              <a:gd name="connsiteX0" fmla="*/ 662169 w 1067906"/>
              <a:gd name="connsiteY0" fmla="*/ 549275 h 800100"/>
              <a:gd name="connsiteX1" fmla="*/ 979485 w 1067906"/>
              <a:gd name="connsiteY1" fmla="*/ 549275 h 800100"/>
              <a:gd name="connsiteX2" fmla="*/ 1014373 w 1067906"/>
              <a:gd name="connsiteY2" fmla="*/ 569208 h 800100"/>
              <a:gd name="connsiteX3" fmla="*/ 1067536 w 1067906"/>
              <a:gd name="connsiteY3" fmla="*/ 773523 h 800100"/>
              <a:gd name="connsiteX4" fmla="*/ 1045939 w 1067906"/>
              <a:gd name="connsiteY4" fmla="*/ 800100 h 800100"/>
              <a:gd name="connsiteX5" fmla="*/ 597377 w 1067906"/>
              <a:gd name="connsiteY5" fmla="*/ 800100 h 800100"/>
              <a:gd name="connsiteX6" fmla="*/ 577441 w 1067906"/>
              <a:gd name="connsiteY6" fmla="*/ 771862 h 800100"/>
              <a:gd name="connsiteX7" fmla="*/ 628943 w 1067906"/>
              <a:gd name="connsiteY7" fmla="*/ 572530 h 800100"/>
              <a:gd name="connsiteX8" fmla="*/ 662169 w 1067906"/>
              <a:gd name="connsiteY8" fmla="*/ 549275 h 800100"/>
              <a:gd name="connsiteX9" fmla="*/ 85906 w 1067906"/>
              <a:gd name="connsiteY9" fmla="*/ 549275 h 800100"/>
              <a:gd name="connsiteX10" fmla="*/ 403222 w 1067906"/>
              <a:gd name="connsiteY10" fmla="*/ 549275 h 800100"/>
              <a:gd name="connsiteX11" fmla="*/ 438110 w 1067906"/>
              <a:gd name="connsiteY11" fmla="*/ 569208 h 800100"/>
              <a:gd name="connsiteX12" fmla="*/ 491273 w 1067906"/>
              <a:gd name="connsiteY12" fmla="*/ 773523 h 800100"/>
              <a:gd name="connsiteX13" fmla="*/ 469676 w 1067906"/>
              <a:gd name="connsiteY13" fmla="*/ 800100 h 800100"/>
              <a:gd name="connsiteX14" fmla="*/ 21114 w 1067906"/>
              <a:gd name="connsiteY14" fmla="*/ 800100 h 800100"/>
              <a:gd name="connsiteX15" fmla="*/ 1178 w 1067906"/>
              <a:gd name="connsiteY15" fmla="*/ 771862 h 800100"/>
              <a:gd name="connsiteX16" fmla="*/ 52680 w 1067906"/>
              <a:gd name="connsiteY16" fmla="*/ 572530 h 800100"/>
              <a:gd name="connsiteX17" fmla="*/ 85906 w 1067906"/>
              <a:gd name="connsiteY17" fmla="*/ 549275 h 800100"/>
              <a:gd name="connsiteX18" fmla="*/ 891545 w 1067906"/>
              <a:gd name="connsiteY18" fmla="*/ 334962 h 800100"/>
              <a:gd name="connsiteX19" fmla="*/ 905833 w 1067906"/>
              <a:gd name="connsiteY19" fmla="*/ 422275 h 800100"/>
              <a:gd name="connsiteX20" fmla="*/ 994733 w 1067906"/>
              <a:gd name="connsiteY20" fmla="*/ 438150 h 800100"/>
              <a:gd name="connsiteX21" fmla="*/ 905833 w 1067906"/>
              <a:gd name="connsiteY21" fmla="*/ 454025 h 800100"/>
              <a:gd name="connsiteX22" fmla="*/ 891545 w 1067906"/>
              <a:gd name="connsiteY22" fmla="*/ 542925 h 800100"/>
              <a:gd name="connsiteX23" fmla="*/ 877258 w 1067906"/>
              <a:gd name="connsiteY23" fmla="*/ 454025 h 800100"/>
              <a:gd name="connsiteX24" fmla="*/ 786770 w 1067906"/>
              <a:gd name="connsiteY24" fmla="*/ 438150 h 800100"/>
              <a:gd name="connsiteX25" fmla="*/ 875670 w 1067906"/>
              <a:gd name="connsiteY25" fmla="*/ 422275 h 800100"/>
              <a:gd name="connsiteX26" fmla="*/ 346257 w 1067906"/>
              <a:gd name="connsiteY26" fmla="*/ 247650 h 800100"/>
              <a:gd name="connsiteX27" fmla="*/ 663573 w 1067906"/>
              <a:gd name="connsiteY27" fmla="*/ 247650 h 800100"/>
              <a:gd name="connsiteX28" fmla="*/ 698461 w 1067906"/>
              <a:gd name="connsiteY28" fmla="*/ 267583 h 800100"/>
              <a:gd name="connsiteX29" fmla="*/ 751624 w 1067906"/>
              <a:gd name="connsiteY29" fmla="*/ 471897 h 800100"/>
              <a:gd name="connsiteX30" fmla="*/ 730027 w 1067906"/>
              <a:gd name="connsiteY30" fmla="*/ 498475 h 800100"/>
              <a:gd name="connsiteX31" fmla="*/ 281465 w 1067906"/>
              <a:gd name="connsiteY31" fmla="*/ 498475 h 800100"/>
              <a:gd name="connsiteX32" fmla="*/ 261529 w 1067906"/>
              <a:gd name="connsiteY32" fmla="*/ 470236 h 800100"/>
              <a:gd name="connsiteX33" fmla="*/ 313031 w 1067906"/>
              <a:gd name="connsiteY33" fmla="*/ 270905 h 800100"/>
              <a:gd name="connsiteX34" fmla="*/ 346257 w 1067906"/>
              <a:gd name="connsiteY34" fmla="*/ 247650 h 800100"/>
              <a:gd name="connsiteX35" fmla="*/ 283533 w 1067906"/>
              <a:gd name="connsiteY35" fmla="*/ 76200 h 800100"/>
              <a:gd name="connsiteX36" fmla="*/ 299408 w 1067906"/>
              <a:gd name="connsiteY36" fmla="*/ 165100 h 800100"/>
              <a:gd name="connsiteX37" fmla="*/ 388308 w 1067906"/>
              <a:gd name="connsiteY37" fmla="*/ 179388 h 800100"/>
              <a:gd name="connsiteX38" fmla="*/ 299408 w 1067906"/>
              <a:gd name="connsiteY38" fmla="*/ 195263 h 800100"/>
              <a:gd name="connsiteX39" fmla="*/ 283533 w 1067906"/>
              <a:gd name="connsiteY39" fmla="*/ 284163 h 800100"/>
              <a:gd name="connsiteX40" fmla="*/ 269245 w 1067906"/>
              <a:gd name="connsiteY40" fmla="*/ 196850 h 800100"/>
              <a:gd name="connsiteX41" fmla="*/ 180345 w 1067906"/>
              <a:gd name="connsiteY41" fmla="*/ 179388 h 800100"/>
              <a:gd name="connsiteX42" fmla="*/ 269245 w 1067906"/>
              <a:gd name="connsiteY42" fmla="*/ 165100 h 800100"/>
              <a:gd name="connsiteX43" fmla="*/ 769307 w 1067906"/>
              <a:gd name="connsiteY43" fmla="*/ 0 h 800100"/>
              <a:gd name="connsiteX44" fmla="*/ 783594 w 1067906"/>
              <a:gd name="connsiteY44" fmla="*/ 88900 h 800100"/>
              <a:gd name="connsiteX45" fmla="*/ 870907 w 1067906"/>
              <a:gd name="connsiteY45" fmla="*/ 103188 h 800100"/>
              <a:gd name="connsiteX46" fmla="*/ 783594 w 1067906"/>
              <a:gd name="connsiteY46" fmla="*/ 120650 h 800100"/>
              <a:gd name="connsiteX47" fmla="*/ 769307 w 1067906"/>
              <a:gd name="connsiteY47" fmla="*/ 207963 h 800100"/>
              <a:gd name="connsiteX48" fmla="*/ 751844 w 1067906"/>
              <a:gd name="connsiteY48" fmla="*/ 120650 h 800100"/>
              <a:gd name="connsiteX49" fmla="*/ 664532 w 1067906"/>
              <a:gd name="connsiteY49" fmla="*/ 103188 h 800100"/>
              <a:gd name="connsiteX50" fmla="*/ 751844 w 1067906"/>
              <a:gd name="connsiteY50" fmla="*/ 889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67906" h="800100">
                <a:moveTo>
                  <a:pt x="662169" y="549275"/>
                </a:moveTo>
                <a:cubicBezTo>
                  <a:pt x="705364" y="549275"/>
                  <a:pt x="904725" y="549275"/>
                  <a:pt x="979485" y="549275"/>
                </a:cubicBezTo>
                <a:cubicBezTo>
                  <a:pt x="1007728" y="549275"/>
                  <a:pt x="1014373" y="569208"/>
                  <a:pt x="1014373" y="569208"/>
                </a:cubicBezTo>
                <a:cubicBezTo>
                  <a:pt x="1014373" y="569208"/>
                  <a:pt x="1014373" y="569208"/>
                  <a:pt x="1067536" y="773523"/>
                </a:cubicBezTo>
                <a:cubicBezTo>
                  <a:pt x="1067536" y="773523"/>
                  <a:pt x="1072520" y="800100"/>
                  <a:pt x="1045939" y="800100"/>
                </a:cubicBezTo>
                <a:cubicBezTo>
                  <a:pt x="944597" y="800100"/>
                  <a:pt x="612329" y="800100"/>
                  <a:pt x="597377" y="800100"/>
                </a:cubicBezTo>
                <a:cubicBezTo>
                  <a:pt x="584086" y="800100"/>
                  <a:pt x="572457" y="788472"/>
                  <a:pt x="577441" y="771862"/>
                </a:cubicBezTo>
                <a:cubicBezTo>
                  <a:pt x="580764" y="755251"/>
                  <a:pt x="628943" y="572530"/>
                  <a:pt x="628943" y="572530"/>
                </a:cubicBezTo>
                <a:cubicBezTo>
                  <a:pt x="628943" y="572530"/>
                  <a:pt x="633927" y="549275"/>
                  <a:pt x="662169" y="549275"/>
                </a:cubicBezTo>
                <a:close/>
                <a:moveTo>
                  <a:pt x="85906" y="549275"/>
                </a:moveTo>
                <a:cubicBezTo>
                  <a:pt x="129101" y="549275"/>
                  <a:pt x="328462" y="549275"/>
                  <a:pt x="403222" y="549275"/>
                </a:cubicBezTo>
                <a:cubicBezTo>
                  <a:pt x="431465" y="549275"/>
                  <a:pt x="438110" y="569208"/>
                  <a:pt x="438110" y="569208"/>
                </a:cubicBezTo>
                <a:lnTo>
                  <a:pt x="491273" y="773523"/>
                </a:lnTo>
                <a:cubicBezTo>
                  <a:pt x="491273" y="773523"/>
                  <a:pt x="496257" y="800100"/>
                  <a:pt x="469676" y="800100"/>
                </a:cubicBezTo>
                <a:cubicBezTo>
                  <a:pt x="368334" y="800100"/>
                  <a:pt x="36066" y="800100"/>
                  <a:pt x="21114" y="800100"/>
                </a:cubicBezTo>
                <a:cubicBezTo>
                  <a:pt x="7823" y="800100"/>
                  <a:pt x="-3806" y="788472"/>
                  <a:pt x="1178" y="771862"/>
                </a:cubicBezTo>
                <a:cubicBezTo>
                  <a:pt x="4501" y="755251"/>
                  <a:pt x="52680" y="572530"/>
                  <a:pt x="52680" y="572530"/>
                </a:cubicBezTo>
                <a:cubicBezTo>
                  <a:pt x="52680" y="572530"/>
                  <a:pt x="57664" y="549275"/>
                  <a:pt x="85906" y="549275"/>
                </a:cubicBezTo>
                <a:close/>
                <a:moveTo>
                  <a:pt x="891545" y="334962"/>
                </a:moveTo>
                <a:lnTo>
                  <a:pt x="905833" y="422275"/>
                </a:lnTo>
                <a:lnTo>
                  <a:pt x="994733" y="438150"/>
                </a:lnTo>
                <a:lnTo>
                  <a:pt x="905833" y="454025"/>
                </a:lnTo>
                <a:lnTo>
                  <a:pt x="891545" y="542925"/>
                </a:lnTo>
                <a:lnTo>
                  <a:pt x="877258" y="454025"/>
                </a:lnTo>
                <a:lnTo>
                  <a:pt x="786770" y="438150"/>
                </a:lnTo>
                <a:lnTo>
                  <a:pt x="875670" y="422275"/>
                </a:lnTo>
                <a:close/>
                <a:moveTo>
                  <a:pt x="346257" y="247650"/>
                </a:moveTo>
                <a:cubicBezTo>
                  <a:pt x="389452" y="247650"/>
                  <a:pt x="588813" y="247650"/>
                  <a:pt x="663573" y="247650"/>
                </a:cubicBezTo>
                <a:cubicBezTo>
                  <a:pt x="691816" y="247650"/>
                  <a:pt x="698461" y="267583"/>
                  <a:pt x="698461" y="267583"/>
                </a:cubicBezTo>
                <a:cubicBezTo>
                  <a:pt x="698461" y="267583"/>
                  <a:pt x="698461" y="267583"/>
                  <a:pt x="751624" y="471897"/>
                </a:cubicBezTo>
                <a:cubicBezTo>
                  <a:pt x="751624" y="471897"/>
                  <a:pt x="756608" y="498475"/>
                  <a:pt x="730027" y="498475"/>
                </a:cubicBezTo>
                <a:cubicBezTo>
                  <a:pt x="628685" y="498475"/>
                  <a:pt x="296417" y="498475"/>
                  <a:pt x="281465" y="498475"/>
                </a:cubicBezTo>
                <a:cubicBezTo>
                  <a:pt x="268174" y="498475"/>
                  <a:pt x="256545" y="486847"/>
                  <a:pt x="261529" y="470236"/>
                </a:cubicBezTo>
                <a:cubicBezTo>
                  <a:pt x="264852" y="453625"/>
                  <a:pt x="313031" y="270905"/>
                  <a:pt x="313031" y="270905"/>
                </a:cubicBezTo>
                <a:cubicBezTo>
                  <a:pt x="313031" y="270905"/>
                  <a:pt x="318015" y="247650"/>
                  <a:pt x="346257" y="247650"/>
                </a:cubicBezTo>
                <a:close/>
                <a:moveTo>
                  <a:pt x="283533" y="76200"/>
                </a:moveTo>
                <a:lnTo>
                  <a:pt x="299408" y="165100"/>
                </a:lnTo>
                <a:lnTo>
                  <a:pt x="388308" y="179388"/>
                </a:lnTo>
                <a:lnTo>
                  <a:pt x="299408" y="195263"/>
                </a:lnTo>
                <a:lnTo>
                  <a:pt x="283533" y="284163"/>
                </a:lnTo>
                <a:lnTo>
                  <a:pt x="269245" y="196850"/>
                </a:lnTo>
                <a:lnTo>
                  <a:pt x="180345" y="179388"/>
                </a:lnTo>
                <a:lnTo>
                  <a:pt x="269245" y="165100"/>
                </a:lnTo>
                <a:close/>
                <a:moveTo>
                  <a:pt x="769307" y="0"/>
                </a:moveTo>
                <a:lnTo>
                  <a:pt x="783594" y="88900"/>
                </a:lnTo>
                <a:lnTo>
                  <a:pt x="870907" y="103188"/>
                </a:lnTo>
                <a:lnTo>
                  <a:pt x="783594" y="120650"/>
                </a:lnTo>
                <a:lnTo>
                  <a:pt x="769307" y="207963"/>
                </a:lnTo>
                <a:lnTo>
                  <a:pt x="751844" y="120650"/>
                </a:lnTo>
                <a:lnTo>
                  <a:pt x="664532" y="103188"/>
                </a:lnTo>
                <a:lnTo>
                  <a:pt x="751844" y="889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24688" y="1810646"/>
            <a:ext cx="2801722" cy="1135358"/>
            <a:chOff x="1626835" y="2349127"/>
            <a:chExt cx="2492110" cy="1009892"/>
          </a:xfrm>
        </p:grpSpPr>
        <p:sp>
          <p:nvSpPr>
            <p:cNvPr id="29" name="文本框 2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79207" y="4846457"/>
            <a:ext cx="2801722" cy="1135358"/>
            <a:chOff x="1626835" y="2349127"/>
            <a:chExt cx="2492110" cy="1009892"/>
          </a:xfrm>
        </p:grpSpPr>
        <p:sp>
          <p:nvSpPr>
            <p:cNvPr id="32" name="文本框 3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35064" y="4846457"/>
            <a:ext cx="2801722" cy="1135358"/>
            <a:chOff x="1626835" y="2349127"/>
            <a:chExt cx="2492110" cy="1009892"/>
          </a:xfrm>
        </p:grpSpPr>
        <p:sp>
          <p:nvSpPr>
            <p:cNvPr id="35" name="文本框 3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739544" y="1842170"/>
            <a:ext cx="2801722" cy="1135358"/>
            <a:chOff x="1626835" y="2349127"/>
            <a:chExt cx="2492110" cy="1009892"/>
          </a:xfrm>
        </p:grpSpPr>
        <p:sp>
          <p:nvSpPr>
            <p:cNvPr id="38" name="文本框 37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83718" y="1789647"/>
            <a:ext cx="2801722" cy="1135358"/>
            <a:chOff x="1626835" y="2349127"/>
            <a:chExt cx="2492110" cy="1009892"/>
          </a:xfrm>
        </p:grpSpPr>
        <p:sp>
          <p:nvSpPr>
            <p:cNvPr id="41" name="文本框 40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毕业"/>
          <p:cNvPicPr>
            <a:picLocks noChangeAspect="1"/>
          </p:cNvPicPr>
          <p:nvPr/>
        </p:nvPicPr>
        <p:blipFill>
          <a:blip r:embed="rId1"/>
          <a:srcRect b="24749"/>
          <a:stretch>
            <a:fillRect/>
          </a:stretch>
        </p:blipFill>
        <p:spPr>
          <a:xfrm>
            <a:off x="0" y="-31115"/>
            <a:ext cx="12205970" cy="688911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638650" y="1800598"/>
            <a:ext cx="35866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</a:t>
            </a:r>
            <a:r>
              <a:rPr lang="zh-CN" altLang="en-US" sz="6600" b="1" dirty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书本</a:t>
            </a:r>
            <a:endParaRPr lang="zh-CN" altLang="en-US" sz="6600" b="1" dirty="0">
              <a:solidFill>
                <a:srgbClr val="B97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71343" y="3044185"/>
            <a:ext cx="5037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B9721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毕业论文答辩模板</a:t>
            </a:r>
            <a:endParaRPr lang="zh-CN" altLang="en-US" sz="4400" b="1" dirty="0" smtClean="0">
              <a:solidFill>
                <a:srgbClr val="B9721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9" b="40047"/>
          <a:stretch>
            <a:fillRect/>
          </a:stretch>
        </p:blipFill>
        <p:spPr>
          <a:xfrm>
            <a:off x="-1860550" y="678815"/>
            <a:ext cx="9015730" cy="617918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1583670" y="4103370"/>
            <a:ext cx="0" cy="1593850"/>
          </a:xfrm>
          <a:prstGeom prst="line">
            <a:avLst/>
          </a:prstGeom>
          <a:ln w="38100">
            <a:solidFill>
              <a:srgbClr val="E6B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971540" y="3860800"/>
            <a:ext cx="53016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most precious thing in life is time. Life, the most brilliant than career. The happiest thing in life is to struggle </a:t>
            </a: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0502265" y="5205095"/>
            <a:ext cx="447040" cy="447040"/>
          </a:xfrm>
          <a:prstGeom prst="ellipse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582785" y="5205730"/>
            <a:ext cx="447040" cy="447040"/>
          </a:xfrm>
          <a:prstGeom prst="ellipse">
            <a:avLst/>
          </a:pr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973570" y="5160645"/>
            <a:ext cx="2041525" cy="53657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15" h="845">
                <a:moveTo>
                  <a:pt x="630" y="74"/>
                </a:moveTo>
                <a:cubicBezTo>
                  <a:pt x="437" y="74"/>
                  <a:pt x="281" y="230"/>
                  <a:pt x="281" y="423"/>
                </a:cubicBezTo>
                <a:cubicBezTo>
                  <a:pt x="281" y="615"/>
                  <a:pt x="437" y="771"/>
                  <a:pt x="630" y="771"/>
                </a:cubicBezTo>
                <a:lnTo>
                  <a:pt x="2585" y="771"/>
                </a:lnTo>
                <a:cubicBezTo>
                  <a:pt x="2777" y="771"/>
                  <a:pt x="2933" y="615"/>
                  <a:pt x="2933" y="423"/>
                </a:cubicBezTo>
                <a:cubicBezTo>
                  <a:pt x="2933" y="230"/>
                  <a:pt x="2777" y="74"/>
                  <a:pt x="2585" y="74"/>
                </a:cubicBezTo>
                <a:lnTo>
                  <a:pt x="630" y="74"/>
                </a:lnTo>
                <a:close/>
                <a:moveTo>
                  <a:pt x="423" y="0"/>
                </a:moveTo>
                <a:lnTo>
                  <a:pt x="2793" y="0"/>
                </a:lnTo>
                <a:cubicBezTo>
                  <a:pt x="3026" y="0"/>
                  <a:pt x="3215" y="189"/>
                  <a:pt x="3215" y="423"/>
                </a:cubicBezTo>
                <a:cubicBezTo>
                  <a:pt x="3215" y="656"/>
                  <a:pt x="3026" y="845"/>
                  <a:pt x="2793" y="845"/>
                </a:cubicBezTo>
                <a:lnTo>
                  <a:pt x="423" y="845"/>
                </a:lnTo>
                <a:cubicBezTo>
                  <a:pt x="189" y="845"/>
                  <a:pt x="0" y="656"/>
                  <a:pt x="0" y="423"/>
                </a:cubicBezTo>
                <a:cubicBezTo>
                  <a:pt x="0" y="189"/>
                  <a:pt x="189" y="0"/>
                  <a:pt x="423" y="0"/>
                </a:cubicBezTo>
                <a:close/>
              </a:path>
            </a:pathLst>
          </a:custGeom>
          <a:solidFill>
            <a:srgbClr val="CC86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273290" y="5275580"/>
            <a:ext cx="15868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汇报人：</a:t>
            </a:r>
            <a:r>
              <a:rPr lang="en-US" altLang="zh-CN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PPTCN</a:t>
            </a:r>
            <a:endParaRPr lang="en-US" altLang="zh-CN" sz="14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" y="4798060"/>
            <a:ext cx="2272665" cy="2272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4275</Words>
  <Application>WPS 演示</Application>
  <PresentationFormat>宽屏</PresentationFormat>
  <Paragraphs>233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53" baseType="lpstr">
      <vt:lpstr>Arial</vt:lpstr>
      <vt:lpstr>宋体</vt:lpstr>
      <vt:lpstr>Wingdings</vt:lpstr>
      <vt:lpstr>本墨绪圆-常规</vt:lpstr>
      <vt:lpstr>Arial Black</vt:lpstr>
      <vt:lpstr>创艺简细圆</vt:lpstr>
      <vt:lpstr>张海山锐线体2.0</vt:lpstr>
      <vt:lpstr>Kartika</vt:lpstr>
      <vt:lpstr>Century Gothic</vt:lpstr>
      <vt:lpstr>微软雅黑</vt:lpstr>
      <vt:lpstr>FontAwesome</vt:lpstr>
      <vt:lpstr>等线</vt:lpstr>
      <vt:lpstr>Arial Unicode MS</vt:lpstr>
      <vt:lpstr>等线 Light</vt:lpstr>
      <vt:lpstr>Calibri</vt:lpstr>
      <vt:lpstr>Segoe Print</vt:lpstr>
      <vt:lpstr>Arial</vt:lpstr>
      <vt:lpstr>Agency FB</vt:lpstr>
      <vt:lpstr>幼圆</vt:lpstr>
      <vt:lpstr>Trebuchet MS</vt:lpstr>
      <vt:lpstr>思源黑体 CN Light</vt:lpstr>
      <vt:lpstr>黑体</vt:lpstr>
      <vt:lpstr>思源宋体 CN</vt:lpstr>
      <vt:lpstr>兰米蹦君体</vt:lpstr>
      <vt:lpstr>字心坊萌喵体</vt:lpstr>
      <vt:lpstr>Arial Narrow</vt:lpstr>
      <vt:lpstr>Arial Unicode MS</vt:lpstr>
      <vt:lpstr>Lato Light</vt:lpstr>
      <vt:lpstr>Helvetica Neue Light</vt:lpstr>
      <vt:lpstr>MS PGothic</vt:lpstr>
      <vt:lpstr>Open Sans</vt:lpstr>
      <vt:lpstr>Open Sans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罗祉璇</cp:lastModifiedBy>
  <cp:revision>39</cp:revision>
  <dcterms:created xsi:type="dcterms:W3CDTF">2018-02-07T13:06:00Z</dcterms:created>
  <dcterms:modified xsi:type="dcterms:W3CDTF">2020-07-08T02:44:38Z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