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0" r:id="rId6"/>
    <p:sldId id="261" r:id="rId7"/>
    <p:sldId id="262" r:id="rId8"/>
    <p:sldId id="267" r:id="rId9"/>
    <p:sldId id="265" r:id="rId10"/>
    <p:sldId id="297" r:id="rId11"/>
    <p:sldId id="268" r:id="rId12"/>
    <p:sldId id="269" r:id="rId13"/>
    <p:sldId id="270" r:id="rId14"/>
    <p:sldId id="272" r:id="rId15"/>
    <p:sldId id="298" r:id="rId16"/>
    <p:sldId id="274" r:id="rId17"/>
    <p:sldId id="276" r:id="rId18"/>
    <p:sldId id="277" r:id="rId19"/>
    <p:sldId id="278" r:id="rId20"/>
    <p:sldId id="299" r:id="rId21"/>
    <p:sldId id="281" r:id="rId22"/>
    <p:sldId id="282" r:id="rId23"/>
    <p:sldId id="283" r:id="rId24"/>
    <p:sldId id="286" r:id="rId25"/>
    <p:sldId id="30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640" y="-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291694143700787"/>
          <c:y val="0.177069016189941"/>
          <c:w val="0.945830585629921"/>
          <c:h val="0.548032126382467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65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65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</c:ser>
        <c:dLbls>
          <c:showLegendKey val="1"/>
          <c:showVal val="1"/>
          <c:showCatName val="1"/>
          <c:showSerName val="1"/>
          <c:showPercent val="1"/>
          <c:showBubbleSize val="1"/>
        </c:dLbls>
        <c:axId val="275995264"/>
        <c:axId val="276542208"/>
      </c:scatterChart>
      <c:valAx>
        <c:axId val="275995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276542208"/>
        <c:crosses val="autoZero"/>
        <c:crossBetween val="midCat"/>
      </c:valAx>
      <c:valAx>
        <c:axId val="276542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275995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5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6" Type="http://schemas.microsoft.com/office/2007/relationships/media" Target="../media/audio1.wav"/><Relationship Id="rId5" Type="http://schemas.openxmlformats.org/officeDocument/2006/relationships/audio" Target="../media/audio1.wav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microsoft.com/office/2007/relationships/hdphoto" Target="../media/image16.wdp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54094" y="550398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210362" y="550398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80701" y="550398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-1498797" y="1783248"/>
            <a:ext cx="153162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190500" dir="2700000" algn="tl" rotWithShape="0">
                    <a:prstClr val="black">
                      <a:alpha val="40000"/>
                    </a:prstClr>
                  </a:outerShdw>
                </a:effectLst>
                <a:latin typeface="Broadway" panose="04040905080B02020502" pitchFamily="82" charset="0"/>
                <a:cs typeface="+mn-ea"/>
                <a:sym typeface="+mn-lt"/>
              </a:rPr>
              <a:t>2028</a:t>
            </a:r>
            <a:endParaRPr lang="en-US" altLang="zh-CN" sz="11500" dirty="0">
              <a:blipFill>
                <a:blip r:embed="rId2"/>
                <a:stretch>
                  <a:fillRect/>
                </a:stretch>
              </a:blipFill>
              <a:effectLst>
                <a:outerShdw blurRad="50800" dist="190500" dir="2700000" algn="tl" rotWithShape="0">
                  <a:prstClr val="black">
                    <a:alpha val="40000"/>
                  </a:prstClr>
                </a:outerShdw>
              </a:effectLst>
              <a:latin typeface="Broadway" panose="04040905080B02020502" pitchFamily="82" charset="0"/>
              <a:cs typeface="+mn-ea"/>
              <a:sym typeface="+mn-lt"/>
            </a:endParaRPr>
          </a:p>
          <a:p>
            <a:pPr algn="ctr"/>
            <a:r>
              <a:rPr lang="zh-CN" altLang="en-US" sz="8000" dirty="0"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1905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高端大气商务通用模板</a:t>
            </a:r>
            <a:endParaRPr lang="zh-CN" altLang="en-US" sz="8000" dirty="0">
              <a:blipFill>
                <a:blip r:embed="rId2"/>
                <a:stretch>
                  <a:fillRect/>
                </a:stretch>
              </a:blipFill>
              <a:effectLst>
                <a:outerShdw blurRad="50800" dist="1905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0" name="MH_Title"/>
          <p:cNvSpPr txBox="1"/>
          <p:nvPr>
            <p:custDataLst>
              <p:tags r:id="rId3"/>
            </p:custDataLst>
          </p:nvPr>
        </p:nvSpPr>
        <p:spPr>
          <a:xfrm>
            <a:off x="3870649" y="5269724"/>
            <a:ext cx="4450703" cy="18635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2413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汇报人：</a:t>
            </a:r>
            <a:r>
              <a:rPr lang="en-US" altLang="zh-CN" sz="2000" dirty="0"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2413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XXX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2000" dirty="0">
              <a:blipFill>
                <a:blip r:embed="rId2"/>
                <a:stretch>
                  <a:fillRect/>
                </a:stretch>
              </a:blipFill>
              <a:effectLst>
                <a:outerShdw blurRad="50800" dist="2413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MH_Title"/>
          <p:cNvSpPr txBox="1"/>
          <p:nvPr>
            <p:custDataLst>
              <p:tags r:id="rId4"/>
            </p:custDataLst>
          </p:nvPr>
        </p:nvSpPr>
        <p:spPr>
          <a:xfrm>
            <a:off x="3933951" y="993590"/>
            <a:ext cx="4450703" cy="18635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blipFill>
                  <a:blip r:embed="rId2"/>
                  <a:stretch>
                    <a:fillRect/>
                  </a:stretch>
                </a:blipFill>
                <a:effectLst>
                  <a:outerShdw blurRad="50800" dist="2413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LOGO</a:t>
            </a:r>
            <a:endParaRPr lang="zh-CN" altLang="en-US" sz="4800" dirty="0">
              <a:blipFill>
                <a:blip r:embed="rId2"/>
                <a:stretch>
                  <a:fillRect/>
                </a:stretch>
              </a:blipFill>
              <a:effectLst>
                <a:outerShdw blurRad="50800" dist="2413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" name="快节奏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2687300" y="108361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2.96296E-6 L -0.10886 2.96296E-6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2.96296E-6 L 1.66667E-6 2.96296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0.03889 L 1.66667E-6 -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0.03842 L 1.66667E-6 3.33333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523 -4.81481E-6 L -0.10886 -4.8148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2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601 -4.81481E-6 L 4.58333E-6 -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3" grpId="0" animBg="1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76620" y="1991761"/>
            <a:ext cx="3049754" cy="2984130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1814976" y="623712"/>
            <a:ext cx="5674885" cy="5674885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25154" y="3071728"/>
            <a:ext cx="1502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cs typeface="+mn-ea"/>
                <a:sym typeface="+mn-lt"/>
              </a:rPr>
              <a:t>CONTENTS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42962" y="3633885"/>
            <a:ext cx="21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440147" y="964023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93410" y="1098730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PROJECT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89167" y="2298790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42430" y="2433497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PROJECT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78893" y="365295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32156" y="3787662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PROJECT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360154" y="4853015"/>
            <a:ext cx="638746" cy="6387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113417" y="4987722"/>
            <a:ext cx="2015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PROJECT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35928" y="1056526"/>
            <a:ext cx="247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68184" y="2403574"/>
            <a:ext cx="3048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51183" y="3734535"/>
            <a:ext cx="314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27883" y="4921925"/>
            <a:ext cx="303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29000">
                <a:schemeClr val="bg1"/>
              </a:gs>
              <a:gs pos="89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ADD YOUR PROJECT TITLE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109335" y="3177063"/>
            <a:ext cx="15888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cs typeface="+mn-ea"/>
                <a:sym typeface="+mn-lt"/>
              </a:rPr>
              <a:t>Chapter One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8368" y="1303800"/>
            <a:ext cx="3842437" cy="3842437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145264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0" y="3288674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0406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+20</a:t>
              </a:r>
              <a:r>
                <a:rPr lang="en-US" altLang="zh-CN" sz="2800" dirty="0">
                  <a:cs typeface="+mn-ea"/>
                  <a:sym typeface="+mn-lt"/>
                </a:rPr>
                <a:t> </a:t>
              </a:r>
              <a:r>
                <a:rPr lang="en-US" altLang="zh-CN" sz="1600" baseline="70000" dirty="0">
                  <a:cs typeface="+mn-ea"/>
                  <a:sym typeface="+mn-lt"/>
                </a:rPr>
                <a:t>million</a:t>
              </a:r>
              <a:endParaRPr lang="zh-CN" altLang="en-US" sz="3200" baseline="70000" dirty="0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99207" y="2686512"/>
            <a:ext cx="3842437" cy="3842437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145264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49" y="4671386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9717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180</a:t>
              </a:r>
              <a:r>
                <a:rPr lang="en-US" altLang="zh-CN" sz="2800" dirty="0">
                  <a:cs typeface="+mn-ea"/>
                  <a:sym typeface="+mn-lt"/>
                </a:rPr>
                <a:t> </a:t>
              </a:r>
              <a:r>
                <a:rPr lang="en-US" altLang="zh-CN" sz="1600" baseline="70000" dirty="0">
                  <a:cs typeface="+mn-ea"/>
                  <a:sym typeface="+mn-lt"/>
                </a:rPr>
                <a:t>million</a:t>
              </a:r>
              <a:endParaRPr lang="zh-CN" altLang="en-US" sz="3200" baseline="70000" dirty="0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41644" y="1291171"/>
            <a:ext cx="3842437" cy="3842437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145264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ADD YOUR TITLE</a:t>
              </a:r>
              <a:endParaRPr lang="zh-CN" altLang="en-US" sz="20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6" y="3276045"/>
              <a:ext cx="27553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8050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2</a:t>
              </a:r>
              <a:r>
                <a:rPr lang="en-US" altLang="zh-CN" sz="2800" dirty="0">
                  <a:cs typeface="+mn-ea"/>
                  <a:sym typeface="+mn-lt"/>
                </a:rPr>
                <a:t> </a:t>
              </a:r>
              <a:r>
                <a:rPr lang="en-US" altLang="zh-CN" sz="1600" baseline="70000" dirty="0">
                  <a:cs typeface="+mn-ea"/>
                  <a:sym typeface="+mn-lt"/>
                </a:rPr>
                <a:t>Products</a:t>
              </a:r>
              <a:endParaRPr lang="zh-CN" altLang="en-US" sz="3200" baseline="70000" dirty="0">
                <a:cs typeface="+mn-ea"/>
                <a:sym typeface="+mn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2579076" y="-3836962"/>
            <a:ext cx="7061981" cy="7061981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61594" y="1100491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ADD YOUR TITLE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99207" y="1725249"/>
            <a:ext cx="401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8301" y="1143000"/>
            <a:ext cx="3429000" cy="342900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91784" y="2092092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ADD YOUR TITLE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78037" y="2761120"/>
            <a:ext cx="2708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46920" y="2469349"/>
            <a:ext cx="2426207" cy="2426207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406769" y="344657"/>
            <a:ext cx="6443004" cy="644300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322468" y="2882562"/>
            <a:ext cx="1037492" cy="1037492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r>
                <a:rPr lang="en-US" altLang="zh-CN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38</a:t>
              </a:r>
              <a:r>
                <a:rPr lang="en-US" sz="9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264571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endParaRPr lang="en-US" sz="1855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1858" y="4895556"/>
            <a:ext cx="1037492" cy="1037492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r>
                <a:rPr lang="en-US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60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endParaRPr lang="en-US" sz="1855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8311" y="1158822"/>
            <a:ext cx="1037492" cy="1037492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r>
                <a:rPr lang="en-US" altLang="zh-CN" sz="32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86</a:t>
              </a:r>
              <a:r>
                <a:rPr lang="en-US" sz="8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%</a:t>
              </a:r>
              <a:endParaRPr lang="en-US" sz="800" b="1" kern="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55949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41705">
                <a:defRPr/>
              </a:pPr>
              <a:endParaRPr lang="en-US" sz="1855" kern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818790" y="1167140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18790" y="1502947"/>
            <a:ext cx="3032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445453" y="3039419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445453" y="3375226"/>
            <a:ext cx="3032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28016" y="5010445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cs typeface="+mn-ea"/>
                <a:sym typeface="+mn-lt"/>
              </a:rPr>
              <a:t>ADD YOUR TITLE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028016" y="5346252"/>
            <a:ext cx="30327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372064"/>
            <a:ext cx="12212144" cy="5485936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-1" fmla="*/ 0 w 12192001"/>
              <a:gd name="connsiteY0-2" fmla="*/ 0 h 1213739"/>
              <a:gd name="connsiteX1-3" fmla="*/ 6130978 w 12192001"/>
              <a:gd name="connsiteY1-4" fmla="*/ 7031 h 1213739"/>
              <a:gd name="connsiteX2-5" fmla="*/ 12192001 w 12192001"/>
              <a:gd name="connsiteY2-6" fmla="*/ 0 h 1213739"/>
              <a:gd name="connsiteX3-7" fmla="*/ 12192001 w 12192001"/>
              <a:gd name="connsiteY3-8" fmla="*/ 1213739 h 1213739"/>
              <a:gd name="connsiteX4-9" fmla="*/ 0 w 12192001"/>
              <a:gd name="connsiteY4-10" fmla="*/ 1213739 h 1213739"/>
              <a:gd name="connsiteX5" fmla="*/ 0 w 12192001"/>
              <a:gd name="connsiteY5" fmla="*/ 0 h 1213739"/>
              <a:gd name="connsiteX0-11" fmla="*/ 0 w 12192001"/>
              <a:gd name="connsiteY0-12" fmla="*/ 7959 h 1221698"/>
              <a:gd name="connsiteX1-13" fmla="*/ 6130978 w 12192001"/>
              <a:gd name="connsiteY1-14" fmla="*/ 14990 h 1221698"/>
              <a:gd name="connsiteX2-15" fmla="*/ 10133352 w 12192001"/>
              <a:gd name="connsiteY2-16" fmla="*/ 0 h 1221698"/>
              <a:gd name="connsiteX3-17" fmla="*/ 12192001 w 12192001"/>
              <a:gd name="connsiteY3-18" fmla="*/ 7959 h 1221698"/>
              <a:gd name="connsiteX4-19" fmla="*/ 12192001 w 12192001"/>
              <a:gd name="connsiteY4-20" fmla="*/ 1221698 h 1221698"/>
              <a:gd name="connsiteX5-21" fmla="*/ 0 w 12192001"/>
              <a:gd name="connsiteY5-22" fmla="*/ 1221698 h 1221698"/>
              <a:gd name="connsiteX6" fmla="*/ 0 w 12192001"/>
              <a:gd name="connsiteY6" fmla="*/ 7959 h 1221698"/>
              <a:gd name="connsiteX0-23" fmla="*/ 0 w 12192001"/>
              <a:gd name="connsiteY0-24" fmla="*/ 7959 h 1221698"/>
              <a:gd name="connsiteX1-25" fmla="*/ 1738860 w 12192001"/>
              <a:gd name="connsiteY1-26" fmla="*/ 0 h 1221698"/>
              <a:gd name="connsiteX2-27" fmla="*/ 6130978 w 12192001"/>
              <a:gd name="connsiteY2-28" fmla="*/ 14990 h 1221698"/>
              <a:gd name="connsiteX3-29" fmla="*/ 10133352 w 12192001"/>
              <a:gd name="connsiteY3-30" fmla="*/ 0 h 1221698"/>
              <a:gd name="connsiteX4-31" fmla="*/ 12192001 w 12192001"/>
              <a:gd name="connsiteY4-32" fmla="*/ 7959 h 1221698"/>
              <a:gd name="connsiteX5-33" fmla="*/ 12192001 w 12192001"/>
              <a:gd name="connsiteY5-34" fmla="*/ 1221698 h 1221698"/>
              <a:gd name="connsiteX6-35" fmla="*/ 0 w 12192001"/>
              <a:gd name="connsiteY6-36" fmla="*/ 1221698 h 1221698"/>
              <a:gd name="connsiteX7" fmla="*/ 0 w 12192001"/>
              <a:gd name="connsiteY7" fmla="*/ 7959 h 1221698"/>
              <a:gd name="connsiteX0-37" fmla="*/ 0 w 12206992"/>
              <a:gd name="connsiteY0-38" fmla="*/ 4272197 h 5485936"/>
              <a:gd name="connsiteX1-39" fmla="*/ 1738860 w 12206992"/>
              <a:gd name="connsiteY1-40" fmla="*/ 4264238 h 5485936"/>
              <a:gd name="connsiteX2-41" fmla="*/ 6130978 w 12206992"/>
              <a:gd name="connsiteY2-42" fmla="*/ 4279228 h 5485936"/>
              <a:gd name="connsiteX3-43" fmla="*/ 10133352 w 12206992"/>
              <a:gd name="connsiteY3-44" fmla="*/ 4264238 h 5485936"/>
              <a:gd name="connsiteX4-45" fmla="*/ 12206992 w 12206992"/>
              <a:gd name="connsiteY4-46" fmla="*/ 0 h 5485936"/>
              <a:gd name="connsiteX5-47" fmla="*/ 12192001 w 12206992"/>
              <a:gd name="connsiteY5-48" fmla="*/ 5485936 h 5485936"/>
              <a:gd name="connsiteX6-49" fmla="*/ 0 w 12206992"/>
              <a:gd name="connsiteY6-50" fmla="*/ 5485936 h 5485936"/>
              <a:gd name="connsiteX7-51" fmla="*/ 0 w 12206992"/>
              <a:gd name="connsiteY7-52" fmla="*/ 4272197 h 5485936"/>
              <a:gd name="connsiteX0-53" fmla="*/ 0 w 12206992"/>
              <a:gd name="connsiteY0-54" fmla="*/ 4272197 h 5485936"/>
              <a:gd name="connsiteX1-55" fmla="*/ 1738860 w 12206992"/>
              <a:gd name="connsiteY1-56" fmla="*/ 4264238 h 5485936"/>
              <a:gd name="connsiteX2-57" fmla="*/ 6130978 w 12206992"/>
              <a:gd name="connsiteY2-58" fmla="*/ 4279228 h 5485936"/>
              <a:gd name="connsiteX3-59" fmla="*/ 9893509 w 12206992"/>
              <a:gd name="connsiteY3-60" fmla="*/ 981392 h 5485936"/>
              <a:gd name="connsiteX4-61" fmla="*/ 12206992 w 12206992"/>
              <a:gd name="connsiteY4-62" fmla="*/ 0 h 5485936"/>
              <a:gd name="connsiteX5-63" fmla="*/ 12192001 w 12206992"/>
              <a:gd name="connsiteY5-64" fmla="*/ 5485936 h 5485936"/>
              <a:gd name="connsiteX6-65" fmla="*/ 0 w 12206992"/>
              <a:gd name="connsiteY6-66" fmla="*/ 5485936 h 5485936"/>
              <a:gd name="connsiteX7-67" fmla="*/ 0 w 12206992"/>
              <a:gd name="connsiteY7-68" fmla="*/ 4272197 h 5485936"/>
              <a:gd name="connsiteX0-69" fmla="*/ 14990 w 12206992"/>
              <a:gd name="connsiteY0-70" fmla="*/ 1648918 h 5485936"/>
              <a:gd name="connsiteX1-71" fmla="*/ 1738860 w 12206992"/>
              <a:gd name="connsiteY1-72" fmla="*/ 4264238 h 5485936"/>
              <a:gd name="connsiteX2-73" fmla="*/ 6130978 w 12206992"/>
              <a:gd name="connsiteY2-74" fmla="*/ 4279228 h 5485936"/>
              <a:gd name="connsiteX3-75" fmla="*/ 9893509 w 12206992"/>
              <a:gd name="connsiteY3-76" fmla="*/ 981392 h 5485936"/>
              <a:gd name="connsiteX4-77" fmla="*/ 12206992 w 12206992"/>
              <a:gd name="connsiteY4-78" fmla="*/ 0 h 5485936"/>
              <a:gd name="connsiteX5-79" fmla="*/ 12192001 w 12206992"/>
              <a:gd name="connsiteY5-80" fmla="*/ 5485936 h 5485936"/>
              <a:gd name="connsiteX6-81" fmla="*/ 0 w 12206992"/>
              <a:gd name="connsiteY6-82" fmla="*/ 5485936 h 5485936"/>
              <a:gd name="connsiteX7-83" fmla="*/ 14990 w 12206992"/>
              <a:gd name="connsiteY7-84" fmla="*/ 1648918 h 5485936"/>
              <a:gd name="connsiteX0-85" fmla="*/ 14990 w 12206992"/>
              <a:gd name="connsiteY0-86" fmla="*/ 1648918 h 5485936"/>
              <a:gd name="connsiteX1-87" fmla="*/ 2593299 w 12206992"/>
              <a:gd name="connsiteY1-88" fmla="*/ 2270546 h 5485936"/>
              <a:gd name="connsiteX2-89" fmla="*/ 6130978 w 12206992"/>
              <a:gd name="connsiteY2-90" fmla="*/ 4279228 h 5485936"/>
              <a:gd name="connsiteX3-91" fmla="*/ 9893509 w 12206992"/>
              <a:gd name="connsiteY3-92" fmla="*/ 981392 h 5485936"/>
              <a:gd name="connsiteX4-93" fmla="*/ 12206992 w 12206992"/>
              <a:gd name="connsiteY4-94" fmla="*/ 0 h 5485936"/>
              <a:gd name="connsiteX5-95" fmla="*/ 12192001 w 12206992"/>
              <a:gd name="connsiteY5-96" fmla="*/ 5485936 h 5485936"/>
              <a:gd name="connsiteX6-97" fmla="*/ 0 w 12206992"/>
              <a:gd name="connsiteY6-98" fmla="*/ 5485936 h 5485936"/>
              <a:gd name="connsiteX7-99" fmla="*/ 14990 w 12206992"/>
              <a:gd name="connsiteY7-100" fmla="*/ 1648918 h 5485936"/>
              <a:gd name="connsiteX0-101" fmla="*/ 14990 w 12206992"/>
              <a:gd name="connsiteY0-102" fmla="*/ 1648918 h 5485936"/>
              <a:gd name="connsiteX1-103" fmla="*/ 2593299 w 12206992"/>
              <a:gd name="connsiteY1-104" fmla="*/ 2270546 h 5485936"/>
              <a:gd name="connsiteX2-105" fmla="*/ 6130978 w 12206992"/>
              <a:gd name="connsiteY2-106" fmla="*/ 4279228 h 5485936"/>
              <a:gd name="connsiteX3-107" fmla="*/ 9893509 w 12206992"/>
              <a:gd name="connsiteY3-108" fmla="*/ 981392 h 5485936"/>
              <a:gd name="connsiteX4-109" fmla="*/ 12206992 w 12206992"/>
              <a:gd name="connsiteY4-110" fmla="*/ 0 h 5485936"/>
              <a:gd name="connsiteX5-111" fmla="*/ 12192001 w 12206992"/>
              <a:gd name="connsiteY5-112" fmla="*/ 5485936 h 5485936"/>
              <a:gd name="connsiteX6-113" fmla="*/ 0 w 12206992"/>
              <a:gd name="connsiteY6-114" fmla="*/ 5485936 h 5485936"/>
              <a:gd name="connsiteX7-115" fmla="*/ 14990 w 12206992"/>
              <a:gd name="connsiteY7-116" fmla="*/ 1648918 h 5485936"/>
              <a:gd name="connsiteX0-117" fmla="*/ 14990 w 12206992"/>
              <a:gd name="connsiteY0-118" fmla="*/ 1648918 h 5485936"/>
              <a:gd name="connsiteX1-119" fmla="*/ 2593299 w 12206992"/>
              <a:gd name="connsiteY1-120" fmla="*/ 2270546 h 5485936"/>
              <a:gd name="connsiteX2-121" fmla="*/ 6130978 w 12206992"/>
              <a:gd name="connsiteY2-122" fmla="*/ 4279228 h 5485936"/>
              <a:gd name="connsiteX3-123" fmla="*/ 9893509 w 12206992"/>
              <a:gd name="connsiteY3-124" fmla="*/ 981392 h 5485936"/>
              <a:gd name="connsiteX4-125" fmla="*/ 12206992 w 12206992"/>
              <a:gd name="connsiteY4-126" fmla="*/ 0 h 5485936"/>
              <a:gd name="connsiteX5-127" fmla="*/ 12192001 w 12206992"/>
              <a:gd name="connsiteY5-128" fmla="*/ 5485936 h 5485936"/>
              <a:gd name="connsiteX6-129" fmla="*/ 0 w 12206992"/>
              <a:gd name="connsiteY6-130" fmla="*/ 5485936 h 5485936"/>
              <a:gd name="connsiteX7-131" fmla="*/ 14990 w 12206992"/>
              <a:gd name="connsiteY7-132" fmla="*/ 1648918 h 5485936"/>
              <a:gd name="connsiteX0-133" fmla="*/ 14990 w 12206992"/>
              <a:gd name="connsiteY0-134" fmla="*/ 1975791 h 5812809"/>
              <a:gd name="connsiteX1-135" fmla="*/ 2593299 w 12206992"/>
              <a:gd name="connsiteY1-136" fmla="*/ 2597419 h 5812809"/>
              <a:gd name="connsiteX2-137" fmla="*/ 6130978 w 12206992"/>
              <a:gd name="connsiteY2-138" fmla="*/ 4606101 h 5812809"/>
              <a:gd name="connsiteX3-139" fmla="*/ 9893509 w 12206992"/>
              <a:gd name="connsiteY3-140" fmla="*/ 1308265 h 5812809"/>
              <a:gd name="connsiteX4-141" fmla="*/ 12206992 w 12206992"/>
              <a:gd name="connsiteY4-142" fmla="*/ 326873 h 5812809"/>
              <a:gd name="connsiteX5-143" fmla="*/ 12192001 w 12206992"/>
              <a:gd name="connsiteY5-144" fmla="*/ 5812809 h 5812809"/>
              <a:gd name="connsiteX6-145" fmla="*/ 0 w 12206992"/>
              <a:gd name="connsiteY6-146" fmla="*/ 5812809 h 5812809"/>
              <a:gd name="connsiteX7-147" fmla="*/ 14990 w 12206992"/>
              <a:gd name="connsiteY7-148" fmla="*/ 1975791 h 5812809"/>
              <a:gd name="connsiteX0-149" fmla="*/ 14990 w 12206992"/>
              <a:gd name="connsiteY0-150" fmla="*/ 1975791 h 5812809"/>
              <a:gd name="connsiteX1-151" fmla="*/ 2593299 w 12206992"/>
              <a:gd name="connsiteY1-152" fmla="*/ 2597419 h 5812809"/>
              <a:gd name="connsiteX2-153" fmla="*/ 6130978 w 12206992"/>
              <a:gd name="connsiteY2-154" fmla="*/ 4606101 h 5812809"/>
              <a:gd name="connsiteX3-155" fmla="*/ 9893509 w 12206992"/>
              <a:gd name="connsiteY3-156" fmla="*/ 1308265 h 5812809"/>
              <a:gd name="connsiteX4-157" fmla="*/ 12206992 w 12206992"/>
              <a:gd name="connsiteY4-158" fmla="*/ 326873 h 5812809"/>
              <a:gd name="connsiteX5-159" fmla="*/ 12192001 w 12206992"/>
              <a:gd name="connsiteY5-160" fmla="*/ 5812809 h 5812809"/>
              <a:gd name="connsiteX6-161" fmla="*/ 0 w 12206992"/>
              <a:gd name="connsiteY6-162" fmla="*/ 5812809 h 5812809"/>
              <a:gd name="connsiteX7-163" fmla="*/ 14990 w 12206992"/>
              <a:gd name="connsiteY7-164" fmla="*/ 1975791 h 5812809"/>
              <a:gd name="connsiteX0-165" fmla="*/ 14990 w 12206992"/>
              <a:gd name="connsiteY0-166" fmla="*/ 1892575 h 5729593"/>
              <a:gd name="connsiteX1-167" fmla="*/ 2593299 w 12206992"/>
              <a:gd name="connsiteY1-168" fmla="*/ 2514203 h 5729593"/>
              <a:gd name="connsiteX2-169" fmla="*/ 6130978 w 12206992"/>
              <a:gd name="connsiteY2-170" fmla="*/ 4522885 h 5729593"/>
              <a:gd name="connsiteX3-171" fmla="*/ 9893509 w 12206992"/>
              <a:gd name="connsiteY3-172" fmla="*/ 1225049 h 5729593"/>
              <a:gd name="connsiteX4-173" fmla="*/ 12206992 w 12206992"/>
              <a:gd name="connsiteY4-174" fmla="*/ 243657 h 5729593"/>
              <a:gd name="connsiteX5-175" fmla="*/ 12192001 w 12206992"/>
              <a:gd name="connsiteY5-176" fmla="*/ 5729593 h 5729593"/>
              <a:gd name="connsiteX6-177" fmla="*/ 0 w 12206992"/>
              <a:gd name="connsiteY6-178" fmla="*/ 5729593 h 5729593"/>
              <a:gd name="connsiteX7-179" fmla="*/ 14990 w 12206992"/>
              <a:gd name="connsiteY7-180" fmla="*/ 1892575 h 5729593"/>
              <a:gd name="connsiteX0-181" fmla="*/ 14990 w 12206992"/>
              <a:gd name="connsiteY0-182" fmla="*/ 1881978 h 5718996"/>
              <a:gd name="connsiteX1-183" fmla="*/ 2593299 w 12206992"/>
              <a:gd name="connsiteY1-184" fmla="*/ 2503606 h 5718996"/>
              <a:gd name="connsiteX2-185" fmla="*/ 6130978 w 12206992"/>
              <a:gd name="connsiteY2-186" fmla="*/ 4512288 h 5718996"/>
              <a:gd name="connsiteX3-187" fmla="*/ 9893509 w 12206992"/>
              <a:gd name="connsiteY3-188" fmla="*/ 1214452 h 5718996"/>
              <a:gd name="connsiteX4-189" fmla="*/ 12206992 w 12206992"/>
              <a:gd name="connsiteY4-190" fmla="*/ 233060 h 5718996"/>
              <a:gd name="connsiteX5-191" fmla="*/ 12192001 w 12206992"/>
              <a:gd name="connsiteY5-192" fmla="*/ 5718996 h 5718996"/>
              <a:gd name="connsiteX6-193" fmla="*/ 0 w 12206992"/>
              <a:gd name="connsiteY6-194" fmla="*/ 5718996 h 5718996"/>
              <a:gd name="connsiteX7-195" fmla="*/ 14990 w 12206992"/>
              <a:gd name="connsiteY7-196" fmla="*/ 1881978 h 5718996"/>
              <a:gd name="connsiteX0-197" fmla="*/ 14990 w 12206992"/>
              <a:gd name="connsiteY0-198" fmla="*/ 1648918 h 5485936"/>
              <a:gd name="connsiteX1-199" fmla="*/ 2593299 w 12206992"/>
              <a:gd name="connsiteY1-200" fmla="*/ 2270546 h 5485936"/>
              <a:gd name="connsiteX2-201" fmla="*/ 6130978 w 12206992"/>
              <a:gd name="connsiteY2-202" fmla="*/ 4279228 h 5485936"/>
              <a:gd name="connsiteX3-203" fmla="*/ 9893509 w 12206992"/>
              <a:gd name="connsiteY3-204" fmla="*/ 981392 h 5485936"/>
              <a:gd name="connsiteX4-205" fmla="*/ 12206992 w 12206992"/>
              <a:gd name="connsiteY4-206" fmla="*/ 0 h 5485936"/>
              <a:gd name="connsiteX5-207" fmla="*/ 12192001 w 12206992"/>
              <a:gd name="connsiteY5-208" fmla="*/ 5485936 h 5485936"/>
              <a:gd name="connsiteX6-209" fmla="*/ 0 w 12206992"/>
              <a:gd name="connsiteY6-210" fmla="*/ 5485936 h 5485936"/>
              <a:gd name="connsiteX7-211" fmla="*/ 14990 w 12206992"/>
              <a:gd name="connsiteY7-212" fmla="*/ 1648918 h 5485936"/>
              <a:gd name="connsiteX0-213" fmla="*/ 14990 w 12206992"/>
              <a:gd name="connsiteY0-214" fmla="*/ 1660964 h 5497982"/>
              <a:gd name="connsiteX1-215" fmla="*/ 2593299 w 12206992"/>
              <a:gd name="connsiteY1-216" fmla="*/ 2282592 h 5497982"/>
              <a:gd name="connsiteX2-217" fmla="*/ 6130978 w 12206992"/>
              <a:gd name="connsiteY2-218" fmla="*/ 4291274 h 5497982"/>
              <a:gd name="connsiteX3-219" fmla="*/ 9893509 w 12206992"/>
              <a:gd name="connsiteY3-220" fmla="*/ 993438 h 5497982"/>
              <a:gd name="connsiteX4-221" fmla="*/ 12206992 w 12206992"/>
              <a:gd name="connsiteY4-222" fmla="*/ 12046 h 5497982"/>
              <a:gd name="connsiteX5-223" fmla="*/ 12192001 w 12206992"/>
              <a:gd name="connsiteY5-224" fmla="*/ 5497982 h 5497982"/>
              <a:gd name="connsiteX6-225" fmla="*/ 0 w 12206992"/>
              <a:gd name="connsiteY6-226" fmla="*/ 5497982 h 5497982"/>
              <a:gd name="connsiteX7-227" fmla="*/ 14990 w 12206992"/>
              <a:gd name="connsiteY7-228" fmla="*/ 1660964 h 5497982"/>
              <a:gd name="connsiteX0-229" fmla="*/ 14990 w 12206992"/>
              <a:gd name="connsiteY0-230" fmla="*/ 1661746 h 5498764"/>
              <a:gd name="connsiteX1-231" fmla="*/ 2593299 w 12206992"/>
              <a:gd name="connsiteY1-232" fmla="*/ 2283374 h 5498764"/>
              <a:gd name="connsiteX2-233" fmla="*/ 6130978 w 12206992"/>
              <a:gd name="connsiteY2-234" fmla="*/ 4292056 h 5498764"/>
              <a:gd name="connsiteX3-235" fmla="*/ 9893509 w 12206992"/>
              <a:gd name="connsiteY3-236" fmla="*/ 994220 h 5498764"/>
              <a:gd name="connsiteX4-237" fmla="*/ 12206992 w 12206992"/>
              <a:gd name="connsiteY4-238" fmla="*/ 12828 h 5498764"/>
              <a:gd name="connsiteX5-239" fmla="*/ 12192001 w 12206992"/>
              <a:gd name="connsiteY5-240" fmla="*/ 5498764 h 5498764"/>
              <a:gd name="connsiteX6-241" fmla="*/ 0 w 12206992"/>
              <a:gd name="connsiteY6-242" fmla="*/ 5498764 h 5498764"/>
              <a:gd name="connsiteX7-243" fmla="*/ 14990 w 12206992"/>
              <a:gd name="connsiteY7-244" fmla="*/ 1661746 h 5498764"/>
              <a:gd name="connsiteX0-245" fmla="*/ 14990 w 12206992"/>
              <a:gd name="connsiteY0-246" fmla="*/ 1663997 h 5501015"/>
              <a:gd name="connsiteX1-247" fmla="*/ 2593299 w 12206992"/>
              <a:gd name="connsiteY1-248" fmla="*/ 2285625 h 5501015"/>
              <a:gd name="connsiteX2-249" fmla="*/ 6130978 w 12206992"/>
              <a:gd name="connsiteY2-250" fmla="*/ 4294307 h 5501015"/>
              <a:gd name="connsiteX3-251" fmla="*/ 9893509 w 12206992"/>
              <a:gd name="connsiteY3-252" fmla="*/ 996471 h 5501015"/>
              <a:gd name="connsiteX4-253" fmla="*/ 12206992 w 12206992"/>
              <a:gd name="connsiteY4-254" fmla="*/ 15079 h 5501015"/>
              <a:gd name="connsiteX5-255" fmla="*/ 12192001 w 12206992"/>
              <a:gd name="connsiteY5-256" fmla="*/ 5501015 h 5501015"/>
              <a:gd name="connsiteX6-257" fmla="*/ 0 w 12206992"/>
              <a:gd name="connsiteY6-258" fmla="*/ 5501015 h 5501015"/>
              <a:gd name="connsiteX7-259" fmla="*/ 14990 w 12206992"/>
              <a:gd name="connsiteY7-260" fmla="*/ 1663997 h 5501015"/>
              <a:gd name="connsiteX0-261" fmla="*/ 14990 w 12206992"/>
              <a:gd name="connsiteY0-262" fmla="*/ 1648918 h 5485936"/>
              <a:gd name="connsiteX1-263" fmla="*/ 2593299 w 12206992"/>
              <a:gd name="connsiteY1-264" fmla="*/ 2270546 h 5485936"/>
              <a:gd name="connsiteX2-265" fmla="*/ 6130978 w 12206992"/>
              <a:gd name="connsiteY2-266" fmla="*/ 4279228 h 5485936"/>
              <a:gd name="connsiteX3-267" fmla="*/ 9893509 w 12206992"/>
              <a:gd name="connsiteY3-268" fmla="*/ 981392 h 5485936"/>
              <a:gd name="connsiteX4-269" fmla="*/ 12206992 w 12206992"/>
              <a:gd name="connsiteY4-270" fmla="*/ 0 h 5485936"/>
              <a:gd name="connsiteX5-271" fmla="*/ 12192001 w 12206992"/>
              <a:gd name="connsiteY5-272" fmla="*/ 5485936 h 5485936"/>
              <a:gd name="connsiteX6-273" fmla="*/ 0 w 12206992"/>
              <a:gd name="connsiteY6-274" fmla="*/ 5485936 h 5485936"/>
              <a:gd name="connsiteX7-275" fmla="*/ 14990 w 12206992"/>
              <a:gd name="connsiteY7-276" fmla="*/ 1648918 h 5485936"/>
              <a:gd name="connsiteX0-277" fmla="*/ 14990 w 12206992"/>
              <a:gd name="connsiteY0-278" fmla="*/ 1648918 h 5485936"/>
              <a:gd name="connsiteX1-279" fmla="*/ 2593299 w 12206992"/>
              <a:gd name="connsiteY1-280" fmla="*/ 2270546 h 5485936"/>
              <a:gd name="connsiteX2-281" fmla="*/ 6130978 w 12206992"/>
              <a:gd name="connsiteY2-282" fmla="*/ 4279228 h 5485936"/>
              <a:gd name="connsiteX3-283" fmla="*/ 9893509 w 12206992"/>
              <a:gd name="connsiteY3-284" fmla="*/ 981392 h 5485936"/>
              <a:gd name="connsiteX4-285" fmla="*/ 12206992 w 12206992"/>
              <a:gd name="connsiteY4-286" fmla="*/ 0 h 5485936"/>
              <a:gd name="connsiteX5-287" fmla="*/ 12192001 w 12206992"/>
              <a:gd name="connsiteY5-288" fmla="*/ 5485936 h 5485936"/>
              <a:gd name="connsiteX6-289" fmla="*/ 0 w 12206992"/>
              <a:gd name="connsiteY6-290" fmla="*/ 5485936 h 5485936"/>
              <a:gd name="connsiteX7-291" fmla="*/ 14990 w 12206992"/>
              <a:gd name="connsiteY7-292" fmla="*/ 1648918 h 5485936"/>
              <a:gd name="connsiteX0-293" fmla="*/ 14990 w 12206992"/>
              <a:gd name="connsiteY0-294" fmla="*/ 1648918 h 5485936"/>
              <a:gd name="connsiteX1-295" fmla="*/ 2593299 w 12206992"/>
              <a:gd name="connsiteY1-296" fmla="*/ 2270546 h 5485936"/>
              <a:gd name="connsiteX2-297" fmla="*/ 6400801 w 12206992"/>
              <a:gd name="connsiteY2-298" fmla="*/ 4698953 h 5485936"/>
              <a:gd name="connsiteX3-299" fmla="*/ 9893509 w 12206992"/>
              <a:gd name="connsiteY3-300" fmla="*/ 981392 h 5485936"/>
              <a:gd name="connsiteX4-301" fmla="*/ 12206992 w 12206992"/>
              <a:gd name="connsiteY4-302" fmla="*/ 0 h 5485936"/>
              <a:gd name="connsiteX5-303" fmla="*/ 12192001 w 12206992"/>
              <a:gd name="connsiteY5-304" fmla="*/ 5485936 h 5485936"/>
              <a:gd name="connsiteX6-305" fmla="*/ 0 w 12206992"/>
              <a:gd name="connsiteY6-306" fmla="*/ 5485936 h 5485936"/>
              <a:gd name="connsiteX7-307" fmla="*/ 14990 w 12206992"/>
              <a:gd name="connsiteY7-308" fmla="*/ 1648918 h 5485936"/>
              <a:gd name="connsiteX0-309" fmla="*/ 14990 w 12206992"/>
              <a:gd name="connsiteY0-310" fmla="*/ 1648918 h 5485936"/>
              <a:gd name="connsiteX1-311" fmla="*/ 2593299 w 12206992"/>
              <a:gd name="connsiteY1-312" fmla="*/ 2270546 h 5485936"/>
              <a:gd name="connsiteX2-313" fmla="*/ 6325850 w 12206992"/>
              <a:gd name="connsiteY2-314" fmla="*/ 4264238 h 5485936"/>
              <a:gd name="connsiteX3-315" fmla="*/ 9893509 w 12206992"/>
              <a:gd name="connsiteY3-316" fmla="*/ 981392 h 5485936"/>
              <a:gd name="connsiteX4-317" fmla="*/ 12206992 w 12206992"/>
              <a:gd name="connsiteY4-318" fmla="*/ 0 h 5485936"/>
              <a:gd name="connsiteX5-319" fmla="*/ 12192001 w 12206992"/>
              <a:gd name="connsiteY5-320" fmla="*/ 5485936 h 5485936"/>
              <a:gd name="connsiteX6-321" fmla="*/ 0 w 12206992"/>
              <a:gd name="connsiteY6-322" fmla="*/ 5485936 h 5485936"/>
              <a:gd name="connsiteX7-323" fmla="*/ 14990 w 12206992"/>
              <a:gd name="connsiteY7-324" fmla="*/ 1648918 h 5485936"/>
              <a:gd name="connsiteX0-325" fmla="*/ 14990 w 12206992"/>
              <a:gd name="connsiteY0-326" fmla="*/ 1648918 h 5485936"/>
              <a:gd name="connsiteX1-327" fmla="*/ 2593299 w 12206992"/>
              <a:gd name="connsiteY1-328" fmla="*/ 2270546 h 5485936"/>
              <a:gd name="connsiteX2-329" fmla="*/ 6325850 w 12206992"/>
              <a:gd name="connsiteY2-330" fmla="*/ 4264238 h 5485936"/>
              <a:gd name="connsiteX3-331" fmla="*/ 9893509 w 12206992"/>
              <a:gd name="connsiteY3-332" fmla="*/ 981392 h 5485936"/>
              <a:gd name="connsiteX4-333" fmla="*/ 12206992 w 12206992"/>
              <a:gd name="connsiteY4-334" fmla="*/ 0 h 5485936"/>
              <a:gd name="connsiteX5-335" fmla="*/ 12192001 w 12206992"/>
              <a:gd name="connsiteY5-336" fmla="*/ 5485936 h 5485936"/>
              <a:gd name="connsiteX6-337" fmla="*/ 0 w 12206992"/>
              <a:gd name="connsiteY6-338" fmla="*/ 5485936 h 5485936"/>
              <a:gd name="connsiteX7-339" fmla="*/ 14990 w 12206992"/>
              <a:gd name="connsiteY7-340" fmla="*/ 1648918 h 5485936"/>
              <a:gd name="connsiteX0-341" fmla="*/ 14990 w 12206992"/>
              <a:gd name="connsiteY0-342" fmla="*/ 1648918 h 5485936"/>
              <a:gd name="connsiteX1-343" fmla="*/ 2758191 w 12206992"/>
              <a:gd name="connsiteY1-344" fmla="*/ 2480408 h 5485936"/>
              <a:gd name="connsiteX2-345" fmla="*/ 6325850 w 12206992"/>
              <a:gd name="connsiteY2-346" fmla="*/ 4264238 h 5485936"/>
              <a:gd name="connsiteX3-347" fmla="*/ 9893509 w 12206992"/>
              <a:gd name="connsiteY3-348" fmla="*/ 981392 h 5485936"/>
              <a:gd name="connsiteX4-349" fmla="*/ 12206992 w 12206992"/>
              <a:gd name="connsiteY4-350" fmla="*/ 0 h 5485936"/>
              <a:gd name="connsiteX5-351" fmla="*/ 12192001 w 12206992"/>
              <a:gd name="connsiteY5-352" fmla="*/ 5485936 h 5485936"/>
              <a:gd name="connsiteX6-353" fmla="*/ 0 w 12206992"/>
              <a:gd name="connsiteY6-354" fmla="*/ 5485936 h 5485936"/>
              <a:gd name="connsiteX7-355" fmla="*/ 14990 w 12206992"/>
              <a:gd name="connsiteY7-356" fmla="*/ 1648918 h 5485936"/>
              <a:gd name="connsiteX0-357" fmla="*/ 14990 w 12206992"/>
              <a:gd name="connsiteY0-358" fmla="*/ 1648918 h 5485936"/>
              <a:gd name="connsiteX1-359" fmla="*/ 2833142 w 12206992"/>
              <a:gd name="connsiteY1-360" fmla="*/ 2420447 h 5485936"/>
              <a:gd name="connsiteX2-361" fmla="*/ 6325850 w 12206992"/>
              <a:gd name="connsiteY2-362" fmla="*/ 4264238 h 5485936"/>
              <a:gd name="connsiteX3-363" fmla="*/ 9893509 w 12206992"/>
              <a:gd name="connsiteY3-364" fmla="*/ 981392 h 5485936"/>
              <a:gd name="connsiteX4-365" fmla="*/ 12206992 w 12206992"/>
              <a:gd name="connsiteY4-366" fmla="*/ 0 h 5485936"/>
              <a:gd name="connsiteX5-367" fmla="*/ 12192001 w 12206992"/>
              <a:gd name="connsiteY5-368" fmla="*/ 5485936 h 5485936"/>
              <a:gd name="connsiteX6-369" fmla="*/ 0 w 12206992"/>
              <a:gd name="connsiteY6-370" fmla="*/ 5485936 h 5485936"/>
              <a:gd name="connsiteX7-371" fmla="*/ 14990 w 12206992"/>
              <a:gd name="connsiteY7-372" fmla="*/ 1648918 h 5485936"/>
              <a:gd name="connsiteX0-373" fmla="*/ 14990 w 12206992"/>
              <a:gd name="connsiteY0-374" fmla="*/ 1648918 h 5485936"/>
              <a:gd name="connsiteX1-375" fmla="*/ 2833142 w 12206992"/>
              <a:gd name="connsiteY1-376" fmla="*/ 2420447 h 5485936"/>
              <a:gd name="connsiteX2-377" fmla="*/ 6325850 w 12206992"/>
              <a:gd name="connsiteY2-378" fmla="*/ 4264238 h 5485936"/>
              <a:gd name="connsiteX3-379" fmla="*/ 9893509 w 12206992"/>
              <a:gd name="connsiteY3-380" fmla="*/ 981392 h 5485936"/>
              <a:gd name="connsiteX4-381" fmla="*/ 12206992 w 12206992"/>
              <a:gd name="connsiteY4-382" fmla="*/ 0 h 5485936"/>
              <a:gd name="connsiteX5-383" fmla="*/ 12192001 w 12206992"/>
              <a:gd name="connsiteY5-384" fmla="*/ 5485936 h 5485936"/>
              <a:gd name="connsiteX6-385" fmla="*/ 0 w 12206992"/>
              <a:gd name="connsiteY6-386" fmla="*/ 5485936 h 5485936"/>
              <a:gd name="connsiteX7-387" fmla="*/ 14990 w 12206992"/>
              <a:gd name="connsiteY7-388" fmla="*/ 1648918 h 5485936"/>
              <a:gd name="connsiteX0-389" fmla="*/ 14990 w 12206992"/>
              <a:gd name="connsiteY0-390" fmla="*/ 1648918 h 5485936"/>
              <a:gd name="connsiteX1-391" fmla="*/ 3237876 w 12206992"/>
              <a:gd name="connsiteY1-392" fmla="*/ 3020053 h 5485936"/>
              <a:gd name="connsiteX2-393" fmla="*/ 6325850 w 12206992"/>
              <a:gd name="connsiteY2-394" fmla="*/ 4264238 h 5485936"/>
              <a:gd name="connsiteX3-395" fmla="*/ 9893509 w 12206992"/>
              <a:gd name="connsiteY3-396" fmla="*/ 981392 h 5485936"/>
              <a:gd name="connsiteX4-397" fmla="*/ 12206992 w 12206992"/>
              <a:gd name="connsiteY4-398" fmla="*/ 0 h 5485936"/>
              <a:gd name="connsiteX5-399" fmla="*/ 12192001 w 12206992"/>
              <a:gd name="connsiteY5-400" fmla="*/ 5485936 h 5485936"/>
              <a:gd name="connsiteX6-401" fmla="*/ 0 w 12206992"/>
              <a:gd name="connsiteY6-402" fmla="*/ 5485936 h 5485936"/>
              <a:gd name="connsiteX7-403" fmla="*/ 14990 w 12206992"/>
              <a:gd name="connsiteY7-404" fmla="*/ 1648918 h 5485936"/>
              <a:gd name="connsiteX0-405" fmla="*/ 14990 w 12206992"/>
              <a:gd name="connsiteY0-406" fmla="*/ 1648918 h 5485936"/>
              <a:gd name="connsiteX1-407" fmla="*/ 3043004 w 12206992"/>
              <a:gd name="connsiteY1-408" fmla="*/ 2540368 h 5485936"/>
              <a:gd name="connsiteX2-409" fmla="*/ 6325850 w 12206992"/>
              <a:gd name="connsiteY2-410" fmla="*/ 4264238 h 5485936"/>
              <a:gd name="connsiteX3-411" fmla="*/ 9893509 w 12206992"/>
              <a:gd name="connsiteY3-412" fmla="*/ 981392 h 5485936"/>
              <a:gd name="connsiteX4-413" fmla="*/ 12206992 w 12206992"/>
              <a:gd name="connsiteY4-414" fmla="*/ 0 h 5485936"/>
              <a:gd name="connsiteX5-415" fmla="*/ 12192001 w 12206992"/>
              <a:gd name="connsiteY5-416" fmla="*/ 5485936 h 5485936"/>
              <a:gd name="connsiteX6-417" fmla="*/ 0 w 12206992"/>
              <a:gd name="connsiteY6-418" fmla="*/ 5485936 h 5485936"/>
              <a:gd name="connsiteX7-419" fmla="*/ 14990 w 12206992"/>
              <a:gd name="connsiteY7-420" fmla="*/ 1648918 h 5485936"/>
              <a:gd name="connsiteX0-421" fmla="*/ 14990 w 12206992"/>
              <a:gd name="connsiteY0-422" fmla="*/ 1648918 h 5485936"/>
              <a:gd name="connsiteX1-423" fmla="*/ 3043004 w 12206992"/>
              <a:gd name="connsiteY1-424" fmla="*/ 2540368 h 5485936"/>
              <a:gd name="connsiteX2-425" fmla="*/ 6325850 w 12206992"/>
              <a:gd name="connsiteY2-426" fmla="*/ 4264238 h 5485936"/>
              <a:gd name="connsiteX3-427" fmla="*/ 9893509 w 12206992"/>
              <a:gd name="connsiteY3-428" fmla="*/ 981392 h 5485936"/>
              <a:gd name="connsiteX4-429" fmla="*/ 12206992 w 12206992"/>
              <a:gd name="connsiteY4-430" fmla="*/ 0 h 5485936"/>
              <a:gd name="connsiteX5-431" fmla="*/ 12192001 w 12206992"/>
              <a:gd name="connsiteY5-432" fmla="*/ 5485936 h 5485936"/>
              <a:gd name="connsiteX6-433" fmla="*/ 0 w 12206992"/>
              <a:gd name="connsiteY6-434" fmla="*/ 5485936 h 5485936"/>
              <a:gd name="connsiteX7-435" fmla="*/ 14990 w 12206992"/>
              <a:gd name="connsiteY7-436" fmla="*/ 1648918 h 5485936"/>
              <a:gd name="connsiteX0-437" fmla="*/ 14990 w 12206992"/>
              <a:gd name="connsiteY0-438" fmla="*/ 1648918 h 5485936"/>
              <a:gd name="connsiteX1-439" fmla="*/ 3043004 w 12206992"/>
              <a:gd name="connsiteY1-440" fmla="*/ 2540368 h 5485936"/>
              <a:gd name="connsiteX2-441" fmla="*/ 6325850 w 12206992"/>
              <a:gd name="connsiteY2-442" fmla="*/ 4264238 h 5485936"/>
              <a:gd name="connsiteX3-443" fmla="*/ 9893509 w 12206992"/>
              <a:gd name="connsiteY3-444" fmla="*/ 981392 h 5485936"/>
              <a:gd name="connsiteX4-445" fmla="*/ 12206992 w 12206992"/>
              <a:gd name="connsiteY4-446" fmla="*/ 0 h 5485936"/>
              <a:gd name="connsiteX5-447" fmla="*/ 12192001 w 12206992"/>
              <a:gd name="connsiteY5-448" fmla="*/ 5485936 h 5485936"/>
              <a:gd name="connsiteX6-449" fmla="*/ 0 w 12206992"/>
              <a:gd name="connsiteY6-450" fmla="*/ 5485936 h 5485936"/>
              <a:gd name="connsiteX7-451" fmla="*/ 14990 w 12206992"/>
              <a:gd name="connsiteY7-452" fmla="*/ 1648918 h 5485936"/>
              <a:gd name="connsiteX0-453" fmla="*/ 14990 w 12206992"/>
              <a:gd name="connsiteY0-454" fmla="*/ 1648918 h 5485936"/>
              <a:gd name="connsiteX1-455" fmla="*/ 3043004 w 12206992"/>
              <a:gd name="connsiteY1-456" fmla="*/ 2540368 h 5485936"/>
              <a:gd name="connsiteX2-457" fmla="*/ 6325850 w 12206992"/>
              <a:gd name="connsiteY2-458" fmla="*/ 4264238 h 5485936"/>
              <a:gd name="connsiteX3-459" fmla="*/ 9893509 w 12206992"/>
              <a:gd name="connsiteY3-460" fmla="*/ 981392 h 5485936"/>
              <a:gd name="connsiteX4-461" fmla="*/ 12206992 w 12206992"/>
              <a:gd name="connsiteY4-462" fmla="*/ 0 h 5485936"/>
              <a:gd name="connsiteX5-463" fmla="*/ 12192001 w 12206992"/>
              <a:gd name="connsiteY5-464" fmla="*/ 5485936 h 5485936"/>
              <a:gd name="connsiteX6-465" fmla="*/ 0 w 12206992"/>
              <a:gd name="connsiteY6-466" fmla="*/ 5485936 h 5485936"/>
              <a:gd name="connsiteX7-467" fmla="*/ 14990 w 12206992"/>
              <a:gd name="connsiteY7-468" fmla="*/ 1648918 h 5485936"/>
              <a:gd name="connsiteX0-469" fmla="*/ 14990 w 12206992"/>
              <a:gd name="connsiteY0-470" fmla="*/ 1648918 h 5485936"/>
              <a:gd name="connsiteX1-471" fmla="*/ 3043004 w 12206992"/>
              <a:gd name="connsiteY1-472" fmla="*/ 2540368 h 5485936"/>
              <a:gd name="connsiteX2-473" fmla="*/ 6325850 w 12206992"/>
              <a:gd name="connsiteY2-474" fmla="*/ 4264238 h 5485936"/>
              <a:gd name="connsiteX3-475" fmla="*/ 9893509 w 12206992"/>
              <a:gd name="connsiteY3-476" fmla="*/ 981392 h 5485936"/>
              <a:gd name="connsiteX4-477" fmla="*/ 12206992 w 12206992"/>
              <a:gd name="connsiteY4-478" fmla="*/ 0 h 5485936"/>
              <a:gd name="connsiteX5-479" fmla="*/ 12192001 w 12206992"/>
              <a:gd name="connsiteY5-480" fmla="*/ 5485936 h 5485936"/>
              <a:gd name="connsiteX6-481" fmla="*/ 0 w 12206992"/>
              <a:gd name="connsiteY6-482" fmla="*/ 5485936 h 5485936"/>
              <a:gd name="connsiteX7-483" fmla="*/ 14990 w 12206992"/>
              <a:gd name="connsiteY7-484" fmla="*/ 1648918 h 5485936"/>
              <a:gd name="connsiteX0-485" fmla="*/ 14990 w 12206992"/>
              <a:gd name="connsiteY0-486" fmla="*/ 1648918 h 5485936"/>
              <a:gd name="connsiteX1-487" fmla="*/ 3043004 w 12206992"/>
              <a:gd name="connsiteY1-488" fmla="*/ 2540368 h 5485936"/>
              <a:gd name="connsiteX2-489" fmla="*/ 6325850 w 12206992"/>
              <a:gd name="connsiteY2-490" fmla="*/ 4264238 h 5485936"/>
              <a:gd name="connsiteX3-491" fmla="*/ 9893509 w 12206992"/>
              <a:gd name="connsiteY3-492" fmla="*/ 981392 h 5485936"/>
              <a:gd name="connsiteX4-493" fmla="*/ 12206992 w 12206992"/>
              <a:gd name="connsiteY4-494" fmla="*/ 0 h 5485936"/>
              <a:gd name="connsiteX5-495" fmla="*/ 12192001 w 12206992"/>
              <a:gd name="connsiteY5-496" fmla="*/ 5485936 h 5485936"/>
              <a:gd name="connsiteX6-497" fmla="*/ 0 w 12206992"/>
              <a:gd name="connsiteY6-498" fmla="*/ 5485936 h 5485936"/>
              <a:gd name="connsiteX7-499" fmla="*/ 14990 w 12206992"/>
              <a:gd name="connsiteY7-500" fmla="*/ 1648918 h 5485936"/>
              <a:gd name="connsiteX0-501" fmla="*/ 14990 w 12206992"/>
              <a:gd name="connsiteY0-502" fmla="*/ 1648918 h 5485936"/>
              <a:gd name="connsiteX1-503" fmla="*/ 3043004 w 12206992"/>
              <a:gd name="connsiteY1-504" fmla="*/ 2540368 h 5485936"/>
              <a:gd name="connsiteX2-505" fmla="*/ 6325850 w 12206992"/>
              <a:gd name="connsiteY2-506" fmla="*/ 4264238 h 5485936"/>
              <a:gd name="connsiteX3-507" fmla="*/ 9893509 w 12206992"/>
              <a:gd name="connsiteY3-508" fmla="*/ 981392 h 5485936"/>
              <a:gd name="connsiteX4-509" fmla="*/ 12206992 w 12206992"/>
              <a:gd name="connsiteY4-510" fmla="*/ 0 h 5485936"/>
              <a:gd name="connsiteX5-511" fmla="*/ 12192001 w 12206992"/>
              <a:gd name="connsiteY5-512" fmla="*/ 5485936 h 5485936"/>
              <a:gd name="connsiteX6-513" fmla="*/ 0 w 12206992"/>
              <a:gd name="connsiteY6-514" fmla="*/ 5485936 h 5485936"/>
              <a:gd name="connsiteX7-515" fmla="*/ 14990 w 12206992"/>
              <a:gd name="connsiteY7-516" fmla="*/ 1648918 h 5485936"/>
              <a:gd name="connsiteX0-517" fmla="*/ 14990 w 12206992"/>
              <a:gd name="connsiteY0-518" fmla="*/ 1648918 h 5485936"/>
              <a:gd name="connsiteX1-519" fmla="*/ 3043004 w 12206992"/>
              <a:gd name="connsiteY1-520" fmla="*/ 2540368 h 5485936"/>
              <a:gd name="connsiteX2-521" fmla="*/ 6325850 w 12206992"/>
              <a:gd name="connsiteY2-522" fmla="*/ 4264238 h 5485936"/>
              <a:gd name="connsiteX3-523" fmla="*/ 9893509 w 12206992"/>
              <a:gd name="connsiteY3-524" fmla="*/ 981392 h 5485936"/>
              <a:gd name="connsiteX4-525" fmla="*/ 12206992 w 12206992"/>
              <a:gd name="connsiteY4-526" fmla="*/ 0 h 5485936"/>
              <a:gd name="connsiteX5-527" fmla="*/ 12192001 w 12206992"/>
              <a:gd name="connsiteY5-528" fmla="*/ 5485936 h 5485936"/>
              <a:gd name="connsiteX6-529" fmla="*/ 0 w 12206992"/>
              <a:gd name="connsiteY6-530" fmla="*/ 5485936 h 5485936"/>
              <a:gd name="connsiteX7-531" fmla="*/ 14990 w 12206992"/>
              <a:gd name="connsiteY7-532" fmla="*/ 1648918 h 5485936"/>
              <a:gd name="connsiteX0-533" fmla="*/ 14990 w 12206992"/>
              <a:gd name="connsiteY0-534" fmla="*/ 1648918 h 5485936"/>
              <a:gd name="connsiteX1-535" fmla="*/ 3043004 w 12206992"/>
              <a:gd name="connsiteY1-536" fmla="*/ 2540368 h 5485936"/>
              <a:gd name="connsiteX2-537" fmla="*/ 6325850 w 12206992"/>
              <a:gd name="connsiteY2-538" fmla="*/ 4264238 h 5485936"/>
              <a:gd name="connsiteX3-539" fmla="*/ 9893509 w 12206992"/>
              <a:gd name="connsiteY3-540" fmla="*/ 981392 h 5485936"/>
              <a:gd name="connsiteX4-541" fmla="*/ 12206992 w 12206992"/>
              <a:gd name="connsiteY4-542" fmla="*/ 0 h 5485936"/>
              <a:gd name="connsiteX5-543" fmla="*/ 12192001 w 12206992"/>
              <a:gd name="connsiteY5-544" fmla="*/ 5485936 h 5485936"/>
              <a:gd name="connsiteX6-545" fmla="*/ 0 w 12206992"/>
              <a:gd name="connsiteY6-546" fmla="*/ 5485936 h 5485936"/>
              <a:gd name="connsiteX7-547" fmla="*/ 14990 w 12206992"/>
              <a:gd name="connsiteY7-548" fmla="*/ 1648918 h 5485936"/>
              <a:gd name="connsiteX0-549" fmla="*/ 14990 w 12206992"/>
              <a:gd name="connsiteY0-550" fmla="*/ 1648918 h 5485936"/>
              <a:gd name="connsiteX1-551" fmla="*/ 3043004 w 12206992"/>
              <a:gd name="connsiteY1-552" fmla="*/ 2540368 h 5485936"/>
              <a:gd name="connsiteX2-553" fmla="*/ 6325850 w 12206992"/>
              <a:gd name="connsiteY2-554" fmla="*/ 4264238 h 5485936"/>
              <a:gd name="connsiteX3-555" fmla="*/ 9893509 w 12206992"/>
              <a:gd name="connsiteY3-556" fmla="*/ 981392 h 5485936"/>
              <a:gd name="connsiteX4-557" fmla="*/ 12206992 w 12206992"/>
              <a:gd name="connsiteY4-558" fmla="*/ 0 h 5485936"/>
              <a:gd name="connsiteX5-559" fmla="*/ 12192001 w 12206992"/>
              <a:gd name="connsiteY5-560" fmla="*/ 5485936 h 5485936"/>
              <a:gd name="connsiteX6-561" fmla="*/ 0 w 12206992"/>
              <a:gd name="connsiteY6-562" fmla="*/ 5485936 h 5485936"/>
              <a:gd name="connsiteX7-563" fmla="*/ 14990 w 12206992"/>
              <a:gd name="connsiteY7-564" fmla="*/ 1648918 h 5485936"/>
              <a:gd name="connsiteX0-565" fmla="*/ 14990 w 12206992"/>
              <a:gd name="connsiteY0-566" fmla="*/ 1648918 h 5485936"/>
              <a:gd name="connsiteX1-567" fmla="*/ 3043004 w 12206992"/>
              <a:gd name="connsiteY1-568" fmla="*/ 2540368 h 5485936"/>
              <a:gd name="connsiteX2-569" fmla="*/ 6325850 w 12206992"/>
              <a:gd name="connsiteY2-570" fmla="*/ 4264238 h 5485936"/>
              <a:gd name="connsiteX3-571" fmla="*/ 9893509 w 12206992"/>
              <a:gd name="connsiteY3-572" fmla="*/ 981392 h 5485936"/>
              <a:gd name="connsiteX4-573" fmla="*/ 12206992 w 12206992"/>
              <a:gd name="connsiteY4-574" fmla="*/ 0 h 5485936"/>
              <a:gd name="connsiteX5-575" fmla="*/ 12192001 w 12206992"/>
              <a:gd name="connsiteY5-576" fmla="*/ 5485936 h 5485936"/>
              <a:gd name="connsiteX6-577" fmla="*/ 0 w 12206992"/>
              <a:gd name="connsiteY6-578" fmla="*/ 5485936 h 5485936"/>
              <a:gd name="connsiteX7-579" fmla="*/ 14990 w 12206992"/>
              <a:gd name="connsiteY7-580" fmla="*/ 1648918 h 5485936"/>
              <a:gd name="connsiteX0-581" fmla="*/ 14990 w 12206992"/>
              <a:gd name="connsiteY0-582" fmla="*/ 1648918 h 5485936"/>
              <a:gd name="connsiteX1-583" fmla="*/ 3043004 w 12206992"/>
              <a:gd name="connsiteY1-584" fmla="*/ 2540368 h 5485936"/>
              <a:gd name="connsiteX2-585" fmla="*/ 6325850 w 12206992"/>
              <a:gd name="connsiteY2-586" fmla="*/ 4264238 h 5485936"/>
              <a:gd name="connsiteX3-587" fmla="*/ 9893509 w 12206992"/>
              <a:gd name="connsiteY3-588" fmla="*/ 981392 h 5485936"/>
              <a:gd name="connsiteX4-589" fmla="*/ 12206992 w 12206992"/>
              <a:gd name="connsiteY4-590" fmla="*/ 0 h 5485936"/>
              <a:gd name="connsiteX5-591" fmla="*/ 12192001 w 12206992"/>
              <a:gd name="connsiteY5-592" fmla="*/ 5485936 h 5485936"/>
              <a:gd name="connsiteX6-593" fmla="*/ 0 w 12206992"/>
              <a:gd name="connsiteY6-594" fmla="*/ 5485936 h 5485936"/>
              <a:gd name="connsiteX7-595" fmla="*/ 14990 w 12206992"/>
              <a:gd name="connsiteY7-596" fmla="*/ 1648918 h 5485936"/>
              <a:gd name="connsiteX0-597" fmla="*/ 1092 w 12212144"/>
              <a:gd name="connsiteY0-598" fmla="*/ 1677493 h 5485936"/>
              <a:gd name="connsiteX1-599" fmla="*/ 3048156 w 12212144"/>
              <a:gd name="connsiteY1-600" fmla="*/ 2540368 h 5485936"/>
              <a:gd name="connsiteX2-601" fmla="*/ 6331002 w 12212144"/>
              <a:gd name="connsiteY2-602" fmla="*/ 4264238 h 5485936"/>
              <a:gd name="connsiteX3-603" fmla="*/ 9898661 w 12212144"/>
              <a:gd name="connsiteY3-604" fmla="*/ 981392 h 5485936"/>
              <a:gd name="connsiteX4-605" fmla="*/ 12212144 w 12212144"/>
              <a:gd name="connsiteY4-606" fmla="*/ 0 h 5485936"/>
              <a:gd name="connsiteX5-607" fmla="*/ 12197153 w 12212144"/>
              <a:gd name="connsiteY5-608" fmla="*/ 5485936 h 5485936"/>
              <a:gd name="connsiteX6-609" fmla="*/ 5152 w 12212144"/>
              <a:gd name="connsiteY6-610" fmla="*/ 5485936 h 5485936"/>
              <a:gd name="connsiteX7-611" fmla="*/ 1092 w 12212144"/>
              <a:gd name="connsiteY7-612" fmla="*/ 1677493 h 5485936"/>
              <a:gd name="connsiteX0-613" fmla="*/ 1092 w 12212144"/>
              <a:gd name="connsiteY0-614" fmla="*/ 1648918 h 5485936"/>
              <a:gd name="connsiteX1-615" fmla="*/ 3048156 w 12212144"/>
              <a:gd name="connsiteY1-616" fmla="*/ 2540368 h 5485936"/>
              <a:gd name="connsiteX2-617" fmla="*/ 6331002 w 12212144"/>
              <a:gd name="connsiteY2-618" fmla="*/ 4264238 h 5485936"/>
              <a:gd name="connsiteX3-619" fmla="*/ 9898661 w 12212144"/>
              <a:gd name="connsiteY3-620" fmla="*/ 981392 h 5485936"/>
              <a:gd name="connsiteX4-621" fmla="*/ 12212144 w 12212144"/>
              <a:gd name="connsiteY4-622" fmla="*/ 0 h 5485936"/>
              <a:gd name="connsiteX5-623" fmla="*/ 12197153 w 12212144"/>
              <a:gd name="connsiteY5-624" fmla="*/ 5485936 h 5485936"/>
              <a:gd name="connsiteX6-625" fmla="*/ 5152 w 12212144"/>
              <a:gd name="connsiteY6-626" fmla="*/ 5485936 h 5485936"/>
              <a:gd name="connsiteX7-627" fmla="*/ 1092 w 12212144"/>
              <a:gd name="connsiteY7-628" fmla="*/ 1648918 h 5485936"/>
              <a:gd name="connsiteX0-629" fmla="*/ 1092 w 12212144"/>
              <a:gd name="connsiteY0-630" fmla="*/ 1648918 h 5485936"/>
              <a:gd name="connsiteX1-631" fmla="*/ 3048156 w 12212144"/>
              <a:gd name="connsiteY1-632" fmla="*/ 2540368 h 5485936"/>
              <a:gd name="connsiteX2-633" fmla="*/ 6331002 w 12212144"/>
              <a:gd name="connsiteY2-634" fmla="*/ 4264238 h 5485936"/>
              <a:gd name="connsiteX3-635" fmla="*/ 9898661 w 12212144"/>
              <a:gd name="connsiteY3-636" fmla="*/ 981392 h 5485936"/>
              <a:gd name="connsiteX4-637" fmla="*/ 12212144 w 12212144"/>
              <a:gd name="connsiteY4-638" fmla="*/ 0 h 5485936"/>
              <a:gd name="connsiteX5-639" fmla="*/ 12197153 w 12212144"/>
              <a:gd name="connsiteY5-640" fmla="*/ 5485936 h 5485936"/>
              <a:gd name="connsiteX6-641" fmla="*/ 5152 w 12212144"/>
              <a:gd name="connsiteY6-642" fmla="*/ 5485936 h 5485936"/>
              <a:gd name="connsiteX7-643" fmla="*/ 1092 w 12212144"/>
              <a:gd name="connsiteY7-644" fmla="*/ 1648918 h 5485936"/>
              <a:gd name="connsiteX0-645" fmla="*/ 1092 w 12212144"/>
              <a:gd name="connsiteY0-646" fmla="*/ 1648918 h 5485936"/>
              <a:gd name="connsiteX1-647" fmla="*/ 3048156 w 12212144"/>
              <a:gd name="connsiteY1-648" fmla="*/ 2540368 h 5485936"/>
              <a:gd name="connsiteX2-649" fmla="*/ 6331002 w 12212144"/>
              <a:gd name="connsiteY2-650" fmla="*/ 4264238 h 5485936"/>
              <a:gd name="connsiteX3-651" fmla="*/ 9898661 w 12212144"/>
              <a:gd name="connsiteY3-652" fmla="*/ 981392 h 5485936"/>
              <a:gd name="connsiteX4-653" fmla="*/ 12212144 w 12212144"/>
              <a:gd name="connsiteY4-654" fmla="*/ 0 h 5485936"/>
              <a:gd name="connsiteX5-655" fmla="*/ 12197153 w 12212144"/>
              <a:gd name="connsiteY5-656" fmla="*/ 5485936 h 5485936"/>
              <a:gd name="connsiteX6-657" fmla="*/ 5152 w 12212144"/>
              <a:gd name="connsiteY6-658" fmla="*/ 5485936 h 5485936"/>
              <a:gd name="connsiteX7-659" fmla="*/ 1092 w 12212144"/>
              <a:gd name="connsiteY7-660" fmla="*/ 1648918 h 5485936"/>
              <a:gd name="connsiteX0-661" fmla="*/ 1092 w 12212144"/>
              <a:gd name="connsiteY0-662" fmla="*/ 1648918 h 5485936"/>
              <a:gd name="connsiteX1-663" fmla="*/ 3048156 w 12212144"/>
              <a:gd name="connsiteY1-664" fmla="*/ 2540368 h 5485936"/>
              <a:gd name="connsiteX2-665" fmla="*/ 6331002 w 12212144"/>
              <a:gd name="connsiteY2-666" fmla="*/ 4264238 h 5485936"/>
              <a:gd name="connsiteX3-667" fmla="*/ 9898661 w 12212144"/>
              <a:gd name="connsiteY3-668" fmla="*/ 981392 h 5485936"/>
              <a:gd name="connsiteX4-669" fmla="*/ 12212144 w 12212144"/>
              <a:gd name="connsiteY4-670" fmla="*/ 0 h 5485936"/>
              <a:gd name="connsiteX5-671" fmla="*/ 12197153 w 12212144"/>
              <a:gd name="connsiteY5-672" fmla="*/ 5485936 h 5485936"/>
              <a:gd name="connsiteX6-673" fmla="*/ 5152 w 12212144"/>
              <a:gd name="connsiteY6-674" fmla="*/ 5485936 h 5485936"/>
              <a:gd name="connsiteX7-675" fmla="*/ 1092 w 12212144"/>
              <a:gd name="connsiteY7-676" fmla="*/ 1648918 h 5485936"/>
              <a:gd name="connsiteX0-677" fmla="*/ 1092 w 12212144"/>
              <a:gd name="connsiteY0-678" fmla="*/ 1648918 h 5485936"/>
              <a:gd name="connsiteX1-679" fmla="*/ 3048156 w 12212144"/>
              <a:gd name="connsiteY1-680" fmla="*/ 2540368 h 5485936"/>
              <a:gd name="connsiteX2-681" fmla="*/ 6331002 w 12212144"/>
              <a:gd name="connsiteY2-682" fmla="*/ 4264238 h 5485936"/>
              <a:gd name="connsiteX3-683" fmla="*/ 9898661 w 12212144"/>
              <a:gd name="connsiteY3-684" fmla="*/ 981392 h 5485936"/>
              <a:gd name="connsiteX4-685" fmla="*/ 12212144 w 12212144"/>
              <a:gd name="connsiteY4-686" fmla="*/ 0 h 5485936"/>
              <a:gd name="connsiteX5-687" fmla="*/ 12197153 w 12212144"/>
              <a:gd name="connsiteY5-688" fmla="*/ 5485936 h 5485936"/>
              <a:gd name="connsiteX6-689" fmla="*/ 5152 w 12212144"/>
              <a:gd name="connsiteY6-690" fmla="*/ 5485936 h 5485936"/>
              <a:gd name="connsiteX7-691" fmla="*/ 1092 w 12212144"/>
              <a:gd name="connsiteY7-692" fmla="*/ 1648918 h 5485936"/>
              <a:gd name="connsiteX0-693" fmla="*/ 1092 w 12212144"/>
              <a:gd name="connsiteY0-694" fmla="*/ 1648918 h 5485936"/>
              <a:gd name="connsiteX1-695" fmla="*/ 3048156 w 12212144"/>
              <a:gd name="connsiteY1-696" fmla="*/ 2540368 h 5485936"/>
              <a:gd name="connsiteX2-697" fmla="*/ 6331002 w 12212144"/>
              <a:gd name="connsiteY2-698" fmla="*/ 4264238 h 5485936"/>
              <a:gd name="connsiteX3-699" fmla="*/ 9898661 w 12212144"/>
              <a:gd name="connsiteY3-700" fmla="*/ 981392 h 5485936"/>
              <a:gd name="connsiteX4-701" fmla="*/ 12212144 w 12212144"/>
              <a:gd name="connsiteY4-702" fmla="*/ 0 h 5485936"/>
              <a:gd name="connsiteX5-703" fmla="*/ 12197153 w 12212144"/>
              <a:gd name="connsiteY5-704" fmla="*/ 5485936 h 5485936"/>
              <a:gd name="connsiteX6-705" fmla="*/ 5152 w 12212144"/>
              <a:gd name="connsiteY6-706" fmla="*/ 5485936 h 5485936"/>
              <a:gd name="connsiteX7-707" fmla="*/ 1092 w 12212144"/>
              <a:gd name="connsiteY7-708" fmla="*/ 1648918 h 5485936"/>
              <a:gd name="connsiteX0-709" fmla="*/ 1092 w 12212144"/>
              <a:gd name="connsiteY0-710" fmla="*/ 1648918 h 5485936"/>
              <a:gd name="connsiteX1-711" fmla="*/ 3048156 w 12212144"/>
              <a:gd name="connsiteY1-712" fmla="*/ 2540368 h 5485936"/>
              <a:gd name="connsiteX2-713" fmla="*/ 6331002 w 12212144"/>
              <a:gd name="connsiteY2-714" fmla="*/ 4264238 h 5485936"/>
              <a:gd name="connsiteX3-715" fmla="*/ 9898661 w 12212144"/>
              <a:gd name="connsiteY3-716" fmla="*/ 981392 h 5485936"/>
              <a:gd name="connsiteX4-717" fmla="*/ 12212144 w 12212144"/>
              <a:gd name="connsiteY4-718" fmla="*/ 0 h 5485936"/>
              <a:gd name="connsiteX5-719" fmla="*/ 12197153 w 12212144"/>
              <a:gd name="connsiteY5-720" fmla="*/ 5485936 h 5485936"/>
              <a:gd name="connsiteX6-721" fmla="*/ 5152 w 12212144"/>
              <a:gd name="connsiteY6-722" fmla="*/ 5485936 h 5485936"/>
              <a:gd name="connsiteX7-723" fmla="*/ 1092 w 12212144"/>
              <a:gd name="connsiteY7-724" fmla="*/ 1648918 h 5485936"/>
              <a:gd name="connsiteX0-725" fmla="*/ 1092 w 12212144"/>
              <a:gd name="connsiteY0-726" fmla="*/ 1648918 h 5485936"/>
              <a:gd name="connsiteX1-727" fmla="*/ 3048156 w 12212144"/>
              <a:gd name="connsiteY1-728" fmla="*/ 2540368 h 5485936"/>
              <a:gd name="connsiteX2-729" fmla="*/ 6331002 w 12212144"/>
              <a:gd name="connsiteY2-730" fmla="*/ 4264238 h 5485936"/>
              <a:gd name="connsiteX3-731" fmla="*/ 9898661 w 12212144"/>
              <a:gd name="connsiteY3-732" fmla="*/ 981392 h 5485936"/>
              <a:gd name="connsiteX4-733" fmla="*/ 12212144 w 12212144"/>
              <a:gd name="connsiteY4-734" fmla="*/ 0 h 5485936"/>
              <a:gd name="connsiteX5-735" fmla="*/ 12197153 w 12212144"/>
              <a:gd name="connsiteY5-736" fmla="*/ 5485936 h 5485936"/>
              <a:gd name="connsiteX6-737" fmla="*/ 5152 w 12212144"/>
              <a:gd name="connsiteY6-738" fmla="*/ 5485936 h 5485936"/>
              <a:gd name="connsiteX7-739" fmla="*/ 1092 w 12212144"/>
              <a:gd name="connsiteY7-740" fmla="*/ 1648918 h 5485936"/>
              <a:gd name="connsiteX0-741" fmla="*/ 1092 w 12212144"/>
              <a:gd name="connsiteY0-742" fmla="*/ 1648918 h 5485936"/>
              <a:gd name="connsiteX1-743" fmla="*/ 3048156 w 12212144"/>
              <a:gd name="connsiteY1-744" fmla="*/ 2540368 h 5485936"/>
              <a:gd name="connsiteX2-745" fmla="*/ 6331002 w 12212144"/>
              <a:gd name="connsiteY2-746" fmla="*/ 4264238 h 5485936"/>
              <a:gd name="connsiteX3-747" fmla="*/ 9898661 w 12212144"/>
              <a:gd name="connsiteY3-748" fmla="*/ 981392 h 5485936"/>
              <a:gd name="connsiteX4-749" fmla="*/ 12212144 w 12212144"/>
              <a:gd name="connsiteY4-750" fmla="*/ 0 h 5485936"/>
              <a:gd name="connsiteX5-751" fmla="*/ 12197153 w 12212144"/>
              <a:gd name="connsiteY5-752" fmla="*/ 5485936 h 5485936"/>
              <a:gd name="connsiteX6-753" fmla="*/ 5152 w 12212144"/>
              <a:gd name="connsiteY6-754" fmla="*/ 5485936 h 5485936"/>
              <a:gd name="connsiteX7-755" fmla="*/ 1092 w 12212144"/>
              <a:gd name="connsiteY7-756" fmla="*/ 1648918 h 5485936"/>
              <a:gd name="connsiteX0-757" fmla="*/ 1092 w 12212144"/>
              <a:gd name="connsiteY0-758" fmla="*/ 1648918 h 5485936"/>
              <a:gd name="connsiteX1-759" fmla="*/ 3048156 w 12212144"/>
              <a:gd name="connsiteY1-760" fmla="*/ 2540368 h 5485936"/>
              <a:gd name="connsiteX2-761" fmla="*/ 6331002 w 12212144"/>
              <a:gd name="connsiteY2-762" fmla="*/ 4264238 h 5485936"/>
              <a:gd name="connsiteX3-763" fmla="*/ 9898661 w 12212144"/>
              <a:gd name="connsiteY3-764" fmla="*/ 981392 h 5485936"/>
              <a:gd name="connsiteX4-765" fmla="*/ 12212144 w 12212144"/>
              <a:gd name="connsiteY4-766" fmla="*/ 0 h 5485936"/>
              <a:gd name="connsiteX5-767" fmla="*/ 12197153 w 12212144"/>
              <a:gd name="connsiteY5-768" fmla="*/ 5485936 h 5485936"/>
              <a:gd name="connsiteX6-769" fmla="*/ 5152 w 12212144"/>
              <a:gd name="connsiteY6-770" fmla="*/ 5485936 h 5485936"/>
              <a:gd name="connsiteX7-771" fmla="*/ 1092 w 12212144"/>
              <a:gd name="connsiteY7-772" fmla="*/ 1648918 h 5485936"/>
              <a:gd name="connsiteX0-773" fmla="*/ 1092 w 12212144"/>
              <a:gd name="connsiteY0-774" fmla="*/ 1648918 h 5485936"/>
              <a:gd name="connsiteX1-775" fmla="*/ 3048156 w 12212144"/>
              <a:gd name="connsiteY1-776" fmla="*/ 2540368 h 5485936"/>
              <a:gd name="connsiteX2-777" fmla="*/ 6331002 w 12212144"/>
              <a:gd name="connsiteY2-778" fmla="*/ 4264238 h 5485936"/>
              <a:gd name="connsiteX3-779" fmla="*/ 9898661 w 12212144"/>
              <a:gd name="connsiteY3-780" fmla="*/ 981392 h 5485936"/>
              <a:gd name="connsiteX4-781" fmla="*/ 12212144 w 12212144"/>
              <a:gd name="connsiteY4-782" fmla="*/ 0 h 5485936"/>
              <a:gd name="connsiteX5-783" fmla="*/ 12197153 w 12212144"/>
              <a:gd name="connsiteY5-784" fmla="*/ 5485936 h 5485936"/>
              <a:gd name="connsiteX6-785" fmla="*/ 5152 w 12212144"/>
              <a:gd name="connsiteY6-786" fmla="*/ 5485936 h 5485936"/>
              <a:gd name="connsiteX7-787" fmla="*/ 1092 w 12212144"/>
              <a:gd name="connsiteY7-788" fmla="*/ 1648918 h 5485936"/>
              <a:gd name="connsiteX0-789" fmla="*/ 1092 w 12212144"/>
              <a:gd name="connsiteY0-790" fmla="*/ 1648918 h 5485936"/>
              <a:gd name="connsiteX1-791" fmla="*/ 3048156 w 12212144"/>
              <a:gd name="connsiteY1-792" fmla="*/ 2540368 h 5485936"/>
              <a:gd name="connsiteX2-793" fmla="*/ 6331002 w 12212144"/>
              <a:gd name="connsiteY2-794" fmla="*/ 4264238 h 5485936"/>
              <a:gd name="connsiteX3-795" fmla="*/ 9898661 w 12212144"/>
              <a:gd name="connsiteY3-796" fmla="*/ 981392 h 5485936"/>
              <a:gd name="connsiteX4-797" fmla="*/ 12212144 w 12212144"/>
              <a:gd name="connsiteY4-798" fmla="*/ 0 h 5485936"/>
              <a:gd name="connsiteX5-799" fmla="*/ 12197153 w 12212144"/>
              <a:gd name="connsiteY5-800" fmla="*/ 5485936 h 5485936"/>
              <a:gd name="connsiteX6-801" fmla="*/ 5152 w 12212144"/>
              <a:gd name="connsiteY6-802" fmla="*/ 5485936 h 5485936"/>
              <a:gd name="connsiteX7-803" fmla="*/ 1092 w 12212144"/>
              <a:gd name="connsiteY7-804" fmla="*/ 1648918 h 5485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35" y="connsiteY6-36"/>
              </a:cxn>
              <a:cxn ang="0">
                <a:pos x="connsiteX7-51" y="connsiteY7-52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0" y="1559911"/>
            <a:ext cx="12179300" cy="4170901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-1" fmla="*/ 0 w 12179300"/>
              <a:gd name="connsiteY0-2" fmla="*/ 1231900 h 4081191"/>
              <a:gd name="connsiteX1-3" fmla="*/ 2590800 w 12179300"/>
              <a:gd name="connsiteY1-4" fmla="*/ 1841500 h 4081191"/>
              <a:gd name="connsiteX2-5" fmla="*/ 6108700 w 12179300"/>
              <a:gd name="connsiteY2-6" fmla="*/ 4076700 h 4081191"/>
              <a:gd name="connsiteX3-7" fmla="*/ 9525000 w 12179300"/>
              <a:gd name="connsiteY3-8" fmla="*/ 1193800 h 4081191"/>
              <a:gd name="connsiteX4-9" fmla="*/ 12179300 w 12179300"/>
              <a:gd name="connsiteY4-10" fmla="*/ 0 h 4081191"/>
              <a:gd name="connsiteX0-11" fmla="*/ 0 w 12179300"/>
              <a:gd name="connsiteY0-12" fmla="*/ 1231900 h 4169927"/>
              <a:gd name="connsiteX1-13" fmla="*/ 2590800 w 12179300"/>
              <a:gd name="connsiteY1-14" fmla="*/ 1841500 h 4169927"/>
              <a:gd name="connsiteX2-15" fmla="*/ 6197600 w 12179300"/>
              <a:gd name="connsiteY2-16" fmla="*/ 4165600 h 4169927"/>
              <a:gd name="connsiteX3-17" fmla="*/ 9525000 w 12179300"/>
              <a:gd name="connsiteY3-18" fmla="*/ 1193800 h 4169927"/>
              <a:gd name="connsiteX4-19" fmla="*/ 12179300 w 12179300"/>
              <a:gd name="connsiteY4-20" fmla="*/ 0 h 4169927"/>
              <a:gd name="connsiteX0-21" fmla="*/ 0 w 12179300"/>
              <a:gd name="connsiteY0-22" fmla="*/ 1231900 h 4167363"/>
              <a:gd name="connsiteX1-23" fmla="*/ 2590800 w 12179300"/>
              <a:gd name="connsiteY1-24" fmla="*/ 1841500 h 4167363"/>
              <a:gd name="connsiteX2-25" fmla="*/ 6197600 w 12179300"/>
              <a:gd name="connsiteY2-26" fmla="*/ 4165600 h 4167363"/>
              <a:gd name="connsiteX3-27" fmla="*/ 9550400 w 12179300"/>
              <a:gd name="connsiteY3-28" fmla="*/ 1435100 h 4167363"/>
              <a:gd name="connsiteX4-29" fmla="*/ 12179300 w 12179300"/>
              <a:gd name="connsiteY4-30" fmla="*/ 0 h 4167363"/>
              <a:gd name="connsiteX0-31" fmla="*/ 0 w 12179300"/>
              <a:gd name="connsiteY0-32" fmla="*/ 1231900 h 4167363"/>
              <a:gd name="connsiteX1-33" fmla="*/ 2590800 w 12179300"/>
              <a:gd name="connsiteY1-34" fmla="*/ 1841500 h 4167363"/>
              <a:gd name="connsiteX2-35" fmla="*/ 6197600 w 12179300"/>
              <a:gd name="connsiteY2-36" fmla="*/ 4165600 h 4167363"/>
              <a:gd name="connsiteX3-37" fmla="*/ 9550400 w 12179300"/>
              <a:gd name="connsiteY3-38" fmla="*/ 1435100 h 4167363"/>
              <a:gd name="connsiteX4-39" fmla="*/ 12179300 w 12179300"/>
              <a:gd name="connsiteY4-40" fmla="*/ 0 h 4167363"/>
              <a:gd name="connsiteX0-41" fmla="*/ 0 w 12179300"/>
              <a:gd name="connsiteY0-42" fmla="*/ 1231900 h 4167363"/>
              <a:gd name="connsiteX1-43" fmla="*/ 2590800 w 12179300"/>
              <a:gd name="connsiteY1-44" fmla="*/ 1841500 h 4167363"/>
              <a:gd name="connsiteX2-45" fmla="*/ 6197600 w 12179300"/>
              <a:gd name="connsiteY2-46" fmla="*/ 4165600 h 4167363"/>
              <a:gd name="connsiteX3-47" fmla="*/ 9550400 w 12179300"/>
              <a:gd name="connsiteY3-48" fmla="*/ 1435100 h 4167363"/>
              <a:gd name="connsiteX4-49" fmla="*/ 12179300 w 12179300"/>
              <a:gd name="connsiteY4-50" fmla="*/ 0 h 4167363"/>
              <a:gd name="connsiteX0-51" fmla="*/ 0 w 12179300"/>
              <a:gd name="connsiteY0-52" fmla="*/ 1233676 h 4169139"/>
              <a:gd name="connsiteX1-53" fmla="*/ 2590800 w 12179300"/>
              <a:gd name="connsiteY1-54" fmla="*/ 1843276 h 4169139"/>
              <a:gd name="connsiteX2-55" fmla="*/ 6197600 w 12179300"/>
              <a:gd name="connsiteY2-56" fmla="*/ 4167376 h 4169139"/>
              <a:gd name="connsiteX3-57" fmla="*/ 9550400 w 12179300"/>
              <a:gd name="connsiteY3-58" fmla="*/ 1436876 h 4169139"/>
              <a:gd name="connsiteX4-59" fmla="*/ 12179300 w 12179300"/>
              <a:gd name="connsiteY4-60" fmla="*/ 1776 h 4169139"/>
              <a:gd name="connsiteX0-61" fmla="*/ 0 w 12179300"/>
              <a:gd name="connsiteY0-62" fmla="*/ 1233133 h 4168010"/>
              <a:gd name="connsiteX1-63" fmla="*/ 2590800 w 12179300"/>
              <a:gd name="connsiteY1-64" fmla="*/ 1842733 h 4168010"/>
              <a:gd name="connsiteX2-65" fmla="*/ 6197600 w 12179300"/>
              <a:gd name="connsiteY2-66" fmla="*/ 4166833 h 4168010"/>
              <a:gd name="connsiteX3-67" fmla="*/ 9486900 w 12179300"/>
              <a:gd name="connsiteY3-68" fmla="*/ 1512533 h 4168010"/>
              <a:gd name="connsiteX4-69" fmla="*/ 12179300 w 12179300"/>
              <a:gd name="connsiteY4-70" fmla="*/ 1233 h 4168010"/>
              <a:gd name="connsiteX0-71" fmla="*/ 0 w 12179300"/>
              <a:gd name="connsiteY0-72" fmla="*/ 1232918 h 4167795"/>
              <a:gd name="connsiteX1-73" fmla="*/ 2590800 w 12179300"/>
              <a:gd name="connsiteY1-74" fmla="*/ 1842518 h 4167795"/>
              <a:gd name="connsiteX2-75" fmla="*/ 6197600 w 12179300"/>
              <a:gd name="connsiteY2-76" fmla="*/ 4166618 h 4167795"/>
              <a:gd name="connsiteX3-77" fmla="*/ 9486900 w 12179300"/>
              <a:gd name="connsiteY3-78" fmla="*/ 1512318 h 4167795"/>
              <a:gd name="connsiteX4-79" fmla="*/ 12179300 w 12179300"/>
              <a:gd name="connsiteY4-80" fmla="*/ 1018 h 4167795"/>
              <a:gd name="connsiteX0-81" fmla="*/ 0 w 12179300"/>
              <a:gd name="connsiteY0-82" fmla="*/ 1234089 h 4168966"/>
              <a:gd name="connsiteX1-83" fmla="*/ 2590800 w 12179300"/>
              <a:gd name="connsiteY1-84" fmla="*/ 1843689 h 4168966"/>
              <a:gd name="connsiteX2-85" fmla="*/ 6197600 w 12179300"/>
              <a:gd name="connsiteY2-86" fmla="*/ 4167789 h 4168966"/>
              <a:gd name="connsiteX3-87" fmla="*/ 9486900 w 12179300"/>
              <a:gd name="connsiteY3-88" fmla="*/ 1513489 h 4168966"/>
              <a:gd name="connsiteX4-89" fmla="*/ 12179300 w 12179300"/>
              <a:gd name="connsiteY4-90" fmla="*/ 2189 h 4168966"/>
              <a:gd name="connsiteX0-91" fmla="*/ 0 w 12179300"/>
              <a:gd name="connsiteY0-92" fmla="*/ 1234089 h 4168966"/>
              <a:gd name="connsiteX1-93" fmla="*/ 2590800 w 12179300"/>
              <a:gd name="connsiteY1-94" fmla="*/ 1843689 h 4168966"/>
              <a:gd name="connsiteX2-95" fmla="*/ 6197600 w 12179300"/>
              <a:gd name="connsiteY2-96" fmla="*/ 4167789 h 4168966"/>
              <a:gd name="connsiteX3-97" fmla="*/ 9486900 w 12179300"/>
              <a:gd name="connsiteY3-98" fmla="*/ 1513489 h 4168966"/>
              <a:gd name="connsiteX4-99" fmla="*/ 12179300 w 12179300"/>
              <a:gd name="connsiteY4-100" fmla="*/ 2189 h 4168966"/>
              <a:gd name="connsiteX0-101" fmla="*/ 0 w 12179300"/>
              <a:gd name="connsiteY0-102" fmla="*/ 1234089 h 4169014"/>
              <a:gd name="connsiteX1-103" fmla="*/ 2590800 w 12179300"/>
              <a:gd name="connsiteY1-104" fmla="*/ 1843689 h 4169014"/>
              <a:gd name="connsiteX2-105" fmla="*/ 6197600 w 12179300"/>
              <a:gd name="connsiteY2-106" fmla="*/ 4167789 h 4169014"/>
              <a:gd name="connsiteX3-107" fmla="*/ 9486900 w 12179300"/>
              <a:gd name="connsiteY3-108" fmla="*/ 1513489 h 4169014"/>
              <a:gd name="connsiteX4-109" fmla="*/ 12179300 w 12179300"/>
              <a:gd name="connsiteY4-110" fmla="*/ 2189 h 4169014"/>
              <a:gd name="connsiteX0-111" fmla="*/ 0 w 12179300"/>
              <a:gd name="connsiteY0-112" fmla="*/ 1234089 h 4171076"/>
              <a:gd name="connsiteX1-113" fmla="*/ 2755900 w 12179300"/>
              <a:gd name="connsiteY1-114" fmla="*/ 2034189 h 4171076"/>
              <a:gd name="connsiteX2-115" fmla="*/ 6197600 w 12179300"/>
              <a:gd name="connsiteY2-116" fmla="*/ 4167789 h 4171076"/>
              <a:gd name="connsiteX3-117" fmla="*/ 9486900 w 12179300"/>
              <a:gd name="connsiteY3-118" fmla="*/ 1513489 h 4171076"/>
              <a:gd name="connsiteX4-119" fmla="*/ 12179300 w 12179300"/>
              <a:gd name="connsiteY4-120" fmla="*/ 2189 h 4171076"/>
              <a:gd name="connsiteX0-121" fmla="*/ 0 w 12179300"/>
              <a:gd name="connsiteY0-122" fmla="*/ 1234089 h 4170901"/>
              <a:gd name="connsiteX1-123" fmla="*/ 2781300 w 12179300"/>
              <a:gd name="connsiteY1-124" fmla="*/ 2021489 h 4170901"/>
              <a:gd name="connsiteX2-125" fmla="*/ 6197600 w 12179300"/>
              <a:gd name="connsiteY2-126" fmla="*/ 4167789 h 4170901"/>
              <a:gd name="connsiteX3-127" fmla="*/ 9486900 w 12179300"/>
              <a:gd name="connsiteY3-128" fmla="*/ 1513489 h 4170901"/>
              <a:gd name="connsiteX4-129" fmla="*/ 12179300 w 12179300"/>
              <a:gd name="connsiteY4-130" fmla="*/ 2189 h 4170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34323" y="3947503"/>
            <a:ext cx="642716" cy="640253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19"/>
            <p:cNvSpPr/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20"/>
            <p:cNvSpPr/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21"/>
            <p:cNvSpPr/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22"/>
            <p:cNvSpPr/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0643930" y="3467703"/>
            <a:ext cx="767824" cy="754956"/>
            <a:chOff x="5734050" y="5459413"/>
            <a:chExt cx="852487" cy="838200"/>
          </a:xfrm>
        </p:grpSpPr>
        <p:sp>
          <p:nvSpPr>
            <p:cNvPr id="12" name="Freeform 64"/>
            <p:cNvSpPr/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65"/>
            <p:cNvSpPr/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66"/>
            <p:cNvSpPr/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67"/>
            <p:cNvSpPr/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68"/>
            <p:cNvSpPr/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69"/>
            <p:cNvSpPr/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9353" y="5157973"/>
            <a:ext cx="2160605" cy="904804"/>
            <a:chOff x="989353" y="5157973"/>
            <a:chExt cx="2160605" cy="904804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0727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YOUR TITLE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14217" y="4684211"/>
            <a:ext cx="2503788" cy="694731"/>
            <a:chOff x="8814217" y="4684211"/>
            <a:chExt cx="2503788" cy="694731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7"/>
              <a:ext cx="250378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0727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YOUR TITLE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34621" y="4653160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120,000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56547" y="4127561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640,000</a:t>
            </a:r>
            <a:endParaRPr lang="zh-CN" altLang="en-US" sz="32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060" y="728181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4925" y="1242014"/>
            <a:ext cx="362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02047" y="2075573"/>
            <a:ext cx="1895435" cy="189543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272695" y="3758306"/>
            <a:ext cx="1079793" cy="1079793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444467" y="1540891"/>
            <a:ext cx="3627330" cy="3627330"/>
          </a:xfrm>
          <a:prstGeom prst="ellipse">
            <a:avLst/>
          </a:prstGeom>
          <a:blipFill dpi="0" rotWithShape="1">
            <a:blip r:embed="rId1"/>
            <a:srcRect/>
            <a:stretch>
              <a:fillRect l="-6000" r="-5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247227" y="1308564"/>
            <a:ext cx="621835" cy="621835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12215302" cy="3004457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532" y="0"/>
            <a:ext cx="12218833" cy="2864972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-1" fmla="*/ 15498 w 12230800"/>
              <a:gd name="connsiteY0-2" fmla="*/ 0 h 3004457"/>
              <a:gd name="connsiteX1-3" fmla="*/ 12230800 w 12230800"/>
              <a:gd name="connsiteY1-4" fmla="*/ 0 h 3004457"/>
              <a:gd name="connsiteX2-5" fmla="*/ 12230800 w 12230800"/>
              <a:gd name="connsiteY2-6" fmla="*/ 240095 h 3004457"/>
              <a:gd name="connsiteX3-7" fmla="*/ 12215924 w 12230800"/>
              <a:gd name="connsiteY3-8" fmla="*/ 261382 h 3004457"/>
              <a:gd name="connsiteX4-9" fmla="*/ 5927206 w 12230800"/>
              <a:gd name="connsiteY4-10" fmla="*/ 3004457 h 3004457"/>
              <a:gd name="connsiteX5-11" fmla="*/ 196123 w 12230800"/>
              <a:gd name="connsiteY5-12" fmla="*/ 899041 h 3004457"/>
              <a:gd name="connsiteX6-13" fmla="*/ 0 w 12230800"/>
              <a:gd name="connsiteY6-14" fmla="*/ 449418 h 3004457"/>
              <a:gd name="connsiteX7" fmla="*/ 15498 w 12230800"/>
              <a:gd name="connsiteY7" fmla="*/ 0 h 3004457"/>
              <a:gd name="connsiteX0-15" fmla="*/ 15498 w 12230800"/>
              <a:gd name="connsiteY0-16" fmla="*/ 0 h 3004457"/>
              <a:gd name="connsiteX1-17" fmla="*/ 12230800 w 12230800"/>
              <a:gd name="connsiteY1-18" fmla="*/ 0 h 3004457"/>
              <a:gd name="connsiteX2-19" fmla="*/ 12230800 w 12230800"/>
              <a:gd name="connsiteY2-20" fmla="*/ 240095 h 3004457"/>
              <a:gd name="connsiteX3-21" fmla="*/ 12215924 w 12230800"/>
              <a:gd name="connsiteY3-22" fmla="*/ 261382 h 3004457"/>
              <a:gd name="connsiteX4-23" fmla="*/ 5927206 w 12230800"/>
              <a:gd name="connsiteY4-24" fmla="*/ 3004457 h 3004457"/>
              <a:gd name="connsiteX5-25" fmla="*/ 196123 w 12230800"/>
              <a:gd name="connsiteY5-26" fmla="*/ 713061 h 3004457"/>
              <a:gd name="connsiteX6-27" fmla="*/ 0 w 12230800"/>
              <a:gd name="connsiteY6-28" fmla="*/ 449418 h 3004457"/>
              <a:gd name="connsiteX7-29" fmla="*/ 15498 w 12230800"/>
              <a:gd name="connsiteY7-30" fmla="*/ 0 h 3004457"/>
              <a:gd name="connsiteX0-31" fmla="*/ 15498 w 12230800"/>
              <a:gd name="connsiteY0-32" fmla="*/ 0 h 2864972"/>
              <a:gd name="connsiteX1-33" fmla="*/ 12230800 w 12230800"/>
              <a:gd name="connsiteY1-34" fmla="*/ 0 h 2864972"/>
              <a:gd name="connsiteX2-35" fmla="*/ 12230800 w 12230800"/>
              <a:gd name="connsiteY2-36" fmla="*/ 240095 h 2864972"/>
              <a:gd name="connsiteX3-37" fmla="*/ 12215924 w 12230800"/>
              <a:gd name="connsiteY3-38" fmla="*/ 261382 h 2864972"/>
              <a:gd name="connsiteX4-39" fmla="*/ 5911708 w 12230800"/>
              <a:gd name="connsiteY4-40" fmla="*/ 2864972 h 2864972"/>
              <a:gd name="connsiteX5-41" fmla="*/ 196123 w 12230800"/>
              <a:gd name="connsiteY5-42" fmla="*/ 713061 h 2864972"/>
              <a:gd name="connsiteX6-43" fmla="*/ 0 w 12230800"/>
              <a:gd name="connsiteY6-44" fmla="*/ 449418 h 2864972"/>
              <a:gd name="connsiteX7-45" fmla="*/ 15498 w 12230800"/>
              <a:gd name="connsiteY7-46" fmla="*/ 0 h 2864972"/>
              <a:gd name="connsiteX0-47" fmla="*/ 15498 w 12230800"/>
              <a:gd name="connsiteY0-48" fmla="*/ 0 h 2864972"/>
              <a:gd name="connsiteX1-49" fmla="*/ 12230800 w 12230800"/>
              <a:gd name="connsiteY1-50" fmla="*/ 0 h 2864972"/>
              <a:gd name="connsiteX2-51" fmla="*/ 12230800 w 12230800"/>
              <a:gd name="connsiteY2-52" fmla="*/ 240095 h 2864972"/>
              <a:gd name="connsiteX3-53" fmla="*/ 12215924 w 12230800"/>
              <a:gd name="connsiteY3-54" fmla="*/ 261382 h 2864972"/>
              <a:gd name="connsiteX4-55" fmla="*/ 5911708 w 12230800"/>
              <a:gd name="connsiteY4-56" fmla="*/ 2864972 h 2864972"/>
              <a:gd name="connsiteX5-57" fmla="*/ 196123 w 12230800"/>
              <a:gd name="connsiteY5-58" fmla="*/ 713061 h 2864972"/>
              <a:gd name="connsiteX6-59" fmla="*/ 0 w 12230800"/>
              <a:gd name="connsiteY6-60" fmla="*/ 449418 h 2864972"/>
              <a:gd name="connsiteX7-61" fmla="*/ 15498 w 12230800"/>
              <a:gd name="connsiteY7-62" fmla="*/ 0 h 2864972"/>
              <a:gd name="connsiteX0-63" fmla="*/ 15498 w 12230800"/>
              <a:gd name="connsiteY0-64" fmla="*/ 0 h 2864972"/>
              <a:gd name="connsiteX1-65" fmla="*/ 12230800 w 12230800"/>
              <a:gd name="connsiteY1-66" fmla="*/ 0 h 2864972"/>
              <a:gd name="connsiteX2-67" fmla="*/ 12230800 w 12230800"/>
              <a:gd name="connsiteY2-68" fmla="*/ 240095 h 2864972"/>
              <a:gd name="connsiteX3-69" fmla="*/ 12215924 w 12230800"/>
              <a:gd name="connsiteY3-70" fmla="*/ 261382 h 2864972"/>
              <a:gd name="connsiteX4-71" fmla="*/ 5911708 w 12230800"/>
              <a:gd name="connsiteY4-72" fmla="*/ 2864972 h 2864972"/>
              <a:gd name="connsiteX5-73" fmla="*/ 196123 w 12230800"/>
              <a:gd name="connsiteY5-74" fmla="*/ 713061 h 2864972"/>
              <a:gd name="connsiteX6-75" fmla="*/ 0 w 12230800"/>
              <a:gd name="connsiteY6-76" fmla="*/ 216943 h 2864972"/>
              <a:gd name="connsiteX7-77" fmla="*/ 15498 w 12230800"/>
              <a:gd name="connsiteY7-78" fmla="*/ 0 h 2864972"/>
              <a:gd name="connsiteX0-79" fmla="*/ 15498 w 12230800"/>
              <a:gd name="connsiteY0-80" fmla="*/ 0 h 2864972"/>
              <a:gd name="connsiteX1-81" fmla="*/ 12230800 w 12230800"/>
              <a:gd name="connsiteY1-82" fmla="*/ 0 h 2864972"/>
              <a:gd name="connsiteX2-83" fmla="*/ 12230800 w 12230800"/>
              <a:gd name="connsiteY2-84" fmla="*/ 240095 h 2864972"/>
              <a:gd name="connsiteX3-85" fmla="*/ 12215924 w 12230800"/>
              <a:gd name="connsiteY3-86" fmla="*/ 261382 h 2864972"/>
              <a:gd name="connsiteX4-87" fmla="*/ 5911708 w 12230800"/>
              <a:gd name="connsiteY4-88" fmla="*/ 2864972 h 2864972"/>
              <a:gd name="connsiteX5-89" fmla="*/ 180625 w 12230800"/>
              <a:gd name="connsiteY5-90" fmla="*/ 542580 h 2864972"/>
              <a:gd name="connsiteX6-91" fmla="*/ 0 w 12230800"/>
              <a:gd name="connsiteY6-92" fmla="*/ 216943 h 2864972"/>
              <a:gd name="connsiteX7-93" fmla="*/ 15498 w 12230800"/>
              <a:gd name="connsiteY7-94" fmla="*/ 0 h 2864972"/>
              <a:gd name="connsiteX0-95" fmla="*/ 15498 w 12230800"/>
              <a:gd name="connsiteY0-96" fmla="*/ 0 h 2864972"/>
              <a:gd name="connsiteX1-97" fmla="*/ 12230800 w 12230800"/>
              <a:gd name="connsiteY1-98" fmla="*/ 0 h 2864972"/>
              <a:gd name="connsiteX2-99" fmla="*/ 12230800 w 12230800"/>
              <a:gd name="connsiteY2-100" fmla="*/ 240095 h 2864972"/>
              <a:gd name="connsiteX3-101" fmla="*/ 12215924 w 12230800"/>
              <a:gd name="connsiteY3-102" fmla="*/ 261382 h 2864972"/>
              <a:gd name="connsiteX4-103" fmla="*/ 5911708 w 12230800"/>
              <a:gd name="connsiteY4-104" fmla="*/ 2864972 h 2864972"/>
              <a:gd name="connsiteX5-105" fmla="*/ 180625 w 12230800"/>
              <a:gd name="connsiteY5-106" fmla="*/ 542580 h 2864972"/>
              <a:gd name="connsiteX6-107" fmla="*/ 0 w 12230800"/>
              <a:gd name="connsiteY6-108" fmla="*/ 216943 h 2864972"/>
              <a:gd name="connsiteX7-109" fmla="*/ 15498 w 12230800"/>
              <a:gd name="connsiteY7-110" fmla="*/ 0 h 2864972"/>
              <a:gd name="connsiteX0-111" fmla="*/ 0 w 12215302"/>
              <a:gd name="connsiteY0-112" fmla="*/ 0 h 2864972"/>
              <a:gd name="connsiteX1-113" fmla="*/ 12215302 w 12215302"/>
              <a:gd name="connsiteY1-114" fmla="*/ 0 h 2864972"/>
              <a:gd name="connsiteX2-115" fmla="*/ 12215302 w 12215302"/>
              <a:gd name="connsiteY2-116" fmla="*/ 240095 h 2864972"/>
              <a:gd name="connsiteX3-117" fmla="*/ 12200426 w 12215302"/>
              <a:gd name="connsiteY3-118" fmla="*/ 261382 h 2864972"/>
              <a:gd name="connsiteX4-119" fmla="*/ 5896210 w 12215302"/>
              <a:gd name="connsiteY4-120" fmla="*/ 2864972 h 2864972"/>
              <a:gd name="connsiteX5-121" fmla="*/ 165127 w 12215302"/>
              <a:gd name="connsiteY5-122" fmla="*/ 542580 h 2864972"/>
              <a:gd name="connsiteX6-123" fmla="*/ 5523 w 12215302"/>
              <a:gd name="connsiteY6-124" fmla="*/ 216943 h 2864972"/>
              <a:gd name="connsiteX7-125" fmla="*/ 0 w 12215302"/>
              <a:gd name="connsiteY7-126" fmla="*/ 0 h 2864972"/>
              <a:gd name="connsiteX0-127" fmla="*/ 0 w 12215302"/>
              <a:gd name="connsiteY0-128" fmla="*/ 0 h 2864972"/>
              <a:gd name="connsiteX1-129" fmla="*/ 12215302 w 12215302"/>
              <a:gd name="connsiteY1-130" fmla="*/ 0 h 2864972"/>
              <a:gd name="connsiteX2-131" fmla="*/ 12215302 w 12215302"/>
              <a:gd name="connsiteY2-132" fmla="*/ 240095 h 2864972"/>
              <a:gd name="connsiteX3-133" fmla="*/ 12200426 w 12215302"/>
              <a:gd name="connsiteY3-134" fmla="*/ 261382 h 2864972"/>
              <a:gd name="connsiteX4-135" fmla="*/ 5896210 w 12215302"/>
              <a:gd name="connsiteY4-136" fmla="*/ 2864972 h 2864972"/>
              <a:gd name="connsiteX5-137" fmla="*/ 312272 w 12215302"/>
              <a:gd name="connsiteY5-138" fmla="*/ 647684 h 2864972"/>
              <a:gd name="connsiteX6-139" fmla="*/ 5523 w 12215302"/>
              <a:gd name="connsiteY6-140" fmla="*/ 216943 h 2864972"/>
              <a:gd name="connsiteX7-141" fmla="*/ 0 w 12215302"/>
              <a:gd name="connsiteY7-142" fmla="*/ 0 h 2864972"/>
              <a:gd name="connsiteX0-143" fmla="*/ 0 w 12215302"/>
              <a:gd name="connsiteY0-144" fmla="*/ 0 h 2864972"/>
              <a:gd name="connsiteX1-145" fmla="*/ 12215302 w 12215302"/>
              <a:gd name="connsiteY1-146" fmla="*/ 0 h 2864972"/>
              <a:gd name="connsiteX2-147" fmla="*/ 12215302 w 12215302"/>
              <a:gd name="connsiteY2-148" fmla="*/ 240095 h 2864972"/>
              <a:gd name="connsiteX3-149" fmla="*/ 12200426 w 12215302"/>
              <a:gd name="connsiteY3-150" fmla="*/ 261382 h 2864972"/>
              <a:gd name="connsiteX4-151" fmla="*/ 5896210 w 12215302"/>
              <a:gd name="connsiteY4-152" fmla="*/ 2864972 h 2864972"/>
              <a:gd name="connsiteX5-153" fmla="*/ 312272 w 12215302"/>
              <a:gd name="connsiteY5-154" fmla="*/ 647684 h 2864972"/>
              <a:gd name="connsiteX6-155" fmla="*/ 5523 w 12215302"/>
              <a:gd name="connsiteY6-156" fmla="*/ 216943 h 2864972"/>
              <a:gd name="connsiteX7-157" fmla="*/ 0 w 12215302"/>
              <a:gd name="connsiteY7-158" fmla="*/ 0 h 2864972"/>
              <a:gd name="connsiteX0-159" fmla="*/ 0 w 12215302"/>
              <a:gd name="connsiteY0-160" fmla="*/ 0 h 2864972"/>
              <a:gd name="connsiteX1-161" fmla="*/ 12215302 w 12215302"/>
              <a:gd name="connsiteY1-162" fmla="*/ 0 h 2864972"/>
              <a:gd name="connsiteX2-163" fmla="*/ 12215302 w 12215302"/>
              <a:gd name="connsiteY2-164" fmla="*/ 240095 h 2864972"/>
              <a:gd name="connsiteX3-165" fmla="*/ 12200426 w 12215302"/>
              <a:gd name="connsiteY3-166" fmla="*/ 261382 h 2864972"/>
              <a:gd name="connsiteX4-167" fmla="*/ 5896210 w 12215302"/>
              <a:gd name="connsiteY4-168" fmla="*/ 2864972 h 2864972"/>
              <a:gd name="connsiteX5-169" fmla="*/ 312272 w 12215302"/>
              <a:gd name="connsiteY5-170" fmla="*/ 647684 h 2864972"/>
              <a:gd name="connsiteX6-171" fmla="*/ 5523 w 12215302"/>
              <a:gd name="connsiteY6-172" fmla="*/ 216943 h 2864972"/>
              <a:gd name="connsiteX7-173" fmla="*/ 0 w 12215302"/>
              <a:gd name="connsiteY7-174" fmla="*/ 0 h 2864972"/>
              <a:gd name="connsiteX0-175" fmla="*/ 0 w 12215302"/>
              <a:gd name="connsiteY0-176" fmla="*/ 0 h 2864972"/>
              <a:gd name="connsiteX1-177" fmla="*/ 12215302 w 12215302"/>
              <a:gd name="connsiteY1-178" fmla="*/ 0 h 2864972"/>
              <a:gd name="connsiteX2-179" fmla="*/ 12215302 w 12215302"/>
              <a:gd name="connsiteY2-180" fmla="*/ 240095 h 2864972"/>
              <a:gd name="connsiteX3-181" fmla="*/ 12200426 w 12215302"/>
              <a:gd name="connsiteY3-182" fmla="*/ 261382 h 2864972"/>
              <a:gd name="connsiteX4-183" fmla="*/ 5896210 w 12215302"/>
              <a:gd name="connsiteY4-184" fmla="*/ 2864972 h 2864972"/>
              <a:gd name="connsiteX5-185" fmla="*/ 348486 w 12215302"/>
              <a:gd name="connsiteY5-186" fmla="*/ 638631 h 2864972"/>
              <a:gd name="connsiteX6-187" fmla="*/ 5523 w 12215302"/>
              <a:gd name="connsiteY6-188" fmla="*/ 216943 h 2864972"/>
              <a:gd name="connsiteX7-189" fmla="*/ 0 w 12215302"/>
              <a:gd name="connsiteY7-190" fmla="*/ 0 h 2864972"/>
              <a:gd name="connsiteX0-191" fmla="*/ 3531 w 12218833"/>
              <a:gd name="connsiteY0-192" fmla="*/ 0 h 2864972"/>
              <a:gd name="connsiteX1-193" fmla="*/ 12218833 w 12218833"/>
              <a:gd name="connsiteY1-194" fmla="*/ 0 h 2864972"/>
              <a:gd name="connsiteX2-195" fmla="*/ 12218833 w 12218833"/>
              <a:gd name="connsiteY2-196" fmla="*/ 240095 h 2864972"/>
              <a:gd name="connsiteX3-197" fmla="*/ 12203957 w 12218833"/>
              <a:gd name="connsiteY3-198" fmla="*/ 261382 h 2864972"/>
              <a:gd name="connsiteX4-199" fmla="*/ 5899741 w 12218833"/>
              <a:gd name="connsiteY4-200" fmla="*/ 2864972 h 2864972"/>
              <a:gd name="connsiteX5-201" fmla="*/ 352017 w 12218833"/>
              <a:gd name="connsiteY5-202" fmla="*/ 638631 h 2864972"/>
              <a:gd name="connsiteX6-203" fmla="*/ 0 w 12218833"/>
              <a:gd name="connsiteY6-204" fmla="*/ 171675 h 2864972"/>
              <a:gd name="connsiteX7-205" fmla="*/ 3531 w 12218833"/>
              <a:gd name="connsiteY7-206" fmla="*/ 0 h 2864972"/>
              <a:gd name="connsiteX0-207" fmla="*/ 3531 w 12218833"/>
              <a:gd name="connsiteY0-208" fmla="*/ 0 h 2864972"/>
              <a:gd name="connsiteX1-209" fmla="*/ 12218833 w 12218833"/>
              <a:gd name="connsiteY1-210" fmla="*/ 0 h 2864972"/>
              <a:gd name="connsiteX2-211" fmla="*/ 12218833 w 12218833"/>
              <a:gd name="connsiteY2-212" fmla="*/ 240095 h 2864972"/>
              <a:gd name="connsiteX3-213" fmla="*/ 12203957 w 12218833"/>
              <a:gd name="connsiteY3-214" fmla="*/ 261382 h 2864972"/>
              <a:gd name="connsiteX4-215" fmla="*/ 5899741 w 12218833"/>
              <a:gd name="connsiteY4-216" fmla="*/ 2864972 h 2864972"/>
              <a:gd name="connsiteX5-217" fmla="*/ 352017 w 12218833"/>
              <a:gd name="connsiteY5-218" fmla="*/ 638631 h 2864972"/>
              <a:gd name="connsiteX6-219" fmla="*/ 0 w 12218833"/>
              <a:gd name="connsiteY6-220" fmla="*/ 171675 h 2864972"/>
              <a:gd name="connsiteX7-221" fmla="*/ 3531 w 12218833"/>
              <a:gd name="connsiteY7-222" fmla="*/ 0 h 28649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29" y="connsiteY7-30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1"/>
            <a:srcRect/>
            <a:stretch>
              <a:fillRect t="-218200" b="-2182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764632" y="1849425"/>
            <a:ext cx="1347537" cy="1347537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85055" y="2193690"/>
            <a:ext cx="674187" cy="612663"/>
            <a:chOff x="9005888" y="1138238"/>
            <a:chExt cx="835026" cy="758825"/>
          </a:xfrm>
        </p:grpSpPr>
        <p:sp>
          <p:nvSpPr>
            <p:cNvPr id="9" name="Freeform 34"/>
            <p:cNvSpPr/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35"/>
            <p:cNvSpPr/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36"/>
            <p:cNvSpPr/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5844" y="3702724"/>
            <a:ext cx="3170811" cy="171788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7633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cs typeface="+mn-ea"/>
                  <a:sym typeface="+mn-lt"/>
                </a:rPr>
                <a:t>56</a:t>
              </a:r>
              <a:endParaRPr lang="zh-CN" altLang="en-US" sz="5400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50" y="4292184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0727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YOUR TITLE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57199" y="4033711"/>
            <a:ext cx="3170811" cy="1751407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78098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cs typeface="+mn-ea"/>
                  <a:sym typeface="+mn-lt"/>
                </a:rPr>
                <a:t>88</a:t>
              </a:r>
              <a:endParaRPr lang="zh-CN" altLang="en-US" sz="5400" dirty="0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5" y="4623171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0727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YOUR TITLE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1903" y="3697065"/>
            <a:ext cx="3170811" cy="1723540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7296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cs typeface="+mn-ea"/>
                  <a:sym typeface="+mn-lt"/>
                </a:rPr>
                <a:t>79</a:t>
              </a:r>
              <a:endParaRPr lang="zh-CN" altLang="en-US" sz="5400" dirty="0"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9" y="4286525"/>
              <a:ext cx="21606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07273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YOUR TITLE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29000">
                <a:schemeClr val="bg1"/>
              </a:gs>
              <a:gs pos="89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ADD YOUR PROJECT TITLE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084488" y="3177063"/>
            <a:ext cx="1638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cs typeface="+mn-ea"/>
                <a:sym typeface="+mn-lt"/>
              </a:rPr>
              <a:t>Chapter TWO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6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060" y="1692588"/>
            <a:ext cx="362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060" y="3305663"/>
            <a:ext cx="2775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060" y="301465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·  </a:t>
            </a:r>
            <a:r>
              <a:rPr lang="zh-CN" altLang="en-US" sz="1600" b="1" dirty="0">
                <a:cs typeface="+mn-ea"/>
                <a:sym typeface="+mn-lt"/>
              </a:rPr>
              <a:t>ADD TITLE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060" y="4283453"/>
            <a:ext cx="2775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3060" y="3992443"/>
            <a:ext cx="1331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·  </a:t>
            </a:r>
            <a:r>
              <a:rPr lang="zh-CN" altLang="en-US" sz="1600" b="1" dirty="0">
                <a:cs typeface="+mn-ea"/>
                <a:sym typeface="+mn-lt"/>
              </a:rPr>
              <a:t>ADD TITLE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458817" y="1271589"/>
            <a:ext cx="9285218" cy="9164336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324609" y="655217"/>
            <a:ext cx="2650446" cy="265044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33871" y="1692588"/>
            <a:ext cx="893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636580" y="628975"/>
            <a:ext cx="2650446" cy="2650446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 l="-19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4569981" y="3305663"/>
          <a:ext cx="7062889" cy="3910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060" y="655217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060" y="1392550"/>
            <a:ext cx="362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943600" y="2737080"/>
            <a:ext cx="0" cy="30064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43600" y="2857500"/>
            <a:ext cx="825914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55791" y="3600448"/>
            <a:ext cx="126745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55791" y="4371973"/>
            <a:ext cx="2573089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950081" y="5114927"/>
            <a:ext cx="4579807" cy="51434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26617" y="2971800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3729" y="3703733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73791" y="4460971"/>
            <a:ext cx="333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53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193471" y="5218212"/>
            <a:ext cx="335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96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17047" y="5818285"/>
            <a:ext cx="4988655" cy="347373"/>
            <a:chOff x="5817047" y="5818285"/>
            <a:chExt cx="4988655" cy="347373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2632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3289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25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1" y="5818286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50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75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3786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100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721540" y="1428688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3410" y="1790766"/>
            <a:ext cx="926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cs typeface="+mn-ea"/>
                <a:sym typeface="+mn-lt"/>
              </a:rPr>
              <a:t>I Have A Dream</a:t>
            </a:r>
            <a:endParaRPr lang="zh-CN" altLang="en-US" sz="1200" dirty="0"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572372" y="1471552"/>
            <a:ext cx="0" cy="639077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72372" y="1429764"/>
            <a:ext cx="26864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70936" y="2475005"/>
            <a:ext cx="9998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Unit Billion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52157" y="2949764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Jan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52157" y="3710278"/>
            <a:ext cx="473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Feb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17127" y="4461416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Mar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17127" y="5219623"/>
            <a:ext cx="543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Apr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782790" y="450745"/>
            <a:ext cx="7579164" cy="7579164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19696" y="2737080"/>
            <a:ext cx="2586053" cy="25860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14388" y="2430940"/>
            <a:ext cx="3198335" cy="3198335"/>
          </a:xfrm>
          <a:prstGeom prst="ellipse">
            <a:avLst/>
          </a:prstGeom>
          <a:blipFill dpi="0" rotWithShape="1">
            <a:blip r:embed="rId1"/>
            <a:srcRect/>
            <a:stretch>
              <a:fillRect l="-19000" r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4264640" y="3627305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74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774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74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74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274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774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74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6188" y="0"/>
            <a:ext cx="0" cy="68580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261118" y="1365479"/>
            <a:ext cx="1050139" cy="105013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71469" y="1654012"/>
            <a:ext cx="617023" cy="417677"/>
            <a:chOff x="5527675" y="2216150"/>
            <a:chExt cx="825500" cy="558800"/>
          </a:xfrm>
        </p:grpSpPr>
        <p:sp>
          <p:nvSpPr>
            <p:cNvPr id="6" name="Freeform 42"/>
            <p:cNvSpPr/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43"/>
            <p:cNvSpPr/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4237" y="594569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29237" y="1539342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572" y="1848714"/>
            <a:ext cx="28437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67971" y="2877315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67971" y="4177610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9004" y="5455050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64585" y="27944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596882" y="2994363"/>
            <a:ext cx="360756" cy="26636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76"/>
            <p:cNvSpPr/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77"/>
            <p:cNvSpPr/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8"/>
            <p:cNvSpPr/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3464585" y="4053242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596883" y="4184456"/>
            <a:ext cx="360756" cy="378976"/>
            <a:chOff x="8686800" y="1042988"/>
            <a:chExt cx="785813" cy="825500"/>
          </a:xfrm>
        </p:grpSpPr>
        <p:sp>
          <p:nvSpPr>
            <p:cNvPr id="45" name="Freeform 56"/>
            <p:cNvSpPr/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61"/>
            <p:cNvSpPr/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7" name="椭圆 56"/>
          <p:cNvSpPr/>
          <p:nvPr/>
        </p:nvSpPr>
        <p:spPr>
          <a:xfrm>
            <a:off x="3464585" y="5396119"/>
            <a:ext cx="620270" cy="620270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587077" y="5557836"/>
            <a:ext cx="388451" cy="275651"/>
            <a:chOff x="5389679" y="1972651"/>
            <a:chExt cx="825500" cy="585788"/>
          </a:xfrm>
        </p:grpSpPr>
        <p:sp>
          <p:nvSpPr>
            <p:cNvPr id="58" name="Freeform 47"/>
            <p:cNvSpPr/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49"/>
            <p:cNvSpPr/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0"/>
            <p:cNvSpPr/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3" name="椭圆 62"/>
          <p:cNvSpPr/>
          <p:nvPr/>
        </p:nvSpPr>
        <p:spPr>
          <a:xfrm>
            <a:off x="6369451" y="-912267"/>
            <a:ext cx="7541667" cy="7541667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4556584" y="2211620"/>
            <a:ext cx="3845016" cy="3845016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7015144" y="1518933"/>
            <a:ext cx="1475430" cy="147543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7416252" y="1848714"/>
            <a:ext cx="633911" cy="691297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547726" y="3393368"/>
            <a:ext cx="29108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1662" y="1843088"/>
            <a:ext cx="5400675" cy="5400675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cs typeface="+mn-ea"/>
                  <a:sym typeface="+mn-lt"/>
                </a:rPr>
                <a:t>ADD TITLE </a:t>
              </a:r>
              <a:r>
                <a:rPr lang="en-US" altLang="zh-CN" sz="1400" dirty="0">
                  <a:cs typeface="+mn-ea"/>
                  <a:sym typeface="+mn-lt"/>
                </a:rPr>
                <a:t>HERE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1" y="3886202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34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185988" y="3843338"/>
            <a:ext cx="5400675" cy="5400675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50708"/>
              <a:chOff x="3828772" y="4299528"/>
              <a:chExt cx="2450582" cy="16507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16</a:t>
                </a:r>
                <a:r>
                  <a:rPr lang="en-US" altLang="zh-CN" sz="2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IF YOU LIKE THIS POWERPOINT TEMPLATE,PLEASE FOCUS ON ME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cs typeface="+mn-ea"/>
                    <a:sym typeface="+mn-lt"/>
                  </a:rPr>
                  <a:t>ADD TITLE </a:t>
                </a:r>
                <a:r>
                  <a:rPr lang="en-US" altLang="zh-CN" sz="1400" dirty="0">
                    <a:cs typeface="+mn-ea"/>
                    <a:sym typeface="+mn-lt"/>
                  </a:rPr>
                  <a:t>HERE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67424" y="2957512"/>
            <a:ext cx="5400675" cy="5400675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4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28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8" y="4299528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cs typeface="+mn-ea"/>
                  <a:sym typeface="+mn-lt"/>
                </a:rPr>
                <a:t>ADD TITLE </a:t>
              </a:r>
              <a:r>
                <a:rPr lang="en-US" altLang="zh-CN" sz="1400" dirty="0">
                  <a:cs typeface="+mn-ea"/>
                  <a:sym typeface="+mn-lt"/>
                </a:rPr>
                <a:t>HERE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029696" y="2028829"/>
            <a:ext cx="5400675" cy="5400675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32</a:t>
              </a:r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%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cs typeface="+mn-ea"/>
                  <a:sym typeface="+mn-lt"/>
                </a:rPr>
                <a:t>ADD TITLE </a:t>
              </a:r>
              <a:r>
                <a:rPr lang="en-US" altLang="zh-CN" sz="1400" dirty="0">
                  <a:cs typeface="+mn-ea"/>
                  <a:sym typeface="+mn-lt"/>
                </a:rPr>
                <a:t>HERE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IF YOU LIKE THIS POWERPOINT TEMPLATE,PLEASE FOCUS ON ME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362064" y="724267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08116" y="1516578"/>
            <a:ext cx="5983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Freeform 16"/>
          <p:cNvSpPr/>
          <p:nvPr/>
        </p:nvSpPr>
        <p:spPr bwMode="auto">
          <a:xfrm>
            <a:off x="0" y="1076702"/>
            <a:ext cx="12193588" cy="3227388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29000">
                <a:schemeClr val="bg1"/>
              </a:gs>
              <a:gs pos="89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ADD YOUR PROJECT TITLE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78690" y="3177063"/>
            <a:ext cx="1850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cs typeface="+mn-ea"/>
                <a:sym typeface="+mn-lt"/>
              </a:rPr>
              <a:t>Chapter THREE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6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6213" y="-29013"/>
            <a:ext cx="12198213" cy="6858001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t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0" y="-29013"/>
            <a:ext cx="12192000" cy="68580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-6213" y="-15928"/>
            <a:ext cx="12192000" cy="6844916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02802" y="2887124"/>
            <a:ext cx="135431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34</a:t>
            </a: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%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99289" y="3669817"/>
            <a:ext cx="24408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602931" y="2939097"/>
            <a:ext cx="665496" cy="665496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/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54156" y="2979232"/>
            <a:ext cx="1108643" cy="1589555"/>
            <a:chOff x="954156" y="2979232"/>
            <a:chExt cx="1108643" cy="1589555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/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Freeform 52"/>
              <p:cNvSpPr/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54"/>
              <p:cNvSpPr/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55"/>
              <p:cNvSpPr/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8883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8897" y="2979231"/>
            <a:ext cx="1117791" cy="1589556"/>
            <a:chOff x="2638897" y="2979231"/>
            <a:chExt cx="1117791" cy="1589556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/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25"/>
              <p:cNvSpPr/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26"/>
              <p:cNvSpPr/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8883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6944" y="2979230"/>
            <a:ext cx="1123633" cy="1589557"/>
            <a:chOff x="4326944" y="2979230"/>
            <a:chExt cx="1123633" cy="1589557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/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37"/>
              <p:cNvSpPr/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38"/>
              <p:cNvSpPr/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8883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7286" y="2973238"/>
            <a:ext cx="1121130" cy="1595549"/>
            <a:chOff x="5917286" y="2973238"/>
            <a:chExt cx="1121130" cy="1595549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/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8883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777644" y="673122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72115" y="1373823"/>
            <a:ext cx="7007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/>
          <p:nvPr/>
        </p:nvSpPr>
        <p:spPr bwMode="auto">
          <a:xfrm>
            <a:off x="1866900" y="4191000"/>
            <a:ext cx="8470900" cy="266700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1074738" y="3590925"/>
            <a:ext cx="10121900" cy="3267075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22"/>
          <p:cNvSpPr/>
          <p:nvPr/>
        </p:nvSpPr>
        <p:spPr bwMode="auto">
          <a:xfrm>
            <a:off x="293688" y="3028950"/>
            <a:ext cx="11604625" cy="3829050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26"/>
          <p:cNvSpPr/>
          <p:nvPr/>
        </p:nvSpPr>
        <p:spPr bwMode="auto">
          <a:xfrm>
            <a:off x="0" y="2400300"/>
            <a:ext cx="12185650" cy="4457700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27"/>
          <p:cNvSpPr/>
          <p:nvPr/>
        </p:nvSpPr>
        <p:spPr bwMode="auto">
          <a:xfrm>
            <a:off x="9525" y="1839913"/>
            <a:ext cx="12185650" cy="4086225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Freeform 25"/>
          <p:cNvSpPr/>
          <p:nvPr/>
        </p:nvSpPr>
        <p:spPr bwMode="auto">
          <a:xfrm>
            <a:off x="0" y="1130300"/>
            <a:ext cx="12185650" cy="3729037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Freeform 21"/>
          <p:cNvSpPr/>
          <p:nvPr/>
        </p:nvSpPr>
        <p:spPr bwMode="auto">
          <a:xfrm>
            <a:off x="0" y="4763"/>
            <a:ext cx="12185650" cy="3746500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4763"/>
            <a:ext cx="12185650" cy="1687512"/>
            <a:chOff x="0" y="4763"/>
            <a:chExt cx="12185650" cy="1687512"/>
          </a:xfrm>
        </p:grpSpPr>
        <p:sp>
          <p:nvSpPr>
            <p:cNvPr id="31" name="Freeform 19"/>
            <p:cNvSpPr/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0"/>
            <p:cNvSpPr/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" name="Freeform 24"/>
          <p:cNvSpPr/>
          <p:nvPr/>
        </p:nvSpPr>
        <p:spPr bwMode="auto">
          <a:xfrm>
            <a:off x="2851688" y="5005953"/>
            <a:ext cx="6462793" cy="1852046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64265" y="5403274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ADD YOUR TITLE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322385" y="5820032"/>
            <a:ext cx="4018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19303" y="1124580"/>
            <a:ext cx="5277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cs typeface="+mn-ea"/>
                <a:sym typeface="+mn-lt"/>
              </a:rPr>
              <a:t>Styte A</a:t>
            </a:r>
            <a:endParaRPr lang="zh-CN" altLang="en-US" sz="1200" b="1" dirty="0">
              <a:cs typeface="+mn-ea"/>
              <a:sym typeface="+mn-lt"/>
            </a:endParaRPr>
          </a:p>
        </p:txBody>
      </p:sp>
      <p:sp>
        <p:nvSpPr>
          <p:cNvPr id="11" name="弧形 10"/>
          <p:cNvSpPr/>
          <p:nvPr/>
        </p:nvSpPr>
        <p:spPr>
          <a:xfrm>
            <a:off x="918636" y="3851031"/>
            <a:ext cx="10257440" cy="1025744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弧形 11"/>
          <p:cNvSpPr/>
          <p:nvPr/>
        </p:nvSpPr>
        <p:spPr>
          <a:xfrm>
            <a:off x="-32429" y="3235566"/>
            <a:ext cx="12224430" cy="12232983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-559968" y="2743200"/>
            <a:ext cx="12745760" cy="12739909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弧形 13"/>
          <p:cNvSpPr/>
          <p:nvPr/>
        </p:nvSpPr>
        <p:spPr>
          <a:xfrm>
            <a:off x="-1303140" y="2034623"/>
            <a:ext cx="14785922" cy="14779134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19664" y="1861943"/>
            <a:ext cx="1508911" cy="461665"/>
            <a:chOff x="6319664" y="1861943"/>
            <a:chExt cx="1508911" cy="461665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cs typeface="+mn-ea"/>
                  <a:sym typeface="+mn-lt"/>
                </a:rPr>
                <a:t>50</a:t>
              </a:r>
              <a:r>
                <a:rPr lang="en-US" altLang="zh-CN" sz="2000" b="1" dirty="0">
                  <a:cs typeface="+mn-ea"/>
                  <a:sym typeface="+mn-lt"/>
                </a:rPr>
                <a:t>%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2" y="1955828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cs typeface="+mn-ea"/>
                  <a:sym typeface="+mn-lt"/>
                </a:rPr>
                <a:t>ADD TITLE </a:t>
              </a:r>
              <a:r>
                <a:rPr lang="en-US" altLang="zh-CN" sz="1200" b="1" dirty="0">
                  <a:cs typeface="+mn-ea"/>
                  <a:sym typeface="+mn-lt"/>
                </a:rPr>
                <a:t>HERE</a:t>
              </a:r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88549" y="2585302"/>
            <a:ext cx="1435705" cy="461665"/>
            <a:chOff x="4288549" y="2585302"/>
            <a:chExt cx="1435705" cy="461665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cs typeface="+mn-ea"/>
                  <a:sym typeface="+mn-lt"/>
                </a:rPr>
                <a:t>37</a:t>
              </a:r>
              <a:r>
                <a:rPr lang="en-US" altLang="zh-CN" sz="2000" b="1" dirty="0">
                  <a:cs typeface="+mn-ea"/>
                  <a:sym typeface="+mn-lt"/>
                </a:rPr>
                <a:t>%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0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cs typeface="+mn-ea"/>
                  <a:sym typeface="+mn-lt"/>
                </a:rPr>
                <a:t>ADD TITLE </a:t>
              </a:r>
              <a:r>
                <a:rPr lang="en-US" altLang="zh-CN" sz="1200" b="1" dirty="0">
                  <a:cs typeface="+mn-ea"/>
                  <a:sym typeface="+mn-lt"/>
                </a:rPr>
                <a:t>HERE</a:t>
              </a:r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31517" y="3635913"/>
            <a:ext cx="1448713" cy="461665"/>
            <a:chOff x="5531517" y="3635913"/>
            <a:chExt cx="1448713" cy="461665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cs typeface="+mn-ea"/>
                  <a:sym typeface="+mn-lt"/>
                </a:rPr>
                <a:t>47</a:t>
              </a:r>
              <a:r>
                <a:rPr lang="en-US" altLang="zh-CN" sz="2000" b="1" dirty="0">
                  <a:cs typeface="+mn-ea"/>
                  <a:sym typeface="+mn-lt"/>
                </a:rPr>
                <a:t>%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1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cs typeface="+mn-ea"/>
                  <a:sym typeface="+mn-lt"/>
                </a:rPr>
                <a:t>ADD TITLE </a:t>
              </a:r>
              <a:r>
                <a:rPr lang="en-US" altLang="zh-CN" sz="1200" b="1" dirty="0">
                  <a:cs typeface="+mn-ea"/>
                  <a:sym typeface="+mn-lt"/>
                </a:rPr>
                <a:t>HERE</a:t>
              </a:r>
              <a:endParaRPr lang="zh-CN" altLang="en-US" sz="1200" b="1" dirty="0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06734" y="4097578"/>
            <a:ext cx="1442419" cy="461665"/>
            <a:chOff x="9106734" y="4097578"/>
            <a:chExt cx="1442419" cy="461665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cs typeface="+mn-ea"/>
                  <a:sym typeface="+mn-lt"/>
                </a:rPr>
                <a:t>72</a:t>
              </a:r>
              <a:r>
                <a:rPr lang="en-US" altLang="zh-CN" sz="2000" b="1" dirty="0">
                  <a:cs typeface="+mn-ea"/>
                  <a:sym typeface="+mn-lt"/>
                </a:rPr>
                <a:t>%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900" y="4172325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cs typeface="+mn-ea"/>
                  <a:sym typeface="+mn-lt"/>
                </a:rPr>
                <a:t>ADD TITLE </a:t>
              </a:r>
              <a:r>
                <a:rPr lang="en-US" altLang="zh-CN" sz="1200" b="1" dirty="0">
                  <a:cs typeface="+mn-ea"/>
                  <a:sym typeface="+mn-lt"/>
                </a:rPr>
                <a:t>HERE</a:t>
              </a:r>
              <a:endParaRPr lang="zh-CN" altLang="en-US" sz="12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26704" y="1404675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79858" y="1400823"/>
            <a:ext cx="5207142" cy="5207142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079858" y="1975191"/>
            <a:ext cx="1953988" cy="4062258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03511" y="3081201"/>
            <a:ext cx="1846385" cy="1846385"/>
          </a:xfrm>
          <a:prstGeom prst="ellipse">
            <a:avLst/>
          </a:prstGeom>
          <a:blipFill dpi="0" rotWithShape="1">
            <a:blip r:embed="rId1" cstate="print"/>
            <a:srcRect/>
            <a:stretch>
              <a:fillRect l="-19000" t="-34000" r="-9000" b="-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330060" y="3081201"/>
            <a:ext cx="1846385" cy="1846385"/>
          </a:xfrm>
          <a:prstGeom prst="ellipse">
            <a:avLst/>
          </a:prstGeom>
          <a:blipFill dpi="0" rotWithShape="1">
            <a:blip r:embed="rId2" cstate="print"/>
            <a:srcRect/>
            <a:stretch>
              <a:fillRect l="-14000" t="-19000" r="-19000" b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74994" y="2330382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cs typeface="+mn-ea"/>
                <a:sym typeface="+mn-lt"/>
              </a:rPr>
              <a:t>45</a:t>
            </a:r>
            <a:r>
              <a:rPr lang="en-US" altLang="zh-CN" sz="4800" dirty="0">
                <a:cs typeface="+mn-ea"/>
                <a:sym typeface="+mn-lt"/>
              </a:rPr>
              <a:t>%</a:t>
            </a:r>
            <a:endParaRPr lang="zh-CN" altLang="en-US" sz="4800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38205" y="2335743"/>
            <a:ext cx="1350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>
                <a:cs typeface="+mn-ea"/>
                <a:sym typeface="+mn-lt"/>
              </a:rPr>
              <a:t>39</a:t>
            </a:r>
            <a:r>
              <a:rPr lang="en-US" altLang="zh-CN" sz="4800" dirty="0">
                <a:cs typeface="+mn-ea"/>
                <a:sym typeface="+mn-lt"/>
              </a:rPr>
              <a:t>%</a:t>
            </a:r>
            <a:endParaRPr lang="zh-CN" altLang="en-US" sz="48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82213" y="3405607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cs typeface="+mn-ea"/>
                <a:sym typeface="+mn-lt"/>
              </a:rPr>
              <a:t>ADD TITLE </a:t>
            </a:r>
            <a:r>
              <a:rPr lang="en-US" altLang="zh-CN" sz="1600" b="1" dirty="0">
                <a:cs typeface="+mn-ea"/>
                <a:sym typeface="+mn-lt"/>
              </a:rPr>
              <a:t>HERE</a:t>
            </a:r>
            <a:endParaRPr lang="zh-CN" altLang="en-US" sz="1600" b="1" dirty="0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123592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434629" y="3405607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cs typeface="+mn-ea"/>
                <a:sym typeface="+mn-lt"/>
              </a:rPr>
              <a:t>ADD TITLE </a:t>
            </a:r>
            <a:r>
              <a:rPr lang="en-US" altLang="zh-CN" sz="1600" b="1" dirty="0">
                <a:cs typeface="+mn-ea"/>
                <a:sym typeface="+mn-lt"/>
              </a:rPr>
              <a:t>HERE</a:t>
            </a:r>
            <a:endParaRPr lang="zh-CN" altLang="en-US" sz="1600" b="1" dirty="0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276008" y="3713870"/>
            <a:ext cx="181416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352800" y="4211638"/>
            <a:ext cx="455613" cy="1128713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41775" y="4211638"/>
            <a:ext cx="593725" cy="1128713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4046532" y="4646499"/>
            <a:ext cx="584210" cy="693852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3472128" y="4880769"/>
            <a:ext cx="216959" cy="459582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501426" y="4211638"/>
            <a:ext cx="455613" cy="1128713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29"/>
            <p:cNvSpPr/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任意多边形 47"/>
          <p:cNvSpPr/>
          <p:nvPr/>
        </p:nvSpPr>
        <p:spPr bwMode="auto">
          <a:xfrm>
            <a:off x="7501426" y="4533900"/>
            <a:ext cx="455613" cy="806451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190401" y="4211638"/>
            <a:ext cx="593725" cy="1128713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8285145" y="4927586"/>
            <a:ext cx="404238" cy="412765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478204" y="537953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83281" y="5375578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345948" y="5378951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Mate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039775" y="5374994"/>
            <a:ext cx="527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Female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77784" y="3036275"/>
            <a:ext cx="8947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SUMMARY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529" y="3430171"/>
            <a:ext cx="1602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61" advClick="0" advTm="0">
        <p14:doors dir="vert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24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24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24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324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24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324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824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549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7049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24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24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24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324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24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324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824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549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7049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022647" y="1895401"/>
            <a:ext cx="4217987" cy="4217987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9" y="5578894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CAN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22696" y="1895401"/>
            <a:ext cx="3417887" cy="3417887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2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BE GOOG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19628" y="3342734"/>
            <a:ext cx="4797482" cy="523220"/>
            <a:chOff x="5319628" y="3342734"/>
            <a:chExt cx="4797482" cy="523220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671714" y="3405153"/>
              <a:ext cx="5757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1831" y="4284235"/>
            <a:ext cx="4824817" cy="523220"/>
            <a:chOff x="5421831" y="4284235"/>
            <a:chExt cx="4824817" cy="52322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733842" y="4377006"/>
              <a:ext cx="6158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16,000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3362" y="5394228"/>
            <a:ext cx="4868849" cy="523220"/>
            <a:chOff x="5224594" y="5394228"/>
            <a:chExt cx="4868849" cy="523220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494927" y="5428538"/>
              <a:ext cx="6575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06417" y="1895401"/>
            <a:ext cx="2650444" cy="2650444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1"/>
              <a:ext cx="15791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2">
                      <a:lumMod val="10000"/>
                    </a:schemeClr>
                  </a:solidFill>
                  <a:cs typeface="+mn-ea"/>
                  <a:sym typeface="+mn-lt"/>
                </a:rPr>
                <a:t>WANT TO DO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165645" y="1895401"/>
            <a:ext cx="1931987" cy="1931987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YOUR PROJECT 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97632" y="2481000"/>
            <a:ext cx="4811432" cy="523220"/>
            <a:chOff x="5097632" y="2481000"/>
            <a:chExt cx="4811432" cy="523220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496206" y="2481000"/>
              <a:ext cx="5293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1,000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Just for today I will exercise my soul in three ways.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208627" y="1733843"/>
            <a:ext cx="3390314" cy="3390314"/>
          </a:xfrm>
          <a:prstGeom prst="ellipse">
            <a:avLst/>
          </a:prstGeom>
          <a:gradFill>
            <a:gsLst>
              <a:gs pos="29000">
                <a:schemeClr val="bg1"/>
              </a:gs>
              <a:gs pos="89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1932" y="2744651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ADD YOUR PROJECT TITLE</a:t>
            </a:r>
            <a:endParaRPr lang="zh-CN" altLang="en-US" sz="2400" b="1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53796" y="3220384"/>
            <a:ext cx="401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8204" y="3178180"/>
            <a:ext cx="3990536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028382" y="3177063"/>
            <a:ext cx="1750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cs typeface="+mn-ea"/>
                <a:sym typeface="+mn-lt"/>
              </a:rPr>
              <a:t>Chapter FOUR</a:t>
            </a:r>
            <a:endParaRPr lang="zh-CN" altLang="en-US" sz="28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6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629509" y="4710023"/>
            <a:ext cx="2909978" cy="396815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-1" fmla="*/ 0 w 2909978"/>
              <a:gd name="connsiteY0-2" fmla="*/ 396815 h 396815"/>
              <a:gd name="connsiteX1-3" fmla="*/ 1437736 w 2909978"/>
              <a:gd name="connsiteY1-4" fmla="*/ 316302 h 396815"/>
              <a:gd name="connsiteX2-5" fmla="*/ 2909978 w 2909978"/>
              <a:gd name="connsiteY2-6" fmla="*/ 0 h 3968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389786" y="4989095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968815" y="3950898"/>
            <a:ext cx="2576423" cy="707366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980317" y="3479321"/>
            <a:ext cx="2208362" cy="425570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411638" y="2892725"/>
            <a:ext cx="1777041" cy="523335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417389" y="2518913"/>
            <a:ext cx="1500996" cy="310551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5750943" y="2018581"/>
            <a:ext cx="1178944" cy="442823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529801" y="455777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33027" y="377927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173242" y="3313451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4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177666" y="2721104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5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912634" y="2350168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6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38158" y="1829707"/>
            <a:ext cx="251225" cy="25122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7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69684" y="1772904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70978" y="2668763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52521" y="3747318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83400" y="4948786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73242" y="2331452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49688" y="3285174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28449" y="4529497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40307" y="5811253"/>
            <a:ext cx="5033438" cy="667612"/>
            <a:chOff x="3740307" y="5811253"/>
            <a:chExt cx="5033438" cy="667612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cs typeface="+mn-ea"/>
                  <a:sym typeface="+mn-lt"/>
                </a:rPr>
                <a:t>ADD YOUR TITLE</a:t>
              </a:r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6136105" y="1720516"/>
            <a:ext cx="197139" cy="3970421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-1" fmla="*/ 157189 w 209949"/>
              <a:gd name="connsiteY0-2" fmla="*/ 0 h 3970421"/>
              <a:gd name="connsiteX1-3" fmla="*/ 181252 w 209949"/>
              <a:gd name="connsiteY1-4" fmla="*/ 2165684 h 3970421"/>
              <a:gd name="connsiteX2-5" fmla="*/ 12810 w 209949"/>
              <a:gd name="connsiteY2-6" fmla="*/ 3970421 h 3970421"/>
              <a:gd name="connsiteX0-7" fmla="*/ 144379 w 197139"/>
              <a:gd name="connsiteY0-8" fmla="*/ 0 h 3970421"/>
              <a:gd name="connsiteX1-9" fmla="*/ 168442 w 197139"/>
              <a:gd name="connsiteY1-10" fmla="*/ 2165684 h 3970421"/>
              <a:gd name="connsiteX2-11" fmla="*/ 0 w 197139"/>
              <a:gd name="connsiteY2-12" fmla="*/ 3970421 h 3970421"/>
              <a:gd name="connsiteX0-13" fmla="*/ 144379 w 197139"/>
              <a:gd name="connsiteY0-14" fmla="*/ 0 h 3970421"/>
              <a:gd name="connsiteX1-15" fmla="*/ 168442 w 197139"/>
              <a:gd name="connsiteY1-16" fmla="*/ 2165684 h 3970421"/>
              <a:gd name="connsiteX2-17" fmla="*/ 0 w 197139"/>
              <a:gd name="connsiteY2-18" fmla="*/ 3970421 h 39704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5117104"/>
            <a:ext cx="12192000" cy="1727812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4725720" y="4378623"/>
            <a:ext cx="2802551" cy="2147774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立方体 15"/>
          <p:cNvSpPr/>
          <p:nvPr/>
        </p:nvSpPr>
        <p:spPr>
          <a:xfrm>
            <a:off x="5122249" y="2918121"/>
            <a:ext cx="624938" cy="2982997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-1" fmla="*/ 300605 w 608895"/>
              <a:gd name="connsiteY0-2" fmla="*/ 308290 h 2846091"/>
              <a:gd name="connsiteX1-3" fmla="*/ 608895 w 608895"/>
              <a:gd name="connsiteY1-4" fmla="*/ 0 h 2846091"/>
              <a:gd name="connsiteX2-5" fmla="*/ 608895 w 608895"/>
              <a:gd name="connsiteY2-6" fmla="*/ 2537801 h 2846091"/>
              <a:gd name="connsiteX3-7" fmla="*/ 300605 w 608895"/>
              <a:gd name="connsiteY3-8" fmla="*/ 2846091 h 2846091"/>
              <a:gd name="connsiteX4-9" fmla="*/ 300605 w 608895"/>
              <a:gd name="connsiteY4-10" fmla="*/ 308290 h 2846091"/>
              <a:gd name="connsiteX0-11" fmla="*/ 0 w 608895"/>
              <a:gd name="connsiteY0-12" fmla="*/ 308290 h 2846091"/>
              <a:gd name="connsiteX1-13" fmla="*/ 308290 w 608895"/>
              <a:gd name="connsiteY1-14" fmla="*/ 0 h 2846091"/>
              <a:gd name="connsiteX2-15" fmla="*/ 608895 w 608895"/>
              <a:gd name="connsiteY2-16" fmla="*/ 0 h 2846091"/>
              <a:gd name="connsiteX3-17" fmla="*/ 300605 w 608895"/>
              <a:gd name="connsiteY3-18" fmla="*/ 308290 h 2846091"/>
              <a:gd name="connsiteX4-19" fmla="*/ 0 w 608895"/>
              <a:gd name="connsiteY4-20" fmla="*/ 308290 h 2846091"/>
              <a:gd name="connsiteX0-21" fmla="*/ 0 w 608895"/>
              <a:gd name="connsiteY0-22" fmla="*/ 308290 h 2846091"/>
              <a:gd name="connsiteX1-23" fmla="*/ 308290 w 608895"/>
              <a:gd name="connsiteY1-24" fmla="*/ 0 h 2846091"/>
              <a:gd name="connsiteX2-25" fmla="*/ 608895 w 608895"/>
              <a:gd name="connsiteY2-26" fmla="*/ 0 h 2846091"/>
              <a:gd name="connsiteX3-27" fmla="*/ 608895 w 608895"/>
              <a:gd name="connsiteY3-28" fmla="*/ 2537801 h 2846091"/>
              <a:gd name="connsiteX4-29" fmla="*/ 300605 w 608895"/>
              <a:gd name="connsiteY4-30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-31" fmla="*/ 0 w 612906"/>
              <a:gd name="connsiteY0-32" fmla="*/ 308290 h 2846091"/>
              <a:gd name="connsiteX1-33" fmla="*/ 300605 w 612906"/>
              <a:gd name="connsiteY1-34" fmla="*/ 308290 h 2846091"/>
              <a:gd name="connsiteX2-35" fmla="*/ 300605 w 612906"/>
              <a:gd name="connsiteY2-36" fmla="*/ 2846091 h 2846091"/>
              <a:gd name="connsiteX3-37" fmla="*/ 0 w 612906"/>
              <a:gd name="connsiteY3-38" fmla="*/ 2846091 h 2846091"/>
              <a:gd name="connsiteX4-39" fmla="*/ 0 w 612906"/>
              <a:gd name="connsiteY4-40" fmla="*/ 308290 h 2846091"/>
              <a:gd name="connsiteX0-41" fmla="*/ 300605 w 612906"/>
              <a:gd name="connsiteY0-42" fmla="*/ 308290 h 2846091"/>
              <a:gd name="connsiteX1-43" fmla="*/ 608895 w 612906"/>
              <a:gd name="connsiteY1-44" fmla="*/ 0 h 2846091"/>
              <a:gd name="connsiteX2-45" fmla="*/ 608895 w 612906"/>
              <a:gd name="connsiteY2-46" fmla="*/ 2537801 h 2846091"/>
              <a:gd name="connsiteX3-47" fmla="*/ 300605 w 612906"/>
              <a:gd name="connsiteY3-48" fmla="*/ 2846091 h 2846091"/>
              <a:gd name="connsiteX4-49" fmla="*/ 300605 w 612906"/>
              <a:gd name="connsiteY4-50" fmla="*/ 308290 h 2846091"/>
              <a:gd name="connsiteX0-51" fmla="*/ 0 w 612906"/>
              <a:gd name="connsiteY0-52" fmla="*/ 308290 h 2846091"/>
              <a:gd name="connsiteX1-53" fmla="*/ 308290 w 612906"/>
              <a:gd name="connsiteY1-54" fmla="*/ 0 h 2846091"/>
              <a:gd name="connsiteX2-55" fmla="*/ 608895 w 612906"/>
              <a:gd name="connsiteY2-56" fmla="*/ 0 h 2846091"/>
              <a:gd name="connsiteX3-57" fmla="*/ 300605 w 612906"/>
              <a:gd name="connsiteY3-58" fmla="*/ 308290 h 2846091"/>
              <a:gd name="connsiteX4-59" fmla="*/ 0 w 612906"/>
              <a:gd name="connsiteY4-60" fmla="*/ 308290 h 2846091"/>
              <a:gd name="connsiteX0-61" fmla="*/ 0 w 612906"/>
              <a:gd name="connsiteY0-62" fmla="*/ 308290 h 2846091"/>
              <a:gd name="connsiteX1-63" fmla="*/ 308290 w 612906"/>
              <a:gd name="connsiteY1-64" fmla="*/ 0 h 2846091"/>
              <a:gd name="connsiteX2-65" fmla="*/ 608895 w 612906"/>
              <a:gd name="connsiteY2-66" fmla="*/ 0 h 2846091"/>
              <a:gd name="connsiteX3-67" fmla="*/ 612906 w 612906"/>
              <a:gd name="connsiteY3-68" fmla="*/ 2638064 h 2846091"/>
              <a:gd name="connsiteX4-69" fmla="*/ 300605 w 612906"/>
              <a:gd name="connsiteY4-70" fmla="*/ 2846091 h 2846091"/>
              <a:gd name="connsiteX5-71" fmla="*/ 0 w 612906"/>
              <a:gd name="connsiteY5-72" fmla="*/ 2846091 h 2846091"/>
              <a:gd name="connsiteX6-73" fmla="*/ 0 w 612906"/>
              <a:gd name="connsiteY6-74" fmla="*/ 308290 h 2846091"/>
              <a:gd name="connsiteX7-75" fmla="*/ 0 w 612906"/>
              <a:gd name="connsiteY7-76" fmla="*/ 308290 h 2846091"/>
              <a:gd name="connsiteX8-77" fmla="*/ 300605 w 612906"/>
              <a:gd name="connsiteY8-78" fmla="*/ 308290 h 2846091"/>
              <a:gd name="connsiteX9-79" fmla="*/ 608895 w 612906"/>
              <a:gd name="connsiteY9-80" fmla="*/ 0 h 2846091"/>
              <a:gd name="connsiteX10-81" fmla="*/ 300605 w 612906"/>
              <a:gd name="connsiteY10-82" fmla="*/ 308290 h 2846091"/>
              <a:gd name="connsiteX11-83" fmla="*/ 300605 w 612906"/>
              <a:gd name="connsiteY11-84" fmla="*/ 2846091 h 2846091"/>
              <a:gd name="connsiteX0-85" fmla="*/ 0 w 612906"/>
              <a:gd name="connsiteY0-86" fmla="*/ 308290 h 2846091"/>
              <a:gd name="connsiteX1-87" fmla="*/ 300605 w 612906"/>
              <a:gd name="connsiteY1-88" fmla="*/ 308290 h 2846091"/>
              <a:gd name="connsiteX2-89" fmla="*/ 300605 w 612906"/>
              <a:gd name="connsiteY2-90" fmla="*/ 2846091 h 2846091"/>
              <a:gd name="connsiteX3-91" fmla="*/ 0 w 612906"/>
              <a:gd name="connsiteY3-92" fmla="*/ 2846091 h 2846091"/>
              <a:gd name="connsiteX4-93" fmla="*/ 0 w 612906"/>
              <a:gd name="connsiteY4-94" fmla="*/ 308290 h 2846091"/>
              <a:gd name="connsiteX0-95" fmla="*/ 300605 w 612906"/>
              <a:gd name="connsiteY0-96" fmla="*/ 308290 h 2846091"/>
              <a:gd name="connsiteX1-97" fmla="*/ 608895 w 612906"/>
              <a:gd name="connsiteY1-98" fmla="*/ 0 h 2846091"/>
              <a:gd name="connsiteX2-99" fmla="*/ 612906 w 612906"/>
              <a:gd name="connsiteY2-100" fmla="*/ 2638064 h 2846091"/>
              <a:gd name="connsiteX3-101" fmla="*/ 300605 w 612906"/>
              <a:gd name="connsiteY3-102" fmla="*/ 2846091 h 2846091"/>
              <a:gd name="connsiteX4-103" fmla="*/ 300605 w 612906"/>
              <a:gd name="connsiteY4-104" fmla="*/ 308290 h 2846091"/>
              <a:gd name="connsiteX0-105" fmla="*/ 0 w 612906"/>
              <a:gd name="connsiteY0-106" fmla="*/ 308290 h 2846091"/>
              <a:gd name="connsiteX1-107" fmla="*/ 308290 w 612906"/>
              <a:gd name="connsiteY1-108" fmla="*/ 0 h 2846091"/>
              <a:gd name="connsiteX2-109" fmla="*/ 608895 w 612906"/>
              <a:gd name="connsiteY2-110" fmla="*/ 0 h 2846091"/>
              <a:gd name="connsiteX3-111" fmla="*/ 300605 w 612906"/>
              <a:gd name="connsiteY3-112" fmla="*/ 308290 h 2846091"/>
              <a:gd name="connsiteX4-113" fmla="*/ 0 w 612906"/>
              <a:gd name="connsiteY4-114" fmla="*/ 308290 h 2846091"/>
              <a:gd name="connsiteX0-115" fmla="*/ 0 w 612906"/>
              <a:gd name="connsiteY0-116" fmla="*/ 308290 h 2846091"/>
              <a:gd name="connsiteX1-117" fmla="*/ 308290 w 612906"/>
              <a:gd name="connsiteY1-118" fmla="*/ 0 h 2846091"/>
              <a:gd name="connsiteX2-119" fmla="*/ 608895 w 612906"/>
              <a:gd name="connsiteY2-120" fmla="*/ 0 h 2846091"/>
              <a:gd name="connsiteX3-121" fmla="*/ 612906 w 612906"/>
              <a:gd name="connsiteY3-122" fmla="*/ 2638064 h 2846091"/>
              <a:gd name="connsiteX4-123" fmla="*/ 300605 w 612906"/>
              <a:gd name="connsiteY4-124" fmla="*/ 2846091 h 2846091"/>
              <a:gd name="connsiteX5-125" fmla="*/ 0 w 612906"/>
              <a:gd name="connsiteY5-126" fmla="*/ 2846091 h 2846091"/>
              <a:gd name="connsiteX6-127" fmla="*/ 0 w 612906"/>
              <a:gd name="connsiteY6-128" fmla="*/ 308290 h 2846091"/>
              <a:gd name="connsiteX7-129" fmla="*/ 0 w 612906"/>
              <a:gd name="connsiteY7-130" fmla="*/ 308290 h 2846091"/>
              <a:gd name="connsiteX8-131" fmla="*/ 300605 w 612906"/>
              <a:gd name="connsiteY8-132" fmla="*/ 308290 h 2846091"/>
              <a:gd name="connsiteX9-133" fmla="*/ 608895 w 612906"/>
              <a:gd name="connsiteY9-134" fmla="*/ 0 h 2846091"/>
              <a:gd name="connsiteX10-135" fmla="*/ 300605 w 612906"/>
              <a:gd name="connsiteY10-136" fmla="*/ 308290 h 2846091"/>
              <a:gd name="connsiteX11-137" fmla="*/ 300605 w 612906"/>
              <a:gd name="connsiteY11-138" fmla="*/ 2846091 h 2846091"/>
              <a:gd name="connsiteX0-139" fmla="*/ 0 w 612906"/>
              <a:gd name="connsiteY0-140" fmla="*/ 308290 h 2846091"/>
              <a:gd name="connsiteX1-141" fmla="*/ 300605 w 612906"/>
              <a:gd name="connsiteY1-142" fmla="*/ 308290 h 2846091"/>
              <a:gd name="connsiteX2-143" fmla="*/ 300605 w 612906"/>
              <a:gd name="connsiteY2-144" fmla="*/ 2846091 h 2846091"/>
              <a:gd name="connsiteX3-145" fmla="*/ 0 w 612906"/>
              <a:gd name="connsiteY3-146" fmla="*/ 2846091 h 2846091"/>
              <a:gd name="connsiteX4-147" fmla="*/ 0 w 612906"/>
              <a:gd name="connsiteY4-148" fmla="*/ 308290 h 2846091"/>
              <a:gd name="connsiteX0-149" fmla="*/ 300605 w 612906"/>
              <a:gd name="connsiteY0-150" fmla="*/ 308290 h 2846091"/>
              <a:gd name="connsiteX1-151" fmla="*/ 608895 w 612906"/>
              <a:gd name="connsiteY1-152" fmla="*/ 0 h 2846091"/>
              <a:gd name="connsiteX2-153" fmla="*/ 612906 w 612906"/>
              <a:gd name="connsiteY2-154" fmla="*/ 2638064 h 2846091"/>
              <a:gd name="connsiteX3-155" fmla="*/ 300605 w 612906"/>
              <a:gd name="connsiteY3-156" fmla="*/ 2846091 h 2846091"/>
              <a:gd name="connsiteX4-157" fmla="*/ 300605 w 612906"/>
              <a:gd name="connsiteY4-158" fmla="*/ 308290 h 2846091"/>
              <a:gd name="connsiteX0-159" fmla="*/ 0 w 612906"/>
              <a:gd name="connsiteY0-160" fmla="*/ 308290 h 2846091"/>
              <a:gd name="connsiteX1-161" fmla="*/ 308290 w 612906"/>
              <a:gd name="connsiteY1-162" fmla="*/ 0 h 2846091"/>
              <a:gd name="connsiteX2-163" fmla="*/ 608895 w 612906"/>
              <a:gd name="connsiteY2-164" fmla="*/ 0 h 2846091"/>
              <a:gd name="connsiteX3-165" fmla="*/ 300605 w 612906"/>
              <a:gd name="connsiteY3-166" fmla="*/ 308290 h 2846091"/>
              <a:gd name="connsiteX4-167" fmla="*/ 0 w 612906"/>
              <a:gd name="connsiteY4-168" fmla="*/ 308290 h 2846091"/>
              <a:gd name="connsiteX0-169" fmla="*/ 0 w 612906"/>
              <a:gd name="connsiteY0-170" fmla="*/ 308290 h 2846091"/>
              <a:gd name="connsiteX1-171" fmla="*/ 308290 w 612906"/>
              <a:gd name="connsiteY1-172" fmla="*/ 0 h 2846091"/>
              <a:gd name="connsiteX2-173" fmla="*/ 608895 w 612906"/>
              <a:gd name="connsiteY2-174" fmla="*/ 0 h 2846091"/>
              <a:gd name="connsiteX3-175" fmla="*/ 612906 w 612906"/>
              <a:gd name="connsiteY3-176" fmla="*/ 2638064 h 2846091"/>
              <a:gd name="connsiteX4-177" fmla="*/ 300605 w 612906"/>
              <a:gd name="connsiteY4-178" fmla="*/ 2846091 h 2846091"/>
              <a:gd name="connsiteX5-179" fmla="*/ 0 w 612906"/>
              <a:gd name="connsiteY5-180" fmla="*/ 2513217 h 2846091"/>
              <a:gd name="connsiteX6-181" fmla="*/ 0 w 612906"/>
              <a:gd name="connsiteY6-182" fmla="*/ 308290 h 2846091"/>
              <a:gd name="connsiteX7-183" fmla="*/ 0 w 612906"/>
              <a:gd name="connsiteY7-184" fmla="*/ 308290 h 2846091"/>
              <a:gd name="connsiteX8-185" fmla="*/ 300605 w 612906"/>
              <a:gd name="connsiteY8-186" fmla="*/ 308290 h 2846091"/>
              <a:gd name="connsiteX9-187" fmla="*/ 608895 w 612906"/>
              <a:gd name="connsiteY9-188" fmla="*/ 0 h 2846091"/>
              <a:gd name="connsiteX10-189" fmla="*/ 300605 w 612906"/>
              <a:gd name="connsiteY10-190" fmla="*/ 308290 h 2846091"/>
              <a:gd name="connsiteX11-191" fmla="*/ 300605 w 612906"/>
              <a:gd name="connsiteY11-192" fmla="*/ 2846091 h 2846091"/>
              <a:gd name="connsiteX0-193" fmla="*/ 0 w 612906"/>
              <a:gd name="connsiteY0-194" fmla="*/ 308290 h 2846091"/>
              <a:gd name="connsiteX1-195" fmla="*/ 300605 w 612906"/>
              <a:gd name="connsiteY1-196" fmla="*/ 308290 h 2846091"/>
              <a:gd name="connsiteX2-197" fmla="*/ 300605 w 612906"/>
              <a:gd name="connsiteY2-198" fmla="*/ 2846091 h 2846091"/>
              <a:gd name="connsiteX3-199" fmla="*/ 0 w 612906"/>
              <a:gd name="connsiteY3-200" fmla="*/ 2505196 h 2846091"/>
              <a:gd name="connsiteX4-201" fmla="*/ 0 w 612906"/>
              <a:gd name="connsiteY4-202" fmla="*/ 308290 h 2846091"/>
              <a:gd name="connsiteX0-203" fmla="*/ 300605 w 612906"/>
              <a:gd name="connsiteY0-204" fmla="*/ 308290 h 2846091"/>
              <a:gd name="connsiteX1-205" fmla="*/ 608895 w 612906"/>
              <a:gd name="connsiteY1-206" fmla="*/ 0 h 2846091"/>
              <a:gd name="connsiteX2-207" fmla="*/ 612906 w 612906"/>
              <a:gd name="connsiteY2-208" fmla="*/ 2638064 h 2846091"/>
              <a:gd name="connsiteX3-209" fmla="*/ 300605 w 612906"/>
              <a:gd name="connsiteY3-210" fmla="*/ 2846091 h 2846091"/>
              <a:gd name="connsiteX4-211" fmla="*/ 300605 w 612906"/>
              <a:gd name="connsiteY4-212" fmla="*/ 308290 h 2846091"/>
              <a:gd name="connsiteX0-213" fmla="*/ 0 w 612906"/>
              <a:gd name="connsiteY0-214" fmla="*/ 308290 h 2846091"/>
              <a:gd name="connsiteX1-215" fmla="*/ 308290 w 612906"/>
              <a:gd name="connsiteY1-216" fmla="*/ 0 h 2846091"/>
              <a:gd name="connsiteX2-217" fmla="*/ 608895 w 612906"/>
              <a:gd name="connsiteY2-218" fmla="*/ 0 h 2846091"/>
              <a:gd name="connsiteX3-219" fmla="*/ 300605 w 612906"/>
              <a:gd name="connsiteY3-220" fmla="*/ 308290 h 2846091"/>
              <a:gd name="connsiteX4-221" fmla="*/ 0 w 612906"/>
              <a:gd name="connsiteY4-222" fmla="*/ 308290 h 2846091"/>
              <a:gd name="connsiteX0-223" fmla="*/ 0 w 612906"/>
              <a:gd name="connsiteY0-224" fmla="*/ 308290 h 2846091"/>
              <a:gd name="connsiteX1-225" fmla="*/ 308290 w 612906"/>
              <a:gd name="connsiteY1-226" fmla="*/ 0 h 2846091"/>
              <a:gd name="connsiteX2-227" fmla="*/ 608895 w 612906"/>
              <a:gd name="connsiteY2-228" fmla="*/ 0 h 2846091"/>
              <a:gd name="connsiteX3-229" fmla="*/ 612906 w 612906"/>
              <a:gd name="connsiteY3-230" fmla="*/ 2638064 h 2846091"/>
              <a:gd name="connsiteX4-231" fmla="*/ 300605 w 612906"/>
              <a:gd name="connsiteY4-232" fmla="*/ 2846091 h 2846091"/>
              <a:gd name="connsiteX5-233" fmla="*/ 0 w 612906"/>
              <a:gd name="connsiteY5-234" fmla="*/ 2513217 h 2846091"/>
              <a:gd name="connsiteX6-235" fmla="*/ 0 w 612906"/>
              <a:gd name="connsiteY6-236" fmla="*/ 308290 h 2846091"/>
              <a:gd name="connsiteX7-237" fmla="*/ 0 w 612906"/>
              <a:gd name="connsiteY7-238" fmla="*/ 308290 h 2846091"/>
              <a:gd name="connsiteX8-239" fmla="*/ 300605 w 612906"/>
              <a:gd name="connsiteY8-240" fmla="*/ 308290 h 2846091"/>
              <a:gd name="connsiteX9-241" fmla="*/ 608895 w 612906"/>
              <a:gd name="connsiteY9-242" fmla="*/ 0 h 2846091"/>
              <a:gd name="connsiteX10-243" fmla="*/ 300605 w 612906"/>
              <a:gd name="connsiteY10-244" fmla="*/ 308290 h 2846091"/>
              <a:gd name="connsiteX11-245" fmla="*/ 300605 w 612906"/>
              <a:gd name="connsiteY11-246" fmla="*/ 2846091 h 2846091"/>
              <a:gd name="connsiteX0-247" fmla="*/ 0 w 612906"/>
              <a:gd name="connsiteY0-248" fmla="*/ 308290 h 2846091"/>
              <a:gd name="connsiteX1-249" fmla="*/ 300605 w 612906"/>
              <a:gd name="connsiteY1-250" fmla="*/ 308290 h 2846091"/>
              <a:gd name="connsiteX2-251" fmla="*/ 300605 w 612906"/>
              <a:gd name="connsiteY2-252" fmla="*/ 2846091 h 2846091"/>
              <a:gd name="connsiteX3-253" fmla="*/ 0 w 612906"/>
              <a:gd name="connsiteY3-254" fmla="*/ 2505196 h 2846091"/>
              <a:gd name="connsiteX4-255" fmla="*/ 0 w 612906"/>
              <a:gd name="connsiteY4-256" fmla="*/ 308290 h 2846091"/>
              <a:gd name="connsiteX0-257" fmla="*/ 300605 w 612906"/>
              <a:gd name="connsiteY0-258" fmla="*/ 308290 h 2846091"/>
              <a:gd name="connsiteX1-259" fmla="*/ 608895 w 612906"/>
              <a:gd name="connsiteY1-260" fmla="*/ 0 h 2846091"/>
              <a:gd name="connsiteX2-261" fmla="*/ 612906 w 612906"/>
              <a:gd name="connsiteY2-262" fmla="*/ 2638064 h 2846091"/>
              <a:gd name="connsiteX3-263" fmla="*/ 300605 w 612906"/>
              <a:gd name="connsiteY3-264" fmla="*/ 2846091 h 2846091"/>
              <a:gd name="connsiteX4-265" fmla="*/ 300605 w 612906"/>
              <a:gd name="connsiteY4-266" fmla="*/ 308290 h 2846091"/>
              <a:gd name="connsiteX0-267" fmla="*/ 0 w 612906"/>
              <a:gd name="connsiteY0-268" fmla="*/ 308290 h 2846091"/>
              <a:gd name="connsiteX1-269" fmla="*/ 308290 w 612906"/>
              <a:gd name="connsiteY1-270" fmla="*/ 0 h 2846091"/>
              <a:gd name="connsiteX2-271" fmla="*/ 608895 w 612906"/>
              <a:gd name="connsiteY2-272" fmla="*/ 0 h 2846091"/>
              <a:gd name="connsiteX3-273" fmla="*/ 300605 w 612906"/>
              <a:gd name="connsiteY3-274" fmla="*/ 308290 h 2846091"/>
              <a:gd name="connsiteX4-275" fmla="*/ 0 w 612906"/>
              <a:gd name="connsiteY4-276" fmla="*/ 308290 h 2846091"/>
              <a:gd name="connsiteX0-277" fmla="*/ 0 w 612906"/>
              <a:gd name="connsiteY0-278" fmla="*/ 308290 h 2846091"/>
              <a:gd name="connsiteX1-279" fmla="*/ 308290 w 612906"/>
              <a:gd name="connsiteY1-280" fmla="*/ 0 h 2846091"/>
              <a:gd name="connsiteX2-281" fmla="*/ 608895 w 612906"/>
              <a:gd name="connsiteY2-282" fmla="*/ 0 h 2846091"/>
              <a:gd name="connsiteX3-283" fmla="*/ 612906 w 612906"/>
              <a:gd name="connsiteY3-284" fmla="*/ 2638064 h 2846091"/>
              <a:gd name="connsiteX4-285" fmla="*/ 300605 w 612906"/>
              <a:gd name="connsiteY4-286" fmla="*/ 2846091 h 2846091"/>
              <a:gd name="connsiteX5-287" fmla="*/ 0 w 612906"/>
              <a:gd name="connsiteY5-288" fmla="*/ 2617491 h 2846091"/>
              <a:gd name="connsiteX6-289" fmla="*/ 0 w 612906"/>
              <a:gd name="connsiteY6-290" fmla="*/ 308290 h 2846091"/>
              <a:gd name="connsiteX7-291" fmla="*/ 0 w 612906"/>
              <a:gd name="connsiteY7-292" fmla="*/ 308290 h 2846091"/>
              <a:gd name="connsiteX8-293" fmla="*/ 300605 w 612906"/>
              <a:gd name="connsiteY8-294" fmla="*/ 308290 h 2846091"/>
              <a:gd name="connsiteX9-295" fmla="*/ 608895 w 612906"/>
              <a:gd name="connsiteY9-296" fmla="*/ 0 h 2846091"/>
              <a:gd name="connsiteX10-297" fmla="*/ 300605 w 612906"/>
              <a:gd name="connsiteY10-298" fmla="*/ 308290 h 2846091"/>
              <a:gd name="connsiteX11-299" fmla="*/ 300605 w 612906"/>
              <a:gd name="connsiteY11-300" fmla="*/ 2846091 h 2846091"/>
              <a:gd name="connsiteX0-301" fmla="*/ 0 w 612906"/>
              <a:gd name="connsiteY0-302" fmla="*/ 308290 h 2846091"/>
              <a:gd name="connsiteX1-303" fmla="*/ 300605 w 612906"/>
              <a:gd name="connsiteY1-304" fmla="*/ 308290 h 2846091"/>
              <a:gd name="connsiteX2-305" fmla="*/ 300605 w 612906"/>
              <a:gd name="connsiteY2-306" fmla="*/ 2846091 h 2846091"/>
              <a:gd name="connsiteX3-307" fmla="*/ 0 w 612906"/>
              <a:gd name="connsiteY3-308" fmla="*/ 2617491 h 2846091"/>
              <a:gd name="connsiteX4-309" fmla="*/ 0 w 612906"/>
              <a:gd name="connsiteY4-310" fmla="*/ 308290 h 2846091"/>
              <a:gd name="connsiteX0-311" fmla="*/ 300605 w 612906"/>
              <a:gd name="connsiteY0-312" fmla="*/ 308290 h 2846091"/>
              <a:gd name="connsiteX1-313" fmla="*/ 608895 w 612906"/>
              <a:gd name="connsiteY1-314" fmla="*/ 0 h 2846091"/>
              <a:gd name="connsiteX2-315" fmla="*/ 612906 w 612906"/>
              <a:gd name="connsiteY2-316" fmla="*/ 2638064 h 2846091"/>
              <a:gd name="connsiteX3-317" fmla="*/ 300605 w 612906"/>
              <a:gd name="connsiteY3-318" fmla="*/ 2846091 h 2846091"/>
              <a:gd name="connsiteX4-319" fmla="*/ 300605 w 612906"/>
              <a:gd name="connsiteY4-320" fmla="*/ 308290 h 2846091"/>
              <a:gd name="connsiteX0-321" fmla="*/ 0 w 612906"/>
              <a:gd name="connsiteY0-322" fmla="*/ 308290 h 2846091"/>
              <a:gd name="connsiteX1-323" fmla="*/ 308290 w 612906"/>
              <a:gd name="connsiteY1-324" fmla="*/ 0 h 2846091"/>
              <a:gd name="connsiteX2-325" fmla="*/ 608895 w 612906"/>
              <a:gd name="connsiteY2-326" fmla="*/ 0 h 2846091"/>
              <a:gd name="connsiteX3-327" fmla="*/ 300605 w 612906"/>
              <a:gd name="connsiteY3-328" fmla="*/ 308290 h 2846091"/>
              <a:gd name="connsiteX4-329" fmla="*/ 0 w 612906"/>
              <a:gd name="connsiteY4-330" fmla="*/ 308290 h 2846091"/>
              <a:gd name="connsiteX0-331" fmla="*/ 0 w 612906"/>
              <a:gd name="connsiteY0-332" fmla="*/ 308290 h 2846091"/>
              <a:gd name="connsiteX1-333" fmla="*/ 308290 w 612906"/>
              <a:gd name="connsiteY1-334" fmla="*/ 0 h 2846091"/>
              <a:gd name="connsiteX2-335" fmla="*/ 608895 w 612906"/>
              <a:gd name="connsiteY2-336" fmla="*/ 0 h 2846091"/>
              <a:gd name="connsiteX3-337" fmla="*/ 612906 w 612906"/>
              <a:gd name="connsiteY3-338" fmla="*/ 2638064 h 2846091"/>
              <a:gd name="connsiteX4-339" fmla="*/ 300605 w 612906"/>
              <a:gd name="connsiteY4-340" fmla="*/ 2846091 h 2846091"/>
              <a:gd name="connsiteX5-341" fmla="*/ 0 w 612906"/>
              <a:gd name="connsiteY5-342" fmla="*/ 2617491 h 2846091"/>
              <a:gd name="connsiteX6-343" fmla="*/ 0 w 612906"/>
              <a:gd name="connsiteY6-344" fmla="*/ 308290 h 2846091"/>
              <a:gd name="connsiteX7-345" fmla="*/ 0 w 612906"/>
              <a:gd name="connsiteY7-346" fmla="*/ 308290 h 2846091"/>
              <a:gd name="connsiteX8-347" fmla="*/ 300605 w 612906"/>
              <a:gd name="connsiteY8-348" fmla="*/ 308290 h 2846091"/>
              <a:gd name="connsiteX9-349" fmla="*/ 608895 w 612906"/>
              <a:gd name="connsiteY9-350" fmla="*/ 0 h 2846091"/>
              <a:gd name="connsiteX10-351" fmla="*/ 300605 w 612906"/>
              <a:gd name="connsiteY10-352" fmla="*/ 308290 h 2846091"/>
              <a:gd name="connsiteX11-353" fmla="*/ 300605 w 612906"/>
              <a:gd name="connsiteY11-354" fmla="*/ 2846091 h 2846091"/>
              <a:gd name="connsiteX0-355" fmla="*/ 0 w 612906"/>
              <a:gd name="connsiteY0-356" fmla="*/ 308290 h 2846091"/>
              <a:gd name="connsiteX1-357" fmla="*/ 300605 w 612906"/>
              <a:gd name="connsiteY1-358" fmla="*/ 308290 h 2846091"/>
              <a:gd name="connsiteX2-359" fmla="*/ 300605 w 612906"/>
              <a:gd name="connsiteY2-360" fmla="*/ 2846091 h 2846091"/>
              <a:gd name="connsiteX3-361" fmla="*/ 0 w 612906"/>
              <a:gd name="connsiteY3-362" fmla="*/ 2617491 h 2846091"/>
              <a:gd name="connsiteX4-363" fmla="*/ 0 w 612906"/>
              <a:gd name="connsiteY4-364" fmla="*/ 308290 h 2846091"/>
              <a:gd name="connsiteX0-365" fmla="*/ 300605 w 612906"/>
              <a:gd name="connsiteY0-366" fmla="*/ 308290 h 2846091"/>
              <a:gd name="connsiteX1-367" fmla="*/ 608895 w 612906"/>
              <a:gd name="connsiteY1-368" fmla="*/ 0 h 2846091"/>
              <a:gd name="connsiteX2-369" fmla="*/ 612906 w 612906"/>
              <a:gd name="connsiteY2-370" fmla="*/ 2638064 h 2846091"/>
              <a:gd name="connsiteX3-371" fmla="*/ 300605 w 612906"/>
              <a:gd name="connsiteY3-372" fmla="*/ 2846091 h 2846091"/>
              <a:gd name="connsiteX4-373" fmla="*/ 300605 w 612906"/>
              <a:gd name="connsiteY4-374" fmla="*/ 308290 h 2846091"/>
              <a:gd name="connsiteX0-375" fmla="*/ 0 w 612906"/>
              <a:gd name="connsiteY0-376" fmla="*/ 308290 h 2846091"/>
              <a:gd name="connsiteX1-377" fmla="*/ 308290 w 612906"/>
              <a:gd name="connsiteY1-378" fmla="*/ 0 h 2846091"/>
              <a:gd name="connsiteX2-379" fmla="*/ 608895 w 612906"/>
              <a:gd name="connsiteY2-380" fmla="*/ 0 h 2846091"/>
              <a:gd name="connsiteX3-381" fmla="*/ 300605 w 612906"/>
              <a:gd name="connsiteY3-382" fmla="*/ 308290 h 2846091"/>
              <a:gd name="connsiteX4-383" fmla="*/ 0 w 612906"/>
              <a:gd name="connsiteY4-384" fmla="*/ 308290 h 2846091"/>
              <a:gd name="connsiteX0-385" fmla="*/ 0 w 612906"/>
              <a:gd name="connsiteY0-386" fmla="*/ 308290 h 2846091"/>
              <a:gd name="connsiteX1-387" fmla="*/ 304279 w 612906"/>
              <a:gd name="connsiteY1-388" fmla="*/ 68179 h 2846091"/>
              <a:gd name="connsiteX2-389" fmla="*/ 608895 w 612906"/>
              <a:gd name="connsiteY2-390" fmla="*/ 0 h 2846091"/>
              <a:gd name="connsiteX3-391" fmla="*/ 612906 w 612906"/>
              <a:gd name="connsiteY3-392" fmla="*/ 2638064 h 2846091"/>
              <a:gd name="connsiteX4-393" fmla="*/ 300605 w 612906"/>
              <a:gd name="connsiteY4-394" fmla="*/ 2846091 h 2846091"/>
              <a:gd name="connsiteX5-395" fmla="*/ 0 w 612906"/>
              <a:gd name="connsiteY5-396" fmla="*/ 2617491 h 2846091"/>
              <a:gd name="connsiteX6-397" fmla="*/ 0 w 612906"/>
              <a:gd name="connsiteY6-398" fmla="*/ 308290 h 2846091"/>
              <a:gd name="connsiteX7-399" fmla="*/ 0 w 612906"/>
              <a:gd name="connsiteY7-400" fmla="*/ 308290 h 2846091"/>
              <a:gd name="connsiteX8-401" fmla="*/ 300605 w 612906"/>
              <a:gd name="connsiteY8-402" fmla="*/ 308290 h 2846091"/>
              <a:gd name="connsiteX9-403" fmla="*/ 608895 w 612906"/>
              <a:gd name="connsiteY9-404" fmla="*/ 0 h 2846091"/>
              <a:gd name="connsiteX10-405" fmla="*/ 300605 w 612906"/>
              <a:gd name="connsiteY10-406" fmla="*/ 308290 h 2846091"/>
              <a:gd name="connsiteX11-407" fmla="*/ 300605 w 612906"/>
              <a:gd name="connsiteY11-408" fmla="*/ 2846091 h 2846091"/>
              <a:gd name="connsiteX0-409" fmla="*/ 0 w 612906"/>
              <a:gd name="connsiteY0-410" fmla="*/ 352405 h 2890206"/>
              <a:gd name="connsiteX1-411" fmla="*/ 300605 w 612906"/>
              <a:gd name="connsiteY1-412" fmla="*/ 352405 h 2890206"/>
              <a:gd name="connsiteX2-413" fmla="*/ 300605 w 612906"/>
              <a:gd name="connsiteY2-414" fmla="*/ 2890206 h 2890206"/>
              <a:gd name="connsiteX3-415" fmla="*/ 0 w 612906"/>
              <a:gd name="connsiteY3-416" fmla="*/ 2661606 h 2890206"/>
              <a:gd name="connsiteX4-417" fmla="*/ 0 w 612906"/>
              <a:gd name="connsiteY4-418" fmla="*/ 352405 h 2890206"/>
              <a:gd name="connsiteX0-419" fmla="*/ 300605 w 612906"/>
              <a:gd name="connsiteY0-420" fmla="*/ 352405 h 2890206"/>
              <a:gd name="connsiteX1-421" fmla="*/ 608895 w 612906"/>
              <a:gd name="connsiteY1-422" fmla="*/ 44115 h 2890206"/>
              <a:gd name="connsiteX2-423" fmla="*/ 612906 w 612906"/>
              <a:gd name="connsiteY2-424" fmla="*/ 2682179 h 2890206"/>
              <a:gd name="connsiteX3-425" fmla="*/ 300605 w 612906"/>
              <a:gd name="connsiteY3-426" fmla="*/ 2890206 h 2890206"/>
              <a:gd name="connsiteX4-427" fmla="*/ 300605 w 612906"/>
              <a:gd name="connsiteY4-428" fmla="*/ 352405 h 2890206"/>
              <a:gd name="connsiteX0-429" fmla="*/ 0 w 612906"/>
              <a:gd name="connsiteY0-430" fmla="*/ 352405 h 2890206"/>
              <a:gd name="connsiteX1-431" fmla="*/ 460690 w 612906"/>
              <a:gd name="connsiteY1-432" fmla="*/ 0 h 2890206"/>
              <a:gd name="connsiteX2-433" fmla="*/ 608895 w 612906"/>
              <a:gd name="connsiteY2-434" fmla="*/ 44115 h 2890206"/>
              <a:gd name="connsiteX3-435" fmla="*/ 300605 w 612906"/>
              <a:gd name="connsiteY3-436" fmla="*/ 352405 h 2890206"/>
              <a:gd name="connsiteX4-437" fmla="*/ 0 w 612906"/>
              <a:gd name="connsiteY4-438" fmla="*/ 352405 h 2890206"/>
              <a:gd name="connsiteX0-439" fmla="*/ 0 w 612906"/>
              <a:gd name="connsiteY0-440" fmla="*/ 352405 h 2890206"/>
              <a:gd name="connsiteX1-441" fmla="*/ 304279 w 612906"/>
              <a:gd name="connsiteY1-442" fmla="*/ 112294 h 2890206"/>
              <a:gd name="connsiteX2-443" fmla="*/ 608895 w 612906"/>
              <a:gd name="connsiteY2-444" fmla="*/ 44115 h 2890206"/>
              <a:gd name="connsiteX3-445" fmla="*/ 612906 w 612906"/>
              <a:gd name="connsiteY3-446" fmla="*/ 2682179 h 2890206"/>
              <a:gd name="connsiteX4-447" fmla="*/ 300605 w 612906"/>
              <a:gd name="connsiteY4-448" fmla="*/ 2890206 h 2890206"/>
              <a:gd name="connsiteX5-449" fmla="*/ 0 w 612906"/>
              <a:gd name="connsiteY5-450" fmla="*/ 2661606 h 2890206"/>
              <a:gd name="connsiteX6-451" fmla="*/ 0 w 612906"/>
              <a:gd name="connsiteY6-452" fmla="*/ 352405 h 2890206"/>
              <a:gd name="connsiteX7-453" fmla="*/ 0 w 612906"/>
              <a:gd name="connsiteY7-454" fmla="*/ 352405 h 2890206"/>
              <a:gd name="connsiteX8-455" fmla="*/ 300605 w 612906"/>
              <a:gd name="connsiteY8-456" fmla="*/ 352405 h 2890206"/>
              <a:gd name="connsiteX9-457" fmla="*/ 608895 w 612906"/>
              <a:gd name="connsiteY9-458" fmla="*/ 44115 h 2890206"/>
              <a:gd name="connsiteX10-459" fmla="*/ 300605 w 612906"/>
              <a:gd name="connsiteY10-460" fmla="*/ 352405 h 2890206"/>
              <a:gd name="connsiteX11-461" fmla="*/ 300605 w 612906"/>
              <a:gd name="connsiteY11-462" fmla="*/ 2890206 h 2890206"/>
              <a:gd name="connsiteX0-463" fmla="*/ 0 w 612906"/>
              <a:gd name="connsiteY0-464" fmla="*/ 308290 h 2846091"/>
              <a:gd name="connsiteX1-465" fmla="*/ 300605 w 612906"/>
              <a:gd name="connsiteY1-466" fmla="*/ 308290 h 2846091"/>
              <a:gd name="connsiteX2-467" fmla="*/ 300605 w 612906"/>
              <a:gd name="connsiteY2-468" fmla="*/ 2846091 h 2846091"/>
              <a:gd name="connsiteX3-469" fmla="*/ 0 w 612906"/>
              <a:gd name="connsiteY3-470" fmla="*/ 2617491 h 2846091"/>
              <a:gd name="connsiteX4-471" fmla="*/ 0 w 612906"/>
              <a:gd name="connsiteY4-472" fmla="*/ 308290 h 2846091"/>
              <a:gd name="connsiteX0-473" fmla="*/ 300605 w 612906"/>
              <a:gd name="connsiteY0-474" fmla="*/ 308290 h 2846091"/>
              <a:gd name="connsiteX1-475" fmla="*/ 608895 w 612906"/>
              <a:gd name="connsiteY1-476" fmla="*/ 0 h 2846091"/>
              <a:gd name="connsiteX2-477" fmla="*/ 612906 w 612906"/>
              <a:gd name="connsiteY2-478" fmla="*/ 2638064 h 2846091"/>
              <a:gd name="connsiteX3-479" fmla="*/ 300605 w 612906"/>
              <a:gd name="connsiteY3-480" fmla="*/ 2846091 h 2846091"/>
              <a:gd name="connsiteX4-481" fmla="*/ 300605 w 612906"/>
              <a:gd name="connsiteY4-482" fmla="*/ 308290 h 2846091"/>
              <a:gd name="connsiteX0-483" fmla="*/ 0 w 612906"/>
              <a:gd name="connsiteY0-484" fmla="*/ 308290 h 2846091"/>
              <a:gd name="connsiteX1-485" fmla="*/ 284226 w 612906"/>
              <a:gd name="connsiteY1-486" fmla="*/ 44116 h 2846091"/>
              <a:gd name="connsiteX2-487" fmla="*/ 608895 w 612906"/>
              <a:gd name="connsiteY2-488" fmla="*/ 0 h 2846091"/>
              <a:gd name="connsiteX3-489" fmla="*/ 300605 w 612906"/>
              <a:gd name="connsiteY3-490" fmla="*/ 308290 h 2846091"/>
              <a:gd name="connsiteX4-491" fmla="*/ 0 w 612906"/>
              <a:gd name="connsiteY4-492" fmla="*/ 308290 h 2846091"/>
              <a:gd name="connsiteX0-493" fmla="*/ 0 w 612906"/>
              <a:gd name="connsiteY0-494" fmla="*/ 308290 h 2846091"/>
              <a:gd name="connsiteX1-495" fmla="*/ 304279 w 612906"/>
              <a:gd name="connsiteY1-496" fmla="*/ 68179 h 2846091"/>
              <a:gd name="connsiteX2-497" fmla="*/ 608895 w 612906"/>
              <a:gd name="connsiteY2-498" fmla="*/ 0 h 2846091"/>
              <a:gd name="connsiteX3-499" fmla="*/ 612906 w 612906"/>
              <a:gd name="connsiteY3-500" fmla="*/ 2638064 h 2846091"/>
              <a:gd name="connsiteX4-501" fmla="*/ 300605 w 612906"/>
              <a:gd name="connsiteY4-502" fmla="*/ 2846091 h 2846091"/>
              <a:gd name="connsiteX5-503" fmla="*/ 0 w 612906"/>
              <a:gd name="connsiteY5-504" fmla="*/ 2617491 h 2846091"/>
              <a:gd name="connsiteX6-505" fmla="*/ 0 w 612906"/>
              <a:gd name="connsiteY6-506" fmla="*/ 308290 h 2846091"/>
              <a:gd name="connsiteX7-507" fmla="*/ 0 w 612906"/>
              <a:gd name="connsiteY7-508" fmla="*/ 308290 h 2846091"/>
              <a:gd name="connsiteX8-509" fmla="*/ 300605 w 612906"/>
              <a:gd name="connsiteY8-510" fmla="*/ 308290 h 2846091"/>
              <a:gd name="connsiteX9-511" fmla="*/ 608895 w 612906"/>
              <a:gd name="connsiteY9-512" fmla="*/ 0 h 2846091"/>
              <a:gd name="connsiteX10-513" fmla="*/ 300605 w 612906"/>
              <a:gd name="connsiteY10-514" fmla="*/ 308290 h 2846091"/>
              <a:gd name="connsiteX11-515" fmla="*/ 300605 w 612906"/>
              <a:gd name="connsiteY11-516" fmla="*/ 2846091 h 2846091"/>
              <a:gd name="connsiteX0-517" fmla="*/ 0 w 612906"/>
              <a:gd name="connsiteY0-518" fmla="*/ 308290 h 2846091"/>
              <a:gd name="connsiteX1-519" fmla="*/ 300605 w 612906"/>
              <a:gd name="connsiteY1-520" fmla="*/ 308290 h 2846091"/>
              <a:gd name="connsiteX2-521" fmla="*/ 300605 w 612906"/>
              <a:gd name="connsiteY2-522" fmla="*/ 2846091 h 2846091"/>
              <a:gd name="connsiteX3-523" fmla="*/ 0 w 612906"/>
              <a:gd name="connsiteY3-524" fmla="*/ 2617491 h 2846091"/>
              <a:gd name="connsiteX4-525" fmla="*/ 0 w 612906"/>
              <a:gd name="connsiteY4-526" fmla="*/ 308290 h 2846091"/>
              <a:gd name="connsiteX0-527" fmla="*/ 300605 w 612906"/>
              <a:gd name="connsiteY0-528" fmla="*/ 308290 h 2846091"/>
              <a:gd name="connsiteX1-529" fmla="*/ 608895 w 612906"/>
              <a:gd name="connsiteY1-530" fmla="*/ 0 h 2846091"/>
              <a:gd name="connsiteX2-531" fmla="*/ 612906 w 612906"/>
              <a:gd name="connsiteY2-532" fmla="*/ 2638064 h 2846091"/>
              <a:gd name="connsiteX3-533" fmla="*/ 300605 w 612906"/>
              <a:gd name="connsiteY3-534" fmla="*/ 2846091 h 2846091"/>
              <a:gd name="connsiteX4-535" fmla="*/ 300605 w 612906"/>
              <a:gd name="connsiteY4-536" fmla="*/ 308290 h 2846091"/>
              <a:gd name="connsiteX0-537" fmla="*/ 0 w 612906"/>
              <a:gd name="connsiteY0-538" fmla="*/ 308290 h 2846091"/>
              <a:gd name="connsiteX1-539" fmla="*/ 284226 w 612906"/>
              <a:gd name="connsiteY1-540" fmla="*/ 28074 h 2846091"/>
              <a:gd name="connsiteX2-541" fmla="*/ 608895 w 612906"/>
              <a:gd name="connsiteY2-542" fmla="*/ 0 h 2846091"/>
              <a:gd name="connsiteX3-543" fmla="*/ 300605 w 612906"/>
              <a:gd name="connsiteY3-544" fmla="*/ 308290 h 2846091"/>
              <a:gd name="connsiteX4-545" fmla="*/ 0 w 612906"/>
              <a:gd name="connsiteY4-546" fmla="*/ 308290 h 2846091"/>
              <a:gd name="connsiteX0-547" fmla="*/ 0 w 612906"/>
              <a:gd name="connsiteY0-548" fmla="*/ 308290 h 2846091"/>
              <a:gd name="connsiteX1-549" fmla="*/ 304279 w 612906"/>
              <a:gd name="connsiteY1-550" fmla="*/ 68179 h 2846091"/>
              <a:gd name="connsiteX2-551" fmla="*/ 608895 w 612906"/>
              <a:gd name="connsiteY2-552" fmla="*/ 0 h 2846091"/>
              <a:gd name="connsiteX3-553" fmla="*/ 612906 w 612906"/>
              <a:gd name="connsiteY3-554" fmla="*/ 2638064 h 2846091"/>
              <a:gd name="connsiteX4-555" fmla="*/ 300605 w 612906"/>
              <a:gd name="connsiteY4-556" fmla="*/ 2846091 h 2846091"/>
              <a:gd name="connsiteX5-557" fmla="*/ 0 w 612906"/>
              <a:gd name="connsiteY5-558" fmla="*/ 2617491 h 2846091"/>
              <a:gd name="connsiteX6-559" fmla="*/ 0 w 612906"/>
              <a:gd name="connsiteY6-560" fmla="*/ 308290 h 2846091"/>
              <a:gd name="connsiteX7-561" fmla="*/ 0 w 612906"/>
              <a:gd name="connsiteY7-562" fmla="*/ 308290 h 2846091"/>
              <a:gd name="connsiteX8-563" fmla="*/ 300605 w 612906"/>
              <a:gd name="connsiteY8-564" fmla="*/ 308290 h 2846091"/>
              <a:gd name="connsiteX9-565" fmla="*/ 608895 w 612906"/>
              <a:gd name="connsiteY9-566" fmla="*/ 0 h 2846091"/>
              <a:gd name="connsiteX10-567" fmla="*/ 300605 w 612906"/>
              <a:gd name="connsiteY10-568" fmla="*/ 308290 h 2846091"/>
              <a:gd name="connsiteX11-569" fmla="*/ 300605 w 612906"/>
              <a:gd name="connsiteY11-570" fmla="*/ 2846091 h 2846091"/>
              <a:gd name="connsiteX0-571" fmla="*/ 0 w 612906"/>
              <a:gd name="connsiteY0-572" fmla="*/ 308290 h 2846091"/>
              <a:gd name="connsiteX1-573" fmla="*/ 300605 w 612906"/>
              <a:gd name="connsiteY1-574" fmla="*/ 308290 h 2846091"/>
              <a:gd name="connsiteX2-575" fmla="*/ 300605 w 612906"/>
              <a:gd name="connsiteY2-576" fmla="*/ 2846091 h 2846091"/>
              <a:gd name="connsiteX3-577" fmla="*/ 0 w 612906"/>
              <a:gd name="connsiteY3-578" fmla="*/ 2617491 h 2846091"/>
              <a:gd name="connsiteX4-579" fmla="*/ 0 w 612906"/>
              <a:gd name="connsiteY4-580" fmla="*/ 308290 h 2846091"/>
              <a:gd name="connsiteX0-581" fmla="*/ 300605 w 612906"/>
              <a:gd name="connsiteY0-582" fmla="*/ 308290 h 2846091"/>
              <a:gd name="connsiteX1-583" fmla="*/ 608895 w 612906"/>
              <a:gd name="connsiteY1-584" fmla="*/ 0 h 2846091"/>
              <a:gd name="connsiteX2-585" fmla="*/ 612906 w 612906"/>
              <a:gd name="connsiteY2-586" fmla="*/ 2638064 h 2846091"/>
              <a:gd name="connsiteX3-587" fmla="*/ 300605 w 612906"/>
              <a:gd name="connsiteY3-588" fmla="*/ 2846091 h 2846091"/>
              <a:gd name="connsiteX4-589" fmla="*/ 300605 w 612906"/>
              <a:gd name="connsiteY4-590" fmla="*/ 308290 h 2846091"/>
              <a:gd name="connsiteX0-591" fmla="*/ 0 w 612906"/>
              <a:gd name="connsiteY0-592" fmla="*/ 308290 h 2846091"/>
              <a:gd name="connsiteX1-593" fmla="*/ 284226 w 612906"/>
              <a:gd name="connsiteY1-594" fmla="*/ 28074 h 2846091"/>
              <a:gd name="connsiteX2-595" fmla="*/ 608895 w 612906"/>
              <a:gd name="connsiteY2-596" fmla="*/ 0 h 2846091"/>
              <a:gd name="connsiteX3-597" fmla="*/ 300605 w 612906"/>
              <a:gd name="connsiteY3-598" fmla="*/ 308290 h 2846091"/>
              <a:gd name="connsiteX4-599" fmla="*/ 0 w 612906"/>
              <a:gd name="connsiteY4-600" fmla="*/ 308290 h 2846091"/>
              <a:gd name="connsiteX0-601" fmla="*/ 0 w 612906"/>
              <a:gd name="connsiteY0-602" fmla="*/ 308290 h 2846091"/>
              <a:gd name="connsiteX1-603" fmla="*/ 280215 w 612906"/>
              <a:gd name="connsiteY1-604" fmla="*/ 28074 h 2846091"/>
              <a:gd name="connsiteX2-605" fmla="*/ 608895 w 612906"/>
              <a:gd name="connsiteY2-606" fmla="*/ 0 h 2846091"/>
              <a:gd name="connsiteX3-607" fmla="*/ 612906 w 612906"/>
              <a:gd name="connsiteY3-608" fmla="*/ 2638064 h 2846091"/>
              <a:gd name="connsiteX4-609" fmla="*/ 300605 w 612906"/>
              <a:gd name="connsiteY4-610" fmla="*/ 2846091 h 2846091"/>
              <a:gd name="connsiteX5-611" fmla="*/ 0 w 612906"/>
              <a:gd name="connsiteY5-612" fmla="*/ 2617491 h 2846091"/>
              <a:gd name="connsiteX6-613" fmla="*/ 0 w 612906"/>
              <a:gd name="connsiteY6-614" fmla="*/ 308290 h 2846091"/>
              <a:gd name="connsiteX7-615" fmla="*/ 0 w 612906"/>
              <a:gd name="connsiteY7-616" fmla="*/ 308290 h 2846091"/>
              <a:gd name="connsiteX8-617" fmla="*/ 300605 w 612906"/>
              <a:gd name="connsiteY8-618" fmla="*/ 308290 h 2846091"/>
              <a:gd name="connsiteX9-619" fmla="*/ 608895 w 612906"/>
              <a:gd name="connsiteY9-620" fmla="*/ 0 h 2846091"/>
              <a:gd name="connsiteX10-621" fmla="*/ 300605 w 612906"/>
              <a:gd name="connsiteY10-622" fmla="*/ 308290 h 2846091"/>
              <a:gd name="connsiteX11-623" fmla="*/ 300605 w 612906"/>
              <a:gd name="connsiteY11-624" fmla="*/ 2846091 h 2846091"/>
              <a:gd name="connsiteX0-625" fmla="*/ 0 w 612906"/>
              <a:gd name="connsiteY0-626" fmla="*/ 308290 h 2846091"/>
              <a:gd name="connsiteX1-627" fmla="*/ 300605 w 612906"/>
              <a:gd name="connsiteY1-628" fmla="*/ 308290 h 2846091"/>
              <a:gd name="connsiteX2-629" fmla="*/ 300605 w 612906"/>
              <a:gd name="connsiteY2-630" fmla="*/ 2846091 h 2846091"/>
              <a:gd name="connsiteX3-631" fmla="*/ 0 w 612906"/>
              <a:gd name="connsiteY3-632" fmla="*/ 2617491 h 2846091"/>
              <a:gd name="connsiteX4-633" fmla="*/ 0 w 612906"/>
              <a:gd name="connsiteY4-634" fmla="*/ 308290 h 2846091"/>
              <a:gd name="connsiteX0-635" fmla="*/ 300605 w 612906"/>
              <a:gd name="connsiteY0-636" fmla="*/ 308290 h 2846091"/>
              <a:gd name="connsiteX1-637" fmla="*/ 608895 w 612906"/>
              <a:gd name="connsiteY1-638" fmla="*/ 0 h 2846091"/>
              <a:gd name="connsiteX2-639" fmla="*/ 612906 w 612906"/>
              <a:gd name="connsiteY2-640" fmla="*/ 2638064 h 2846091"/>
              <a:gd name="connsiteX3-641" fmla="*/ 300605 w 612906"/>
              <a:gd name="connsiteY3-642" fmla="*/ 2846091 h 2846091"/>
              <a:gd name="connsiteX4-643" fmla="*/ 300605 w 612906"/>
              <a:gd name="connsiteY4-644" fmla="*/ 308290 h 2846091"/>
              <a:gd name="connsiteX0-645" fmla="*/ 0 w 612906"/>
              <a:gd name="connsiteY0-646" fmla="*/ 308290 h 2846091"/>
              <a:gd name="connsiteX1-647" fmla="*/ 284226 w 612906"/>
              <a:gd name="connsiteY1-648" fmla="*/ 28074 h 2846091"/>
              <a:gd name="connsiteX2-649" fmla="*/ 608895 w 612906"/>
              <a:gd name="connsiteY2-650" fmla="*/ 0 h 2846091"/>
              <a:gd name="connsiteX3-651" fmla="*/ 300605 w 612906"/>
              <a:gd name="connsiteY3-652" fmla="*/ 308290 h 2846091"/>
              <a:gd name="connsiteX4-653" fmla="*/ 0 w 612906"/>
              <a:gd name="connsiteY4-654" fmla="*/ 308290 h 2846091"/>
              <a:gd name="connsiteX0-655" fmla="*/ 0 w 612906"/>
              <a:gd name="connsiteY0-656" fmla="*/ 308290 h 2846091"/>
              <a:gd name="connsiteX1-657" fmla="*/ 280215 w 612906"/>
              <a:gd name="connsiteY1-658" fmla="*/ 28074 h 2846091"/>
              <a:gd name="connsiteX2-659" fmla="*/ 608895 w 612906"/>
              <a:gd name="connsiteY2-660" fmla="*/ 0 h 2846091"/>
              <a:gd name="connsiteX3-661" fmla="*/ 612906 w 612906"/>
              <a:gd name="connsiteY3-662" fmla="*/ 2638064 h 2846091"/>
              <a:gd name="connsiteX4-663" fmla="*/ 300605 w 612906"/>
              <a:gd name="connsiteY4-664" fmla="*/ 2846091 h 2846091"/>
              <a:gd name="connsiteX5-665" fmla="*/ 0 w 612906"/>
              <a:gd name="connsiteY5-666" fmla="*/ 2617491 h 2846091"/>
              <a:gd name="connsiteX6-667" fmla="*/ 0 w 612906"/>
              <a:gd name="connsiteY6-668" fmla="*/ 308290 h 2846091"/>
              <a:gd name="connsiteX7-669" fmla="*/ 8021 w 612906"/>
              <a:gd name="connsiteY7-670" fmla="*/ 151880 h 2846091"/>
              <a:gd name="connsiteX8-671" fmla="*/ 300605 w 612906"/>
              <a:gd name="connsiteY8-672" fmla="*/ 308290 h 2846091"/>
              <a:gd name="connsiteX9-673" fmla="*/ 608895 w 612906"/>
              <a:gd name="connsiteY9-674" fmla="*/ 0 h 2846091"/>
              <a:gd name="connsiteX10-675" fmla="*/ 300605 w 612906"/>
              <a:gd name="connsiteY10-676" fmla="*/ 308290 h 2846091"/>
              <a:gd name="connsiteX11-677" fmla="*/ 300605 w 612906"/>
              <a:gd name="connsiteY11-678" fmla="*/ 2846091 h 2846091"/>
              <a:gd name="connsiteX0-679" fmla="*/ 0 w 612906"/>
              <a:gd name="connsiteY0-680" fmla="*/ 308290 h 2846091"/>
              <a:gd name="connsiteX1-681" fmla="*/ 300605 w 612906"/>
              <a:gd name="connsiteY1-682" fmla="*/ 308290 h 2846091"/>
              <a:gd name="connsiteX2-683" fmla="*/ 300605 w 612906"/>
              <a:gd name="connsiteY2-684" fmla="*/ 2846091 h 2846091"/>
              <a:gd name="connsiteX3-685" fmla="*/ 0 w 612906"/>
              <a:gd name="connsiteY3-686" fmla="*/ 2617491 h 2846091"/>
              <a:gd name="connsiteX4-687" fmla="*/ 0 w 612906"/>
              <a:gd name="connsiteY4-688" fmla="*/ 308290 h 2846091"/>
              <a:gd name="connsiteX0-689" fmla="*/ 300605 w 612906"/>
              <a:gd name="connsiteY0-690" fmla="*/ 308290 h 2846091"/>
              <a:gd name="connsiteX1-691" fmla="*/ 608895 w 612906"/>
              <a:gd name="connsiteY1-692" fmla="*/ 0 h 2846091"/>
              <a:gd name="connsiteX2-693" fmla="*/ 612906 w 612906"/>
              <a:gd name="connsiteY2-694" fmla="*/ 2638064 h 2846091"/>
              <a:gd name="connsiteX3-695" fmla="*/ 300605 w 612906"/>
              <a:gd name="connsiteY3-696" fmla="*/ 2846091 h 2846091"/>
              <a:gd name="connsiteX4-697" fmla="*/ 300605 w 612906"/>
              <a:gd name="connsiteY4-698" fmla="*/ 308290 h 2846091"/>
              <a:gd name="connsiteX0-699" fmla="*/ 0 w 612906"/>
              <a:gd name="connsiteY0-700" fmla="*/ 308290 h 2846091"/>
              <a:gd name="connsiteX1-701" fmla="*/ 284226 w 612906"/>
              <a:gd name="connsiteY1-702" fmla="*/ 28074 h 2846091"/>
              <a:gd name="connsiteX2-703" fmla="*/ 608895 w 612906"/>
              <a:gd name="connsiteY2-704" fmla="*/ 0 h 2846091"/>
              <a:gd name="connsiteX3-705" fmla="*/ 300605 w 612906"/>
              <a:gd name="connsiteY3-706" fmla="*/ 308290 h 2846091"/>
              <a:gd name="connsiteX4-707" fmla="*/ 0 w 612906"/>
              <a:gd name="connsiteY4-708" fmla="*/ 308290 h 2846091"/>
              <a:gd name="connsiteX0-709" fmla="*/ 0 w 612906"/>
              <a:gd name="connsiteY0-710" fmla="*/ 308290 h 2846091"/>
              <a:gd name="connsiteX1-711" fmla="*/ 280215 w 612906"/>
              <a:gd name="connsiteY1-712" fmla="*/ 28074 h 2846091"/>
              <a:gd name="connsiteX2-713" fmla="*/ 608895 w 612906"/>
              <a:gd name="connsiteY2-714" fmla="*/ 0 h 2846091"/>
              <a:gd name="connsiteX3-715" fmla="*/ 612906 w 612906"/>
              <a:gd name="connsiteY3-716" fmla="*/ 2638064 h 2846091"/>
              <a:gd name="connsiteX4-717" fmla="*/ 300605 w 612906"/>
              <a:gd name="connsiteY4-718" fmla="*/ 2846091 h 2846091"/>
              <a:gd name="connsiteX5-719" fmla="*/ 0 w 612906"/>
              <a:gd name="connsiteY5-720" fmla="*/ 2617491 h 2846091"/>
              <a:gd name="connsiteX6-721" fmla="*/ 0 w 612906"/>
              <a:gd name="connsiteY6-722" fmla="*/ 308290 h 2846091"/>
              <a:gd name="connsiteX7-723" fmla="*/ 24063 w 612906"/>
              <a:gd name="connsiteY7-724" fmla="*/ 163911 h 2846091"/>
              <a:gd name="connsiteX8-725" fmla="*/ 300605 w 612906"/>
              <a:gd name="connsiteY8-726" fmla="*/ 308290 h 2846091"/>
              <a:gd name="connsiteX9-727" fmla="*/ 608895 w 612906"/>
              <a:gd name="connsiteY9-728" fmla="*/ 0 h 2846091"/>
              <a:gd name="connsiteX10-729" fmla="*/ 300605 w 612906"/>
              <a:gd name="connsiteY10-730" fmla="*/ 308290 h 2846091"/>
              <a:gd name="connsiteX11-731" fmla="*/ 300605 w 612906"/>
              <a:gd name="connsiteY11-732" fmla="*/ 2846091 h 2846091"/>
              <a:gd name="connsiteX0-733" fmla="*/ 0 w 612906"/>
              <a:gd name="connsiteY0-734" fmla="*/ 308290 h 2846091"/>
              <a:gd name="connsiteX1-735" fmla="*/ 300605 w 612906"/>
              <a:gd name="connsiteY1-736" fmla="*/ 308290 h 2846091"/>
              <a:gd name="connsiteX2-737" fmla="*/ 300605 w 612906"/>
              <a:gd name="connsiteY2-738" fmla="*/ 2846091 h 2846091"/>
              <a:gd name="connsiteX3-739" fmla="*/ 0 w 612906"/>
              <a:gd name="connsiteY3-740" fmla="*/ 2617491 h 2846091"/>
              <a:gd name="connsiteX4-741" fmla="*/ 0 w 612906"/>
              <a:gd name="connsiteY4-742" fmla="*/ 308290 h 2846091"/>
              <a:gd name="connsiteX0-743" fmla="*/ 300605 w 612906"/>
              <a:gd name="connsiteY0-744" fmla="*/ 308290 h 2846091"/>
              <a:gd name="connsiteX1-745" fmla="*/ 608895 w 612906"/>
              <a:gd name="connsiteY1-746" fmla="*/ 0 h 2846091"/>
              <a:gd name="connsiteX2-747" fmla="*/ 612906 w 612906"/>
              <a:gd name="connsiteY2-748" fmla="*/ 2638064 h 2846091"/>
              <a:gd name="connsiteX3-749" fmla="*/ 300605 w 612906"/>
              <a:gd name="connsiteY3-750" fmla="*/ 2846091 h 2846091"/>
              <a:gd name="connsiteX4-751" fmla="*/ 300605 w 612906"/>
              <a:gd name="connsiteY4-752" fmla="*/ 308290 h 2846091"/>
              <a:gd name="connsiteX0-753" fmla="*/ 0 w 612906"/>
              <a:gd name="connsiteY0-754" fmla="*/ 308290 h 2846091"/>
              <a:gd name="connsiteX1-755" fmla="*/ 284226 w 612906"/>
              <a:gd name="connsiteY1-756" fmla="*/ 28074 h 2846091"/>
              <a:gd name="connsiteX2-757" fmla="*/ 608895 w 612906"/>
              <a:gd name="connsiteY2-758" fmla="*/ 0 h 2846091"/>
              <a:gd name="connsiteX3-759" fmla="*/ 300605 w 612906"/>
              <a:gd name="connsiteY3-760" fmla="*/ 308290 h 2846091"/>
              <a:gd name="connsiteX4-761" fmla="*/ 0 w 612906"/>
              <a:gd name="connsiteY4-762" fmla="*/ 308290 h 2846091"/>
              <a:gd name="connsiteX0-763" fmla="*/ 0 w 612906"/>
              <a:gd name="connsiteY0-764" fmla="*/ 308290 h 2846091"/>
              <a:gd name="connsiteX1-765" fmla="*/ 280215 w 612906"/>
              <a:gd name="connsiteY1-766" fmla="*/ 28074 h 2846091"/>
              <a:gd name="connsiteX2-767" fmla="*/ 608895 w 612906"/>
              <a:gd name="connsiteY2-768" fmla="*/ 0 h 2846091"/>
              <a:gd name="connsiteX3-769" fmla="*/ 612906 w 612906"/>
              <a:gd name="connsiteY3-770" fmla="*/ 2638064 h 2846091"/>
              <a:gd name="connsiteX4-771" fmla="*/ 300605 w 612906"/>
              <a:gd name="connsiteY4-772" fmla="*/ 2846091 h 2846091"/>
              <a:gd name="connsiteX5-773" fmla="*/ 0 w 612906"/>
              <a:gd name="connsiteY5-774" fmla="*/ 2617491 h 2846091"/>
              <a:gd name="connsiteX6-775" fmla="*/ 0 w 612906"/>
              <a:gd name="connsiteY6-776" fmla="*/ 308290 h 2846091"/>
              <a:gd name="connsiteX7-777" fmla="*/ 52137 w 612906"/>
              <a:gd name="connsiteY7-778" fmla="*/ 175943 h 2846091"/>
              <a:gd name="connsiteX8-779" fmla="*/ 300605 w 612906"/>
              <a:gd name="connsiteY8-780" fmla="*/ 308290 h 2846091"/>
              <a:gd name="connsiteX9-781" fmla="*/ 608895 w 612906"/>
              <a:gd name="connsiteY9-782" fmla="*/ 0 h 2846091"/>
              <a:gd name="connsiteX10-783" fmla="*/ 300605 w 612906"/>
              <a:gd name="connsiteY10-784" fmla="*/ 308290 h 2846091"/>
              <a:gd name="connsiteX11-785" fmla="*/ 300605 w 612906"/>
              <a:gd name="connsiteY11-786" fmla="*/ 2846091 h 2846091"/>
              <a:gd name="connsiteX0-787" fmla="*/ 0 w 612906"/>
              <a:gd name="connsiteY0-788" fmla="*/ 308290 h 2846091"/>
              <a:gd name="connsiteX1-789" fmla="*/ 300605 w 612906"/>
              <a:gd name="connsiteY1-790" fmla="*/ 308290 h 2846091"/>
              <a:gd name="connsiteX2-791" fmla="*/ 300605 w 612906"/>
              <a:gd name="connsiteY2-792" fmla="*/ 2846091 h 2846091"/>
              <a:gd name="connsiteX3-793" fmla="*/ 0 w 612906"/>
              <a:gd name="connsiteY3-794" fmla="*/ 2617491 h 2846091"/>
              <a:gd name="connsiteX4-795" fmla="*/ 0 w 612906"/>
              <a:gd name="connsiteY4-796" fmla="*/ 308290 h 2846091"/>
              <a:gd name="connsiteX0-797" fmla="*/ 300605 w 612906"/>
              <a:gd name="connsiteY0-798" fmla="*/ 308290 h 2846091"/>
              <a:gd name="connsiteX1-799" fmla="*/ 608895 w 612906"/>
              <a:gd name="connsiteY1-800" fmla="*/ 0 h 2846091"/>
              <a:gd name="connsiteX2-801" fmla="*/ 612906 w 612906"/>
              <a:gd name="connsiteY2-802" fmla="*/ 2638064 h 2846091"/>
              <a:gd name="connsiteX3-803" fmla="*/ 300605 w 612906"/>
              <a:gd name="connsiteY3-804" fmla="*/ 2846091 h 2846091"/>
              <a:gd name="connsiteX4-805" fmla="*/ 300605 w 612906"/>
              <a:gd name="connsiteY4-806" fmla="*/ 308290 h 2846091"/>
              <a:gd name="connsiteX0-807" fmla="*/ 0 w 612906"/>
              <a:gd name="connsiteY0-808" fmla="*/ 308290 h 2846091"/>
              <a:gd name="connsiteX1-809" fmla="*/ 284226 w 612906"/>
              <a:gd name="connsiteY1-810" fmla="*/ 28074 h 2846091"/>
              <a:gd name="connsiteX2-811" fmla="*/ 608895 w 612906"/>
              <a:gd name="connsiteY2-812" fmla="*/ 0 h 2846091"/>
              <a:gd name="connsiteX3-813" fmla="*/ 300605 w 612906"/>
              <a:gd name="connsiteY3-814" fmla="*/ 308290 h 2846091"/>
              <a:gd name="connsiteX4-815" fmla="*/ 0 w 612906"/>
              <a:gd name="connsiteY4-816" fmla="*/ 308290 h 2846091"/>
              <a:gd name="connsiteX0-817" fmla="*/ 0 w 612906"/>
              <a:gd name="connsiteY0-818" fmla="*/ 308290 h 2846091"/>
              <a:gd name="connsiteX1-819" fmla="*/ 280215 w 612906"/>
              <a:gd name="connsiteY1-820" fmla="*/ 28074 h 2846091"/>
              <a:gd name="connsiteX2-821" fmla="*/ 608895 w 612906"/>
              <a:gd name="connsiteY2-822" fmla="*/ 0 h 2846091"/>
              <a:gd name="connsiteX3-823" fmla="*/ 612906 w 612906"/>
              <a:gd name="connsiteY3-824" fmla="*/ 2638064 h 2846091"/>
              <a:gd name="connsiteX4-825" fmla="*/ 300605 w 612906"/>
              <a:gd name="connsiteY4-826" fmla="*/ 2846091 h 2846091"/>
              <a:gd name="connsiteX5-827" fmla="*/ 0 w 612906"/>
              <a:gd name="connsiteY5-828" fmla="*/ 2617491 h 2846091"/>
              <a:gd name="connsiteX6-829" fmla="*/ 0 w 612906"/>
              <a:gd name="connsiteY6-830" fmla="*/ 308290 h 2846091"/>
              <a:gd name="connsiteX7-831" fmla="*/ 12032 w 612906"/>
              <a:gd name="connsiteY7-832" fmla="*/ 151880 h 2846091"/>
              <a:gd name="connsiteX8-833" fmla="*/ 300605 w 612906"/>
              <a:gd name="connsiteY8-834" fmla="*/ 308290 h 2846091"/>
              <a:gd name="connsiteX9-835" fmla="*/ 608895 w 612906"/>
              <a:gd name="connsiteY9-836" fmla="*/ 0 h 2846091"/>
              <a:gd name="connsiteX10-837" fmla="*/ 300605 w 612906"/>
              <a:gd name="connsiteY10-838" fmla="*/ 308290 h 2846091"/>
              <a:gd name="connsiteX11-839" fmla="*/ 300605 w 612906"/>
              <a:gd name="connsiteY11-840" fmla="*/ 2846091 h 2846091"/>
              <a:gd name="connsiteX0-841" fmla="*/ 0 w 612906"/>
              <a:gd name="connsiteY0-842" fmla="*/ 308290 h 2846091"/>
              <a:gd name="connsiteX1-843" fmla="*/ 300605 w 612906"/>
              <a:gd name="connsiteY1-844" fmla="*/ 308290 h 2846091"/>
              <a:gd name="connsiteX2-845" fmla="*/ 300605 w 612906"/>
              <a:gd name="connsiteY2-846" fmla="*/ 2846091 h 2846091"/>
              <a:gd name="connsiteX3-847" fmla="*/ 0 w 612906"/>
              <a:gd name="connsiteY3-848" fmla="*/ 2617491 h 2846091"/>
              <a:gd name="connsiteX4-849" fmla="*/ 0 w 612906"/>
              <a:gd name="connsiteY4-850" fmla="*/ 308290 h 2846091"/>
              <a:gd name="connsiteX0-851" fmla="*/ 300605 w 612906"/>
              <a:gd name="connsiteY0-852" fmla="*/ 308290 h 2846091"/>
              <a:gd name="connsiteX1-853" fmla="*/ 608895 w 612906"/>
              <a:gd name="connsiteY1-854" fmla="*/ 0 h 2846091"/>
              <a:gd name="connsiteX2-855" fmla="*/ 612906 w 612906"/>
              <a:gd name="connsiteY2-856" fmla="*/ 2638064 h 2846091"/>
              <a:gd name="connsiteX3-857" fmla="*/ 300605 w 612906"/>
              <a:gd name="connsiteY3-858" fmla="*/ 2846091 h 2846091"/>
              <a:gd name="connsiteX4-859" fmla="*/ 300605 w 612906"/>
              <a:gd name="connsiteY4-860" fmla="*/ 308290 h 2846091"/>
              <a:gd name="connsiteX0-861" fmla="*/ 0 w 612906"/>
              <a:gd name="connsiteY0-862" fmla="*/ 308290 h 2846091"/>
              <a:gd name="connsiteX1-863" fmla="*/ 284226 w 612906"/>
              <a:gd name="connsiteY1-864" fmla="*/ 28074 h 2846091"/>
              <a:gd name="connsiteX2-865" fmla="*/ 608895 w 612906"/>
              <a:gd name="connsiteY2-866" fmla="*/ 0 h 2846091"/>
              <a:gd name="connsiteX3-867" fmla="*/ 300605 w 612906"/>
              <a:gd name="connsiteY3-868" fmla="*/ 308290 h 2846091"/>
              <a:gd name="connsiteX4-869" fmla="*/ 0 w 612906"/>
              <a:gd name="connsiteY4-870" fmla="*/ 308290 h 2846091"/>
              <a:gd name="connsiteX0-871" fmla="*/ 0 w 612906"/>
              <a:gd name="connsiteY0-872" fmla="*/ 147869 h 2846091"/>
              <a:gd name="connsiteX1-873" fmla="*/ 280215 w 612906"/>
              <a:gd name="connsiteY1-874" fmla="*/ 28074 h 2846091"/>
              <a:gd name="connsiteX2-875" fmla="*/ 608895 w 612906"/>
              <a:gd name="connsiteY2-876" fmla="*/ 0 h 2846091"/>
              <a:gd name="connsiteX3-877" fmla="*/ 612906 w 612906"/>
              <a:gd name="connsiteY3-878" fmla="*/ 2638064 h 2846091"/>
              <a:gd name="connsiteX4-879" fmla="*/ 300605 w 612906"/>
              <a:gd name="connsiteY4-880" fmla="*/ 2846091 h 2846091"/>
              <a:gd name="connsiteX5-881" fmla="*/ 0 w 612906"/>
              <a:gd name="connsiteY5-882" fmla="*/ 2617491 h 2846091"/>
              <a:gd name="connsiteX6-883" fmla="*/ 0 w 612906"/>
              <a:gd name="connsiteY6-884" fmla="*/ 147869 h 2846091"/>
              <a:gd name="connsiteX7-885" fmla="*/ 12032 w 612906"/>
              <a:gd name="connsiteY7-886" fmla="*/ 151880 h 2846091"/>
              <a:gd name="connsiteX8-887" fmla="*/ 300605 w 612906"/>
              <a:gd name="connsiteY8-888" fmla="*/ 308290 h 2846091"/>
              <a:gd name="connsiteX9-889" fmla="*/ 608895 w 612906"/>
              <a:gd name="connsiteY9-890" fmla="*/ 0 h 2846091"/>
              <a:gd name="connsiteX10-891" fmla="*/ 300605 w 612906"/>
              <a:gd name="connsiteY10-892" fmla="*/ 308290 h 2846091"/>
              <a:gd name="connsiteX11-893" fmla="*/ 300605 w 612906"/>
              <a:gd name="connsiteY11-894" fmla="*/ 2846091 h 2846091"/>
              <a:gd name="connsiteX0-895" fmla="*/ 0 w 612906"/>
              <a:gd name="connsiteY0-896" fmla="*/ 308290 h 2846091"/>
              <a:gd name="connsiteX1-897" fmla="*/ 300605 w 612906"/>
              <a:gd name="connsiteY1-898" fmla="*/ 308290 h 2846091"/>
              <a:gd name="connsiteX2-899" fmla="*/ 300605 w 612906"/>
              <a:gd name="connsiteY2-900" fmla="*/ 2846091 h 2846091"/>
              <a:gd name="connsiteX3-901" fmla="*/ 0 w 612906"/>
              <a:gd name="connsiteY3-902" fmla="*/ 2617491 h 2846091"/>
              <a:gd name="connsiteX4-903" fmla="*/ 0 w 612906"/>
              <a:gd name="connsiteY4-904" fmla="*/ 308290 h 2846091"/>
              <a:gd name="connsiteX0-905" fmla="*/ 300605 w 612906"/>
              <a:gd name="connsiteY0-906" fmla="*/ 308290 h 2846091"/>
              <a:gd name="connsiteX1-907" fmla="*/ 608895 w 612906"/>
              <a:gd name="connsiteY1-908" fmla="*/ 0 h 2846091"/>
              <a:gd name="connsiteX2-909" fmla="*/ 612906 w 612906"/>
              <a:gd name="connsiteY2-910" fmla="*/ 2638064 h 2846091"/>
              <a:gd name="connsiteX3-911" fmla="*/ 300605 w 612906"/>
              <a:gd name="connsiteY3-912" fmla="*/ 2846091 h 2846091"/>
              <a:gd name="connsiteX4-913" fmla="*/ 300605 w 612906"/>
              <a:gd name="connsiteY4-914" fmla="*/ 308290 h 2846091"/>
              <a:gd name="connsiteX0-915" fmla="*/ 0 w 612906"/>
              <a:gd name="connsiteY0-916" fmla="*/ 308290 h 2846091"/>
              <a:gd name="connsiteX1-917" fmla="*/ 284226 w 612906"/>
              <a:gd name="connsiteY1-918" fmla="*/ 28074 h 2846091"/>
              <a:gd name="connsiteX2-919" fmla="*/ 608895 w 612906"/>
              <a:gd name="connsiteY2-920" fmla="*/ 0 h 2846091"/>
              <a:gd name="connsiteX3-921" fmla="*/ 300605 w 612906"/>
              <a:gd name="connsiteY3-922" fmla="*/ 308290 h 2846091"/>
              <a:gd name="connsiteX4-923" fmla="*/ 0 w 612906"/>
              <a:gd name="connsiteY4-924" fmla="*/ 308290 h 2846091"/>
              <a:gd name="connsiteX0-925" fmla="*/ 0 w 612906"/>
              <a:gd name="connsiteY0-926" fmla="*/ 147869 h 2846091"/>
              <a:gd name="connsiteX1-927" fmla="*/ 280215 w 612906"/>
              <a:gd name="connsiteY1-928" fmla="*/ 28074 h 2846091"/>
              <a:gd name="connsiteX2-929" fmla="*/ 608895 w 612906"/>
              <a:gd name="connsiteY2-930" fmla="*/ 0 h 2846091"/>
              <a:gd name="connsiteX3-931" fmla="*/ 612906 w 612906"/>
              <a:gd name="connsiteY3-932" fmla="*/ 2638064 h 2846091"/>
              <a:gd name="connsiteX4-933" fmla="*/ 300605 w 612906"/>
              <a:gd name="connsiteY4-934" fmla="*/ 2846091 h 2846091"/>
              <a:gd name="connsiteX5-935" fmla="*/ 0 w 612906"/>
              <a:gd name="connsiteY5-936" fmla="*/ 2617491 h 2846091"/>
              <a:gd name="connsiteX6-937" fmla="*/ 0 w 612906"/>
              <a:gd name="connsiteY6-938" fmla="*/ 147869 h 2846091"/>
              <a:gd name="connsiteX7-939" fmla="*/ 52137 w 612906"/>
              <a:gd name="connsiteY7-940" fmla="*/ 175943 h 2846091"/>
              <a:gd name="connsiteX8-941" fmla="*/ 300605 w 612906"/>
              <a:gd name="connsiteY8-942" fmla="*/ 308290 h 2846091"/>
              <a:gd name="connsiteX9-943" fmla="*/ 608895 w 612906"/>
              <a:gd name="connsiteY9-944" fmla="*/ 0 h 2846091"/>
              <a:gd name="connsiteX10-945" fmla="*/ 300605 w 612906"/>
              <a:gd name="connsiteY10-946" fmla="*/ 308290 h 2846091"/>
              <a:gd name="connsiteX11-947" fmla="*/ 300605 w 612906"/>
              <a:gd name="connsiteY11-948" fmla="*/ 2846091 h 2846091"/>
              <a:gd name="connsiteX0-949" fmla="*/ 12031 w 624937"/>
              <a:gd name="connsiteY0-950" fmla="*/ 308290 h 2846091"/>
              <a:gd name="connsiteX1-951" fmla="*/ 312636 w 624937"/>
              <a:gd name="connsiteY1-952" fmla="*/ 308290 h 2846091"/>
              <a:gd name="connsiteX2-953" fmla="*/ 312636 w 624937"/>
              <a:gd name="connsiteY2-954" fmla="*/ 2846091 h 2846091"/>
              <a:gd name="connsiteX3-955" fmla="*/ 12031 w 624937"/>
              <a:gd name="connsiteY3-956" fmla="*/ 2617491 h 2846091"/>
              <a:gd name="connsiteX4-957" fmla="*/ 12031 w 624937"/>
              <a:gd name="connsiteY4-958" fmla="*/ 308290 h 2846091"/>
              <a:gd name="connsiteX0-959" fmla="*/ 312636 w 624937"/>
              <a:gd name="connsiteY0-960" fmla="*/ 308290 h 2846091"/>
              <a:gd name="connsiteX1-961" fmla="*/ 620926 w 624937"/>
              <a:gd name="connsiteY1-962" fmla="*/ 0 h 2846091"/>
              <a:gd name="connsiteX2-963" fmla="*/ 624937 w 624937"/>
              <a:gd name="connsiteY2-964" fmla="*/ 2638064 h 2846091"/>
              <a:gd name="connsiteX3-965" fmla="*/ 312636 w 624937"/>
              <a:gd name="connsiteY3-966" fmla="*/ 2846091 h 2846091"/>
              <a:gd name="connsiteX4-967" fmla="*/ 312636 w 624937"/>
              <a:gd name="connsiteY4-968" fmla="*/ 308290 h 2846091"/>
              <a:gd name="connsiteX0-969" fmla="*/ 12031 w 624937"/>
              <a:gd name="connsiteY0-970" fmla="*/ 308290 h 2846091"/>
              <a:gd name="connsiteX1-971" fmla="*/ 296257 w 624937"/>
              <a:gd name="connsiteY1-972" fmla="*/ 28074 h 2846091"/>
              <a:gd name="connsiteX2-973" fmla="*/ 620926 w 624937"/>
              <a:gd name="connsiteY2-974" fmla="*/ 0 h 2846091"/>
              <a:gd name="connsiteX3-975" fmla="*/ 312636 w 624937"/>
              <a:gd name="connsiteY3-976" fmla="*/ 308290 h 2846091"/>
              <a:gd name="connsiteX4-977" fmla="*/ 12031 w 624937"/>
              <a:gd name="connsiteY4-978" fmla="*/ 308290 h 2846091"/>
              <a:gd name="connsiteX0-979" fmla="*/ 12031 w 624937"/>
              <a:gd name="connsiteY0-980" fmla="*/ 147869 h 2846091"/>
              <a:gd name="connsiteX1-981" fmla="*/ 292246 w 624937"/>
              <a:gd name="connsiteY1-982" fmla="*/ 28074 h 2846091"/>
              <a:gd name="connsiteX2-983" fmla="*/ 620926 w 624937"/>
              <a:gd name="connsiteY2-984" fmla="*/ 0 h 2846091"/>
              <a:gd name="connsiteX3-985" fmla="*/ 624937 w 624937"/>
              <a:gd name="connsiteY3-986" fmla="*/ 2638064 h 2846091"/>
              <a:gd name="connsiteX4-987" fmla="*/ 312636 w 624937"/>
              <a:gd name="connsiteY4-988" fmla="*/ 2846091 h 2846091"/>
              <a:gd name="connsiteX5-989" fmla="*/ 12031 w 624937"/>
              <a:gd name="connsiteY5-990" fmla="*/ 2617491 h 2846091"/>
              <a:gd name="connsiteX6-991" fmla="*/ 12031 w 624937"/>
              <a:gd name="connsiteY6-992" fmla="*/ 147869 h 2846091"/>
              <a:gd name="connsiteX7-993" fmla="*/ 0 w 624937"/>
              <a:gd name="connsiteY7-994" fmla="*/ 143858 h 2846091"/>
              <a:gd name="connsiteX8-995" fmla="*/ 312636 w 624937"/>
              <a:gd name="connsiteY8-996" fmla="*/ 308290 h 2846091"/>
              <a:gd name="connsiteX9-997" fmla="*/ 620926 w 624937"/>
              <a:gd name="connsiteY9-998" fmla="*/ 0 h 2846091"/>
              <a:gd name="connsiteX10-999" fmla="*/ 312636 w 624937"/>
              <a:gd name="connsiteY10-1000" fmla="*/ 308290 h 2846091"/>
              <a:gd name="connsiteX11-1001" fmla="*/ 312636 w 624937"/>
              <a:gd name="connsiteY11-1002" fmla="*/ 2846091 h 2846091"/>
              <a:gd name="connsiteX0-1003" fmla="*/ 0 w 612906"/>
              <a:gd name="connsiteY0-1004" fmla="*/ 308290 h 2846091"/>
              <a:gd name="connsiteX1-1005" fmla="*/ 300605 w 612906"/>
              <a:gd name="connsiteY1-1006" fmla="*/ 308290 h 2846091"/>
              <a:gd name="connsiteX2-1007" fmla="*/ 300605 w 612906"/>
              <a:gd name="connsiteY2-1008" fmla="*/ 2846091 h 2846091"/>
              <a:gd name="connsiteX3-1009" fmla="*/ 0 w 612906"/>
              <a:gd name="connsiteY3-1010" fmla="*/ 2617491 h 2846091"/>
              <a:gd name="connsiteX4-1011" fmla="*/ 0 w 612906"/>
              <a:gd name="connsiteY4-1012" fmla="*/ 308290 h 2846091"/>
              <a:gd name="connsiteX0-1013" fmla="*/ 300605 w 612906"/>
              <a:gd name="connsiteY0-1014" fmla="*/ 308290 h 2846091"/>
              <a:gd name="connsiteX1-1015" fmla="*/ 608895 w 612906"/>
              <a:gd name="connsiteY1-1016" fmla="*/ 0 h 2846091"/>
              <a:gd name="connsiteX2-1017" fmla="*/ 612906 w 612906"/>
              <a:gd name="connsiteY2-1018" fmla="*/ 2638064 h 2846091"/>
              <a:gd name="connsiteX3-1019" fmla="*/ 300605 w 612906"/>
              <a:gd name="connsiteY3-1020" fmla="*/ 2846091 h 2846091"/>
              <a:gd name="connsiteX4-1021" fmla="*/ 300605 w 612906"/>
              <a:gd name="connsiteY4-1022" fmla="*/ 308290 h 2846091"/>
              <a:gd name="connsiteX0-1023" fmla="*/ 0 w 612906"/>
              <a:gd name="connsiteY0-1024" fmla="*/ 308290 h 2846091"/>
              <a:gd name="connsiteX1-1025" fmla="*/ 284226 w 612906"/>
              <a:gd name="connsiteY1-1026" fmla="*/ 28074 h 2846091"/>
              <a:gd name="connsiteX2-1027" fmla="*/ 608895 w 612906"/>
              <a:gd name="connsiteY2-1028" fmla="*/ 0 h 2846091"/>
              <a:gd name="connsiteX3-1029" fmla="*/ 300605 w 612906"/>
              <a:gd name="connsiteY3-1030" fmla="*/ 308290 h 2846091"/>
              <a:gd name="connsiteX4-1031" fmla="*/ 0 w 612906"/>
              <a:gd name="connsiteY4-1032" fmla="*/ 308290 h 2846091"/>
              <a:gd name="connsiteX0-1033" fmla="*/ 0 w 612906"/>
              <a:gd name="connsiteY0-1034" fmla="*/ 147869 h 2846091"/>
              <a:gd name="connsiteX1-1035" fmla="*/ 280215 w 612906"/>
              <a:gd name="connsiteY1-1036" fmla="*/ 28074 h 2846091"/>
              <a:gd name="connsiteX2-1037" fmla="*/ 608895 w 612906"/>
              <a:gd name="connsiteY2-1038" fmla="*/ 0 h 2846091"/>
              <a:gd name="connsiteX3-1039" fmla="*/ 612906 w 612906"/>
              <a:gd name="connsiteY3-1040" fmla="*/ 2638064 h 2846091"/>
              <a:gd name="connsiteX4-1041" fmla="*/ 300605 w 612906"/>
              <a:gd name="connsiteY4-1042" fmla="*/ 2846091 h 2846091"/>
              <a:gd name="connsiteX5-1043" fmla="*/ 0 w 612906"/>
              <a:gd name="connsiteY5-1044" fmla="*/ 2617491 h 2846091"/>
              <a:gd name="connsiteX6-1045" fmla="*/ 0 w 612906"/>
              <a:gd name="connsiteY6-1046" fmla="*/ 147869 h 2846091"/>
              <a:gd name="connsiteX7-1047" fmla="*/ 0 w 612906"/>
              <a:gd name="connsiteY7-1048" fmla="*/ 151879 h 2846091"/>
              <a:gd name="connsiteX8-1049" fmla="*/ 300605 w 612906"/>
              <a:gd name="connsiteY8-1050" fmla="*/ 308290 h 2846091"/>
              <a:gd name="connsiteX9-1051" fmla="*/ 608895 w 612906"/>
              <a:gd name="connsiteY9-1052" fmla="*/ 0 h 2846091"/>
              <a:gd name="connsiteX10-1053" fmla="*/ 300605 w 612906"/>
              <a:gd name="connsiteY10-1054" fmla="*/ 308290 h 2846091"/>
              <a:gd name="connsiteX11-1055" fmla="*/ 300605 w 612906"/>
              <a:gd name="connsiteY11-1056" fmla="*/ 2846091 h 2846091"/>
              <a:gd name="connsiteX0-1057" fmla="*/ 8021 w 620927"/>
              <a:gd name="connsiteY0-1058" fmla="*/ 308290 h 2846091"/>
              <a:gd name="connsiteX1-1059" fmla="*/ 308626 w 620927"/>
              <a:gd name="connsiteY1-1060" fmla="*/ 308290 h 2846091"/>
              <a:gd name="connsiteX2-1061" fmla="*/ 308626 w 620927"/>
              <a:gd name="connsiteY2-1062" fmla="*/ 2846091 h 2846091"/>
              <a:gd name="connsiteX3-1063" fmla="*/ 8021 w 620927"/>
              <a:gd name="connsiteY3-1064" fmla="*/ 2617491 h 2846091"/>
              <a:gd name="connsiteX4-1065" fmla="*/ 8021 w 620927"/>
              <a:gd name="connsiteY4-1066" fmla="*/ 308290 h 2846091"/>
              <a:gd name="connsiteX0-1067" fmla="*/ 308626 w 620927"/>
              <a:gd name="connsiteY0-1068" fmla="*/ 308290 h 2846091"/>
              <a:gd name="connsiteX1-1069" fmla="*/ 616916 w 620927"/>
              <a:gd name="connsiteY1-1070" fmla="*/ 0 h 2846091"/>
              <a:gd name="connsiteX2-1071" fmla="*/ 620927 w 620927"/>
              <a:gd name="connsiteY2-1072" fmla="*/ 2638064 h 2846091"/>
              <a:gd name="connsiteX3-1073" fmla="*/ 308626 w 620927"/>
              <a:gd name="connsiteY3-1074" fmla="*/ 2846091 h 2846091"/>
              <a:gd name="connsiteX4-1075" fmla="*/ 308626 w 620927"/>
              <a:gd name="connsiteY4-1076" fmla="*/ 308290 h 2846091"/>
              <a:gd name="connsiteX0-1077" fmla="*/ 0 w 620927"/>
              <a:gd name="connsiteY0-1078" fmla="*/ 147869 h 2846091"/>
              <a:gd name="connsiteX1-1079" fmla="*/ 292247 w 620927"/>
              <a:gd name="connsiteY1-1080" fmla="*/ 28074 h 2846091"/>
              <a:gd name="connsiteX2-1081" fmla="*/ 616916 w 620927"/>
              <a:gd name="connsiteY2-1082" fmla="*/ 0 h 2846091"/>
              <a:gd name="connsiteX3-1083" fmla="*/ 308626 w 620927"/>
              <a:gd name="connsiteY3-1084" fmla="*/ 308290 h 2846091"/>
              <a:gd name="connsiteX4-1085" fmla="*/ 0 w 620927"/>
              <a:gd name="connsiteY4-1086" fmla="*/ 147869 h 2846091"/>
              <a:gd name="connsiteX0-1087" fmla="*/ 8021 w 620927"/>
              <a:gd name="connsiteY0-1088" fmla="*/ 147869 h 2846091"/>
              <a:gd name="connsiteX1-1089" fmla="*/ 288236 w 620927"/>
              <a:gd name="connsiteY1-1090" fmla="*/ 28074 h 2846091"/>
              <a:gd name="connsiteX2-1091" fmla="*/ 616916 w 620927"/>
              <a:gd name="connsiteY2-1092" fmla="*/ 0 h 2846091"/>
              <a:gd name="connsiteX3-1093" fmla="*/ 620927 w 620927"/>
              <a:gd name="connsiteY3-1094" fmla="*/ 2638064 h 2846091"/>
              <a:gd name="connsiteX4-1095" fmla="*/ 308626 w 620927"/>
              <a:gd name="connsiteY4-1096" fmla="*/ 2846091 h 2846091"/>
              <a:gd name="connsiteX5-1097" fmla="*/ 8021 w 620927"/>
              <a:gd name="connsiteY5-1098" fmla="*/ 2617491 h 2846091"/>
              <a:gd name="connsiteX6-1099" fmla="*/ 8021 w 620927"/>
              <a:gd name="connsiteY6-1100" fmla="*/ 147869 h 2846091"/>
              <a:gd name="connsiteX7-1101" fmla="*/ 8021 w 620927"/>
              <a:gd name="connsiteY7-1102" fmla="*/ 151879 h 2846091"/>
              <a:gd name="connsiteX8-1103" fmla="*/ 308626 w 620927"/>
              <a:gd name="connsiteY8-1104" fmla="*/ 308290 h 2846091"/>
              <a:gd name="connsiteX9-1105" fmla="*/ 616916 w 620927"/>
              <a:gd name="connsiteY9-1106" fmla="*/ 0 h 2846091"/>
              <a:gd name="connsiteX10-1107" fmla="*/ 308626 w 620927"/>
              <a:gd name="connsiteY10-1108" fmla="*/ 308290 h 2846091"/>
              <a:gd name="connsiteX11-1109" fmla="*/ 308626 w 620927"/>
              <a:gd name="connsiteY11-1110" fmla="*/ 2846091 h 2846091"/>
              <a:gd name="connsiteX0-1111" fmla="*/ 8021 w 620927"/>
              <a:gd name="connsiteY0-1112" fmla="*/ 308290 h 2846091"/>
              <a:gd name="connsiteX1-1113" fmla="*/ 308626 w 620927"/>
              <a:gd name="connsiteY1-1114" fmla="*/ 308290 h 2846091"/>
              <a:gd name="connsiteX2-1115" fmla="*/ 308626 w 620927"/>
              <a:gd name="connsiteY2-1116" fmla="*/ 2846091 h 2846091"/>
              <a:gd name="connsiteX3-1117" fmla="*/ 8021 w 620927"/>
              <a:gd name="connsiteY3-1118" fmla="*/ 2617491 h 2846091"/>
              <a:gd name="connsiteX4-1119" fmla="*/ 8021 w 620927"/>
              <a:gd name="connsiteY4-1120" fmla="*/ 308290 h 2846091"/>
              <a:gd name="connsiteX0-1121" fmla="*/ 308626 w 620927"/>
              <a:gd name="connsiteY0-1122" fmla="*/ 308290 h 2846091"/>
              <a:gd name="connsiteX1-1123" fmla="*/ 616916 w 620927"/>
              <a:gd name="connsiteY1-1124" fmla="*/ 0 h 2846091"/>
              <a:gd name="connsiteX2-1125" fmla="*/ 620927 w 620927"/>
              <a:gd name="connsiteY2-1126" fmla="*/ 2638064 h 2846091"/>
              <a:gd name="connsiteX3-1127" fmla="*/ 308626 w 620927"/>
              <a:gd name="connsiteY3-1128" fmla="*/ 2846091 h 2846091"/>
              <a:gd name="connsiteX4-1129" fmla="*/ 308626 w 620927"/>
              <a:gd name="connsiteY4-1130" fmla="*/ 308290 h 2846091"/>
              <a:gd name="connsiteX0-1131" fmla="*/ 0 w 620927"/>
              <a:gd name="connsiteY0-1132" fmla="*/ 147869 h 2846091"/>
              <a:gd name="connsiteX1-1133" fmla="*/ 292247 w 620927"/>
              <a:gd name="connsiteY1-1134" fmla="*/ 28074 h 2846091"/>
              <a:gd name="connsiteX2-1135" fmla="*/ 616916 w 620927"/>
              <a:gd name="connsiteY2-1136" fmla="*/ 0 h 2846091"/>
              <a:gd name="connsiteX3-1137" fmla="*/ 308626 w 620927"/>
              <a:gd name="connsiteY3-1138" fmla="*/ 308290 h 2846091"/>
              <a:gd name="connsiteX4-1139" fmla="*/ 0 w 620927"/>
              <a:gd name="connsiteY4-1140" fmla="*/ 147869 h 2846091"/>
              <a:gd name="connsiteX0-1141" fmla="*/ 8021 w 620927"/>
              <a:gd name="connsiteY0-1142" fmla="*/ 147869 h 2846091"/>
              <a:gd name="connsiteX1-1143" fmla="*/ 288236 w 620927"/>
              <a:gd name="connsiteY1-1144" fmla="*/ 28074 h 2846091"/>
              <a:gd name="connsiteX2-1145" fmla="*/ 616916 w 620927"/>
              <a:gd name="connsiteY2-1146" fmla="*/ 0 h 2846091"/>
              <a:gd name="connsiteX3-1147" fmla="*/ 620927 w 620927"/>
              <a:gd name="connsiteY3-1148" fmla="*/ 2638064 h 2846091"/>
              <a:gd name="connsiteX4-1149" fmla="*/ 308626 w 620927"/>
              <a:gd name="connsiteY4-1150" fmla="*/ 2846091 h 2846091"/>
              <a:gd name="connsiteX5-1151" fmla="*/ 8021 w 620927"/>
              <a:gd name="connsiteY5-1152" fmla="*/ 2617491 h 2846091"/>
              <a:gd name="connsiteX6-1153" fmla="*/ 8021 w 620927"/>
              <a:gd name="connsiteY6-1154" fmla="*/ 147869 h 2846091"/>
              <a:gd name="connsiteX7-1155" fmla="*/ 52137 w 620927"/>
              <a:gd name="connsiteY7-1156" fmla="*/ 195995 h 2846091"/>
              <a:gd name="connsiteX8-1157" fmla="*/ 308626 w 620927"/>
              <a:gd name="connsiteY8-1158" fmla="*/ 308290 h 2846091"/>
              <a:gd name="connsiteX9-1159" fmla="*/ 616916 w 620927"/>
              <a:gd name="connsiteY9-1160" fmla="*/ 0 h 2846091"/>
              <a:gd name="connsiteX10-1161" fmla="*/ 308626 w 620927"/>
              <a:gd name="connsiteY10-1162" fmla="*/ 308290 h 2846091"/>
              <a:gd name="connsiteX11-1163" fmla="*/ 308626 w 620927"/>
              <a:gd name="connsiteY11-1164" fmla="*/ 2846091 h 2846091"/>
              <a:gd name="connsiteX0-1165" fmla="*/ 8021 w 620927"/>
              <a:gd name="connsiteY0-1166" fmla="*/ 308290 h 2846091"/>
              <a:gd name="connsiteX1-1167" fmla="*/ 308626 w 620927"/>
              <a:gd name="connsiteY1-1168" fmla="*/ 308290 h 2846091"/>
              <a:gd name="connsiteX2-1169" fmla="*/ 308626 w 620927"/>
              <a:gd name="connsiteY2-1170" fmla="*/ 2846091 h 2846091"/>
              <a:gd name="connsiteX3-1171" fmla="*/ 8021 w 620927"/>
              <a:gd name="connsiteY3-1172" fmla="*/ 2617491 h 2846091"/>
              <a:gd name="connsiteX4-1173" fmla="*/ 8021 w 620927"/>
              <a:gd name="connsiteY4-1174" fmla="*/ 308290 h 2846091"/>
              <a:gd name="connsiteX0-1175" fmla="*/ 308626 w 620927"/>
              <a:gd name="connsiteY0-1176" fmla="*/ 308290 h 2846091"/>
              <a:gd name="connsiteX1-1177" fmla="*/ 616916 w 620927"/>
              <a:gd name="connsiteY1-1178" fmla="*/ 0 h 2846091"/>
              <a:gd name="connsiteX2-1179" fmla="*/ 620927 w 620927"/>
              <a:gd name="connsiteY2-1180" fmla="*/ 2638064 h 2846091"/>
              <a:gd name="connsiteX3-1181" fmla="*/ 308626 w 620927"/>
              <a:gd name="connsiteY3-1182" fmla="*/ 2846091 h 2846091"/>
              <a:gd name="connsiteX4-1183" fmla="*/ 308626 w 620927"/>
              <a:gd name="connsiteY4-1184" fmla="*/ 308290 h 2846091"/>
              <a:gd name="connsiteX0-1185" fmla="*/ 0 w 620927"/>
              <a:gd name="connsiteY0-1186" fmla="*/ 147869 h 2846091"/>
              <a:gd name="connsiteX1-1187" fmla="*/ 292247 w 620927"/>
              <a:gd name="connsiteY1-1188" fmla="*/ 28074 h 2846091"/>
              <a:gd name="connsiteX2-1189" fmla="*/ 616916 w 620927"/>
              <a:gd name="connsiteY2-1190" fmla="*/ 0 h 2846091"/>
              <a:gd name="connsiteX3-1191" fmla="*/ 308626 w 620927"/>
              <a:gd name="connsiteY3-1192" fmla="*/ 308290 h 2846091"/>
              <a:gd name="connsiteX4-1193" fmla="*/ 0 w 620927"/>
              <a:gd name="connsiteY4-1194" fmla="*/ 147869 h 2846091"/>
              <a:gd name="connsiteX0-1195" fmla="*/ 8021 w 620927"/>
              <a:gd name="connsiteY0-1196" fmla="*/ 147869 h 2846091"/>
              <a:gd name="connsiteX1-1197" fmla="*/ 288236 w 620927"/>
              <a:gd name="connsiteY1-1198" fmla="*/ 28074 h 2846091"/>
              <a:gd name="connsiteX2-1199" fmla="*/ 616916 w 620927"/>
              <a:gd name="connsiteY2-1200" fmla="*/ 0 h 2846091"/>
              <a:gd name="connsiteX3-1201" fmla="*/ 620927 w 620927"/>
              <a:gd name="connsiteY3-1202" fmla="*/ 2638064 h 2846091"/>
              <a:gd name="connsiteX4-1203" fmla="*/ 308626 w 620927"/>
              <a:gd name="connsiteY4-1204" fmla="*/ 2846091 h 2846091"/>
              <a:gd name="connsiteX5-1205" fmla="*/ 8021 w 620927"/>
              <a:gd name="connsiteY5-1206" fmla="*/ 2617491 h 2846091"/>
              <a:gd name="connsiteX6-1207" fmla="*/ 8021 w 620927"/>
              <a:gd name="connsiteY6-1208" fmla="*/ 147869 h 2846091"/>
              <a:gd name="connsiteX7-1209" fmla="*/ 4011 w 620927"/>
              <a:gd name="connsiteY7-1210" fmla="*/ 143858 h 2846091"/>
              <a:gd name="connsiteX8-1211" fmla="*/ 308626 w 620927"/>
              <a:gd name="connsiteY8-1212" fmla="*/ 308290 h 2846091"/>
              <a:gd name="connsiteX9-1213" fmla="*/ 616916 w 620927"/>
              <a:gd name="connsiteY9-1214" fmla="*/ 0 h 2846091"/>
              <a:gd name="connsiteX10-1215" fmla="*/ 308626 w 620927"/>
              <a:gd name="connsiteY10-1216" fmla="*/ 308290 h 2846091"/>
              <a:gd name="connsiteX11-1217" fmla="*/ 308626 w 620927"/>
              <a:gd name="connsiteY11-1218" fmla="*/ 2846091 h 2846091"/>
              <a:gd name="connsiteX0-1219" fmla="*/ 4010 w 620927"/>
              <a:gd name="connsiteY0-1220" fmla="*/ 147869 h 2846091"/>
              <a:gd name="connsiteX1-1221" fmla="*/ 308626 w 620927"/>
              <a:gd name="connsiteY1-1222" fmla="*/ 308290 h 2846091"/>
              <a:gd name="connsiteX2-1223" fmla="*/ 308626 w 620927"/>
              <a:gd name="connsiteY2-1224" fmla="*/ 2846091 h 2846091"/>
              <a:gd name="connsiteX3-1225" fmla="*/ 8021 w 620927"/>
              <a:gd name="connsiteY3-1226" fmla="*/ 2617491 h 2846091"/>
              <a:gd name="connsiteX4-1227" fmla="*/ 4010 w 620927"/>
              <a:gd name="connsiteY4-1228" fmla="*/ 147869 h 2846091"/>
              <a:gd name="connsiteX0-1229" fmla="*/ 308626 w 620927"/>
              <a:gd name="connsiteY0-1230" fmla="*/ 308290 h 2846091"/>
              <a:gd name="connsiteX1-1231" fmla="*/ 616916 w 620927"/>
              <a:gd name="connsiteY1-1232" fmla="*/ 0 h 2846091"/>
              <a:gd name="connsiteX2-1233" fmla="*/ 620927 w 620927"/>
              <a:gd name="connsiteY2-1234" fmla="*/ 2638064 h 2846091"/>
              <a:gd name="connsiteX3-1235" fmla="*/ 308626 w 620927"/>
              <a:gd name="connsiteY3-1236" fmla="*/ 2846091 h 2846091"/>
              <a:gd name="connsiteX4-1237" fmla="*/ 308626 w 620927"/>
              <a:gd name="connsiteY4-1238" fmla="*/ 308290 h 2846091"/>
              <a:gd name="connsiteX0-1239" fmla="*/ 0 w 620927"/>
              <a:gd name="connsiteY0-1240" fmla="*/ 147869 h 2846091"/>
              <a:gd name="connsiteX1-1241" fmla="*/ 292247 w 620927"/>
              <a:gd name="connsiteY1-1242" fmla="*/ 28074 h 2846091"/>
              <a:gd name="connsiteX2-1243" fmla="*/ 616916 w 620927"/>
              <a:gd name="connsiteY2-1244" fmla="*/ 0 h 2846091"/>
              <a:gd name="connsiteX3-1245" fmla="*/ 308626 w 620927"/>
              <a:gd name="connsiteY3-1246" fmla="*/ 308290 h 2846091"/>
              <a:gd name="connsiteX4-1247" fmla="*/ 0 w 620927"/>
              <a:gd name="connsiteY4-1248" fmla="*/ 147869 h 2846091"/>
              <a:gd name="connsiteX0-1249" fmla="*/ 8021 w 620927"/>
              <a:gd name="connsiteY0-1250" fmla="*/ 147869 h 2846091"/>
              <a:gd name="connsiteX1-1251" fmla="*/ 288236 w 620927"/>
              <a:gd name="connsiteY1-1252" fmla="*/ 28074 h 2846091"/>
              <a:gd name="connsiteX2-1253" fmla="*/ 616916 w 620927"/>
              <a:gd name="connsiteY2-1254" fmla="*/ 0 h 2846091"/>
              <a:gd name="connsiteX3-1255" fmla="*/ 620927 w 620927"/>
              <a:gd name="connsiteY3-1256" fmla="*/ 2638064 h 2846091"/>
              <a:gd name="connsiteX4-1257" fmla="*/ 308626 w 620927"/>
              <a:gd name="connsiteY4-1258" fmla="*/ 2846091 h 2846091"/>
              <a:gd name="connsiteX5-1259" fmla="*/ 8021 w 620927"/>
              <a:gd name="connsiteY5-1260" fmla="*/ 2617491 h 2846091"/>
              <a:gd name="connsiteX6-1261" fmla="*/ 8021 w 620927"/>
              <a:gd name="connsiteY6-1262" fmla="*/ 147869 h 2846091"/>
              <a:gd name="connsiteX7-1263" fmla="*/ 4011 w 620927"/>
              <a:gd name="connsiteY7-1264" fmla="*/ 143858 h 2846091"/>
              <a:gd name="connsiteX8-1265" fmla="*/ 308626 w 620927"/>
              <a:gd name="connsiteY8-1266" fmla="*/ 308290 h 2846091"/>
              <a:gd name="connsiteX9-1267" fmla="*/ 616916 w 620927"/>
              <a:gd name="connsiteY9-1268" fmla="*/ 0 h 2846091"/>
              <a:gd name="connsiteX10-1269" fmla="*/ 308626 w 620927"/>
              <a:gd name="connsiteY10-1270" fmla="*/ 308290 h 2846091"/>
              <a:gd name="connsiteX11-1271" fmla="*/ 308626 w 620927"/>
              <a:gd name="connsiteY11-1272" fmla="*/ 2846091 h 2846091"/>
              <a:gd name="connsiteX0-1273" fmla="*/ 4010 w 620927"/>
              <a:gd name="connsiteY0-1274" fmla="*/ 147869 h 2846091"/>
              <a:gd name="connsiteX1-1275" fmla="*/ 308626 w 620927"/>
              <a:gd name="connsiteY1-1276" fmla="*/ 308290 h 2846091"/>
              <a:gd name="connsiteX2-1277" fmla="*/ 308626 w 620927"/>
              <a:gd name="connsiteY2-1278" fmla="*/ 2846091 h 2846091"/>
              <a:gd name="connsiteX3-1279" fmla="*/ 8021 w 620927"/>
              <a:gd name="connsiteY3-1280" fmla="*/ 2617491 h 2846091"/>
              <a:gd name="connsiteX4-1281" fmla="*/ 4010 w 620927"/>
              <a:gd name="connsiteY4-1282" fmla="*/ 147869 h 2846091"/>
              <a:gd name="connsiteX0-1283" fmla="*/ 308626 w 620927"/>
              <a:gd name="connsiteY0-1284" fmla="*/ 308290 h 2846091"/>
              <a:gd name="connsiteX1-1285" fmla="*/ 616916 w 620927"/>
              <a:gd name="connsiteY1-1286" fmla="*/ 0 h 2846091"/>
              <a:gd name="connsiteX2-1287" fmla="*/ 620927 w 620927"/>
              <a:gd name="connsiteY2-1288" fmla="*/ 2638064 h 2846091"/>
              <a:gd name="connsiteX3-1289" fmla="*/ 308626 w 620927"/>
              <a:gd name="connsiteY3-1290" fmla="*/ 2846091 h 2846091"/>
              <a:gd name="connsiteX4-1291" fmla="*/ 308626 w 620927"/>
              <a:gd name="connsiteY4-1292" fmla="*/ 308290 h 2846091"/>
              <a:gd name="connsiteX0-1293" fmla="*/ 0 w 620927"/>
              <a:gd name="connsiteY0-1294" fmla="*/ 147869 h 2846091"/>
              <a:gd name="connsiteX1-1295" fmla="*/ 292247 w 620927"/>
              <a:gd name="connsiteY1-1296" fmla="*/ 28074 h 2846091"/>
              <a:gd name="connsiteX2-1297" fmla="*/ 616916 w 620927"/>
              <a:gd name="connsiteY2-1298" fmla="*/ 0 h 2846091"/>
              <a:gd name="connsiteX3-1299" fmla="*/ 308626 w 620927"/>
              <a:gd name="connsiteY3-1300" fmla="*/ 308290 h 2846091"/>
              <a:gd name="connsiteX4-1301" fmla="*/ 0 w 620927"/>
              <a:gd name="connsiteY4-1302" fmla="*/ 147869 h 2846091"/>
              <a:gd name="connsiteX0-1303" fmla="*/ 8021 w 620927"/>
              <a:gd name="connsiteY0-1304" fmla="*/ 147869 h 2846091"/>
              <a:gd name="connsiteX1-1305" fmla="*/ 288236 w 620927"/>
              <a:gd name="connsiteY1-1306" fmla="*/ 28074 h 2846091"/>
              <a:gd name="connsiteX2-1307" fmla="*/ 616916 w 620927"/>
              <a:gd name="connsiteY2-1308" fmla="*/ 0 h 2846091"/>
              <a:gd name="connsiteX3-1309" fmla="*/ 620927 w 620927"/>
              <a:gd name="connsiteY3-1310" fmla="*/ 2638064 h 2846091"/>
              <a:gd name="connsiteX4-1311" fmla="*/ 308626 w 620927"/>
              <a:gd name="connsiteY4-1312" fmla="*/ 2846091 h 2846091"/>
              <a:gd name="connsiteX5-1313" fmla="*/ 8021 w 620927"/>
              <a:gd name="connsiteY5-1314" fmla="*/ 2617491 h 2846091"/>
              <a:gd name="connsiteX6-1315" fmla="*/ 8021 w 620927"/>
              <a:gd name="connsiteY6-1316" fmla="*/ 147869 h 2846091"/>
              <a:gd name="connsiteX7-1317" fmla="*/ 4011 w 620927"/>
              <a:gd name="connsiteY7-1318" fmla="*/ 143858 h 2846091"/>
              <a:gd name="connsiteX8-1319" fmla="*/ 308626 w 620927"/>
              <a:gd name="connsiteY8-1320" fmla="*/ 308290 h 2846091"/>
              <a:gd name="connsiteX9-1321" fmla="*/ 548738 w 620927"/>
              <a:gd name="connsiteY9-1322" fmla="*/ 288758 h 2846091"/>
              <a:gd name="connsiteX10-1323" fmla="*/ 308626 w 620927"/>
              <a:gd name="connsiteY10-1324" fmla="*/ 308290 h 2846091"/>
              <a:gd name="connsiteX11-1325" fmla="*/ 308626 w 620927"/>
              <a:gd name="connsiteY11-1326" fmla="*/ 2846091 h 2846091"/>
              <a:gd name="connsiteX0-1327" fmla="*/ 4010 w 620927"/>
              <a:gd name="connsiteY0-1328" fmla="*/ 147869 h 2846091"/>
              <a:gd name="connsiteX1-1329" fmla="*/ 308626 w 620927"/>
              <a:gd name="connsiteY1-1330" fmla="*/ 308290 h 2846091"/>
              <a:gd name="connsiteX2-1331" fmla="*/ 308626 w 620927"/>
              <a:gd name="connsiteY2-1332" fmla="*/ 2846091 h 2846091"/>
              <a:gd name="connsiteX3-1333" fmla="*/ 8021 w 620927"/>
              <a:gd name="connsiteY3-1334" fmla="*/ 2617491 h 2846091"/>
              <a:gd name="connsiteX4-1335" fmla="*/ 4010 w 620927"/>
              <a:gd name="connsiteY4-1336" fmla="*/ 147869 h 2846091"/>
              <a:gd name="connsiteX0-1337" fmla="*/ 308626 w 620927"/>
              <a:gd name="connsiteY0-1338" fmla="*/ 308290 h 2846091"/>
              <a:gd name="connsiteX1-1339" fmla="*/ 616916 w 620927"/>
              <a:gd name="connsiteY1-1340" fmla="*/ 0 h 2846091"/>
              <a:gd name="connsiteX2-1341" fmla="*/ 620927 w 620927"/>
              <a:gd name="connsiteY2-1342" fmla="*/ 2638064 h 2846091"/>
              <a:gd name="connsiteX3-1343" fmla="*/ 308626 w 620927"/>
              <a:gd name="connsiteY3-1344" fmla="*/ 2846091 h 2846091"/>
              <a:gd name="connsiteX4-1345" fmla="*/ 308626 w 620927"/>
              <a:gd name="connsiteY4-1346" fmla="*/ 308290 h 2846091"/>
              <a:gd name="connsiteX0-1347" fmla="*/ 0 w 620927"/>
              <a:gd name="connsiteY0-1348" fmla="*/ 147869 h 2846091"/>
              <a:gd name="connsiteX1-1349" fmla="*/ 292247 w 620927"/>
              <a:gd name="connsiteY1-1350" fmla="*/ 28074 h 2846091"/>
              <a:gd name="connsiteX2-1351" fmla="*/ 616916 w 620927"/>
              <a:gd name="connsiteY2-1352" fmla="*/ 0 h 2846091"/>
              <a:gd name="connsiteX3-1353" fmla="*/ 308626 w 620927"/>
              <a:gd name="connsiteY3-1354" fmla="*/ 308290 h 2846091"/>
              <a:gd name="connsiteX4-1355" fmla="*/ 0 w 620927"/>
              <a:gd name="connsiteY4-1356" fmla="*/ 147869 h 2846091"/>
              <a:gd name="connsiteX0-1357" fmla="*/ 8021 w 620927"/>
              <a:gd name="connsiteY0-1358" fmla="*/ 147869 h 2846091"/>
              <a:gd name="connsiteX1-1359" fmla="*/ 288236 w 620927"/>
              <a:gd name="connsiteY1-1360" fmla="*/ 28074 h 2846091"/>
              <a:gd name="connsiteX2-1361" fmla="*/ 600874 w 620927"/>
              <a:gd name="connsiteY2-1362" fmla="*/ 433137 h 2846091"/>
              <a:gd name="connsiteX3-1363" fmla="*/ 620927 w 620927"/>
              <a:gd name="connsiteY3-1364" fmla="*/ 2638064 h 2846091"/>
              <a:gd name="connsiteX4-1365" fmla="*/ 308626 w 620927"/>
              <a:gd name="connsiteY4-1366" fmla="*/ 2846091 h 2846091"/>
              <a:gd name="connsiteX5-1367" fmla="*/ 8021 w 620927"/>
              <a:gd name="connsiteY5-1368" fmla="*/ 2617491 h 2846091"/>
              <a:gd name="connsiteX6-1369" fmla="*/ 8021 w 620927"/>
              <a:gd name="connsiteY6-1370" fmla="*/ 147869 h 2846091"/>
              <a:gd name="connsiteX7-1371" fmla="*/ 4011 w 620927"/>
              <a:gd name="connsiteY7-1372" fmla="*/ 143858 h 2846091"/>
              <a:gd name="connsiteX8-1373" fmla="*/ 308626 w 620927"/>
              <a:gd name="connsiteY8-1374" fmla="*/ 308290 h 2846091"/>
              <a:gd name="connsiteX9-1375" fmla="*/ 548738 w 620927"/>
              <a:gd name="connsiteY9-1376" fmla="*/ 288758 h 2846091"/>
              <a:gd name="connsiteX10-1377" fmla="*/ 308626 w 620927"/>
              <a:gd name="connsiteY10-1378" fmla="*/ 308290 h 2846091"/>
              <a:gd name="connsiteX11-1379" fmla="*/ 308626 w 620927"/>
              <a:gd name="connsiteY11-1380" fmla="*/ 2846091 h 2846091"/>
              <a:gd name="connsiteX0-1381" fmla="*/ 4010 w 677074"/>
              <a:gd name="connsiteY0-1382" fmla="*/ 147869 h 2846091"/>
              <a:gd name="connsiteX1-1383" fmla="*/ 308626 w 677074"/>
              <a:gd name="connsiteY1-1384" fmla="*/ 308290 h 2846091"/>
              <a:gd name="connsiteX2-1385" fmla="*/ 308626 w 677074"/>
              <a:gd name="connsiteY2-1386" fmla="*/ 2846091 h 2846091"/>
              <a:gd name="connsiteX3-1387" fmla="*/ 8021 w 677074"/>
              <a:gd name="connsiteY3-1388" fmla="*/ 2617491 h 2846091"/>
              <a:gd name="connsiteX4-1389" fmla="*/ 4010 w 677074"/>
              <a:gd name="connsiteY4-1390" fmla="*/ 147869 h 2846091"/>
              <a:gd name="connsiteX0-1391" fmla="*/ 308626 w 677074"/>
              <a:gd name="connsiteY0-1392" fmla="*/ 308290 h 2846091"/>
              <a:gd name="connsiteX1-1393" fmla="*/ 616916 w 677074"/>
              <a:gd name="connsiteY1-1394" fmla="*/ 0 h 2846091"/>
              <a:gd name="connsiteX2-1395" fmla="*/ 620927 w 677074"/>
              <a:gd name="connsiteY2-1396" fmla="*/ 2638064 h 2846091"/>
              <a:gd name="connsiteX3-1397" fmla="*/ 308626 w 677074"/>
              <a:gd name="connsiteY3-1398" fmla="*/ 2846091 h 2846091"/>
              <a:gd name="connsiteX4-1399" fmla="*/ 308626 w 677074"/>
              <a:gd name="connsiteY4-1400" fmla="*/ 308290 h 2846091"/>
              <a:gd name="connsiteX0-1401" fmla="*/ 0 w 677074"/>
              <a:gd name="connsiteY0-1402" fmla="*/ 147869 h 2846091"/>
              <a:gd name="connsiteX1-1403" fmla="*/ 292247 w 677074"/>
              <a:gd name="connsiteY1-1404" fmla="*/ 28074 h 2846091"/>
              <a:gd name="connsiteX2-1405" fmla="*/ 677074 w 677074"/>
              <a:gd name="connsiteY2-1406" fmla="*/ 312821 h 2846091"/>
              <a:gd name="connsiteX3-1407" fmla="*/ 308626 w 677074"/>
              <a:gd name="connsiteY3-1408" fmla="*/ 308290 h 2846091"/>
              <a:gd name="connsiteX4-1409" fmla="*/ 0 w 677074"/>
              <a:gd name="connsiteY4-1410" fmla="*/ 147869 h 2846091"/>
              <a:gd name="connsiteX0-1411" fmla="*/ 8021 w 677074"/>
              <a:gd name="connsiteY0-1412" fmla="*/ 147869 h 2846091"/>
              <a:gd name="connsiteX1-1413" fmla="*/ 288236 w 677074"/>
              <a:gd name="connsiteY1-1414" fmla="*/ 28074 h 2846091"/>
              <a:gd name="connsiteX2-1415" fmla="*/ 600874 w 677074"/>
              <a:gd name="connsiteY2-1416" fmla="*/ 433137 h 2846091"/>
              <a:gd name="connsiteX3-1417" fmla="*/ 620927 w 677074"/>
              <a:gd name="connsiteY3-1418" fmla="*/ 2638064 h 2846091"/>
              <a:gd name="connsiteX4-1419" fmla="*/ 308626 w 677074"/>
              <a:gd name="connsiteY4-1420" fmla="*/ 2846091 h 2846091"/>
              <a:gd name="connsiteX5-1421" fmla="*/ 8021 w 677074"/>
              <a:gd name="connsiteY5-1422" fmla="*/ 2617491 h 2846091"/>
              <a:gd name="connsiteX6-1423" fmla="*/ 8021 w 677074"/>
              <a:gd name="connsiteY6-1424" fmla="*/ 147869 h 2846091"/>
              <a:gd name="connsiteX7-1425" fmla="*/ 4011 w 677074"/>
              <a:gd name="connsiteY7-1426" fmla="*/ 143858 h 2846091"/>
              <a:gd name="connsiteX8-1427" fmla="*/ 308626 w 677074"/>
              <a:gd name="connsiteY8-1428" fmla="*/ 308290 h 2846091"/>
              <a:gd name="connsiteX9-1429" fmla="*/ 548738 w 677074"/>
              <a:gd name="connsiteY9-1430" fmla="*/ 288758 h 2846091"/>
              <a:gd name="connsiteX10-1431" fmla="*/ 308626 w 677074"/>
              <a:gd name="connsiteY10-1432" fmla="*/ 308290 h 2846091"/>
              <a:gd name="connsiteX11-1433" fmla="*/ 308626 w 677074"/>
              <a:gd name="connsiteY11-1434" fmla="*/ 2846091 h 2846091"/>
              <a:gd name="connsiteX0-1435" fmla="*/ 4010 w 677074"/>
              <a:gd name="connsiteY0-1436" fmla="*/ 119795 h 2818017"/>
              <a:gd name="connsiteX1-1437" fmla="*/ 308626 w 677074"/>
              <a:gd name="connsiteY1-1438" fmla="*/ 280216 h 2818017"/>
              <a:gd name="connsiteX2-1439" fmla="*/ 308626 w 677074"/>
              <a:gd name="connsiteY2-1440" fmla="*/ 2818017 h 2818017"/>
              <a:gd name="connsiteX3-1441" fmla="*/ 8021 w 677074"/>
              <a:gd name="connsiteY3-1442" fmla="*/ 2589417 h 2818017"/>
              <a:gd name="connsiteX4-1443" fmla="*/ 4010 w 677074"/>
              <a:gd name="connsiteY4-1444" fmla="*/ 119795 h 2818017"/>
              <a:gd name="connsiteX0-1445" fmla="*/ 308626 w 677074"/>
              <a:gd name="connsiteY0-1446" fmla="*/ 280216 h 2818017"/>
              <a:gd name="connsiteX1-1447" fmla="*/ 669053 w 677074"/>
              <a:gd name="connsiteY1-1448" fmla="*/ 148389 h 2818017"/>
              <a:gd name="connsiteX2-1449" fmla="*/ 620927 w 677074"/>
              <a:gd name="connsiteY2-1450" fmla="*/ 2609990 h 2818017"/>
              <a:gd name="connsiteX3-1451" fmla="*/ 308626 w 677074"/>
              <a:gd name="connsiteY3-1452" fmla="*/ 2818017 h 2818017"/>
              <a:gd name="connsiteX4-1453" fmla="*/ 308626 w 677074"/>
              <a:gd name="connsiteY4-1454" fmla="*/ 280216 h 2818017"/>
              <a:gd name="connsiteX0-1455" fmla="*/ 0 w 677074"/>
              <a:gd name="connsiteY0-1456" fmla="*/ 119795 h 2818017"/>
              <a:gd name="connsiteX1-1457" fmla="*/ 292247 w 677074"/>
              <a:gd name="connsiteY1-1458" fmla="*/ 0 h 2818017"/>
              <a:gd name="connsiteX2-1459" fmla="*/ 677074 w 677074"/>
              <a:gd name="connsiteY2-1460" fmla="*/ 284747 h 2818017"/>
              <a:gd name="connsiteX3-1461" fmla="*/ 308626 w 677074"/>
              <a:gd name="connsiteY3-1462" fmla="*/ 280216 h 2818017"/>
              <a:gd name="connsiteX4-1463" fmla="*/ 0 w 677074"/>
              <a:gd name="connsiteY4-1464" fmla="*/ 119795 h 2818017"/>
              <a:gd name="connsiteX0-1465" fmla="*/ 8021 w 677074"/>
              <a:gd name="connsiteY0-1466" fmla="*/ 119795 h 2818017"/>
              <a:gd name="connsiteX1-1467" fmla="*/ 288236 w 677074"/>
              <a:gd name="connsiteY1-1468" fmla="*/ 0 h 2818017"/>
              <a:gd name="connsiteX2-1469" fmla="*/ 600874 w 677074"/>
              <a:gd name="connsiteY2-1470" fmla="*/ 405063 h 2818017"/>
              <a:gd name="connsiteX3-1471" fmla="*/ 620927 w 677074"/>
              <a:gd name="connsiteY3-1472" fmla="*/ 2609990 h 2818017"/>
              <a:gd name="connsiteX4-1473" fmla="*/ 308626 w 677074"/>
              <a:gd name="connsiteY4-1474" fmla="*/ 2818017 h 2818017"/>
              <a:gd name="connsiteX5-1475" fmla="*/ 8021 w 677074"/>
              <a:gd name="connsiteY5-1476" fmla="*/ 2589417 h 2818017"/>
              <a:gd name="connsiteX6-1477" fmla="*/ 8021 w 677074"/>
              <a:gd name="connsiteY6-1478" fmla="*/ 119795 h 2818017"/>
              <a:gd name="connsiteX7-1479" fmla="*/ 4011 w 677074"/>
              <a:gd name="connsiteY7-1480" fmla="*/ 115784 h 2818017"/>
              <a:gd name="connsiteX8-1481" fmla="*/ 308626 w 677074"/>
              <a:gd name="connsiteY8-1482" fmla="*/ 280216 h 2818017"/>
              <a:gd name="connsiteX9-1483" fmla="*/ 548738 w 677074"/>
              <a:gd name="connsiteY9-1484" fmla="*/ 260684 h 2818017"/>
              <a:gd name="connsiteX10-1485" fmla="*/ 308626 w 677074"/>
              <a:gd name="connsiteY10-1486" fmla="*/ 280216 h 2818017"/>
              <a:gd name="connsiteX11-1487" fmla="*/ 308626 w 677074"/>
              <a:gd name="connsiteY11-1488" fmla="*/ 2818017 h 2818017"/>
              <a:gd name="connsiteX0-1489" fmla="*/ 4010 w 677074"/>
              <a:gd name="connsiteY0-1490" fmla="*/ 119795 h 2818017"/>
              <a:gd name="connsiteX1-1491" fmla="*/ 308626 w 677074"/>
              <a:gd name="connsiteY1-1492" fmla="*/ 280216 h 2818017"/>
              <a:gd name="connsiteX2-1493" fmla="*/ 308626 w 677074"/>
              <a:gd name="connsiteY2-1494" fmla="*/ 2818017 h 2818017"/>
              <a:gd name="connsiteX3-1495" fmla="*/ 8021 w 677074"/>
              <a:gd name="connsiteY3-1496" fmla="*/ 2589417 h 2818017"/>
              <a:gd name="connsiteX4-1497" fmla="*/ 4010 w 677074"/>
              <a:gd name="connsiteY4-1498" fmla="*/ 119795 h 2818017"/>
              <a:gd name="connsiteX0-1499" fmla="*/ 308626 w 677074"/>
              <a:gd name="connsiteY0-1500" fmla="*/ 280216 h 2818017"/>
              <a:gd name="connsiteX1-1501" fmla="*/ 612905 w 677074"/>
              <a:gd name="connsiteY1-1502" fmla="*/ 120315 h 2818017"/>
              <a:gd name="connsiteX2-1503" fmla="*/ 620927 w 677074"/>
              <a:gd name="connsiteY2-1504" fmla="*/ 2609990 h 2818017"/>
              <a:gd name="connsiteX3-1505" fmla="*/ 308626 w 677074"/>
              <a:gd name="connsiteY3-1506" fmla="*/ 2818017 h 2818017"/>
              <a:gd name="connsiteX4-1507" fmla="*/ 308626 w 677074"/>
              <a:gd name="connsiteY4-1508" fmla="*/ 280216 h 2818017"/>
              <a:gd name="connsiteX0-1509" fmla="*/ 0 w 677074"/>
              <a:gd name="connsiteY0-1510" fmla="*/ 119795 h 2818017"/>
              <a:gd name="connsiteX1-1511" fmla="*/ 292247 w 677074"/>
              <a:gd name="connsiteY1-1512" fmla="*/ 0 h 2818017"/>
              <a:gd name="connsiteX2-1513" fmla="*/ 677074 w 677074"/>
              <a:gd name="connsiteY2-1514" fmla="*/ 284747 h 2818017"/>
              <a:gd name="connsiteX3-1515" fmla="*/ 308626 w 677074"/>
              <a:gd name="connsiteY3-1516" fmla="*/ 280216 h 2818017"/>
              <a:gd name="connsiteX4-1517" fmla="*/ 0 w 677074"/>
              <a:gd name="connsiteY4-1518" fmla="*/ 119795 h 2818017"/>
              <a:gd name="connsiteX0-1519" fmla="*/ 8021 w 677074"/>
              <a:gd name="connsiteY0-1520" fmla="*/ 119795 h 2818017"/>
              <a:gd name="connsiteX1-1521" fmla="*/ 288236 w 677074"/>
              <a:gd name="connsiteY1-1522" fmla="*/ 0 h 2818017"/>
              <a:gd name="connsiteX2-1523" fmla="*/ 600874 w 677074"/>
              <a:gd name="connsiteY2-1524" fmla="*/ 405063 h 2818017"/>
              <a:gd name="connsiteX3-1525" fmla="*/ 620927 w 677074"/>
              <a:gd name="connsiteY3-1526" fmla="*/ 2609990 h 2818017"/>
              <a:gd name="connsiteX4-1527" fmla="*/ 308626 w 677074"/>
              <a:gd name="connsiteY4-1528" fmla="*/ 2818017 h 2818017"/>
              <a:gd name="connsiteX5-1529" fmla="*/ 8021 w 677074"/>
              <a:gd name="connsiteY5-1530" fmla="*/ 2589417 h 2818017"/>
              <a:gd name="connsiteX6-1531" fmla="*/ 8021 w 677074"/>
              <a:gd name="connsiteY6-1532" fmla="*/ 119795 h 2818017"/>
              <a:gd name="connsiteX7-1533" fmla="*/ 4011 w 677074"/>
              <a:gd name="connsiteY7-1534" fmla="*/ 115784 h 2818017"/>
              <a:gd name="connsiteX8-1535" fmla="*/ 308626 w 677074"/>
              <a:gd name="connsiteY8-1536" fmla="*/ 280216 h 2818017"/>
              <a:gd name="connsiteX9-1537" fmla="*/ 548738 w 677074"/>
              <a:gd name="connsiteY9-1538" fmla="*/ 260684 h 2818017"/>
              <a:gd name="connsiteX10-1539" fmla="*/ 308626 w 677074"/>
              <a:gd name="connsiteY10-1540" fmla="*/ 280216 h 2818017"/>
              <a:gd name="connsiteX11-1541" fmla="*/ 308626 w 677074"/>
              <a:gd name="connsiteY11-1542" fmla="*/ 2818017 h 2818017"/>
              <a:gd name="connsiteX0-1543" fmla="*/ 4010 w 677074"/>
              <a:gd name="connsiteY0-1544" fmla="*/ 119795 h 2818017"/>
              <a:gd name="connsiteX1-1545" fmla="*/ 308626 w 677074"/>
              <a:gd name="connsiteY1-1546" fmla="*/ 280216 h 2818017"/>
              <a:gd name="connsiteX2-1547" fmla="*/ 308626 w 677074"/>
              <a:gd name="connsiteY2-1548" fmla="*/ 2818017 h 2818017"/>
              <a:gd name="connsiteX3-1549" fmla="*/ 8021 w 677074"/>
              <a:gd name="connsiteY3-1550" fmla="*/ 2589417 h 2818017"/>
              <a:gd name="connsiteX4-1551" fmla="*/ 4010 w 677074"/>
              <a:gd name="connsiteY4-1552" fmla="*/ 119795 h 2818017"/>
              <a:gd name="connsiteX0-1553" fmla="*/ 308626 w 677074"/>
              <a:gd name="connsiteY0-1554" fmla="*/ 280216 h 2818017"/>
              <a:gd name="connsiteX1-1555" fmla="*/ 620926 w 677074"/>
              <a:gd name="connsiteY1-1556" fmla="*/ 120315 h 2818017"/>
              <a:gd name="connsiteX2-1557" fmla="*/ 620927 w 677074"/>
              <a:gd name="connsiteY2-1558" fmla="*/ 2609990 h 2818017"/>
              <a:gd name="connsiteX3-1559" fmla="*/ 308626 w 677074"/>
              <a:gd name="connsiteY3-1560" fmla="*/ 2818017 h 2818017"/>
              <a:gd name="connsiteX4-1561" fmla="*/ 308626 w 677074"/>
              <a:gd name="connsiteY4-1562" fmla="*/ 280216 h 2818017"/>
              <a:gd name="connsiteX0-1563" fmla="*/ 0 w 677074"/>
              <a:gd name="connsiteY0-1564" fmla="*/ 119795 h 2818017"/>
              <a:gd name="connsiteX1-1565" fmla="*/ 292247 w 677074"/>
              <a:gd name="connsiteY1-1566" fmla="*/ 0 h 2818017"/>
              <a:gd name="connsiteX2-1567" fmla="*/ 677074 w 677074"/>
              <a:gd name="connsiteY2-1568" fmla="*/ 284747 h 2818017"/>
              <a:gd name="connsiteX3-1569" fmla="*/ 308626 w 677074"/>
              <a:gd name="connsiteY3-1570" fmla="*/ 280216 h 2818017"/>
              <a:gd name="connsiteX4-1571" fmla="*/ 0 w 677074"/>
              <a:gd name="connsiteY4-1572" fmla="*/ 119795 h 2818017"/>
              <a:gd name="connsiteX0-1573" fmla="*/ 8021 w 677074"/>
              <a:gd name="connsiteY0-1574" fmla="*/ 119795 h 2818017"/>
              <a:gd name="connsiteX1-1575" fmla="*/ 288236 w 677074"/>
              <a:gd name="connsiteY1-1576" fmla="*/ 0 h 2818017"/>
              <a:gd name="connsiteX2-1577" fmla="*/ 600874 w 677074"/>
              <a:gd name="connsiteY2-1578" fmla="*/ 405063 h 2818017"/>
              <a:gd name="connsiteX3-1579" fmla="*/ 620927 w 677074"/>
              <a:gd name="connsiteY3-1580" fmla="*/ 2609990 h 2818017"/>
              <a:gd name="connsiteX4-1581" fmla="*/ 308626 w 677074"/>
              <a:gd name="connsiteY4-1582" fmla="*/ 2818017 h 2818017"/>
              <a:gd name="connsiteX5-1583" fmla="*/ 8021 w 677074"/>
              <a:gd name="connsiteY5-1584" fmla="*/ 2589417 h 2818017"/>
              <a:gd name="connsiteX6-1585" fmla="*/ 8021 w 677074"/>
              <a:gd name="connsiteY6-1586" fmla="*/ 119795 h 2818017"/>
              <a:gd name="connsiteX7-1587" fmla="*/ 4011 w 677074"/>
              <a:gd name="connsiteY7-1588" fmla="*/ 115784 h 2818017"/>
              <a:gd name="connsiteX8-1589" fmla="*/ 308626 w 677074"/>
              <a:gd name="connsiteY8-1590" fmla="*/ 280216 h 2818017"/>
              <a:gd name="connsiteX9-1591" fmla="*/ 548738 w 677074"/>
              <a:gd name="connsiteY9-1592" fmla="*/ 260684 h 2818017"/>
              <a:gd name="connsiteX10-1593" fmla="*/ 308626 w 677074"/>
              <a:gd name="connsiteY10-1594" fmla="*/ 280216 h 2818017"/>
              <a:gd name="connsiteX11-1595" fmla="*/ 308626 w 677074"/>
              <a:gd name="connsiteY11-1596" fmla="*/ 2818017 h 2818017"/>
              <a:gd name="connsiteX0-1597" fmla="*/ 4010 w 624938"/>
              <a:gd name="connsiteY0-1598" fmla="*/ 119795 h 2818017"/>
              <a:gd name="connsiteX1-1599" fmla="*/ 308626 w 624938"/>
              <a:gd name="connsiteY1-1600" fmla="*/ 280216 h 2818017"/>
              <a:gd name="connsiteX2-1601" fmla="*/ 308626 w 624938"/>
              <a:gd name="connsiteY2-1602" fmla="*/ 2818017 h 2818017"/>
              <a:gd name="connsiteX3-1603" fmla="*/ 8021 w 624938"/>
              <a:gd name="connsiteY3-1604" fmla="*/ 2589417 h 2818017"/>
              <a:gd name="connsiteX4-1605" fmla="*/ 4010 w 624938"/>
              <a:gd name="connsiteY4-1606" fmla="*/ 119795 h 2818017"/>
              <a:gd name="connsiteX0-1607" fmla="*/ 308626 w 624938"/>
              <a:gd name="connsiteY0-1608" fmla="*/ 280216 h 2818017"/>
              <a:gd name="connsiteX1-1609" fmla="*/ 620926 w 624938"/>
              <a:gd name="connsiteY1-1610" fmla="*/ 120315 h 2818017"/>
              <a:gd name="connsiteX2-1611" fmla="*/ 620927 w 624938"/>
              <a:gd name="connsiteY2-1612" fmla="*/ 2609990 h 2818017"/>
              <a:gd name="connsiteX3-1613" fmla="*/ 308626 w 624938"/>
              <a:gd name="connsiteY3-1614" fmla="*/ 2818017 h 2818017"/>
              <a:gd name="connsiteX4-1615" fmla="*/ 308626 w 624938"/>
              <a:gd name="connsiteY4-1616" fmla="*/ 280216 h 2818017"/>
              <a:gd name="connsiteX0-1617" fmla="*/ 0 w 624938"/>
              <a:gd name="connsiteY0-1618" fmla="*/ 119795 h 2818017"/>
              <a:gd name="connsiteX1-1619" fmla="*/ 292247 w 624938"/>
              <a:gd name="connsiteY1-1620" fmla="*/ 0 h 2818017"/>
              <a:gd name="connsiteX2-1621" fmla="*/ 624938 w 624938"/>
              <a:gd name="connsiteY2-1622" fmla="*/ 120315 h 2818017"/>
              <a:gd name="connsiteX3-1623" fmla="*/ 308626 w 624938"/>
              <a:gd name="connsiteY3-1624" fmla="*/ 280216 h 2818017"/>
              <a:gd name="connsiteX4-1625" fmla="*/ 0 w 624938"/>
              <a:gd name="connsiteY4-1626" fmla="*/ 119795 h 2818017"/>
              <a:gd name="connsiteX0-1627" fmla="*/ 8021 w 624938"/>
              <a:gd name="connsiteY0-1628" fmla="*/ 119795 h 2818017"/>
              <a:gd name="connsiteX1-1629" fmla="*/ 288236 w 624938"/>
              <a:gd name="connsiteY1-1630" fmla="*/ 0 h 2818017"/>
              <a:gd name="connsiteX2-1631" fmla="*/ 600874 w 624938"/>
              <a:gd name="connsiteY2-1632" fmla="*/ 405063 h 2818017"/>
              <a:gd name="connsiteX3-1633" fmla="*/ 620927 w 624938"/>
              <a:gd name="connsiteY3-1634" fmla="*/ 2609990 h 2818017"/>
              <a:gd name="connsiteX4-1635" fmla="*/ 308626 w 624938"/>
              <a:gd name="connsiteY4-1636" fmla="*/ 2818017 h 2818017"/>
              <a:gd name="connsiteX5-1637" fmla="*/ 8021 w 624938"/>
              <a:gd name="connsiteY5-1638" fmla="*/ 2589417 h 2818017"/>
              <a:gd name="connsiteX6-1639" fmla="*/ 8021 w 624938"/>
              <a:gd name="connsiteY6-1640" fmla="*/ 119795 h 2818017"/>
              <a:gd name="connsiteX7-1641" fmla="*/ 4011 w 624938"/>
              <a:gd name="connsiteY7-1642" fmla="*/ 115784 h 2818017"/>
              <a:gd name="connsiteX8-1643" fmla="*/ 308626 w 624938"/>
              <a:gd name="connsiteY8-1644" fmla="*/ 280216 h 2818017"/>
              <a:gd name="connsiteX9-1645" fmla="*/ 548738 w 624938"/>
              <a:gd name="connsiteY9-1646" fmla="*/ 260684 h 2818017"/>
              <a:gd name="connsiteX10-1647" fmla="*/ 308626 w 624938"/>
              <a:gd name="connsiteY10-1648" fmla="*/ 280216 h 2818017"/>
              <a:gd name="connsiteX11-1649" fmla="*/ 308626 w 624938"/>
              <a:gd name="connsiteY11-1650" fmla="*/ 2818017 h 2818017"/>
              <a:gd name="connsiteX0-1651" fmla="*/ 4010 w 624938"/>
              <a:gd name="connsiteY0-1652" fmla="*/ 119795 h 2818017"/>
              <a:gd name="connsiteX1-1653" fmla="*/ 308626 w 624938"/>
              <a:gd name="connsiteY1-1654" fmla="*/ 280216 h 2818017"/>
              <a:gd name="connsiteX2-1655" fmla="*/ 308626 w 624938"/>
              <a:gd name="connsiteY2-1656" fmla="*/ 2818017 h 2818017"/>
              <a:gd name="connsiteX3-1657" fmla="*/ 8021 w 624938"/>
              <a:gd name="connsiteY3-1658" fmla="*/ 2589417 h 2818017"/>
              <a:gd name="connsiteX4-1659" fmla="*/ 4010 w 624938"/>
              <a:gd name="connsiteY4-1660" fmla="*/ 119795 h 2818017"/>
              <a:gd name="connsiteX0-1661" fmla="*/ 308626 w 624938"/>
              <a:gd name="connsiteY0-1662" fmla="*/ 280216 h 2818017"/>
              <a:gd name="connsiteX1-1663" fmla="*/ 620926 w 624938"/>
              <a:gd name="connsiteY1-1664" fmla="*/ 120315 h 2818017"/>
              <a:gd name="connsiteX2-1665" fmla="*/ 620927 w 624938"/>
              <a:gd name="connsiteY2-1666" fmla="*/ 2609990 h 2818017"/>
              <a:gd name="connsiteX3-1667" fmla="*/ 308626 w 624938"/>
              <a:gd name="connsiteY3-1668" fmla="*/ 2818017 h 2818017"/>
              <a:gd name="connsiteX4-1669" fmla="*/ 308626 w 624938"/>
              <a:gd name="connsiteY4-1670" fmla="*/ 280216 h 2818017"/>
              <a:gd name="connsiteX0-1671" fmla="*/ 0 w 624938"/>
              <a:gd name="connsiteY0-1672" fmla="*/ 119795 h 2818017"/>
              <a:gd name="connsiteX1-1673" fmla="*/ 292247 w 624938"/>
              <a:gd name="connsiteY1-1674" fmla="*/ 0 h 2818017"/>
              <a:gd name="connsiteX2-1675" fmla="*/ 624938 w 624938"/>
              <a:gd name="connsiteY2-1676" fmla="*/ 120315 h 2818017"/>
              <a:gd name="connsiteX3-1677" fmla="*/ 308626 w 624938"/>
              <a:gd name="connsiteY3-1678" fmla="*/ 280216 h 2818017"/>
              <a:gd name="connsiteX4-1679" fmla="*/ 0 w 624938"/>
              <a:gd name="connsiteY4-1680" fmla="*/ 119795 h 2818017"/>
              <a:gd name="connsiteX0-1681" fmla="*/ 8021 w 624938"/>
              <a:gd name="connsiteY0-1682" fmla="*/ 119795 h 2818017"/>
              <a:gd name="connsiteX1-1683" fmla="*/ 288236 w 624938"/>
              <a:gd name="connsiteY1-1684" fmla="*/ 0 h 2818017"/>
              <a:gd name="connsiteX2-1685" fmla="*/ 600874 w 624938"/>
              <a:gd name="connsiteY2-1686" fmla="*/ 405063 h 2818017"/>
              <a:gd name="connsiteX3-1687" fmla="*/ 620927 w 624938"/>
              <a:gd name="connsiteY3-1688" fmla="*/ 2609990 h 2818017"/>
              <a:gd name="connsiteX4-1689" fmla="*/ 308626 w 624938"/>
              <a:gd name="connsiteY4-1690" fmla="*/ 2818017 h 2818017"/>
              <a:gd name="connsiteX5-1691" fmla="*/ 8021 w 624938"/>
              <a:gd name="connsiteY5-1692" fmla="*/ 2589417 h 2818017"/>
              <a:gd name="connsiteX6-1693" fmla="*/ 8021 w 624938"/>
              <a:gd name="connsiteY6-1694" fmla="*/ 119795 h 2818017"/>
              <a:gd name="connsiteX7-1695" fmla="*/ 4011 w 624938"/>
              <a:gd name="connsiteY7-1696" fmla="*/ 115784 h 2818017"/>
              <a:gd name="connsiteX8-1697" fmla="*/ 308626 w 624938"/>
              <a:gd name="connsiteY8-1698" fmla="*/ 280216 h 2818017"/>
              <a:gd name="connsiteX9-1699" fmla="*/ 624938 w 624938"/>
              <a:gd name="connsiteY9-1700" fmla="*/ 120315 h 2818017"/>
              <a:gd name="connsiteX10-1701" fmla="*/ 308626 w 624938"/>
              <a:gd name="connsiteY10-1702" fmla="*/ 280216 h 2818017"/>
              <a:gd name="connsiteX11-1703" fmla="*/ 308626 w 624938"/>
              <a:gd name="connsiteY11-1704" fmla="*/ 2818017 h 2818017"/>
              <a:gd name="connsiteX0-1705" fmla="*/ 4010 w 624938"/>
              <a:gd name="connsiteY0-1706" fmla="*/ 119795 h 2818017"/>
              <a:gd name="connsiteX1-1707" fmla="*/ 308626 w 624938"/>
              <a:gd name="connsiteY1-1708" fmla="*/ 280216 h 2818017"/>
              <a:gd name="connsiteX2-1709" fmla="*/ 308626 w 624938"/>
              <a:gd name="connsiteY2-1710" fmla="*/ 2818017 h 2818017"/>
              <a:gd name="connsiteX3-1711" fmla="*/ 8021 w 624938"/>
              <a:gd name="connsiteY3-1712" fmla="*/ 2589417 h 2818017"/>
              <a:gd name="connsiteX4-1713" fmla="*/ 4010 w 624938"/>
              <a:gd name="connsiteY4-1714" fmla="*/ 119795 h 2818017"/>
              <a:gd name="connsiteX0-1715" fmla="*/ 308626 w 624938"/>
              <a:gd name="connsiteY0-1716" fmla="*/ 280216 h 2818017"/>
              <a:gd name="connsiteX1-1717" fmla="*/ 620926 w 624938"/>
              <a:gd name="connsiteY1-1718" fmla="*/ 120315 h 2818017"/>
              <a:gd name="connsiteX2-1719" fmla="*/ 620927 w 624938"/>
              <a:gd name="connsiteY2-1720" fmla="*/ 2609990 h 2818017"/>
              <a:gd name="connsiteX3-1721" fmla="*/ 308626 w 624938"/>
              <a:gd name="connsiteY3-1722" fmla="*/ 2818017 h 2818017"/>
              <a:gd name="connsiteX4-1723" fmla="*/ 308626 w 624938"/>
              <a:gd name="connsiteY4-1724" fmla="*/ 280216 h 2818017"/>
              <a:gd name="connsiteX0-1725" fmla="*/ 0 w 624938"/>
              <a:gd name="connsiteY0-1726" fmla="*/ 119795 h 2818017"/>
              <a:gd name="connsiteX1-1727" fmla="*/ 292247 w 624938"/>
              <a:gd name="connsiteY1-1728" fmla="*/ 0 h 2818017"/>
              <a:gd name="connsiteX2-1729" fmla="*/ 624938 w 624938"/>
              <a:gd name="connsiteY2-1730" fmla="*/ 120315 h 2818017"/>
              <a:gd name="connsiteX3-1731" fmla="*/ 308626 w 624938"/>
              <a:gd name="connsiteY3-1732" fmla="*/ 280216 h 2818017"/>
              <a:gd name="connsiteX4-1733" fmla="*/ 0 w 624938"/>
              <a:gd name="connsiteY4-1734" fmla="*/ 119795 h 2818017"/>
              <a:gd name="connsiteX0-1735" fmla="*/ 8021 w 624938"/>
              <a:gd name="connsiteY0-1736" fmla="*/ 119795 h 2818017"/>
              <a:gd name="connsiteX1-1737" fmla="*/ 288236 w 624938"/>
              <a:gd name="connsiteY1-1738" fmla="*/ 0 h 2818017"/>
              <a:gd name="connsiteX2-1739" fmla="*/ 620927 w 624938"/>
              <a:gd name="connsiteY2-1740" fmla="*/ 116305 h 2818017"/>
              <a:gd name="connsiteX3-1741" fmla="*/ 620927 w 624938"/>
              <a:gd name="connsiteY3-1742" fmla="*/ 2609990 h 2818017"/>
              <a:gd name="connsiteX4-1743" fmla="*/ 308626 w 624938"/>
              <a:gd name="connsiteY4-1744" fmla="*/ 2818017 h 2818017"/>
              <a:gd name="connsiteX5-1745" fmla="*/ 8021 w 624938"/>
              <a:gd name="connsiteY5-1746" fmla="*/ 2589417 h 2818017"/>
              <a:gd name="connsiteX6-1747" fmla="*/ 8021 w 624938"/>
              <a:gd name="connsiteY6-1748" fmla="*/ 119795 h 2818017"/>
              <a:gd name="connsiteX7-1749" fmla="*/ 4011 w 624938"/>
              <a:gd name="connsiteY7-1750" fmla="*/ 115784 h 2818017"/>
              <a:gd name="connsiteX8-1751" fmla="*/ 308626 w 624938"/>
              <a:gd name="connsiteY8-1752" fmla="*/ 280216 h 2818017"/>
              <a:gd name="connsiteX9-1753" fmla="*/ 624938 w 624938"/>
              <a:gd name="connsiteY9-1754" fmla="*/ 120315 h 2818017"/>
              <a:gd name="connsiteX10-1755" fmla="*/ 308626 w 624938"/>
              <a:gd name="connsiteY10-1756" fmla="*/ 280216 h 2818017"/>
              <a:gd name="connsiteX11-1757" fmla="*/ 308626 w 624938"/>
              <a:gd name="connsiteY11-1758" fmla="*/ 2818017 h 2818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73" y="connsiteY6-74"/>
              </a:cxn>
              <a:cxn ang="0">
                <a:pos x="connsiteX7-75" y="connsiteY7-76"/>
              </a:cxn>
              <a:cxn ang="0">
                <a:pos x="connsiteX8-77" y="connsiteY8-78"/>
              </a:cxn>
              <a:cxn ang="0">
                <a:pos x="connsiteX9-79" y="connsiteY9-80"/>
              </a:cxn>
              <a:cxn ang="0">
                <a:pos x="connsiteX10-81" y="connsiteY10-82"/>
              </a:cxn>
              <a:cxn ang="0">
                <a:pos x="connsiteX11-83" y="connsiteY11-84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立方体 15"/>
          <p:cNvSpPr/>
          <p:nvPr/>
        </p:nvSpPr>
        <p:spPr>
          <a:xfrm>
            <a:off x="5976440" y="2139522"/>
            <a:ext cx="721362" cy="3417564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-1" fmla="*/ 300605 w 608895"/>
              <a:gd name="connsiteY0-2" fmla="*/ 308290 h 2846091"/>
              <a:gd name="connsiteX1-3" fmla="*/ 608895 w 608895"/>
              <a:gd name="connsiteY1-4" fmla="*/ 0 h 2846091"/>
              <a:gd name="connsiteX2-5" fmla="*/ 608895 w 608895"/>
              <a:gd name="connsiteY2-6" fmla="*/ 2537801 h 2846091"/>
              <a:gd name="connsiteX3-7" fmla="*/ 300605 w 608895"/>
              <a:gd name="connsiteY3-8" fmla="*/ 2846091 h 2846091"/>
              <a:gd name="connsiteX4-9" fmla="*/ 300605 w 608895"/>
              <a:gd name="connsiteY4-10" fmla="*/ 308290 h 2846091"/>
              <a:gd name="connsiteX0-11" fmla="*/ 0 w 608895"/>
              <a:gd name="connsiteY0-12" fmla="*/ 308290 h 2846091"/>
              <a:gd name="connsiteX1-13" fmla="*/ 308290 w 608895"/>
              <a:gd name="connsiteY1-14" fmla="*/ 0 h 2846091"/>
              <a:gd name="connsiteX2-15" fmla="*/ 608895 w 608895"/>
              <a:gd name="connsiteY2-16" fmla="*/ 0 h 2846091"/>
              <a:gd name="connsiteX3-17" fmla="*/ 300605 w 608895"/>
              <a:gd name="connsiteY3-18" fmla="*/ 308290 h 2846091"/>
              <a:gd name="connsiteX4-19" fmla="*/ 0 w 608895"/>
              <a:gd name="connsiteY4-20" fmla="*/ 308290 h 2846091"/>
              <a:gd name="connsiteX0-21" fmla="*/ 0 w 608895"/>
              <a:gd name="connsiteY0-22" fmla="*/ 308290 h 2846091"/>
              <a:gd name="connsiteX1-23" fmla="*/ 308290 w 608895"/>
              <a:gd name="connsiteY1-24" fmla="*/ 0 h 2846091"/>
              <a:gd name="connsiteX2-25" fmla="*/ 608895 w 608895"/>
              <a:gd name="connsiteY2-26" fmla="*/ 0 h 2846091"/>
              <a:gd name="connsiteX3-27" fmla="*/ 608895 w 608895"/>
              <a:gd name="connsiteY3-28" fmla="*/ 2537801 h 2846091"/>
              <a:gd name="connsiteX4-29" fmla="*/ 300605 w 608895"/>
              <a:gd name="connsiteY4-30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-31" fmla="*/ 0 w 612906"/>
              <a:gd name="connsiteY0-32" fmla="*/ 308290 h 2846091"/>
              <a:gd name="connsiteX1-33" fmla="*/ 300605 w 612906"/>
              <a:gd name="connsiteY1-34" fmla="*/ 308290 h 2846091"/>
              <a:gd name="connsiteX2-35" fmla="*/ 300605 w 612906"/>
              <a:gd name="connsiteY2-36" fmla="*/ 2846091 h 2846091"/>
              <a:gd name="connsiteX3-37" fmla="*/ 0 w 612906"/>
              <a:gd name="connsiteY3-38" fmla="*/ 2846091 h 2846091"/>
              <a:gd name="connsiteX4-39" fmla="*/ 0 w 612906"/>
              <a:gd name="connsiteY4-40" fmla="*/ 308290 h 2846091"/>
              <a:gd name="connsiteX0-41" fmla="*/ 300605 w 612906"/>
              <a:gd name="connsiteY0-42" fmla="*/ 308290 h 2846091"/>
              <a:gd name="connsiteX1-43" fmla="*/ 608895 w 612906"/>
              <a:gd name="connsiteY1-44" fmla="*/ 0 h 2846091"/>
              <a:gd name="connsiteX2-45" fmla="*/ 608895 w 612906"/>
              <a:gd name="connsiteY2-46" fmla="*/ 2537801 h 2846091"/>
              <a:gd name="connsiteX3-47" fmla="*/ 300605 w 612906"/>
              <a:gd name="connsiteY3-48" fmla="*/ 2846091 h 2846091"/>
              <a:gd name="connsiteX4-49" fmla="*/ 300605 w 612906"/>
              <a:gd name="connsiteY4-50" fmla="*/ 308290 h 2846091"/>
              <a:gd name="connsiteX0-51" fmla="*/ 0 w 612906"/>
              <a:gd name="connsiteY0-52" fmla="*/ 308290 h 2846091"/>
              <a:gd name="connsiteX1-53" fmla="*/ 308290 w 612906"/>
              <a:gd name="connsiteY1-54" fmla="*/ 0 h 2846091"/>
              <a:gd name="connsiteX2-55" fmla="*/ 608895 w 612906"/>
              <a:gd name="connsiteY2-56" fmla="*/ 0 h 2846091"/>
              <a:gd name="connsiteX3-57" fmla="*/ 300605 w 612906"/>
              <a:gd name="connsiteY3-58" fmla="*/ 308290 h 2846091"/>
              <a:gd name="connsiteX4-59" fmla="*/ 0 w 612906"/>
              <a:gd name="connsiteY4-60" fmla="*/ 308290 h 2846091"/>
              <a:gd name="connsiteX0-61" fmla="*/ 0 w 612906"/>
              <a:gd name="connsiteY0-62" fmla="*/ 308290 h 2846091"/>
              <a:gd name="connsiteX1-63" fmla="*/ 308290 w 612906"/>
              <a:gd name="connsiteY1-64" fmla="*/ 0 h 2846091"/>
              <a:gd name="connsiteX2-65" fmla="*/ 608895 w 612906"/>
              <a:gd name="connsiteY2-66" fmla="*/ 0 h 2846091"/>
              <a:gd name="connsiteX3-67" fmla="*/ 612906 w 612906"/>
              <a:gd name="connsiteY3-68" fmla="*/ 2638064 h 2846091"/>
              <a:gd name="connsiteX4-69" fmla="*/ 300605 w 612906"/>
              <a:gd name="connsiteY4-70" fmla="*/ 2846091 h 2846091"/>
              <a:gd name="connsiteX5-71" fmla="*/ 0 w 612906"/>
              <a:gd name="connsiteY5-72" fmla="*/ 2846091 h 2846091"/>
              <a:gd name="connsiteX6-73" fmla="*/ 0 w 612906"/>
              <a:gd name="connsiteY6-74" fmla="*/ 308290 h 2846091"/>
              <a:gd name="connsiteX7-75" fmla="*/ 0 w 612906"/>
              <a:gd name="connsiteY7-76" fmla="*/ 308290 h 2846091"/>
              <a:gd name="connsiteX8-77" fmla="*/ 300605 w 612906"/>
              <a:gd name="connsiteY8-78" fmla="*/ 308290 h 2846091"/>
              <a:gd name="connsiteX9-79" fmla="*/ 608895 w 612906"/>
              <a:gd name="connsiteY9-80" fmla="*/ 0 h 2846091"/>
              <a:gd name="connsiteX10-81" fmla="*/ 300605 w 612906"/>
              <a:gd name="connsiteY10-82" fmla="*/ 308290 h 2846091"/>
              <a:gd name="connsiteX11-83" fmla="*/ 300605 w 612906"/>
              <a:gd name="connsiteY11-84" fmla="*/ 2846091 h 2846091"/>
              <a:gd name="connsiteX0-85" fmla="*/ 0 w 612906"/>
              <a:gd name="connsiteY0-86" fmla="*/ 308290 h 2846091"/>
              <a:gd name="connsiteX1-87" fmla="*/ 300605 w 612906"/>
              <a:gd name="connsiteY1-88" fmla="*/ 308290 h 2846091"/>
              <a:gd name="connsiteX2-89" fmla="*/ 300605 w 612906"/>
              <a:gd name="connsiteY2-90" fmla="*/ 2846091 h 2846091"/>
              <a:gd name="connsiteX3-91" fmla="*/ 0 w 612906"/>
              <a:gd name="connsiteY3-92" fmla="*/ 2846091 h 2846091"/>
              <a:gd name="connsiteX4-93" fmla="*/ 0 w 612906"/>
              <a:gd name="connsiteY4-94" fmla="*/ 308290 h 2846091"/>
              <a:gd name="connsiteX0-95" fmla="*/ 300605 w 612906"/>
              <a:gd name="connsiteY0-96" fmla="*/ 308290 h 2846091"/>
              <a:gd name="connsiteX1-97" fmla="*/ 608895 w 612906"/>
              <a:gd name="connsiteY1-98" fmla="*/ 0 h 2846091"/>
              <a:gd name="connsiteX2-99" fmla="*/ 612906 w 612906"/>
              <a:gd name="connsiteY2-100" fmla="*/ 2638064 h 2846091"/>
              <a:gd name="connsiteX3-101" fmla="*/ 300605 w 612906"/>
              <a:gd name="connsiteY3-102" fmla="*/ 2846091 h 2846091"/>
              <a:gd name="connsiteX4-103" fmla="*/ 300605 w 612906"/>
              <a:gd name="connsiteY4-104" fmla="*/ 308290 h 2846091"/>
              <a:gd name="connsiteX0-105" fmla="*/ 0 w 612906"/>
              <a:gd name="connsiteY0-106" fmla="*/ 308290 h 2846091"/>
              <a:gd name="connsiteX1-107" fmla="*/ 308290 w 612906"/>
              <a:gd name="connsiteY1-108" fmla="*/ 0 h 2846091"/>
              <a:gd name="connsiteX2-109" fmla="*/ 608895 w 612906"/>
              <a:gd name="connsiteY2-110" fmla="*/ 0 h 2846091"/>
              <a:gd name="connsiteX3-111" fmla="*/ 300605 w 612906"/>
              <a:gd name="connsiteY3-112" fmla="*/ 308290 h 2846091"/>
              <a:gd name="connsiteX4-113" fmla="*/ 0 w 612906"/>
              <a:gd name="connsiteY4-114" fmla="*/ 308290 h 2846091"/>
              <a:gd name="connsiteX0-115" fmla="*/ 0 w 612906"/>
              <a:gd name="connsiteY0-116" fmla="*/ 308290 h 2846091"/>
              <a:gd name="connsiteX1-117" fmla="*/ 308290 w 612906"/>
              <a:gd name="connsiteY1-118" fmla="*/ 0 h 2846091"/>
              <a:gd name="connsiteX2-119" fmla="*/ 608895 w 612906"/>
              <a:gd name="connsiteY2-120" fmla="*/ 0 h 2846091"/>
              <a:gd name="connsiteX3-121" fmla="*/ 612906 w 612906"/>
              <a:gd name="connsiteY3-122" fmla="*/ 2638064 h 2846091"/>
              <a:gd name="connsiteX4-123" fmla="*/ 300605 w 612906"/>
              <a:gd name="connsiteY4-124" fmla="*/ 2846091 h 2846091"/>
              <a:gd name="connsiteX5-125" fmla="*/ 0 w 612906"/>
              <a:gd name="connsiteY5-126" fmla="*/ 2846091 h 2846091"/>
              <a:gd name="connsiteX6-127" fmla="*/ 0 w 612906"/>
              <a:gd name="connsiteY6-128" fmla="*/ 308290 h 2846091"/>
              <a:gd name="connsiteX7-129" fmla="*/ 0 w 612906"/>
              <a:gd name="connsiteY7-130" fmla="*/ 308290 h 2846091"/>
              <a:gd name="connsiteX8-131" fmla="*/ 300605 w 612906"/>
              <a:gd name="connsiteY8-132" fmla="*/ 308290 h 2846091"/>
              <a:gd name="connsiteX9-133" fmla="*/ 608895 w 612906"/>
              <a:gd name="connsiteY9-134" fmla="*/ 0 h 2846091"/>
              <a:gd name="connsiteX10-135" fmla="*/ 300605 w 612906"/>
              <a:gd name="connsiteY10-136" fmla="*/ 308290 h 2846091"/>
              <a:gd name="connsiteX11-137" fmla="*/ 300605 w 612906"/>
              <a:gd name="connsiteY11-138" fmla="*/ 2846091 h 2846091"/>
              <a:gd name="connsiteX0-139" fmla="*/ 0 w 612906"/>
              <a:gd name="connsiteY0-140" fmla="*/ 308290 h 2846091"/>
              <a:gd name="connsiteX1-141" fmla="*/ 300605 w 612906"/>
              <a:gd name="connsiteY1-142" fmla="*/ 308290 h 2846091"/>
              <a:gd name="connsiteX2-143" fmla="*/ 300605 w 612906"/>
              <a:gd name="connsiteY2-144" fmla="*/ 2846091 h 2846091"/>
              <a:gd name="connsiteX3-145" fmla="*/ 0 w 612906"/>
              <a:gd name="connsiteY3-146" fmla="*/ 2846091 h 2846091"/>
              <a:gd name="connsiteX4-147" fmla="*/ 0 w 612906"/>
              <a:gd name="connsiteY4-148" fmla="*/ 308290 h 2846091"/>
              <a:gd name="connsiteX0-149" fmla="*/ 300605 w 612906"/>
              <a:gd name="connsiteY0-150" fmla="*/ 308290 h 2846091"/>
              <a:gd name="connsiteX1-151" fmla="*/ 608895 w 612906"/>
              <a:gd name="connsiteY1-152" fmla="*/ 0 h 2846091"/>
              <a:gd name="connsiteX2-153" fmla="*/ 612906 w 612906"/>
              <a:gd name="connsiteY2-154" fmla="*/ 2638064 h 2846091"/>
              <a:gd name="connsiteX3-155" fmla="*/ 300605 w 612906"/>
              <a:gd name="connsiteY3-156" fmla="*/ 2846091 h 2846091"/>
              <a:gd name="connsiteX4-157" fmla="*/ 300605 w 612906"/>
              <a:gd name="connsiteY4-158" fmla="*/ 308290 h 2846091"/>
              <a:gd name="connsiteX0-159" fmla="*/ 0 w 612906"/>
              <a:gd name="connsiteY0-160" fmla="*/ 308290 h 2846091"/>
              <a:gd name="connsiteX1-161" fmla="*/ 308290 w 612906"/>
              <a:gd name="connsiteY1-162" fmla="*/ 0 h 2846091"/>
              <a:gd name="connsiteX2-163" fmla="*/ 608895 w 612906"/>
              <a:gd name="connsiteY2-164" fmla="*/ 0 h 2846091"/>
              <a:gd name="connsiteX3-165" fmla="*/ 300605 w 612906"/>
              <a:gd name="connsiteY3-166" fmla="*/ 308290 h 2846091"/>
              <a:gd name="connsiteX4-167" fmla="*/ 0 w 612906"/>
              <a:gd name="connsiteY4-168" fmla="*/ 308290 h 2846091"/>
              <a:gd name="connsiteX0-169" fmla="*/ 0 w 612906"/>
              <a:gd name="connsiteY0-170" fmla="*/ 308290 h 2846091"/>
              <a:gd name="connsiteX1-171" fmla="*/ 308290 w 612906"/>
              <a:gd name="connsiteY1-172" fmla="*/ 0 h 2846091"/>
              <a:gd name="connsiteX2-173" fmla="*/ 608895 w 612906"/>
              <a:gd name="connsiteY2-174" fmla="*/ 0 h 2846091"/>
              <a:gd name="connsiteX3-175" fmla="*/ 612906 w 612906"/>
              <a:gd name="connsiteY3-176" fmla="*/ 2638064 h 2846091"/>
              <a:gd name="connsiteX4-177" fmla="*/ 300605 w 612906"/>
              <a:gd name="connsiteY4-178" fmla="*/ 2846091 h 2846091"/>
              <a:gd name="connsiteX5-179" fmla="*/ 0 w 612906"/>
              <a:gd name="connsiteY5-180" fmla="*/ 2513217 h 2846091"/>
              <a:gd name="connsiteX6-181" fmla="*/ 0 w 612906"/>
              <a:gd name="connsiteY6-182" fmla="*/ 308290 h 2846091"/>
              <a:gd name="connsiteX7-183" fmla="*/ 0 w 612906"/>
              <a:gd name="connsiteY7-184" fmla="*/ 308290 h 2846091"/>
              <a:gd name="connsiteX8-185" fmla="*/ 300605 w 612906"/>
              <a:gd name="connsiteY8-186" fmla="*/ 308290 h 2846091"/>
              <a:gd name="connsiteX9-187" fmla="*/ 608895 w 612906"/>
              <a:gd name="connsiteY9-188" fmla="*/ 0 h 2846091"/>
              <a:gd name="connsiteX10-189" fmla="*/ 300605 w 612906"/>
              <a:gd name="connsiteY10-190" fmla="*/ 308290 h 2846091"/>
              <a:gd name="connsiteX11-191" fmla="*/ 300605 w 612906"/>
              <a:gd name="connsiteY11-192" fmla="*/ 2846091 h 2846091"/>
              <a:gd name="connsiteX0-193" fmla="*/ 0 w 612906"/>
              <a:gd name="connsiteY0-194" fmla="*/ 308290 h 2846091"/>
              <a:gd name="connsiteX1-195" fmla="*/ 300605 w 612906"/>
              <a:gd name="connsiteY1-196" fmla="*/ 308290 h 2846091"/>
              <a:gd name="connsiteX2-197" fmla="*/ 300605 w 612906"/>
              <a:gd name="connsiteY2-198" fmla="*/ 2846091 h 2846091"/>
              <a:gd name="connsiteX3-199" fmla="*/ 0 w 612906"/>
              <a:gd name="connsiteY3-200" fmla="*/ 2505196 h 2846091"/>
              <a:gd name="connsiteX4-201" fmla="*/ 0 w 612906"/>
              <a:gd name="connsiteY4-202" fmla="*/ 308290 h 2846091"/>
              <a:gd name="connsiteX0-203" fmla="*/ 300605 w 612906"/>
              <a:gd name="connsiteY0-204" fmla="*/ 308290 h 2846091"/>
              <a:gd name="connsiteX1-205" fmla="*/ 608895 w 612906"/>
              <a:gd name="connsiteY1-206" fmla="*/ 0 h 2846091"/>
              <a:gd name="connsiteX2-207" fmla="*/ 612906 w 612906"/>
              <a:gd name="connsiteY2-208" fmla="*/ 2638064 h 2846091"/>
              <a:gd name="connsiteX3-209" fmla="*/ 300605 w 612906"/>
              <a:gd name="connsiteY3-210" fmla="*/ 2846091 h 2846091"/>
              <a:gd name="connsiteX4-211" fmla="*/ 300605 w 612906"/>
              <a:gd name="connsiteY4-212" fmla="*/ 308290 h 2846091"/>
              <a:gd name="connsiteX0-213" fmla="*/ 0 w 612906"/>
              <a:gd name="connsiteY0-214" fmla="*/ 308290 h 2846091"/>
              <a:gd name="connsiteX1-215" fmla="*/ 308290 w 612906"/>
              <a:gd name="connsiteY1-216" fmla="*/ 0 h 2846091"/>
              <a:gd name="connsiteX2-217" fmla="*/ 608895 w 612906"/>
              <a:gd name="connsiteY2-218" fmla="*/ 0 h 2846091"/>
              <a:gd name="connsiteX3-219" fmla="*/ 300605 w 612906"/>
              <a:gd name="connsiteY3-220" fmla="*/ 308290 h 2846091"/>
              <a:gd name="connsiteX4-221" fmla="*/ 0 w 612906"/>
              <a:gd name="connsiteY4-222" fmla="*/ 308290 h 2846091"/>
              <a:gd name="connsiteX0-223" fmla="*/ 0 w 612906"/>
              <a:gd name="connsiteY0-224" fmla="*/ 308290 h 2846091"/>
              <a:gd name="connsiteX1-225" fmla="*/ 308290 w 612906"/>
              <a:gd name="connsiteY1-226" fmla="*/ 0 h 2846091"/>
              <a:gd name="connsiteX2-227" fmla="*/ 608895 w 612906"/>
              <a:gd name="connsiteY2-228" fmla="*/ 0 h 2846091"/>
              <a:gd name="connsiteX3-229" fmla="*/ 612906 w 612906"/>
              <a:gd name="connsiteY3-230" fmla="*/ 2638064 h 2846091"/>
              <a:gd name="connsiteX4-231" fmla="*/ 300605 w 612906"/>
              <a:gd name="connsiteY4-232" fmla="*/ 2846091 h 2846091"/>
              <a:gd name="connsiteX5-233" fmla="*/ 0 w 612906"/>
              <a:gd name="connsiteY5-234" fmla="*/ 2513217 h 2846091"/>
              <a:gd name="connsiteX6-235" fmla="*/ 0 w 612906"/>
              <a:gd name="connsiteY6-236" fmla="*/ 308290 h 2846091"/>
              <a:gd name="connsiteX7-237" fmla="*/ 0 w 612906"/>
              <a:gd name="connsiteY7-238" fmla="*/ 308290 h 2846091"/>
              <a:gd name="connsiteX8-239" fmla="*/ 300605 w 612906"/>
              <a:gd name="connsiteY8-240" fmla="*/ 308290 h 2846091"/>
              <a:gd name="connsiteX9-241" fmla="*/ 608895 w 612906"/>
              <a:gd name="connsiteY9-242" fmla="*/ 0 h 2846091"/>
              <a:gd name="connsiteX10-243" fmla="*/ 300605 w 612906"/>
              <a:gd name="connsiteY10-244" fmla="*/ 308290 h 2846091"/>
              <a:gd name="connsiteX11-245" fmla="*/ 300605 w 612906"/>
              <a:gd name="connsiteY11-246" fmla="*/ 2846091 h 2846091"/>
              <a:gd name="connsiteX0-247" fmla="*/ 0 w 612906"/>
              <a:gd name="connsiteY0-248" fmla="*/ 308290 h 2846091"/>
              <a:gd name="connsiteX1-249" fmla="*/ 300605 w 612906"/>
              <a:gd name="connsiteY1-250" fmla="*/ 308290 h 2846091"/>
              <a:gd name="connsiteX2-251" fmla="*/ 300605 w 612906"/>
              <a:gd name="connsiteY2-252" fmla="*/ 2846091 h 2846091"/>
              <a:gd name="connsiteX3-253" fmla="*/ 0 w 612906"/>
              <a:gd name="connsiteY3-254" fmla="*/ 2505196 h 2846091"/>
              <a:gd name="connsiteX4-255" fmla="*/ 0 w 612906"/>
              <a:gd name="connsiteY4-256" fmla="*/ 308290 h 2846091"/>
              <a:gd name="connsiteX0-257" fmla="*/ 300605 w 612906"/>
              <a:gd name="connsiteY0-258" fmla="*/ 308290 h 2846091"/>
              <a:gd name="connsiteX1-259" fmla="*/ 608895 w 612906"/>
              <a:gd name="connsiteY1-260" fmla="*/ 0 h 2846091"/>
              <a:gd name="connsiteX2-261" fmla="*/ 612906 w 612906"/>
              <a:gd name="connsiteY2-262" fmla="*/ 2638064 h 2846091"/>
              <a:gd name="connsiteX3-263" fmla="*/ 300605 w 612906"/>
              <a:gd name="connsiteY3-264" fmla="*/ 2846091 h 2846091"/>
              <a:gd name="connsiteX4-265" fmla="*/ 300605 w 612906"/>
              <a:gd name="connsiteY4-266" fmla="*/ 308290 h 2846091"/>
              <a:gd name="connsiteX0-267" fmla="*/ 0 w 612906"/>
              <a:gd name="connsiteY0-268" fmla="*/ 308290 h 2846091"/>
              <a:gd name="connsiteX1-269" fmla="*/ 308290 w 612906"/>
              <a:gd name="connsiteY1-270" fmla="*/ 0 h 2846091"/>
              <a:gd name="connsiteX2-271" fmla="*/ 608895 w 612906"/>
              <a:gd name="connsiteY2-272" fmla="*/ 0 h 2846091"/>
              <a:gd name="connsiteX3-273" fmla="*/ 300605 w 612906"/>
              <a:gd name="connsiteY3-274" fmla="*/ 308290 h 2846091"/>
              <a:gd name="connsiteX4-275" fmla="*/ 0 w 612906"/>
              <a:gd name="connsiteY4-276" fmla="*/ 308290 h 2846091"/>
              <a:gd name="connsiteX0-277" fmla="*/ 0 w 612906"/>
              <a:gd name="connsiteY0-278" fmla="*/ 308290 h 2846091"/>
              <a:gd name="connsiteX1-279" fmla="*/ 308290 w 612906"/>
              <a:gd name="connsiteY1-280" fmla="*/ 0 h 2846091"/>
              <a:gd name="connsiteX2-281" fmla="*/ 608895 w 612906"/>
              <a:gd name="connsiteY2-282" fmla="*/ 0 h 2846091"/>
              <a:gd name="connsiteX3-283" fmla="*/ 612906 w 612906"/>
              <a:gd name="connsiteY3-284" fmla="*/ 2638064 h 2846091"/>
              <a:gd name="connsiteX4-285" fmla="*/ 300605 w 612906"/>
              <a:gd name="connsiteY4-286" fmla="*/ 2846091 h 2846091"/>
              <a:gd name="connsiteX5-287" fmla="*/ 0 w 612906"/>
              <a:gd name="connsiteY5-288" fmla="*/ 2617491 h 2846091"/>
              <a:gd name="connsiteX6-289" fmla="*/ 0 w 612906"/>
              <a:gd name="connsiteY6-290" fmla="*/ 308290 h 2846091"/>
              <a:gd name="connsiteX7-291" fmla="*/ 0 w 612906"/>
              <a:gd name="connsiteY7-292" fmla="*/ 308290 h 2846091"/>
              <a:gd name="connsiteX8-293" fmla="*/ 300605 w 612906"/>
              <a:gd name="connsiteY8-294" fmla="*/ 308290 h 2846091"/>
              <a:gd name="connsiteX9-295" fmla="*/ 608895 w 612906"/>
              <a:gd name="connsiteY9-296" fmla="*/ 0 h 2846091"/>
              <a:gd name="connsiteX10-297" fmla="*/ 300605 w 612906"/>
              <a:gd name="connsiteY10-298" fmla="*/ 308290 h 2846091"/>
              <a:gd name="connsiteX11-299" fmla="*/ 300605 w 612906"/>
              <a:gd name="connsiteY11-300" fmla="*/ 2846091 h 2846091"/>
              <a:gd name="connsiteX0-301" fmla="*/ 0 w 612906"/>
              <a:gd name="connsiteY0-302" fmla="*/ 308290 h 2846091"/>
              <a:gd name="connsiteX1-303" fmla="*/ 300605 w 612906"/>
              <a:gd name="connsiteY1-304" fmla="*/ 308290 h 2846091"/>
              <a:gd name="connsiteX2-305" fmla="*/ 300605 w 612906"/>
              <a:gd name="connsiteY2-306" fmla="*/ 2846091 h 2846091"/>
              <a:gd name="connsiteX3-307" fmla="*/ 0 w 612906"/>
              <a:gd name="connsiteY3-308" fmla="*/ 2617491 h 2846091"/>
              <a:gd name="connsiteX4-309" fmla="*/ 0 w 612906"/>
              <a:gd name="connsiteY4-310" fmla="*/ 308290 h 2846091"/>
              <a:gd name="connsiteX0-311" fmla="*/ 300605 w 612906"/>
              <a:gd name="connsiteY0-312" fmla="*/ 308290 h 2846091"/>
              <a:gd name="connsiteX1-313" fmla="*/ 608895 w 612906"/>
              <a:gd name="connsiteY1-314" fmla="*/ 0 h 2846091"/>
              <a:gd name="connsiteX2-315" fmla="*/ 612906 w 612906"/>
              <a:gd name="connsiteY2-316" fmla="*/ 2638064 h 2846091"/>
              <a:gd name="connsiteX3-317" fmla="*/ 300605 w 612906"/>
              <a:gd name="connsiteY3-318" fmla="*/ 2846091 h 2846091"/>
              <a:gd name="connsiteX4-319" fmla="*/ 300605 w 612906"/>
              <a:gd name="connsiteY4-320" fmla="*/ 308290 h 2846091"/>
              <a:gd name="connsiteX0-321" fmla="*/ 0 w 612906"/>
              <a:gd name="connsiteY0-322" fmla="*/ 308290 h 2846091"/>
              <a:gd name="connsiteX1-323" fmla="*/ 308290 w 612906"/>
              <a:gd name="connsiteY1-324" fmla="*/ 0 h 2846091"/>
              <a:gd name="connsiteX2-325" fmla="*/ 608895 w 612906"/>
              <a:gd name="connsiteY2-326" fmla="*/ 0 h 2846091"/>
              <a:gd name="connsiteX3-327" fmla="*/ 300605 w 612906"/>
              <a:gd name="connsiteY3-328" fmla="*/ 308290 h 2846091"/>
              <a:gd name="connsiteX4-329" fmla="*/ 0 w 612906"/>
              <a:gd name="connsiteY4-330" fmla="*/ 308290 h 2846091"/>
              <a:gd name="connsiteX0-331" fmla="*/ 0 w 612906"/>
              <a:gd name="connsiteY0-332" fmla="*/ 308290 h 2846091"/>
              <a:gd name="connsiteX1-333" fmla="*/ 308290 w 612906"/>
              <a:gd name="connsiteY1-334" fmla="*/ 0 h 2846091"/>
              <a:gd name="connsiteX2-335" fmla="*/ 608895 w 612906"/>
              <a:gd name="connsiteY2-336" fmla="*/ 0 h 2846091"/>
              <a:gd name="connsiteX3-337" fmla="*/ 612906 w 612906"/>
              <a:gd name="connsiteY3-338" fmla="*/ 2638064 h 2846091"/>
              <a:gd name="connsiteX4-339" fmla="*/ 300605 w 612906"/>
              <a:gd name="connsiteY4-340" fmla="*/ 2846091 h 2846091"/>
              <a:gd name="connsiteX5-341" fmla="*/ 0 w 612906"/>
              <a:gd name="connsiteY5-342" fmla="*/ 2617491 h 2846091"/>
              <a:gd name="connsiteX6-343" fmla="*/ 0 w 612906"/>
              <a:gd name="connsiteY6-344" fmla="*/ 308290 h 2846091"/>
              <a:gd name="connsiteX7-345" fmla="*/ 0 w 612906"/>
              <a:gd name="connsiteY7-346" fmla="*/ 308290 h 2846091"/>
              <a:gd name="connsiteX8-347" fmla="*/ 300605 w 612906"/>
              <a:gd name="connsiteY8-348" fmla="*/ 308290 h 2846091"/>
              <a:gd name="connsiteX9-349" fmla="*/ 608895 w 612906"/>
              <a:gd name="connsiteY9-350" fmla="*/ 0 h 2846091"/>
              <a:gd name="connsiteX10-351" fmla="*/ 300605 w 612906"/>
              <a:gd name="connsiteY10-352" fmla="*/ 308290 h 2846091"/>
              <a:gd name="connsiteX11-353" fmla="*/ 300605 w 612906"/>
              <a:gd name="connsiteY11-354" fmla="*/ 2846091 h 2846091"/>
              <a:gd name="connsiteX0-355" fmla="*/ 0 w 612906"/>
              <a:gd name="connsiteY0-356" fmla="*/ 308290 h 2846091"/>
              <a:gd name="connsiteX1-357" fmla="*/ 300605 w 612906"/>
              <a:gd name="connsiteY1-358" fmla="*/ 308290 h 2846091"/>
              <a:gd name="connsiteX2-359" fmla="*/ 300605 w 612906"/>
              <a:gd name="connsiteY2-360" fmla="*/ 2846091 h 2846091"/>
              <a:gd name="connsiteX3-361" fmla="*/ 0 w 612906"/>
              <a:gd name="connsiteY3-362" fmla="*/ 2617491 h 2846091"/>
              <a:gd name="connsiteX4-363" fmla="*/ 0 w 612906"/>
              <a:gd name="connsiteY4-364" fmla="*/ 308290 h 2846091"/>
              <a:gd name="connsiteX0-365" fmla="*/ 300605 w 612906"/>
              <a:gd name="connsiteY0-366" fmla="*/ 308290 h 2846091"/>
              <a:gd name="connsiteX1-367" fmla="*/ 608895 w 612906"/>
              <a:gd name="connsiteY1-368" fmla="*/ 0 h 2846091"/>
              <a:gd name="connsiteX2-369" fmla="*/ 612906 w 612906"/>
              <a:gd name="connsiteY2-370" fmla="*/ 2638064 h 2846091"/>
              <a:gd name="connsiteX3-371" fmla="*/ 300605 w 612906"/>
              <a:gd name="connsiteY3-372" fmla="*/ 2846091 h 2846091"/>
              <a:gd name="connsiteX4-373" fmla="*/ 300605 w 612906"/>
              <a:gd name="connsiteY4-374" fmla="*/ 308290 h 2846091"/>
              <a:gd name="connsiteX0-375" fmla="*/ 0 w 612906"/>
              <a:gd name="connsiteY0-376" fmla="*/ 308290 h 2846091"/>
              <a:gd name="connsiteX1-377" fmla="*/ 308290 w 612906"/>
              <a:gd name="connsiteY1-378" fmla="*/ 0 h 2846091"/>
              <a:gd name="connsiteX2-379" fmla="*/ 608895 w 612906"/>
              <a:gd name="connsiteY2-380" fmla="*/ 0 h 2846091"/>
              <a:gd name="connsiteX3-381" fmla="*/ 300605 w 612906"/>
              <a:gd name="connsiteY3-382" fmla="*/ 308290 h 2846091"/>
              <a:gd name="connsiteX4-383" fmla="*/ 0 w 612906"/>
              <a:gd name="connsiteY4-384" fmla="*/ 308290 h 2846091"/>
              <a:gd name="connsiteX0-385" fmla="*/ 0 w 612906"/>
              <a:gd name="connsiteY0-386" fmla="*/ 308290 h 2846091"/>
              <a:gd name="connsiteX1-387" fmla="*/ 304279 w 612906"/>
              <a:gd name="connsiteY1-388" fmla="*/ 68179 h 2846091"/>
              <a:gd name="connsiteX2-389" fmla="*/ 608895 w 612906"/>
              <a:gd name="connsiteY2-390" fmla="*/ 0 h 2846091"/>
              <a:gd name="connsiteX3-391" fmla="*/ 612906 w 612906"/>
              <a:gd name="connsiteY3-392" fmla="*/ 2638064 h 2846091"/>
              <a:gd name="connsiteX4-393" fmla="*/ 300605 w 612906"/>
              <a:gd name="connsiteY4-394" fmla="*/ 2846091 h 2846091"/>
              <a:gd name="connsiteX5-395" fmla="*/ 0 w 612906"/>
              <a:gd name="connsiteY5-396" fmla="*/ 2617491 h 2846091"/>
              <a:gd name="connsiteX6-397" fmla="*/ 0 w 612906"/>
              <a:gd name="connsiteY6-398" fmla="*/ 308290 h 2846091"/>
              <a:gd name="connsiteX7-399" fmla="*/ 0 w 612906"/>
              <a:gd name="connsiteY7-400" fmla="*/ 308290 h 2846091"/>
              <a:gd name="connsiteX8-401" fmla="*/ 300605 w 612906"/>
              <a:gd name="connsiteY8-402" fmla="*/ 308290 h 2846091"/>
              <a:gd name="connsiteX9-403" fmla="*/ 608895 w 612906"/>
              <a:gd name="connsiteY9-404" fmla="*/ 0 h 2846091"/>
              <a:gd name="connsiteX10-405" fmla="*/ 300605 w 612906"/>
              <a:gd name="connsiteY10-406" fmla="*/ 308290 h 2846091"/>
              <a:gd name="connsiteX11-407" fmla="*/ 300605 w 612906"/>
              <a:gd name="connsiteY11-408" fmla="*/ 2846091 h 2846091"/>
              <a:gd name="connsiteX0-409" fmla="*/ 0 w 612906"/>
              <a:gd name="connsiteY0-410" fmla="*/ 352405 h 2890206"/>
              <a:gd name="connsiteX1-411" fmla="*/ 300605 w 612906"/>
              <a:gd name="connsiteY1-412" fmla="*/ 352405 h 2890206"/>
              <a:gd name="connsiteX2-413" fmla="*/ 300605 w 612906"/>
              <a:gd name="connsiteY2-414" fmla="*/ 2890206 h 2890206"/>
              <a:gd name="connsiteX3-415" fmla="*/ 0 w 612906"/>
              <a:gd name="connsiteY3-416" fmla="*/ 2661606 h 2890206"/>
              <a:gd name="connsiteX4-417" fmla="*/ 0 w 612906"/>
              <a:gd name="connsiteY4-418" fmla="*/ 352405 h 2890206"/>
              <a:gd name="connsiteX0-419" fmla="*/ 300605 w 612906"/>
              <a:gd name="connsiteY0-420" fmla="*/ 352405 h 2890206"/>
              <a:gd name="connsiteX1-421" fmla="*/ 608895 w 612906"/>
              <a:gd name="connsiteY1-422" fmla="*/ 44115 h 2890206"/>
              <a:gd name="connsiteX2-423" fmla="*/ 612906 w 612906"/>
              <a:gd name="connsiteY2-424" fmla="*/ 2682179 h 2890206"/>
              <a:gd name="connsiteX3-425" fmla="*/ 300605 w 612906"/>
              <a:gd name="connsiteY3-426" fmla="*/ 2890206 h 2890206"/>
              <a:gd name="connsiteX4-427" fmla="*/ 300605 w 612906"/>
              <a:gd name="connsiteY4-428" fmla="*/ 352405 h 2890206"/>
              <a:gd name="connsiteX0-429" fmla="*/ 0 w 612906"/>
              <a:gd name="connsiteY0-430" fmla="*/ 352405 h 2890206"/>
              <a:gd name="connsiteX1-431" fmla="*/ 460690 w 612906"/>
              <a:gd name="connsiteY1-432" fmla="*/ 0 h 2890206"/>
              <a:gd name="connsiteX2-433" fmla="*/ 608895 w 612906"/>
              <a:gd name="connsiteY2-434" fmla="*/ 44115 h 2890206"/>
              <a:gd name="connsiteX3-435" fmla="*/ 300605 w 612906"/>
              <a:gd name="connsiteY3-436" fmla="*/ 352405 h 2890206"/>
              <a:gd name="connsiteX4-437" fmla="*/ 0 w 612906"/>
              <a:gd name="connsiteY4-438" fmla="*/ 352405 h 2890206"/>
              <a:gd name="connsiteX0-439" fmla="*/ 0 w 612906"/>
              <a:gd name="connsiteY0-440" fmla="*/ 352405 h 2890206"/>
              <a:gd name="connsiteX1-441" fmla="*/ 304279 w 612906"/>
              <a:gd name="connsiteY1-442" fmla="*/ 112294 h 2890206"/>
              <a:gd name="connsiteX2-443" fmla="*/ 608895 w 612906"/>
              <a:gd name="connsiteY2-444" fmla="*/ 44115 h 2890206"/>
              <a:gd name="connsiteX3-445" fmla="*/ 612906 w 612906"/>
              <a:gd name="connsiteY3-446" fmla="*/ 2682179 h 2890206"/>
              <a:gd name="connsiteX4-447" fmla="*/ 300605 w 612906"/>
              <a:gd name="connsiteY4-448" fmla="*/ 2890206 h 2890206"/>
              <a:gd name="connsiteX5-449" fmla="*/ 0 w 612906"/>
              <a:gd name="connsiteY5-450" fmla="*/ 2661606 h 2890206"/>
              <a:gd name="connsiteX6-451" fmla="*/ 0 w 612906"/>
              <a:gd name="connsiteY6-452" fmla="*/ 352405 h 2890206"/>
              <a:gd name="connsiteX7-453" fmla="*/ 0 w 612906"/>
              <a:gd name="connsiteY7-454" fmla="*/ 352405 h 2890206"/>
              <a:gd name="connsiteX8-455" fmla="*/ 300605 w 612906"/>
              <a:gd name="connsiteY8-456" fmla="*/ 352405 h 2890206"/>
              <a:gd name="connsiteX9-457" fmla="*/ 608895 w 612906"/>
              <a:gd name="connsiteY9-458" fmla="*/ 44115 h 2890206"/>
              <a:gd name="connsiteX10-459" fmla="*/ 300605 w 612906"/>
              <a:gd name="connsiteY10-460" fmla="*/ 352405 h 2890206"/>
              <a:gd name="connsiteX11-461" fmla="*/ 300605 w 612906"/>
              <a:gd name="connsiteY11-462" fmla="*/ 2890206 h 2890206"/>
              <a:gd name="connsiteX0-463" fmla="*/ 0 w 612906"/>
              <a:gd name="connsiteY0-464" fmla="*/ 308290 h 2846091"/>
              <a:gd name="connsiteX1-465" fmla="*/ 300605 w 612906"/>
              <a:gd name="connsiteY1-466" fmla="*/ 308290 h 2846091"/>
              <a:gd name="connsiteX2-467" fmla="*/ 300605 w 612906"/>
              <a:gd name="connsiteY2-468" fmla="*/ 2846091 h 2846091"/>
              <a:gd name="connsiteX3-469" fmla="*/ 0 w 612906"/>
              <a:gd name="connsiteY3-470" fmla="*/ 2617491 h 2846091"/>
              <a:gd name="connsiteX4-471" fmla="*/ 0 w 612906"/>
              <a:gd name="connsiteY4-472" fmla="*/ 308290 h 2846091"/>
              <a:gd name="connsiteX0-473" fmla="*/ 300605 w 612906"/>
              <a:gd name="connsiteY0-474" fmla="*/ 308290 h 2846091"/>
              <a:gd name="connsiteX1-475" fmla="*/ 608895 w 612906"/>
              <a:gd name="connsiteY1-476" fmla="*/ 0 h 2846091"/>
              <a:gd name="connsiteX2-477" fmla="*/ 612906 w 612906"/>
              <a:gd name="connsiteY2-478" fmla="*/ 2638064 h 2846091"/>
              <a:gd name="connsiteX3-479" fmla="*/ 300605 w 612906"/>
              <a:gd name="connsiteY3-480" fmla="*/ 2846091 h 2846091"/>
              <a:gd name="connsiteX4-481" fmla="*/ 300605 w 612906"/>
              <a:gd name="connsiteY4-482" fmla="*/ 308290 h 2846091"/>
              <a:gd name="connsiteX0-483" fmla="*/ 0 w 612906"/>
              <a:gd name="connsiteY0-484" fmla="*/ 308290 h 2846091"/>
              <a:gd name="connsiteX1-485" fmla="*/ 284226 w 612906"/>
              <a:gd name="connsiteY1-486" fmla="*/ 44116 h 2846091"/>
              <a:gd name="connsiteX2-487" fmla="*/ 608895 w 612906"/>
              <a:gd name="connsiteY2-488" fmla="*/ 0 h 2846091"/>
              <a:gd name="connsiteX3-489" fmla="*/ 300605 w 612906"/>
              <a:gd name="connsiteY3-490" fmla="*/ 308290 h 2846091"/>
              <a:gd name="connsiteX4-491" fmla="*/ 0 w 612906"/>
              <a:gd name="connsiteY4-492" fmla="*/ 308290 h 2846091"/>
              <a:gd name="connsiteX0-493" fmla="*/ 0 w 612906"/>
              <a:gd name="connsiteY0-494" fmla="*/ 308290 h 2846091"/>
              <a:gd name="connsiteX1-495" fmla="*/ 304279 w 612906"/>
              <a:gd name="connsiteY1-496" fmla="*/ 68179 h 2846091"/>
              <a:gd name="connsiteX2-497" fmla="*/ 608895 w 612906"/>
              <a:gd name="connsiteY2-498" fmla="*/ 0 h 2846091"/>
              <a:gd name="connsiteX3-499" fmla="*/ 612906 w 612906"/>
              <a:gd name="connsiteY3-500" fmla="*/ 2638064 h 2846091"/>
              <a:gd name="connsiteX4-501" fmla="*/ 300605 w 612906"/>
              <a:gd name="connsiteY4-502" fmla="*/ 2846091 h 2846091"/>
              <a:gd name="connsiteX5-503" fmla="*/ 0 w 612906"/>
              <a:gd name="connsiteY5-504" fmla="*/ 2617491 h 2846091"/>
              <a:gd name="connsiteX6-505" fmla="*/ 0 w 612906"/>
              <a:gd name="connsiteY6-506" fmla="*/ 308290 h 2846091"/>
              <a:gd name="connsiteX7-507" fmla="*/ 0 w 612906"/>
              <a:gd name="connsiteY7-508" fmla="*/ 308290 h 2846091"/>
              <a:gd name="connsiteX8-509" fmla="*/ 300605 w 612906"/>
              <a:gd name="connsiteY8-510" fmla="*/ 308290 h 2846091"/>
              <a:gd name="connsiteX9-511" fmla="*/ 608895 w 612906"/>
              <a:gd name="connsiteY9-512" fmla="*/ 0 h 2846091"/>
              <a:gd name="connsiteX10-513" fmla="*/ 300605 w 612906"/>
              <a:gd name="connsiteY10-514" fmla="*/ 308290 h 2846091"/>
              <a:gd name="connsiteX11-515" fmla="*/ 300605 w 612906"/>
              <a:gd name="connsiteY11-516" fmla="*/ 2846091 h 2846091"/>
              <a:gd name="connsiteX0-517" fmla="*/ 0 w 612906"/>
              <a:gd name="connsiteY0-518" fmla="*/ 308290 h 2846091"/>
              <a:gd name="connsiteX1-519" fmla="*/ 300605 w 612906"/>
              <a:gd name="connsiteY1-520" fmla="*/ 308290 h 2846091"/>
              <a:gd name="connsiteX2-521" fmla="*/ 300605 w 612906"/>
              <a:gd name="connsiteY2-522" fmla="*/ 2846091 h 2846091"/>
              <a:gd name="connsiteX3-523" fmla="*/ 0 w 612906"/>
              <a:gd name="connsiteY3-524" fmla="*/ 2617491 h 2846091"/>
              <a:gd name="connsiteX4-525" fmla="*/ 0 w 612906"/>
              <a:gd name="connsiteY4-526" fmla="*/ 308290 h 2846091"/>
              <a:gd name="connsiteX0-527" fmla="*/ 300605 w 612906"/>
              <a:gd name="connsiteY0-528" fmla="*/ 308290 h 2846091"/>
              <a:gd name="connsiteX1-529" fmla="*/ 608895 w 612906"/>
              <a:gd name="connsiteY1-530" fmla="*/ 0 h 2846091"/>
              <a:gd name="connsiteX2-531" fmla="*/ 612906 w 612906"/>
              <a:gd name="connsiteY2-532" fmla="*/ 2638064 h 2846091"/>
              <a:gd name="connsiteX3-533" fmla="*/ 300605 w 612906"/>
              <a:gd name="connsiteY3-534" fmla="*/ 2846091 h 2846091"/>
              <a:gd name="connsiteX4-535" fmla="*/ 300605 w 612906"/>
              <a:gd name="connsiteY4-536" fmla="*/ 308290 h 2846091"/>
              <a:gd name="connsiteX0-537" fmla="*/ 0 w 612906"/>
              <a:gd name="connsiteY0-538" fmla="*/ 308290 h 2846091"/>
              <a:gd name="connsiteX1-539" fmla="*/ 284226 w 612906"/>
              <a:gd name="connsiteY1-540" fmla="*/ 28074 h 2846091"/>
              <a:gd name="connsiteX2-541" fmla="*/ 608895 w 612906"/>
              <a:gd name="connsiteY2-542" fmla="*/ 0 h 2846091"/>
              <a:gd name="connsiteX3-543" fmla="*/ 300605 w 612906"/>
              <a:gd name="connsiteY3-544" fmla="*/ 308290 h 2846091"/>
              <a:gd name="connsiteX4-545" fmla="*/ 0 w 612906"/>
              <a:gd name="connsiteY4-546" fmla="*/ 308290 h 2846091"/>
              <a:gd name="connsiteX0-547" fmla="*/ 0 w 612906"/>
              <a:gd name="connsiteY0-548" fmla="*/ 308290 h 2846091"/>
              <a:gd name="connsiteX1-549" fmla="*/ 304279 w 612906"/>
              <a:gd name="connsiteY1-550" fmla="*/ 68179 h 2846091"/>
              <a:gd name="connsiteX2-551" fmla="*/ 608895 w 612906"/>
              <a:gd name="connsiteY2-552" fmla="*/ 0 h 2846091"/>
              <a:gd name="connsiteX3-553" fmla="*/ 612906 w 612906"/>
              <a:gd name="connsiteY3-554" fmla="*/ 2638064 h 2846091"/>
              <a:gd name="connsiteX4-555" fmla="*/ 300605 w 612906"/>
              <a:gd name="connsiteY4-556" fmla="*/ 2846091 h 2846091"/>
              <a:gd name="connsiteX5-557" fmla="*/ 0 w 612906"/>
              <a:gd name="connsiteY5-558" fmla="*/ 2617491 h 2846091"/>
              <a:gd name="connsiteX6-559" fmla="*/ 0 w 612906"/>
              <a:gd name="connsiteY6-560" fmla="*/ 308290 h 2846091"/>
              <a:gd name="connsiteX7-561" fmla="*/ 0 w 612906"/>
              <a:gd name="connsiteY7-562" fmla="*/ 308290 h 2846091"/>
              <a:gd name="connsiteX8-563" fmla="*/ 300605 w 612906"/>
              <a:gd name="connsiteY8-564" fmla="*/ 308290 h 2846091"/>
              <a:gd name="connsiteX9-565" fmla="*/ 608895 w 612906"/>
              <a:gd name="connsiteY9-566" fmla="*/ 0 h 2846091"/>
              <a:gd name="connsiteX10-567" fmla="*/ 300605 w 612906"/>
              <a:gd name="connsiteY10-568" fmla="*/ 308290 h 2846091"/>
              <a:gd name="connsiteX11-569" fmla="*/ 300605 w 612906"/>
              <a:gd name="connsiteY11-570" fmla="*/ 2846091 h 2846091"/>
              <a:gd name="connsiteX0-571" fmla="*/ 0 w 612906"/>
              <a:gd name="connsiteY0-572" fmla="*/ 308290 h 2846091"/>
              <a:gd name="connsiteX1-573" fmla="*/ 300605 w 612906"/>
              <a:gd name="connsiteY1-574" fmla="*/ 308290 h 2846091"/>
              <a:gd name="connsiteX2-575" fmla="*/ 300605 w 612906"/>
              <a:gd name="connsiteY2-576" fmla="*/ 2846091 h 2846091"/>
              <a:gd name="connsiteX3-577" fmla="*/ 0 w 612906"/>
              <a:gd name="connsiteY3-578" fmla="*/ 2617491 h 2846091"/>
              <a:gd name="connsiteX4-579" fmla="*/ 0 w 612906"/>
              <a:gd name="connsiteY4-580" fmla="*/ 308290 h 2846091"/>
              <a:gd name="connsiteX0-581" fmla="*/ 300605 w 612906"/>
              <a:gd name="connsiteY0-582" fmla="*/ 308290 h 2846091"/>
              <a:gd name="connsiteX1-583" fmla="*/ 608895 w 612906"/>
              <a:gd name="connsiteY1-584" fmla="*/ 0 h 2846091"/>
              <a:gd name="connsiteX2-585" fmla="*/ 612906 w 612906"/>
              <a:gd name="connsiteY2-586" fmla="*/ 2638064 h 2846091"/>
              <a:gd name="connsiteX3-587" fmla="*/ 300605 w 612906"/>
              <a:gd name="connsiteY3-588" fmla="*/ 2846091 h 2846091"/>
              <a:gd name="connsiteX4-589" fmla="*/ 300605 w 612906"/>
              <a:gd name="connsiteY4-590" fmla="*/ 308290 h 2846091"/>
              <a:gd name="connsiteX0-591" fmla="*/ 0 w 612906"/>
              <a:gd name="connsiteY0-592" fmla="*/ 308290 h 2846091"/>
              <a:gd name="connsiteX1-593" fmla="*/ 284226 w 612906"/>
              <a:gd name="connsiteY1-594" fmla="*/ 28074 h 2846091"/>
              <a:gd name="connsiteX2-595" fmla="*/ 608895 w 612906"/>
              <a:gd name="connsiteY2-596" fmla="*/ 0 h 2846091"/>
              <a:gd name="connsiteX3-597" fmla="*/ 300605 w 612906"/>
              <a:gd name="connsiteY3-598" fmla="*/ 308290 h 2846091"/>
              <a:gd name="connsiteX4-599" fmla="*/ 0 w 612906"/>
              <a:gd name="connsiteY4-600" fmla="*/ 308290 h 2846091"/>
              <a:gd name="connsiteX0-601" fmla="*/ 0 w 612906"/>
              <a:gd name="connsiteY0-602" fmla="*/ 308290 h 2846091"/>
              <a:gd name="connsiteX1-603" fmla="*/ 280215 w 612906"/>
              <a:gd name="connsiteY1-604" fmla="*/ 28074 h 2846091"/>
              <a:gd name="connsiteX2-605" fmla="*/ 608895 w 612906"/>
              <a:gd name="connsiteY2-606" fmla="*/ 0 h 2846091"/>
              <a:gd name="connsiteX3-607" fmla="*/ 612906 w 612906"/>
              <a:gd name="connsiteY3-608" fmla="*/ 2638064 h 2846091"/>
              <a:gd name="connsiteX4-609" fmla="*/ 300605 w 612906"/>
              <a:gd name="connsiteY4-610" fmla="*/ 2846091 h 2846091"/>
              <a:gd name="connsiteX5-611" fmla="*/ 0 w 612906"/>
              <a:gd name="connsiteY5-612" fmla="*/ 2617491 h 2846091"/>
              <a:gd name="connsiteX6-613" fmla="*/ 0 w 612906"/>
              <a:gd name="connsiteY6-614" fmla="*/ 308290 h 2846091"/>
              <a:gd name="connsiteX7-615" fmla="*/ 0 w 612906"/>
              <a:gd name="connsiteY7-616" fmla="*/ 308290 h 2846091"/>
              <a:gd name="connsiteX8-617" fmla="*/ 300605 w 612906"/>
              <a:gd name="connsiteY8-618" fmla="*/ 308290 h 2846091"/>
              <a:gd name="connsiteX9-619" fmla="*/ 608895 w 612906"/>
              <a:gd name="connsiteY9-620" fmla="*/ 0 h 2846091"/>
              <a:gd name="connsiteX10-621" fmla="*/ 300605 w 612906"/>
              <a:gd name="connsiteY10-622" fmla="*/ 308290 h 2846091"/>
              <a:gd name="connsiteX11-623" fmla="*/ 300605 w 612906"/>
              <a:gd name="connsiteY11-624" fmla="*/ 2846091 h 2846091"/>
              <a:gd name="connsiteX0-625" fmla="*/ 0 w 612906"/>
              <a:gd name="connsiteY0-626" fmla="*/ 308290 h 2846091"/>
              <a:gd name="connsiteX1-627" fmla="*/ 300605 w 612906"/>
              <a:gd name="connsiteY1-628" fmla="*/ 308290 h 2846091"/>
              <a:gd name="connsiteX2-629" fmla="*/ 300605 w 612906"/>
              <a:gd name="connsiteY2-630" fmla="*/ 2846091 h 2846091"/>
              <a:gd name="connsiteX3-631" fmla="*/ 0 w 612906"/>
              <a:gd name="connsiteY3-632" fmla="*/ 2617491 h 2846091"/>
              <a:gd name="connsiteX4-633" fmla="*/ 0 w 612906"/>
              <a:gd name="connsiteY4-634" fmla="*/ 308290 h 2846091"/>
              <a:gd name="connsiteX0-635" fmla="*/ 300605 w 612906"/>
              <a:gd name="connsiteY0-636" fmla="*/ 308290 h 2846091"/>
              <a:gd name="connsiteX1-637" fmla="*/ 608895 w 612906"/>
              <a:gd name="connsiteY1-638" fmla="*/ 0 h 2846091"/>
              <a:gd name="connsiteX2-639" fmla="*/ 612906 w 612906"/>
              <a:gd name="connsiteY2-640" fmla="*/ 2638064 h 2846091"/>
              <a:gd name="connsiteX3-641" fmla="*/ 300605 w 612906"/>
              <a:gd name="connsiteY3-642" fmla="*/ 2846091 h 2846091"/>
              <a:gd name="connsiteX4-643" fmla="*/ 300605 w 612906"/>
              <a:gd name="connsiteY4-644" fmla="*/ 308290 h 2846091"/>
              <a:gd name="connsiteX0-645" fmla="*/ 0 w 612906"/>
              <a:gd name="connsiteY0-646" fmla="*/ 308290 h 2846091"/>
              <a:gd name="connsiteX1-647" fmla="*/ 284226 w 612906"/>
              <a:gd name="connsiteY1-648" fmla="*/ 28074 h 2846091"/>
              <a:gd name="connsiteX2-649" fmla="*/ 608895 w 612906"/>
              <a:gd name="connsiteY2-650" fmla="*/ 0 h 2846091"/>
              <a:gd name="connsiteX3-651" fmla="*/ 300605 w 612906"/>
              <a:gd name="connsiteY3-652" fmla="*/ 308290 h 2846091"/>
              <a:gd name="connsiteX4-653" fmla="*/ 0 w 612906"/>
              <a:gd name="connsiteY4-654" fmla="*/ 308290 h 2846091"/>
              <a:gd name="connsiteX0-655" fmla="*/ 0 w 612906"/>
              <a:gd name="connsiteY0-656" fmla="*/ 308290 h 2846091"/>
              <a:gd name="connsiteX1-657" fmla="*/ 280215 w 612906"/>
              <a:gd name="connsiteY1-658" fmla="*/ 28074 h 2846091"/>
              <a:gd name="connsiteX2-659" fmla="*/ 608895 w 612906"/>
              <a:gd name="connsiteY2-660" fmla="*/ 0 h 2846091"/>
              <a:gd name="connsiteX3-661" fmla="*/ 612906 w 612906"/>
              <a:gd name="connsiteY3-662" fmla="*/ 2638064 h 2846091"/>
              <a:gd name="connsiteX4-663" fmla="*/ 300605 w 612906"/>
              <a:gd name="connsiteY4-664" fmla="*/ 2846091 h 2846091"/>
              <a:gd name="connsiteX5-665" fmla="*/ 0 w 612906"/>
              <a:gd name="connsiteY5-666" fmla="*/ 2617491 h 2846091"/>
              <a:gd name="connsiteX6-667" fmla="*/ 0 w 612906"/>
              <a:gd name="connsiteY6-668" fmla="*/ 308290 h 2846091"/>
              <a:gd name="connsiteX7-669" fmla="*/ 8021 w 612906"/>
              <a:gd name="connsiteY7-670" fmla="*/ 151880 h 2846091"/>
              <a:gd name="connsiteX8-671" fmla="*/ 300605 w 612906"/>
              <a:gd name="connsiteY8-672" fmla="*/ 308290 h 2846091"/>
              <a:gd name="connsiteX9-673" fmla="*/ 608895 w 612906"/>
              <a:gd name="connsiteY9-674" fmla="*/ 0 h 2846091"/>
              <a:gd name="connsiteX10-675" fmla="*/ 300605 w 612906"/>
              <a:gd name="connsiteY10-676" fmla="*/ 308290 h 2846091"/>
              <a:gd name="connsiteX11-677" fmla="*/ 300605 w 612906"/>
              <a:gd name="connsiteY11-678" fmla="*/ 2846091 h 2846091"/>
              <a:gd name="connsiteX0-679" fmla="*/ 0 w 612906"/>
              <a:gd name="connsiteY0-680" fmla="*/ 308290 h 2846091"/>
              <a:gd name="connsiteX1-681" fmla="*/ 300605 w 612906"/>
              <a:gd name="connsiteY1-682" fmla="*/ 308290 h 2846091"/>
              <a:gd name="connsiteX2-683" fmla="*/ 300605 w 612906"/>
              <a:gd name="connsiteY2-684" fmla="*/ 2846091 h 2846091"/>
              <a:gd name="connsiteX3-685" fmla="*/ 0 w 612906"/>
              <a:gd name="connsiteY3-686" fmla="*/ 2617491 h 2846091"/>
              <a:gd name="connsiteX4-687" fmla="*/ 0 w 612906"/>
              <a:gd name="connsiteY4-688" fmla="*/ 308290 h 2846091"/>
              <a:gd name="connsiteX0-689" fmla="*/ 300605 w 612906"/>
              <a:gd name="connsiteY0-690" fmla="*/ 308290 h 2846091"/>
              <a:gd name="connsiteX1-691" fmla="*/ 608895 w 612906"/>
              <a:gd name="connsiteY1-692" fmla="*/ 0 h 2846091"/>
              <a:gd name="connsiteX2-693" fmla="*/ 612906 w 612906"/>
              <a:gd name="connsiteY2-694" fmla="*/ 2638064 h 2846091"/>
              <a:gd name="connsiteX3-695" fmla="*/ 300605 w 612906"/>
              <a:gd name="connsiteY3-696" fmla="*/ 2846091 h 2846091"/>
              <a:gd name="connsiteX4-697" fmla="*/ 300605 w 612906"/>
              <a:gd name="connsiteY4-698" fmla="*/ 308290 h 2846091"/>
              <a:gd name="connsiteX0-699" fmla="*/ 0 w 612906"/>
              <a:gd name="connsiteY0-700" fmla="*/ 308290 h 2846091"/>
              <a:gd name="connsiteX1-701" fmla="*/ 284226 w 612906"/>
              <a:gd name="connsiteY1-702" fmla="*/ 28074 h 2846091"/>
              <a:gd name="connsiteX2-703" fmla="*/ 608895 w 612906"/>
              <a:gd name="connsiteY2-704" fmla="*/ 0 h 2846091"/>
              <a:gd name="connsiteX3-705" fmla="*/ 300605 w 612906"/>
              <a:gd name="connsiteY3-706" fmla="*/ 308290 h 2846091"/>
              <a:gd name="connsiteX4-707" fmla="*/ 0 w 612906"/>
              <a:gd name="connsiteY4-708" fmla="*/ 308290 h 2846091"/>
              <a:gd name="connsiteX0-709" fmla="*/ 0 w 612906"/>
              <a:gd name="connsiteY0-710" fmla="*/ 308290 h 2846091"/>
              <a:gd name="connsiteX1-711" fmla="*/ 280215 w 612906"/>
              <a:gd name="connsiteY1-712" fmla="*/ 28074 h 2846091"/>
              <a:gd name="connsiteX2-713" fmla="*/ 608895 w 612906"/>
              <a:gd name="connsiteY2-714" fmla="*/ 0 h 2846091"/>
              <a:gd name="connsiteX3-715" fmla="*/ 612906 w 612906"/>
              <a:gd name="connsiteY3-716" fmla="*/ 2638064 h 2846091"/>
              <a:gd name="connsiteX4-717" fmla="*/ 300605 w 612906"/>
              <a:gd name="connsiteY4-718" fmla="*/ 2846091 h 2846091"/>
              <a:gd name="connsiteX5-719" fmla="*/ 0 w 612906"/>
              <a:gd name="connsiteY5-720" fmla="*/ 2617491 h 2846091"/>
              <a:gd name="connsiteX6-721" fmla="*/ 0 w 612906"/>
              <a:gd name="connsiteY6-722" fmla="*/ 308290 h 2846091"/>
              <a:gd name="connsiteX7-723" fmla="*/ 24063 w 612906"/>
              <a:gd name="connsiteY7-724" fmla="*/ 163911 h 2846091"/>
              <a:gd name="connsiteX8-725" fmla="*/ 300605 w 612906"/>
              <a:gd name="connsiteY8-726" fmla="*/ 308290 h 2846091"/>
              <a:gd name="connsiteX9-727" fmla="*/ 608895 w 612906"/>
              <a:gd name="connsiteY9-728" fmla="*/ 0 h 2846091"/>
              <a:gd name="connsiteX10-729" fmla="*/ 300605 w 612906"/>
              <a:gd name="connsiteY10-730" fmla="*/ 308290 h 2846091"/>
              <a:gd name="connsiteX11-731" fmla="*/ 300605 w 612906"/>
              <a:gd name="connsiteY11-732" fmla="*/ 2846091 h 2846091"/>
              <a:gd name="connsiteX0-733" fmla="*/ 0 w 612906"/>
              <a:gd name="connsiteY0-734" fmla="*/ 308290 h 2846091"/>
              <a:gd name="connsiteX1-735" fmla="*/ 300605 w 612906"/>
              <a:gd name="connsiteY1-736" fmla="*/ 308290 h 2846091"/>
              <a:gd name="connsiteX2-737" fmla="*/ 300605 w 612906"/>
              <a:gd name="connsiteY2-738" fmla="*/ 2846091 h 2846091"/>
              <a:gd name="connsiteX3-739" fmla="*/ 0 w 612906"/>
              <a:gd name="connsiteY3-740" fmla="*/ 2617491 h 2846091"/>
              <a:gd name="connsiteX4-741" fmla="*/ 0 w 612906"/>
              <a:gd name="connsiteY4-742" fmla="*/ 308290 h 2846091"/>
              <a:gd name="connsiteX0-743" fmla="*/ 300605 w 612906"/>
              <a:gd name="connsiteY0-744" fmla="*/ 308290 h 2846091"/>
              <a:gd name="connsiteX1-745" fmla="*/ 608895 w 612906"/>
              <a:gd name="connsiteY1-746" fmla="*/ 0 h 2846091"/>
              <a:gd name="connsiteX2-747" fmla="*/ 612906 w 612906"/>
              <a:gd name="connsiteY2-748" fmla="*/ 2638064 h 2846091"/>
              <a:gd name="connsiteX3-749" fmla="*/ 300605 w 612906"/>
              <a:gd name="connsiteY3-750" fmla="*/ 2846091 h 2846091"/>
              <a:gd name="connsiteX4-751" fmla="*/ 300605 w 612906"/>
              <a:gd name="connsiteY4-752" fmla="*/ 308290 h 2846091"/>
              <a:gd name="connsiteX0-753" fmla="*/ 0 w 612906"/>
              <a:gd name="connsiteY0-754" fmla="*/ 308290 h 2846091"/>
              <a:gd name="connsiteX1-755" fmla="*/ 284226 w 612906"/>
              <a:gd name="connsiteY1-756" fmla="*/ 28074 h 2846091"/>
              <a:gd name="connsiteX2-757" fmla="*/ 608895 w 612906"/>
              <a:gd name="connsiteY2-758" fmla="*/ 0 h 2846091"/>
              <a:gd name="connsiteX3-759" fmla="*/ 300605 w 612906"/>
              <a:gd name="connsiteY3-760" fmla="*/ 308290 h 2846091"/>
              <a:gd name="connsiteX4-761" fmla="*/ 0 w 612906"/>
              <a:gd name="connsiteY4-762" fmla="*/ 308290 h 2846091"/>
              <a:gd name="connsiteX0-763" fmla="*/ 0 w 612906"/>
              <a:gd name="connsiteY0-764" fmla="*/ 308290 h 2846091"/>
              <a:gd name="connsiteX1-765" fmla="*/ 280215 w 612906"/>
              <a:gd name="connsiteY1-766" fmla="*/ 28074 h 2846091"/>
              <a:gd name="connsiteX2-767" fmla="*/ 608895 w 612906"/>
              <a:gd name="connsiteY2-768" fmla="*/ 0 h 2846091"/>
              <a:gd name="connsiteX3-769" fmla="*/ 612906 w 612906"/>
              <a:gd name="connsiteY3-770" fmla="*/ 2638064 h 2846091"/>
              <a:gd name="connsiteX4-771" fmla="*/ 300605 w 612906"/>
              <a:gd name="connsiteY4-772" fmla="*/ 2846091 h 2846091"/>
              <a:gd name="connsiteX5-773" fmla="*/ 0 w 612906"/>
              <a:gd name="connsiteY5-774" fmla="*/ 2617491 h 2846091"/>
              <a:gd name="connsiteX6-775" fmla="*/ 0 w 612906"/>
              <a:gd name="connsiteY6-776" fmla="*/ 308290 h 2846091"/>
              <a:gd name="connsiteX7-777" fmla="*/ 52137 w 612906"/>
              <a:gd name="connsiteY7-778" fmla="*/ 175943 h 2846091"/>
              <a:gd name="connsiteX8-779" fmla="*/ 300605 w 612906"/>
              <a:gd name="connsiteY8-780" fmla="*/ 308290 h 2846091"/>
              <a:gd name="connsiteX9-781" fmla="*/ 608895 w 612906"/>
              <a:gd name="connsiteY9-782" fmla="*/ 0 h 2846091"/>
              <a:gd name="connsiteX10-783" fmla="*/ 300605 w 612906"/>
              <a:gd name="connsiteY10-784" fmla="*/ 308290 h 2846091"/>
              <a:gd name="connsiteX11-785" fmla="*/ 300605 w 612906"/>
              <a:gd name="connsiteY11-786" fmla="*/ 2846091 h 2846091"/>
              <a:gd name="connsiteX0-787" fmla="*/ 0 w 612906"/>
              <a:gd name="connsiteY0-788" fmla="*/ 308290 h 2846091"/>
              <a:gd name="connsiteX1-789" fmla="*/ 300605 w 612906"/>
              <a:gd name="connsiteY1-790" fmla="*/ 308290 h 2846091"/>
              <a:gd name="connsiteX2-791" fmla="*/ 300605 w 612906"/>
              <a:gd name="connsiteY2-792" fmla="*/ 2846091 h 2846091"/>
              <a:gd name="connsiteX3-793" fmla="*/ 0 w 612906"/>
              <a:gd name="connsiteY3-794" fmla="*/ 2617491 h 2846091"/>
              <a:gd name="connsiteX4-795" fmla="*/ 0 w 612906"/>
              <a:gd name="connsiteY4-796" fmla="*/ 308290 h 2846091"/>
              <a:gd name="connsiteX0-797" fmla="*/ 300605 w 612906"/>
              <a:gd name="connsiteY0-798" fmla="*/ 308290 h 2846091"/>
              <a:gd name="connsiteX1-799" fmla="*/ 608895 w 612906"/>
              <a:gd name="connsiteY1-800" fmla="*/ 0 h 2846091"/>
              <a:gd name="connsiteX2-801" fmla="*/ 612906 w 612906"/>
              <a:gd name="connsiteY2-802" fmla="*/ 2638064 h 2846091"/>
              <a:gd name="connsiteX3-803" fmla="*/ 300605 w 612906"/>
              <a:gd name="connsiteY3-804" fmla="*/ 2846091 h 2846091"/>
              <a:gd name="connsiteX4-805" fmla="*/ 300605 w 612906"/>
              <a:gd name="connsiteY4-806" fmla="*/ 308290 h 2846091"/>
              <a:gd name="connsiteX0-807" fmla="*/ 0 w 612906"/>
              <a:gd name="connsiteY0-808" fmla="*/ 308290 h 2846091"/>
              <a:gd name="connsiteX1-809" fmla="*/ 284226 w 612906"/>
              <a:gd name="connsiteY1-810" fmla="*/ 28074 h 2846091"/>
              <a:gd name="connsiteX2-811" fmla="*/ 608895 w 612906"/>
              <a:gd name="connsiteY2-812" fmla="*/ 0 h 2846091"/>
              <a:gd name="connsiteX3-813" fmla="*/ 300605 w 612906"/>
              <a:gd name="connsiteY3-814" fmla="*/ 308290 h 2846091"/>
              <a:gd name="connsiteX4-815" fmla="*/ 0 w 612906"/>
              <a:gd name="connsiteY4-816" fmla="*/ 308290 h 2846091"/>
              <a:gd name="connsiteX0-817" fmla="*/ 0 w 612906"/>
              <a:gd name="connsiteY0-818" fmla="*/ 308290 h 2846091"/>
              <a:gd name="connsiteX1-819" fmla="*/ 280215 w 612906"/>
              <a:gd name="connsiteY1-820" fmla="*/ 28074 h 2846091"/>
              <a:gd name="connsiteX2-821" fmla="*/ 608895 w 612906"/>
              <a:gd name="connsiteY2-822" fmla="*/ 0 h 2846091"/>
              <a:gd name="connsiteX3-823" fmla="*/ 612906 w 612906"/>
              <a:gd name="connsiteY3-824" fmla="*/ 2638064 h 2846091"/>
              <a:gd name="connsiteX4-825" fmla="*/ 300605 w 612906"/>
              <a:gd name="connsiteY4-826" fmla="*/ 2846091 h 2846091"/>
              <a:gd name="connsiteX5-827" fmla="*/ 0 w 612906"/>
              <a:gd name="connsiteY5-828" fmla="*/ 2617491 h 2846091"/>
              <a:gd name="connsiteX6-829" fmla="*/ 0 w 612906"/>
              <a:gd name="connsiteY6-830" fmla="*/ 308290 h 2846091"/>
              <a:gd name="connsiteX7-831" fmla="*/ 12032 w 612906"/>
              <a:gd name="connsiteY7-832" fmla="*/ 151880 h 2846091"/>
              <a:gd name="connsiteX8-833" fmla="*/ 300605 w 612906"/>
              <a:gd name="connsiteY8-834" fmla="*/ 308290 h 2846091"/>
              <a:gd name="connsiteX9-835" fmla="*/ 608895 w 612906"/>
              <a:gd name="connsiteY9-836" fmla="*/ 0 h 2846091"/>
              <a:gd name="connsiteX10-837" fmla="*/ 300605 w 612906"/>
              <a:gd name="connsiteY10-838" fmla="*/ 308290 h 2846091"/>
              <a:gd name="connsiteX11-839" fmla="*/ 300605 w 612906"/>
              <a:gd name="connsiteY11-840" fmla="*/ 2846091 h 2846091"/>
              <a:gd name="connsiteX0-841" fmla="*/ 0 w 612906"/>
              <a:gd name="connsiteY0-842" fmla="*/ 308290 h 2846091"/>
              <a:gd name="connsiteX1-843" fmla="*/ 300605 w 612906"/>
              <a:gd name="connsiteY1-844" fmla="*/ 308290 h 2846091"/>
              <a:gd name="connsiteX2-845" fmla="*/ 300605 w 612906"/>
              <a:gd name="connsiteY2-846" fmla="*/ 2846091 h 2846091"/>
              <a:gd name="connsiteX3-847" fmla="*/ 0 w 612906"/>
              <a:gd name="connsiteY3-848" fmla="*/ 2617491 h 2846091"/>
              <a:gd name="connsiteX4-849" fmla="*/ 0 w 612906"/>
              <a:gd name="connsiteY4-850" fmla="*/ 308290 h 2846091"/>
              <a:gd name="connsiteX0-851" fmla="*/ 300605 w 612906"/>
              <a:gd name="connsiteY0-852" fmla="*/ 308290 h 2846091"/>
              <a:gd name="connsiteX1-853" fmla="*/ 608895 w 612906"/>
              <a:gd name="connsiteY1-854" fmla="*/ 0 h 2846091"/>
              <a:gd name="connsiteX2-855" fmla="*/ 612906 w 612906"/>
              <a:gd name="connsiteY2-856" fmla="*/ 2638064 h 2846091"/>
              <a:gd name="connsiteX3-857" fmla="*/ 300605 w 612906"/>
              <a:gd name="connsiteY3-858" fmla="*/ 2846091 h 2846091"/>
              <a:gd name="connsiteX4-859" fmla="*/ 300605 w 612906"/>
              <a:gd name="connsiteY4-860" fmla="*/ 308290 h 2846091"/>
              <a:gd name="connsiteX0-861" fmla="*/ 0 w 612906"/>
              <a:gd name="connsiteY0-862" fmla="*/ 308290 h 2846091"/>
              <a:gd name="connsiteX1-863" fmla="*/ 284226 w 612906"/>
              <a:gd name="connsiteY1-864" fmla="*/ 28074 h 2846091"/>
              <a:gd name="connsiteX2-865" fmla="*/ 608895 w 612906"/>
              <a:gd name="connsiteY2-866" fmla="*/ 0 h 2846091"/>
              <a:gd name="connsiteX3-867" fmla="*/ 300605 w 612906"/>
              <a:gd name="connsiteY3-868" fmla="*/ 308290 h 2846091"/>
              <a:gd name="connsiteX4-869" fmla="*/ 0 w 612906"/>
              <a:gd name="connsiteY4-870" fmla="*/ 308290 h 2846091"/>
              <a:gd name="connsiteX0-871" fmla="*/ 0 w 612906"/>
              <a:gd name="connsiteY0-872" fmla="*/ 147869 h 2846091"/>
              <a:gd name="connsiteX1-873" fmla="*/ 280215 w 612906"/>
              <a:gd name="connsiteY1-874" fmla="*/ 28074 h 2846091"/>
              <a:gd name="connsiteX2-875" fmla="*/ 608895 w 612906"/>
              <a:gd name="connsiteY2-876" fmla="*/ 0 h 2846091"/>
              <a:gd name="connsiteX3-877" fmla="*/ 612906 w 612906"/>
              <a:gd name="connsiteY3-878" fmla="*/ 2638064 h 2846091"/>
              <a:gd name="connsiteX4-879" fmla="*/ 300605 w 612906"/>
              <a:gd name="connsiteY4-880" fmla="*/ 2846091 h 2846091"/>
              <a:gd name="connsiteX5-881" fmla="*/ 0 w 612906"/>
              <a:gd name="connsiteY5-882" fmla="*/ 2617491 h 2846091"/>
              <a:gd name="connsiteX6-883" fmla="*/ 0 w 612906"/>
              <a:gd name="connsiteY6-884" fmla="*/ 147869 h 2846091"/>
              <a:gd name="connsiteX7-885" fmla="*/ 12032 w 612906"/>
              <a:gd name="connsiteY7-886" fmla="*/ 151880 h 2846091"/>
              <a:gd name="connsiteX8-887" fmla="*/ 300605 w 612906"/>
              <a:gd name="connsiteY8-888" fmla="*/ 308290 h 2846091"/>
              <a:gd name="connsiteX9-889" fmla="*/ 608895 w 612906"/>
              <a:gd name="connsiteY9-890" fmla="*/ 0 h 2846091"/>
              <a:gd name="connsiteX10-891" fmla="*/ 300605 w 612906"/>
              <a:gd name="connsiteY10-892" fmla="*/ 308290 h 2846091"/>
              <a:gd name="connsiteX11-893" fmla="*/ 300605 w 612906"/>
              <a:gd name="connsiteY11-894" fmla="*/ 2846091 h 2846091"/>
              <a:gd name="connsiteX0-895" fmla="*/ 0 w 612906"/>
              <a:gd name="connsiteY0-896" fmla="*/ 308290 h 2846091"/>
              <a:gd name="connsiteX1-897" fmla="*/ 300605 w 612906"/>
              <a:gd name="connsiteY1-898" fmla="*/ 308290 h 2846091"/>
              <a:gd name="connsiteX2-899" fmla="*/ 300605 w 612906"/>
              <a:gd name="connsiteY2-900" fmla="*/ 2846091 h 2846091"/>
              <a:gd name="connsiteX3-901" fmla="*/ 0 w 612906"/>
              <a:gd name="connsiteY3-902" fmla="*/ 2617491 h 2846091"/>
              <a:gd name="connsiteX4-903" fmla="*/ 0 w 612906"/>
              <a:gd name="connsiteY4-904" fmla="*/ 308290 h 2846091"/>
              <a:gd name="connsiteX0-905" fmla="*/ 300605 w 612906"/>
              <a:gd name="connsiteY0-906" fmla="*/ 308290 h 2846091"/>
              <a:gd name="connsiteX1-907" fmla="*/ 608895 w 612906"/>
              <a:gd name="connsiteY1-908" fmla="*/ 0 h 2846091"/>
              <a:gd name="connsiteX2-909" fmla="*/ 612906 w 612906"/>
              <a:gd name="connsiteY2-910" fmla="*/ 2638064 h 2846091"/>
              <a:gd name="connsiteX3-911" fmla="*/ 300605 w 612906"/>
              <a:gd name="connsiteY3-912" fmla="*/ 2846091 h 2846091"/>
              <a:gd name="connsiteX4-913" fmla="*/ 300605 w 612906"/>
              <a:gd name="connsiteY4-914" fmla="*/ 308290 h 2846091"/>
              <a:gd name="connsiteX0-915" fmla="*/ 0 w 612906"/>
              <a:gd name="connsiteY0-916" fmla="*/ 308290 h 2846091"/>
              <a:gd name="connsiteX1-917" fmla="*/ 284226 w 612906"/>
              <a:gd name="connsiteY1-918" fmla="*/ 28074 h 2846091"/>
              <a:gd name="connsiteX2-919" fmla="*/ 608895 w 612906"/>
              <a:gd name="connsiteY2-920" fmla="*/ 0 h 2846091"/>
              <a:gd name="connsiteX3-921" fmla="*/ 300605 w 612906"/>
              <a:gd name="connsiteY3-922" fmla="*/ 308290 h 2846091"/>
              <a:gd name="connsiteX4-923" fmla="*/ 0 w 612906"/>
              <a:gd name="connsiteY4-924" fmla="*/ 308290 h 2846091"/>
              <a:gd name="connsiteX0-925" fmla="*/ 0 w 612906"/>
              <a:gd name="connsiteY0-926" fmla="*/ 147869 h 2846091"/>
              <a:gd name="connsiteX1-927" fmla="*/ 280215 w 612906"/>
              <a:gd name="connsiteY1-928" fmla="*/ 28074 h 2846091"/>
              <a:gd name="connsiteX2-929" fmla="*/ 608895 w 612906"/>
              <a:gd name="connsiteY2-930" fmla="*/ 0 h 2846091"/>
              <a:gd name="connsiteX3-931" fmla="*/ 612906 w 612906"/>
              <a:gd name="connsiteY3-932" fmla="*/ 2638064 h 2846091"/>
              <a:gd name="connsiteX4-933" fmla="*/ 300605 w 612906"/>
              <a:gd name="connsiteY4-934" fmla="*/ 2846091 h 2846091"/>
              <a:gd name="connsiteX5-935" fmla="*/ 0 w 612906"/>
              <a:gd name="connsiteY5-936" fmla="*/ 2617491 h 2846091"/>
              <a:gd name="connsiteX6-937" fmla="*/ 0 w 612906"/>
              <a:gd name="connsiteY6-938" fmla="*/ 147869 h 2846091"/>
              <a:gd name="connsiteX7-939" fmla="*/ 52137 w 612906"/>
              <a:gd name="connsiteY7-940" fmla="*/ 175943 h 2846091"/>
              <a:gd name="connsiteX8-941" fmla="*/ 300605 w 612906"/>
              <a:gd name="connsiteY8-942" fmla="*/ 308290 h 2846091"/>
              <a:gd name="connsiteX9-943" fmla="*/ 608895 w 612906"/>
              <a:gd name="connsiteY9-944" fmla="*/ 0 h 2846091"/>
              <a:gd name="connsiteX10-945" fmla="*/ 300605 w 612906"/>
              <a:gd name="connsiteY10-946" fmla="*/ 308290 h 2846091"/>
              <a:gd name="connsiteX11-947" fmla="*/ 300605 w 612906"/>
              <a:gd name="connsiteY11-948" fmla="*/ 2846091 h 2846091"/>
              <a:gd name="connsiteX0-949" fmla="*/ 12031 w 624937"/>
              <a:gd name="connsiteY0-950" fmla="*/ 308290 h 2846091"/>
              <a:gd name="connsiteX1-951" fmla="*/ 312636 w 624937"/>
              <a:gd name="connsiteY1-952" fmla="*/ 308290 h 2846091"/>
              <a:gd name="connsiteX2-953" fmla="*/ 312636 w 624937"/>
              <a:gd name="connsiteY2-954" fmla="*/ 2846091 h 2846091"/>
              <a:gd name="connsiteX3-955" fmla="*/ 12031 w 624937"/>
              <a:gd name="connsiteY3-956" fmla="*/ 2617491 h 2846091"/>
              <a:gd name="connsiteX4-957" fmla="*/ 12031 w 624937"/>
              <a:gd name="connsiteY4-958" fmla="*/ 308290 h 2846091"/>
              <a:gd name="connsiteX0-959" fmla="*/ 312636 w 624937"/>
              <a:gd name="connsiteY0-960" fmla="*/ 308290 h 2846091"/>
              <a:gd name="connsiteX1-961" fmla="*/ 620926 w 624937"/>
              <a:gd name="connsiteY1-962" fmla="*/ 0 h 2846091"/>
              <a:gd name="connsiteX2-963" fmla="*/ 624937 w 624937"/>
              <a:gd name="connsiteY2-964" fmla="*/ 2638064 h 2846091"/>
              <a:gd name="connsiteX3-965" fmla="*/ 312636 w 624937"/>
              <a:gd name="connsiteY3-966" fmla="*/ 2846091 h 2846091"/>
              <a:gd name="connsiteX4-967" fmla="*/ 312636 w 624937"/>
              <a:gd name="connsiteY4-968" fmla="*/ 308290 h 2846091"/>
              <a:gd name="connsiteX0-969" fmla="*/ 12031 w 624937"/>
              <a:gd name="connsiteY0-970" fmla="*/ 308290 h 2846091"/>
              <a:gd name="connsiteX1-971" fmla="*/ 296257 w 624937"/>
              <a:gd name="connsiteY1-972" fmla="*/ 28074 h 2846091"/>
              <a:gd name="connsiteX2-973" fmla="*/ 620926 w 624937"/>
              <a:gd name="connsiteY2-974" fmla="*/ 0 h 2846091"/>
              <a:gd name="connsiteX3-975" fmla="*/ 312636 w 624937"/>
              <a:gd name="connsiteY3-976" fmla="*/ 308290 h 2846091"/>
              <a:gd name="connsiteX4-977" fmla="*/ 12031 w 624937"/>
              <a:gd name="connsiteY4-978" fmla="*/ 308290 h 2846091"/>
              <a:gd name="connsiteX0-979" fmla="*/ 12031 w 624937"/>
              <a:gd name="connsiteY0-980" fmla="*/ 147869 h 2846091"/>
              <a:gd name="connsiteX1-981" fmla="*/ 292246 w 624937"/>
              <a:gd name="connsiteY1-982" fmla="*/ 28074 h 2846091"/>
              <a:gd name="connsiteX2-983" fmla="*/ 620926 w 624937"/>
              <a:gd name="connsiteY2-984" fmla="*/ 0 h 2846091"/>
              <a:gd name="connsiteX3-985" fmla="*/ 624937 w 624937"/>
              <a:gd name="connsiteY3-986" fmla="*/ 2638064 h 2846091"/>
              <a:gd name="connsiteX4-987" fmla="*/ 312636 w 624937"/>
              <a:gd name="connsiteY4-988" fmla="*/ 2846091 h 2846091"/>
              <a:gd name="connsiteX5-989" fmla="*/ 12031 w 624937"/>
              <a:gd name="connsiteY5-990" fmla="*/ 2617491 h 2846091"/>
              <a:gd name="connsiteX6-991" fmla="*/ 12031 w 624937"/>
              <a:gd name="connsiteY6-992" fmla="*/ 147869 h 2846091"/>
              <a:gd name="connsiteX7-993" fmla="*/ 0 w 624937"/>
              <a:gd name="connsiteY7-994" fmla="*/ 143858 h 2846091"/>
              <a:gd name="connsiteX8-995" fmla="*/ 312636 w 624937"/>
              <a:gd name="connsiteY8-996" fmla="*/ 308290 h 2846091"/>
              <a:gd name="connsiteX9-997" fmla="*/ 620926 w 624937"/>
              <a:gd name="connsiteY9-998" fmla="*/ 0 h 2846091"/>
              <a:gd name="connsiteX10-999" fmla="*/ 312636 w 624937"/>
              <a:gd name="connsiteY10-1000" fmla="*/ 308290 h 2846091"/>
              <a:gd name="connsiteX11-1001" fmla="*/ 312636 w 624937"/>
              <a:gd name="connsiteY11-1002" fmla="*/ 2846091 h 2846091"/>
              <a:gd name="connsiteX0-1003" fmla="*/ 0 w 612906"/>
              <a:gd name="connsiteY0-1004" fmla="*/ 308290 h 2846091"/>
              <a:gd name="connsiteX1-1005" fmla="*/ 300605 w 612906"/>
              <a:gd name="connsiteY1-1006" fmla="*/ 308290 h 2846091"/>
              <a:gd name="connsiteX2-1007" fmla="*/ 300605 w 612906"/>
              <a:gd name="connsiteY2-1008" fmla="*/ 2846091 h 2846091"/>
              <a:gd name="connsiteX3-1009" fmla="*/ 0 w 612906"/>
              <a:gd name="connsiteY3-1010" fmla="*/ 2617491 h 2846091"/>
              <a:gd name="connsiteX4-1011" fmla="*/ 0 w 612906"/>
              <a:gd name="connsiteY4-1012" fmla="*/ 308290 h 2846091"/>
              <a:gd name="connsiteX0-1013" fmla="*/ 300605 w 612906"/>
              <a:gd name="connsiteY0-1014" fmla="*/ 308290 h 2846091"/>
              <a:gd name="connsiteX1-1015" fmla="*/ 608895 w 612906"/>
              <a:gd name="connsiteY1-1016" fmla="*/ 0 h 2846091"/>
              <a:gd name="connsiteX2-1017" fmla="*/ 612906 w 612906"/>
              <a:gd name="connsiteY2-1018" fmla="*/ 2638064 h 2846091"/>
              <a:gd name="connsiteX3-1019" fmla="*/ 300605 w 612906"/>
              <a:gd name="connsiteY3-1020" fmla="*/ 2846091 h 2846091"/>
              <a:gd name="connsiteX4-1021" fmla="*/ 300605 w 612906"/>
              <a:gd name="connsiteY4-1022" fmla="*/ 308290 h 2846091"/>
              <a:gd name="connsiteX0-1023" fmla="*/ 0 w 612906"/>
              <a:gd name="connsiteY0-1024" fmla="*/ 308290 h 2846091"/>
              <a:gd name="connsiteX1-1025" fmla="*/ 284226 w 612906"/>
              <a:gd name="connsiteY1-1026" fmla="*/ 28074 h 2846091"/>
              <a:gd name="connsiteX2-1027" fmla="*/ 608895 w 612906"/>
              <a:gd name="connsiteY2-1028" fmla="*/ 0 h 2846091"/>
              <a:gd name="connsiteX3-1029" fmla="*/ 300605 w 612906"/>
              <a:gd name="connsiteY3-1030" fmla="*/ 308290 h 2846091"/>
              <a:gd name="connsiteX4-1031" fmla="*/ 0 w 612906"/>
              <a:gd name="connsiteY4-1032" fmla="*/ 308290 h 2846091"/>
              <a:gd name="connsiteX0-1033" fmla="*/ 0 w 612906"/>
              <a:gd name="connsiteY0-1034" fmla="*/ 147869 h 2846091"/>
              <a:gd name="connsiteX1-1035" fmla="*/ 280215 w 612906"/>
              <a:gd name="connsiteY1-1036" fmla="*/ 28074 h 2846091"/>
              <a:gd name="connsiteX2-1037" fmla="*/ 608895 w 612906"/>
              <a:gd name="connsiteY2-1038" fmla="*/ 0 h 2846091"/>
              <a:gd name="connsiteX3-1039" fmla="*/ 612906 w 612906"/>
              <a:gd name="connsiteY3-1040" fmla="*/ 2638064 h 2846091"/>
              <a:gd name="connsiteX4-1041" fmla="*/ 300605 w 612906"/>
              <a:gd name="connsiteY4-1042" fmla="*/ 2846091 h 2846091"/>
              <a:gd name="connsiteX5-1043" fmla="*/ 0 w 612906"/>
              <a:gd name="connsiteY5-1044" fmla="*/ 2617491 h 2846091"/>
              <a:gd name="connsiteX6-1045" fmla="*/ 0 w 612906"/>
              <a:gd name="connsiteY6-1046" fmla="*/ 147869 h 2846091"/>
              <a:gd name="connsiteX7-1047" fmla="*/ 0 w 612906"/>
              <a:gd name="connsiteY7-1048" fmla="*/ 151879 h 2846091"/>
              <a:gd name="connsiteX8-1049" fmla="*/ 300605 w 612906"/>
              <a:gd name="connsiteY8-1050" fmla="*/ 308290 h 2846091"/>
              <a:gd name="connsiteX9-1051" fmla="*/ 608895 w 612906"/>
              <a:gd name="connsiteY9-1052" fmla="*/ 0 h 2846091"/>
              <a:gd name="connsiteX10-1053" fmla="*/ 300605 w 612906"/>
              <a:gd name="connsiteY10-1054" fmla="*/ 308290 h 2846091"/>
              <a:gd name="connsiteX11-1055" fmla="*/ 300605 w 612906"/>
              <a:gd name="connsiteY11-1056" fmla="*/ 2846091 h 2846091"/>
              <a:gd name="connsiteX0-1057" fmla="*/ 8021 w 620927"/>
              <a:gd name="connsiteY0-1058" fmla="*/ 308290 h 2846091"/>
              <a:gd name="connsiteX1-1059" fmla="*/ 308626 w 620927"/>
              <a:gd name="connsiteY1-1060" fmla="*/ 308290 h 2846091"/>
              <a:gd name="connsiteX2-1061" fmla="*/ 308626 w 620927"/>
              <a:gd name="connsiteY2-1062" fmla="*/ 2846091 h 2846091"/>
              <a:gd name="connsiteX3-1063" fmla="*/ 8021 w 620927"/>
              <a:gd name="connsiteY3-1064" fmla="*/ 2617491 h 2846091"/>
              <a:gd name="connsiteX4-1065" fmla="*/ 8021 w 620927"/>
              <a:gd name="connsiteY4-1066" fmla="*/ 308290 h 2846091"/>
              <a:gd name="connsiteX0-1067" fmla="*/ 308626 w 620927"/>
              <a:gd name="connsiteY0-1068" fmla="*/ 308290 h 2846091"/>
              <a:gd name="connsiteX1-1069" fmla="*/ 616916 w 620927"/>
              <a:gd name="connsiteY1-1070" fmla="*/ 0 h 2846091"/>
              <a:gd name="connsiteX2-1071" fmla="*/ 620927 w 620927"/>
              <a:gd name="connsiteY2-1072" fmla="*/ 2638064 h 2846091"/>
              <a:gd name="connsiteX3-1073" fmla="*/ 308626 w 620927"/>
              <a:gd name="connsiteY3-1074" fmla="*/ 2846091 h 2846091"/>
              <a:gd name="connsiteX4-1075" fmla="*/ 308626 w 620927"/>
              <a:gd name="connsiteY4-1076" fmla="*/ 308290 h 2846091"/>
              <a:gd name="connsiteX0-1077" fmla="*/ 0 w 620927"/>
              <a:gd name="connsiteY0-1078" fmla="*/ 147869 h 2846091"/>
              <a:gd name="connsiteX1-1079" fmla="*/ 292247 w 620927"/>
              <a:gd name="connsiteY1-1080" fmla="*/ 28074 h 2846091"/>
              <a:gd name="connsiteX2-1081" fmla="*/ 616916 w 620927"/>
              <a:gd name="connsiteY2-1082" fmla="*/ 0 h 2846091"/>
              <a:gd name="connsiteX3-1083" fmla="*/ 308626 w 620927"/>
              <a:gd name="connsiteY3-1084" fmla="*/ 308290 h 2846091"/>
              <a:gd name="connsiteX4-1085" fmla="*/ 0 w 620927"/>
              <a:gd name="connsiteY4-1086" fmla="*/ 147869 h 2846091"/>
              <a:gd name="connsiteX0-1087" fmla="*/ 8021 w 620927"/>
              <a:gd name="connsiteY0-1088" fmla="*/ 147869 h 2846091"/>
              <a:gd name="connsiteX1-1089" fmla="*/ 288236 w 620927"/>
              <a:gd name="connsiteY1-1090" fmla="*/ 28074 h 2846091"/>
              <a:gd name="connsiteX2-1091" fmla="*/ 616916 w 620927"/>
              <a:gd name="connsiteY2-1092" fmla="*/ 0 h 2846091"/>
              <a:gd name="connsiteX3-1093" fmla="*/ 620927 w 620927"/>
              <a:gd name="connsiteY3-1094" fmla="*/ 2638064 h 2846091"/>
              <a:gd name="connsiteX4-1095" fmla="*/ 308626 w 620927"/>
              <a:gd name="connsiteY4-1096" fmla="*/ 2846091 h 2846091"/>
              <a:gd name="connsiteX5-1097" fmla="*/ 8021 w 620927"/>
              <a:gd name="connsiteY5-1098" fmla="*/ 2617491 h 2846091"/>
              <a:gd name="connsiteX6-1099" fmla="*/ 8021 w 620927"/>
              <a:gd name="connsiteY6-1100" fmla="*/ 147869 h 2846091"/>
              <a:gd name="connsiteX7-1101" fmla="*/ 8021 w 620927"/>
              <a:gd name="connsiteY7-1102" fmla="*/ 151879 h 2846091"/>
              <a:gd name="connsiteX8-1103" fmla="*/ 308626 w 620927"/>
              <a:gd name="connsiteY8-1104" fmla="*/ 308290 h 2846091"/>
              <a:gd name="connsiteX9-1105" fmla="*/ 616916 w 620927"/>
              <a:gd name="connsiteY9-1106" fmla="*/ 0 h 2846091"/>
              <a:gd name="connsiteX10-1107" fmla="*/ 308626 w 620927"/>
              <a:gd name="connsiteY10-1108" fmla="*/ 308290 h 2846091"/>
              <a:gd name="connsiteX11-1109" fmla="*/ 308626 w 620927"/>
              <a:gd name="connsiteY11-1110" fmla="*/ 2846091 h 2846091"/>
              <a:gd name="connsiteX0-1111" fmla="*/ 8021 w 620927"/>
              <a:gd name="connsiteY0-1112" fmla="*/ 308290 h 2846091"/>
              <a:gd name="connsiteX1-1113" fmla="*/ 308626 w 620927"/>
              <a:gd name="connsiteY1-1114" fmla="*/ 308290 h 2846091"/>
              <a:gd name="connsiteX2-1115" fmla="*/ 308626 w 620927"/>
              <a:gd name="connsiteY2-1116" fmla="*/ 2846091 h 2846091"/>
              <a:gd name="connsiteX3-1117" fmla="*/ 8021 w 620927"/>
              <a:gd name="connsiteY3-1118" fmla="*/ 2617491 h 2846091"/>
              <a:gd name="connsiteX4-1119" fmla="*/ 8021 w 620927"/>
              <a:gd name="connsiteY4-1120" fmla="*/ 308290 h 2846091"/>
              <a:gd name="connsiteX0-1121" fmla="*/ 308626 w 620927"/>
              <a:gd name="connsiteY0-1122" fmla="*/ 308290 h 2846091"/>
              <a:gd name="connsiteX1-1123" fmla="*/ 616916 w 620927"/>
              <a:gd name="connsiteY1-1124" fmla="*/ 0 h 2846091"/>
              <a:gd name="connsiteX2-1125" fmla="*/ 620927 w 620927"/>
              <a:gd name="connsiteY2-1126" fmla="*/ 2638064 h 2846091"/>
              <a:gd name="connsiteX3-1127" fmla="*/ 308626 w 620927"/>
              <a:gd name="connsiteY3-1128" fmla="*/ 2846091 h 2846091"/>
              <a:gd name="connsiteX4-1129" fmla="*/ 308626 w 620927"/>
              <a:gd name="connsiteY4-1130" fmla="*/ 308290 h 2846091"/>
              <a:gd name="connsiteX0-1131" fmla="*/ 0 w 620927"/>
              <a:gd name="connsiteY0-1132" fmla="*/ 147869 h 2846091"/>
              <a:gd name="connsiteX1-1133" fmla="*/ 292247 w 620927"/>
              <a:gd name="connsiteY1-1134" fmla="*/ 28074 h 2846091"/>
              <a:gd name="connsiteX2-1135" fmla="*/ 616916 w 620927"/>
              <a:gd name="connsiteY2-1136" fmla="*/ 0 h 2846091"/>
              <a:gd name="connsiteX3-1137" fmla="*/ 308626 w 620927"/>
              <a:gd name="connsiteY3-1138" fmla="*/ 308290 h 2846091"/>
              <a:gd name="connsiteX4-1139" fmla="*/ 0 w 620927"/>
              <a:gd name="connsiteY4-1140" fmla="*/ 147869 h 2846091"/>
              <a:gd name="connsiteX0-1141" fmla="*/ 8021 w 620927"/>
              <a:gd name="connsiteY0-1142" fmla="*/ 147869 h 2846091"/>
              <a:gd name="connsiteX1-1143" fmla="*/ 288236 w 620927"/>
              <a:gd name="connsiteY1-1144" fmla="*/ 28074 h 2846091"/>
              <a:gd name="connsiteX2-1145" fmla="*/ 616916 w 620927"/>
              <a:gd name="connsiteY2-1146" fmla="*/ 0 h 2846091"/>
              <a:gd name="connsiteX3-1147" fmla="*/ 620927 w 620927"/>
              <a:gd name="connsiteY3-1148" fmla="*/ 2638064 h 2846091"/>
              <a:gd name="connsiteX4-1149" fmla="*/ 308626 w 620927"/>
              <a:gd name="connsiteY4-1150" fmla="*/ 2846091 h 2846091"/>
              <a:gd name="connsiteX5-1151" fmla="*/ 8021 w 620927"/>
              <a:gd name="connsiteY5-1152" fmla="*/ 2617491 h 2846091"/>
              <a:gd name="connsiteX6-1153" fmla="*/ 8021 w 620927"/>
              <a:gd name="connsiteY6-1154" fmla="*/ 147869 h 2846091"/>
              <a:gd name="connsiteX7-1155" fmla="*/ 52137 w 620927"/>
              <a:gd name="connsiteY7-1156" fmla="*/ 195995 h 2846091"/>
              <a:gd name="connsiteX8-1157" fmla="*/ 308626 w 620927"/>
              <a:gd name="connsiteY8-1158" fmla="*/ 308290 h 2846091"/>
              <a:gd name="connsiteX9-1159" fmla="*/ 616916 w 620927"/>
              <a:gd name="connsiteY9-1160" fmla="*/ 0 h 2846091"/>
              <a:gd name="connsiteX10-1161" fmla="*/ 308626 w 620927"/>
              <a:gd name="connsiteY10-1162" fmla="*/ 308290 h 2846091"/>
              <a:gd name="connsiteX11-1163" fmla="*/ 308626 w 620927"/>
              <a:gd name="connsiteY11-1164" fmla="*/ 2846091 h 2846091"/>
              <a:gd name="connsiteX0-1165" fmla="*/ 8021 w 620927"/>
              <a:gd name="connsiteY0-1166" fmla="*/ 308290 h 2846091"/>
              <a:gd name="connsiteX1-1167" fmla="*/ 308626 w 620927"/>
              <a:gd name="connsiteY1-1168" fmla="*/ 308290 h 2846091"/>
              <a:gd name="connsiteX2-1169" fmla="*/ 308626 w 620927"/>
              <a:gd name="connsiteY2-1170" fmla="*/ 2846091 h 2846091"/>
              <a:gd name="connsiteX3-1171" fmla="*/ 8021 w 620927"/>
              <a:gd name="connsiteY3-1172" fmla="*/ 2617491 h 2846091"/>
              <a:gd name="connsiteX4-1173" fmla="*/ 8021 w 620927"/>
              <a:gd name="connsiteY4-1174" fmla="*/ 308290 h 2846091"/>
              <a:gd name="connsiteX0-1175" fmla="*/ 308626 w 620927"/>
              <a:gd name="connsiteY0-1176" fmla="*/ 308290 h 2846091"/>
              <a:gd name="connsiteX1-1177" fmla="*/ 616916 w 620927"/>
              <a:gd name="connsiteY1-1178" fmla="*/ 0 h 2846091"/>
              <a:gd name="connsiteX2-1179" fmla="*/ 620927 w 620927"/>
              <a:gd name="connsiteY2-1180" fmla="*/ 2638064 h 2846091"/>
              <a:gd name="connsiteX3-1181" fmla="*/ 308626 w 620927"/>
              <a:gd name="connsiteY3-1182" fmla="*/ 2846091 h 2846091"/>
              <a:gd name="connsiteX4-1183" fmla="*/ 308626 w 620927"/>
              <a:gd name="connsiteY4-1184" fmla="*/ 308290 h 2846091"/>
              <a:gd name="connsiteX0-1185" fmla="*/ 0 w 620927"/>
              <a:gd name="connsiteY0-1186" fmla="*/ 147869 h 2846091"/>
              <a:gd name="connsiteX1-1187" fmla="*/ 292247 w 620927"/>
              <a:gd name="connsiteY1-1188" fmla="*/ 28074 h 2846091"/>
              <a:gd name="connsiteX2-1189" fmla="*/ 616916 w 620927"/>
              <a:gd name="connsiteY2-1190" fmla="*/ 0 h 2846091"/>
              <a:gd name="connsiteX3-1191" fmla="*/ 308626 w 620927"/>
              <a:gd name="connsiteY3-1192" fmla="*/ 308290 h 2846091"/>
              <a:gd name="connsiteX4-1193" fmla="*/ 0 w 620927"/>
              <a:gd name="connsiteY4-1194" fmla="*/ 147869 h 2846091"/>
              <a:gd name="connsiteX0-1195" fmla="*/ 8021 w 620927"/>
              <a:gd name="connsiteY0-1196" fmla="*/ 147869 h 2846091"/>
              <a:gd name="connsiteX1-1197" fmla="*/ 288236 w 620927"/>
              <a:gd name="connsiteY1-1198" fmla="*/ 28074 h 2846091"/>
              <a:gd name="connsiteX2-1199" fmla="*/ 616916 w 620927"/>
              <a:gd name="connsiteY2-1200" fmla="*/ 0 h 2846091"/>
              <a:gd name="connsiteX3-1201" fmla="*/ 620927 w 620927"/>
              <a:gd name="connsiteY3-1202" fmla="*/ 2638064 h 2846091"/>
              <a:gd name="connsiteX4-1203" fmla="*/ 308626 w 620927"/>
              <a:gd name="connsiteY4-1204" fmla="*/ 2846091 h 2846091"/>
              <a:gd name="connsiteX5-1205" fmla="*/ 8021 w 620927"/>
              <a:gd name="connsiteY5-1206" fmla="*/ 2617491 h 2846091"/>
              <a:gd name="connsiteX6-1207" fmla="*/ 8021 w 620927"/>
              <a:gd name="connsiteY6-1208" fmla="*/ 147869 h 2846091"/>
              <a:gd name="connsiteX7-1209" fmla="*/ 4011 w 620927"/>
              <a:gd name="connsiteY7-1210" fmla="*/ 143858 h 2846091"/>
              <a:gd name="connsiteX8-1211" fmla="*/ 308626 w 620927"/>
              <a:gd name="connsiteY8-1212" fmla="*/ 308290 h 2846091"/>
              <a:gd name="connsiteX9-1213" fmla="*/ 616916 w 620927"/>
              <a:gd name="connsiteY9-1214" fmla="*/ 0 h 2846091"/>
              <a:gd name="connsiteX10-1215" fmla="*/ 308626 w 620927"/>
              <a:gd name="connsiteY10-1216" fmla="*/ 308290 h 2846091"/>
              <a:gd name="connsiteX11-1217" fmla="*/ 308626 w 620927"/>
              <a:gd name="connsiteY11-1218" fmla="*/ 2846091 h 2846091"/>
              <a:gd name="connsiteX0-1219" fmla="*/ 4010 w 620927"/>
              <a:gd name="connsiteY0-1220" fmla="*/ 147869 h 2846091"/>
              <a:gd name="connsiteX1-1221" fmla="*/ 308626 w 620927"/>
              <a:gd name="connsiteY1-1222" fmla="*/ 308290 h 2846091"/>
              <a:gd name="connsiteX2-1223" fmla="*/ 308626 w 620927"/>
              <a:gd name="connsiteY2-1224" fmla="*/ 2846091 h 2846091"/>
              <a:gd name="connsiteX3-1225" fmla="*/ 8021 w 620927"/>
              <a:gd name="connsiteY3-1226" fmla="*/ 2617491 h 2846091"/>
              <a:gd name="connsiteX4-1227" fmla="*/ 4010 w 620927"/>
              <a:gd name="connsiteY4-1228" fmla="*/ 147869 h 2846091"/>
              <a:gd name="connsiteX0-1229" fmla="*/ 308626 w 620927"/>
              <a:gd name="connsiteY0-1230" fmla="*/ 308290 h 2846091"/>
              <a:gd name="connsiteX1-1231" fmla="*/ 616916 w 620927"/>
              <a:gd name="connsiteY1-1232" fmla="*/ 0 h 2846091"/>
              <a:gd name="connsiteX2-1233" fmla="*/ 620927 w 620927"/>
              <a:gd name="connsiteY2-1234" fmla="*/ 2638064 h 2846091"/>
              <a:gd name="connsiteX3-1235" fmla="*/ 308626 w 620927"/>
              <a:gd name="connsiteY3-1236" fmla="*/ 2846091 h 2846091"/>
              <a:gd name="connsiteX4-1237" fmla="*/ 308626 w 620927"/>
              <a:gd name="connsiteY4-1238" fmla="*/ 308290 h 2846091"/>
              <a:gd name="connsiteX0-1239" fmla="*/ 0 w 620927"/>
              <a:gd name="connsiteY0-1240" fmla="*/ 147869 h 2846091"/>
              <a:gd name="connsiteX1-1241" fmla="*/ 292247 w 620927"/>
              <a:gd name="connsiteY1-1242" fmla="*/ 28074 h 2846091"/>
              <a:gd name="connsiteX2-1243" fmla="*/ 616916 w 620927"/>
              <a:gd name="connsiteY2-1244" fmla="*/ 0 h 2846091"/>
              <a:gd name="connsiteX3-1245" fmla="*/ 308626 w 620927"/>
              <a:gd name="connsiteY3-1246" fmla="*/ 308290 h 2846091"/>
              <a:gd name="connsiteX4-1247" fmla="*/ 0 w 620927"/>
              <a:gd name="connsiteY4-1248" fmla="*/ 147869 h 2846091"/>
              <a:gd name="connsiteX0-1249" fmla="*/ 8021 w 620927"/>
              <a:gd name="connsiteY0-1250" fmla="*/ 147869 h 2846091"/>
              <a:gd name="connsiteX1-1251" fmla="*/ 288236 w 620927"/>
              <a:gd name="connsiteY1-1252" fmla="*/ 28074 h 2846091"/>
              <a:gd name="connsiteX2-1253" fmla="*/ 616916 w 620927"/>
              <a:gd name="connsiteY2-1254" fmla="*/ 0 h 2846091"/>
              <a:gd name="connsiteX3-1255" fmla="*/ 620927 w 620927"/>
              <a:gd name="connsiteY3-1256" fmla="*/ 2638064 h 2846091"/>
              <a:gd name="connsiteX4-1257" fmla="*/ 308626 w 620927"/>
              <a:gd name="connsiteY4-1258" fmla="*/ 2846091 h 2846091"/>
              <a:gd name="connsiteX5-1259" fmla="*/ 8021 w 620927"/>
              <a:gd name="connsiteY5-1260" fmla="*/ 2617491 h 2846091"/>
              <a:gd name="connsiteX6-1261" fmla="*/ 8021 w 620927"/>
              <a:gd name="connsiteY6-1262" fmla="*/ 147869 h 2846091"/>
              <a:gd name="connsiteX7-1263" fmla="*/ 4011 w 620927"/>
              <a:gd name="connsiteY7-1264" fmla="*/ 143858 h 2846091"/>
              <a:gd name="connsiteX8-1265" fmla="*/ 308626 w 620927"/>
              <a:gd name="connsiteY8-1266" fmla="*/ 308290 h 2846091"/>
              <a:gd name="connsiteX9-1267" fmla="*/ 616916 w 620927"/>
              <a:gd name="connsiteY9-1268" fmla="*/ 0 h 2846091"/>
              <a:gd name="connsiteX10-1269" fmla="*/ 308626 w 620927"/>
              <a:gd name="connsiteY10-1270" fmla="*/ 308290 h 2846091"/>
              <a:gd name="connsiteX11-1271" fmla="*/ 308626 w 620927"/>
              <a:gd name="connsiteY11-1272" fmla="*/ 2846091 h 2846091"/>
              <a:gd name="connsiteX0-1273" fmla="*/ 4010 w 620927"/>
              <a:gd name="connsiteY0-1274" fmla="*/ 147869 h 2846091"/>
              <a:gd name="connsiteX1-1275" fmla="*/ 308626 w 620927"/>
              <a:gd name="connsiteY1-1276" fmla="*/ 308290 h 2846091"/>
              <a:gd name="connsiteX2-1277" fmla="*/ 308626 w 620927"/>
              <a:gd name="connsiteY2-1278" fmla="*/ 2846091 h 2846091"/>
              <a:gd name="connsiteX3-1279" fmla="*/ 8021 w 620927"/>
              <a:gd name="connsiteY3-1280" fmla="*/ 2617491 h 2846091"/>
              <a:gd name="connsiteX4-1281" fmla="*/ 4010 w 620927"/>
              <a:gd name="connsiteY4-1282" fmla="*/ 147869 h 2846091"/>
              <a:gd name="connsiteX0-1283" fmla="*/ 308626 w 620927"/>
              <a:gd name="connsiteY0-1284" fmla="*/ 308290 h 2846091"/>
              <a:gd name="connsiteX1-1285" fmla="*/ 616916 w 620927"/>
              <a:gd name="connsiteY1-1286" fmla="*/ 0 h 2846091"/>
              <a:gd name="connsiteX2-1287" fmla="*/ 620927 w 620927"/>
              <a:gd name="connsiteY2-1288" fmla="*/ 2638064 h 2846091"/>
              <a:gd name="connsiteX3-1289" fmla="*/ 308626 w 620927"/>
              <a:gd name="connsiteY3-1290" fmla="*/ 2846091 h 2846091"/>
              <a:gd name="connsiteX4-1291" fmla="*/ 308626 w 620927"/>
              <a:gd name="connsiteY4-1292" fmla="*/ 308290 h 2846091"/>
              <a:gd name="connsiteX0-1293" fmla="*/ 0 w 620927"/>
              <a:gd name="connsiteY0-1294" fmla="*/ 147869 h 2846091"/>
              <a:gd name="connsiteX1-1295" fmla="*/ 292247 w 620927"/>
              <a:gd name="connsiteY1-1296" fmla="*/ 28074 h 2846091"/>
              <a:gd name="connsiteX2-1297" fmla="*/ 616916 w 620927"/>
              <a:gd name="connsiteY2-1298" fmla="*/ 0 h 2846091"/>
              <a:gd name="connsiteX3-1299" fmla="*/ 308626 w 620927"/>
              <a:gd name="connsiteY3-1300" fmla="*/ 308290 h 2846091"/>
              <a:gd name="connsiteX4-1301" fmla="*/ 0 w 620927"/>
              <a:gd name="connsiteY4-1302" fmla="*/ 147869 h 2846091"/>
              <a:gd name="connsiteX0-1303" fmla="*/ 8021 w 620927"/>
              <a:gd name="connsiteY0-1304" fmla="*/ 147869 h 2846091"/>
              <a:gd name="connsiteX1-1305" fmla="*/ 288236 w 620927"/>
              <a:gd name="connsiteY1-1306" fmla="*/ 28074 h 2846091"/>
              <a:gd name="connsiteX2-1307" fmla="*/ 616916 w 620927"/>
              <a:gd name="connsiteY2-1308" fmla="*/ 0 h 2846091"/>
              <a:gd name="connsiteX3-1309" fmla="*/ 620927 w 620927"/>
              <a:gd name="connsiteY3-1310" fmla="*/ 2638064 h 2846091"/>
              <a:gd name="connsiteX4-1311" fmla="*/ 308626 w 620927"/>
              <a:gd name="connsiteY4-1312" fmla="*/ 2846091 h 2846091"/>
              <a:gd name="connsiteX5-1313" fmla="*/ 8021 w 620927"/>
              <a:gd name="connsiteY5-1314" fmla="*/ 2617491 h 2846091"/>
              <a:gd name="connsiteX6-1315" fmla="*/ 8021 w 620927"/>
              <a:gd name="connsiteY6-1316" fmla="*/ 147869 h 2846091"/>
              <a:gd name="connsiteX7-1317" fmla="*/ 4011 w 620927"/>
              <a:gd name="connsiteY7-1318" fmla="*/ 143858 h 2846091"/>
              <a:gd name="connsiteX8-1319" fmla="*/ 308626 w 620927"/>
              <a:gd name="connsiteY8-1320" fmla="*/ 308290 h 2846091"/>
              <a:gd name="connsiteX9-1321" fmla="*/ 548738 w 620927"/>
              <a:gd name="connsiteY9-1322" fmla="*/ 288758 h 2846091"/>
              <a:gd name="connsiteX10-1323" fmla="*/ 308626 w 620927"/>
              <a:gd name="connsiteY10-1324" fmla="*/ 308290 h 2846091"/>
              <a:gd name="connsiteX11-1325" fmla="*/ 308626 w 620927"/>
              <a:gd name="connsiteY11-1326" fmla="*/ 2846091 h 2846091"/>
              <a:gd name="connsiteX0-1327" fmla="*/ 4010 w 620927"/>
              <a:gd name="connsiteY0-1328" fmla="*/ 147869 h 2846091"/>
              <a:gd name="connsiteX1-1329" fmla="*/ 308626 w 620927"/>
              <a:gd name="connsiteY1-1330" fmla="*/ 308290 h 2846091"/>
              <a:gd name="connsiteX2-1331" fmla="*/ 308626 w 620927"/>
              <a:gd name="connsiteY2-1332" fmla="*/ 2846091 h 2846091"/>
              <a:gd name="connsiteX3-1333" fmla="*/ 8021 w 620927"/>
              <a:gd name="connsiteY3-1334" fmla="*/ 2617491 h 2846091"/>
              <a:gd name="connsiteX4-1335" fmla="*/ 4010 w 620927"/>
              <a:gd name="connsiteY4-1336" fmla="*/ 147869 h 2846091"/>
              <a:gd name="connsiteX0-1337" fmla="*/ 308626 w 620927"/>
              <a:gd name="connsiteY0-1338" fmla="*/ 308290 h 2846091"/>
              <a:gd name="connsiteX1-1339" fmla="*/ 616916 w 620927"/>
              <a:gd name="connsiteY1-1340" fmla="*/ 0 h 2846091"/>
              <a:gd name="connsiteX2-1341" fmla="*/ 620927 w 620927"/>
              <a:gd name="connsiteY2-1342" fmla="*/ 2638064 h 2846091"/>
              <a:gd name="connsiteX3-1343" fmla="*/ 308626 w 620927"/>
              <a:gd name="connsiteY3-1344" fmla="*/ 2846091 h 2846091"/>
              <a:gd name="connsiteX4-1345" fmla="*/ 308626 w 620927"/>
              <a:gd name="connsiteY4-1346" fmla="*/ 308290 h 2846091"/>
              <a:gd name="connsiteX0-1347" fmla="*/ 0 w 620927"/>
              <a:gd name="connsiteY0-1348" fmla="*/ 147869 h 2846091"/>
              <a:gd name="connsiteX1-1349" fmla="*/ 292247 w 620927"/>
              <a:gd name="connsiteY1-1350" fmla="*/ 28074 h 2846091"/>
              <a:gd name="connsiteX2-1351" fmla="*/ 616916 w 620927"/>
              <a:gd name="connsiteY2-1352" fmla="*/ 0 h 2846091"/>
              <a:gd name="connsiteX3-1353" fmla="*/ 308626 w 620927"/>
              <a:gd name="connsiteY3-1354" fmla="*/ 308290 h 2846091"/>
              <a:gd name="connsiteX4-1355" fmla="*/ 0 w 620927"/>
              <a:gd name="connsiteY4-1356" fmla="*/ 147869 h 2846091"/>
              <a:gd name="connsiteX0-1357" fmla="*/ 8021 w 620927"/>
              <a:gd name="connsiteY0-1358" fmla="*/ 147869 h 2846091"/>
              <a:gd name="connsiteX1-1359" fmla="*/ 288236 w 620927"/>
              <a:gd name="connsiteY1-1360" fmla="*/ 28074 h 2846091"/>
              <a:gd name="connsiteX2-1361" fmla="*/ 600874 w 620927"/>
              <a:gd name="connsiteY2-1362" fmla="*/ 433137 h 2846091"/>
              <a:gd name="connsiteX3-1363" fmla="*/ 620927 w 620927"/>
              <a:gd name="connsiteY3-1364" fmla="*/ 2638064 h 2846091"/>
              <a:gd name="connsiteX4-1365" fmla="*/ 308626 w 620927"/>
              <a:gd name="connsiteY4-1366" fmla="*/ 2846091 h 2846091"/>
              <a:gd name="connsiteX5-1367" fmla="*/ 8021 w 620927"/>
              <a:gd name="connsiteY5-1368" fmla="*/ 2617491 h 2846091"/>
              <a:gd name="connsiteX6-1369" fmla="*/ 8021 w 620927"/>
              <a:gd name="connsiteY6-1370" fmla="*/ 147869 h 2846091"/>
              <a:gd name="connsiteX7-1371" fmla="*/ 4011 w 620927"/>
              <a:gd name="connsiteY7-1372" fmla="*/ 143858 h 2846091"/>
              <a:gd name="connsiteX8-1373" fmla="*/ 308626 w 620927"/>
              <a:gd name="connsiteY8-1374" fmla="*/ 308290 h 2846091"/>
              <a:gd name="connsiteX9-1375" fmla="*/ 548738 w 620927"/>
              <a:gd name="connsiteY9-1376" fmla="*/ 288758 h 2846091"/>
              <a:gd name="connsiteX10-1377" fmla="*/ 308626 w 620927"/>
              <a:gd name="connsiteY10-1378" fmla="*/ 308290 h 2846091"/>
              <a:gd name="connsiteX11-1379" fmla="*/ 308626 w 620927"/>
              <a:gd name="connsiteY11-1380" fmla="*/ 2846091 h 2846091"/>
              <a:gd name="connsiteX0-1381" fmla="*/ 4010 w 677074"/>
              <a:gd name="connsiteY0-1382" fmla="*/ 147869 h 2846091"/>
              <a:gd name="connsiteX1-1383" fmla="*/ 308626 w 677074"/>
              <a:gd name="connsiteY1-1384" fmla="*/ 308290 h 2846091"/>
              <a:gd name="connsiteX2-1385" fmla="*/ 308626 w 677074"/>
              <a:gd name="connsiteY2-1386" fmla="*/ 2846091 h 2846091"/>
              <a:gd name="connsiteX3-1387" fmla="*/ 8021 w 677074"/>
              <a:gd name="connsiteY3-1388" fmla="*/ 2617491 h 2846091"/>
              <a:gd name="connsiteX4-1389" fmla="*/ 4010 w 677074"/>
              <a:gd name="connsiteY4-1390" fmla="*/ 147869 h 2846091"/>
              <a:gd name="connsiteX0-1391" fmla="*/ 308626 w 677074"/>
              <a:gd name="connsiteY0-1392" fmla="*/ 308290 h 2846091"/>
              <a:gd name="connsiteX1-1393" fmla="*/ 616916 w 677074"/>
              <a:gd name="connsiteY1-1394" fmla="*/ 0 h 2846091"/>
              <a:gd name="connsiteX2-1395" fmla="*/ 620927 w 677074"/>
              <a:gd name="connsiteY2-1396" fmla="*/ 2638064 h 2846091"/>
              <a:gd name="connsiteX3-1397" fmla="*/ 308626 w 677074"/>
              <a:gd name="connsiteY3-1398" fmla="*/ 2846091 h 2846091"/>
              <a:gd name="connsiteX4-1399" fmla="*/ 308626 w 677074"/>
              <a:gd name="connsiteY4-1400" fmla="*/ 308290 h 2846091"/>
              <a:gd name="connsiteX0-1401" fmla="*/ 0 w 677074"/>
              <a:gd name="connsiteY0-1402" fmla="*/ 147869 h 2846091"/>
              <a:gd name="connsiteX1-1403" fmla="*/ 292247 w 677074"/>
              <a:gd name="connsiteY1-1404" fmla="*/ 28074 h 2846091"/>
              <a:gd name="connsiteX2-1405" fmla="*/ 677074 w 677074"/>
              <a:gd name="connsiteY2-1406" fmla="*/ 312821 h 2846091"/>
              <a:gd name="connsiteX3-1407" fmla="*/ 308626 w 677074"/>
              <a:gd name="connsiteY3-1408" fmla="*/ 308290 h 2846091"/>
              <a:gd name="connsiteX4-1409" fmla="*/ 0 w 677074"/>
              <a:gd name="connsiteY4-1410" fmla="*/ 147869 h 2846091"/>
              <a:gd name="connsiteX0-1411" fmla="*/ 8021 w 677074"/>
              <a:gd name="connsiteY0-1412" fmla="*/ 147869 h 2846091"/>
              <a:gd name="connsiteX1-1413" fmla="*/ 288236 w 677074"/>
              <a:gd name="connsiteY1-1414" fmla="*/ 28074 h 2846091"/>
              <a:gd name="connsiteX2-1415" fmla="*/ 600874 w 677074"/>
              <a:gd name="connsiteY2-1416" fmla="*/ 433137 h 2846091"/>
              <a:gd name="connsiteX3-1417" fmla="*/ 620927 w 677074"/>
              <a:gd name="connsiteY3-1418" fmla="*/ 2638064 h 2846091"/>
              <a:gd name="connsiteX4-1419" fmla="*/ 308626 w 677074"/>
              <a:gd name="connsiteY4-1420" fmla="*/ 2846091 h 2846091"/>
              <a:gd name="connsiteX5-1421" fmla="*/ 8021 w 677074"/>
              <a:gd name="connsiteY5-1422" fmla="*/ 2617491 h 2846091"/>
              <a:gd name="connsiteX6-1423" fmla="*/ 8021 w 677074"/>
              <a:gd name="connsiteY6-1424" fmla="*/ 147869 h 2846091"/>
              <a:gd name="connsiteX7-1425" fmla="*/ 4011 w 677074"/>
              <a:gd name="connsiteY7-1426" fmla="*/ 143858 h 2846091"/>
              <a:gd name="connsiteX8-1427" fmla="*/ 308626 w 677074"/>
              <a:gd name="connsiteY8-1428" fmla="*/ 308290 h 2846091"/>
              <a:gd name="connsiteX9-1429" fmla="*/ 548738 w 677074"/>
              <a:gd name="connsiteY9-1430" fmla="*/ 288758 h 2846091"/>
              <a:gd name="connsiteX10-1431" fmla="*/ 308626 w 677074"/>
              <a:gd name="connsiteY10-1432" fmla="*/ 308290 h 2846091"/>
              <a:gd name="connsiteX11-1433" fmla="*/ 308626 w 677074"/>
              <a:gd name="connsiteY11-1434" fmla="*/ 2846091 h 2846091"/>
              <a:gd name="connsiteX0-1435" fmla="*/ 4010 w 677074"/>
              <a:gd name="connsiteY0-1436" fmla="*/ 119795 h 2818017"/>
              <a:gd name="connsiteX1-1437" fmla="*/ 308626 w 677074"/>
              <a:gd name="connsiteY1-1438" fmla="*/ 280216 h 2818017"/>
              <a:gd name="connsiteX2-1439" fmla="*/ 308626 w 677074"/>
              <a:gd name="connsiteY2-1440" fmla="*/ 2818017 h 2818017"/>
              <a:gd name="connsiteX3-1441" fmla="*/ 8021 w 677074"/>
              <a:gd name="connsiteY3-1442" fmla="*/ 2589417 h 2818017"/>
              <a:gd name="connsiteX4-1443" fmla="*/ 4010 w 677074"/>
              <a:gd name="connsiteY4-1444" fmla="*/ 119795 h 2818017"/>
              <a:gd name="connsiteX0-1445" fmla="*/ 308626 w 677074"/>
              <a:gd name="connsiteY0-1446" fmla="*/ 280216 h 2818017"/>
              <a:gd name="connsiteX1-1447" fmla="*/ 669053 w 677074"/>
              <a:gd name="connsiteY1-1448" fmla="*/ 148389 h 2818017"/>
              <a:gd name="connsiteX2-1449" fmla="*/ 620927 w 677074"/>
              <a:gd name="connsiteY2-1450" fmla="*/ 2609990 h 2818017"/>
              <a:gd name="connsiteX3-1451" fmla="*/ 308626 w 677074"/>
              <a:gd name="connsiteY3-1452" fmla="*/ 2818017 h 2818017"/>
              <a:gd name="connsiteX4-1453" fmla="*/ 308626 w 677074"/>
              <a:gd name="connsiteY4-1454" fmla="*/ 280216 h 2818017"/>
              <a:gd name="connsiteX0-1455" fmla="*/ 0 w 677074"/>
              <a:gd name="connsiteY0-1456" fmla="*/ 119795 h 2818017"/>
              <a:gd name="connsiteX1-1457" fmla="*/ 292247 w 677074"/>
              <a:gd name="connsiteY1-1458" fmla="*/ 0 h 2818017"/>
              <a:gd name="connsiteX2-1459" fmla="*/ 677074 w 677074"/>
              <a:gd name="connsiteY2-1460" fmla="*/ 284747 h 2818017"/>
              <a:gd name="connsiteX3-1461" fmla="*/ 308626 w 677074"/>
              <a:gd name="connsiteY3-1462" fmla="*/ 280216 h 2818017"/>
              <a:gd name="connsiteX4-1463" fmla="*/ 0 w 677074"/>
              <a:gd name="connsiteY4-1464" fmla="*/ 119795 h 2818017"/>
              <a:gd name="connsiteX0-1465" fmla="*/ 8021 w 677074"/>
              <a:gd name="connsiteY0-1466" fmla="*/ 119795 h 2818017"/>
              <a:gd name="connsiteX1-1467" fmla="*/ 288236 w 677074"/>
              <a:gd name="connsiteY1-1468" fmla="*/ 0 h 2818017"/>
              <a:gd name="connsiteX2-1469" fmla="*/ 600874 w 677074"/>
              <a:gd name="connsiteY2-1470" fmla="*/ 405063 h 2818017"/>
              <a:gd name="connsiteX3-1471" fmla="*/ 620927 w 677074"/>
              <a:gd name="connsiteY3-1472" fmla="*/ 2609990 h 2818017"/>
              <a:gd name="connsiteX4-1473" fmla="*/ 308626 w 677074"/>
              <a:gd name="connsiteY4-1474" fmla="*/ 2818017 h 2818017"/>
              <a:gd name="connsiteX5-1475" fmla="*/ 8021 w 677074"/>
              <a:gd name="connsiteY5-1476" fmla="*/ 2589417 h 2818017"/>
              <a:gd name="connsiteX6-1477" fmla="*/ 8021 w 677074"/>
              <a:gd name="connsiteY6-1478" fmla="*/ 119795 h 2818017"/>
              <a:gd name="connsiteX7-1479" fmla="*/ 4011 w 677074"/>
              <a:gd name="connsiteY7-1480" fmla="*/ 115784 h 2818017"/>
              <a:gd name="connsiteX8-1481" fmla="*/ 308626 w 677074"/>
              <a:gd name="connsiteY8-1482" fmla="*/ 280216 h 2818017"/>
              <a:gd name="connsiteX9-1483" fmla="*/ 548738 w 677074"/>
              <a:gd name="connsiteY9-1484" fmla="*/ 260684 h 2818017"/>
              <a:gd name="connsiteX10-1485" fmla="*/ 308626 w 677074"/>
              <a:gd name="connsiteY10-1486" fmla="*/ 280216 h 2818017"/>
              <a:gd name="connsiteX11-1487" fmla="*/ 308626 w 677074"/>
              <a:gd name="connsiteY11-1488" fmla="*/ 2818017 h 2818017"/>
              <a:gd name="connsiteX0-1489" fmla="*/ 4010 w 677074"/>
              <a:gd name="connsiteY0-1490" fmla="*/ 119795 h 2818017"/>
              <a:gd name="connsiteX1-1491" fmla="*/ 308626 w 677074"/>
              <a:gd name="connsiteY1-1492" fmla="*/ 280216 h 2818017"/>
              <a:gd name="connsiteX2-1493" fmla="*/ 308626 w 677074"/>
              <a:gd name="connsiteY2-1494" fmla="*/ 2818017 h 2818017"/>
              <a:gd name="connsiteX3-1495" fmla="*/ 8021 w 677074"/>
              <a:gd name="connsiteY3-1496" fmla="*/ 2589417 h 2818017"/>
              <a:gd name="connsiteX4-1497" fmla="*/ 4010 w 677074"/>
              <a:gd name="connsiteY4-1498" fmla="*/ 119795 h 2818017"/>
              <a:gd name="connsiteX0-1499" fmla="*/ 308626 w 677074"/>
              <a:gd name="connsiteY0-1500" fmla="*/ 280216 h 2818017"/>
              <a:gd name="connsiteX1-1501" fmla="*/ 612905 w 677074"/>
              <a:gd name="connsiteY1-1502" fmla="*/ 120315 h 2818017"/>
              <a:gd name="connsiteX2-1503" fmla="*/ 620927 w 677074"/>
              <a:gd name="connsiteY2-1504" fmla="*/ 2609990 h 2818017"/>
              <a:gd name="connsiteX3-1505" fmla="*/ 308626 w 677074"/>
              <a:gd name="connsiteY3-1506" fmla="*/ 2818017 h 2818017"/>
              <a:gd name="connsiteX4-1507" fmla="*/ 308626 w 677074"/>
              <a:gd name="connsiteY4-1508" fmla="*/ 280216 h 2818017"/>
              <a:gd name="connsiteX0-1509" fmla="*/ 0 w 677074"/>
              <a:gd name="connsiteY0-1510" fmla="*/ 119795 h 2818017"/>
              <a:gd name="connsiteX1-1511" fmla="*/ 292247 w 677074"/>
              <a:gd name="connsiteY1-1512" fmla="*/ 0 h 2818017"/>
              <a:gd name="connsiteX2-1513" fmla="*/ 677074 w 677074"/>
              <a:gd name="connsiteY2-1514" fmla="*/ 284747 h 2818017"/>
              <a:gd name="connsiteX3-1515" fmla="*/ 308626 w 677074"/>
              <a:gd name="connsiteY3-1516" fmla="*/ 280216 h 2818017"/>
              <a:gd name="connsiteX4-1517" fmla="*/ 0 w 677074"/>
              <a:gd name="connsiteY4-1518" fmla="*/ 119795 h 2818017"/>
              <a:gd name="connsiteX0-1519" fmla="*/ 8021 w 677074"/>
              <a:gd name="connsiteY0-1520" fmla="*/ 119795 h 2818017"/>
              <a:gd name="connsiteX1-1521" fmla="*/ 288236 w 677074"/>
              <a:gd name="connsiteY1-1522" fmla="*/ 0 h 2818017"/>
              <a:gd name="connsiteX2-1523" fmla="*/ 600874 w 677074"/>
              <a:gd name="connsiteY2-1524" fmla="*/ 405063 h 2818017"/>
              <a:gd name="connsiteX3-1525" fmla="*/ 620927 w 677074"/>
              <a:gd name="connsiteY3-1526" fmla="*/ 2609990 h 2818017"/>
              <a:gd name="connsiteX4-1527" fmla="*/ 308626 w 677074"/>
              <a:gd name="connsiteY4-1528" fmla="*/ 2818017 h 2818017"/>
              <a:gd name="connsiteX5-1529" fmla="*/ 8021 w 677074"/>
              <a:gd name="connsiteY5-1530" fmla="*/ 2589417 h 2818017"/>
              <a:gd name="connsiteX6-1531" fmla="*/ 8021 w 677074"/>
              <a:gd name="connsiteY6-1532" fmla="*/ 119795 h 2818017"/>
              <a:gd name="connsiteX7-1533" fmla="*/ 4011 w 677074"/>
              <a:gd name="connsiteY7-1534" fmla="*/ 115784 h 2818017"/>
              <a:gd name="connsiteX8-1535" fmla="*/ 308626 w 677074"/>
              <a:gd name="connsiteY8-1536" fmla="*/ 280216 h 2818017"/>
              <a:gd name="connsiteX9-1537" fmla="*/ 548738 w 677074"/>
              <a:gd name="connsiteY9-1538" fmla="*/ 260684 h 2818017"/>
              <a:gd name="connsiteX10-1539" fmla="*/ 308626 w 677074"/>
              <a:gd name="connsiteY10-1540" fmla="*/ 280216 h 2818017"/>
              <a:gd name="connsiteX11-1541" fmla="*/ 308626 w 677074"/>
              <a:gd name="connsiteY11-1542" fmla="*/ 2818017 h 2818017"/>
              <a:gd name="connsiteX0-1543" fmla="*/ 4010 w 677074"/>
              <a:gd name="connsiteY0-1544" fmla="*/ 119795 h 2818017"/>
              <a:gd name="connsiteX1-1545" fmla="*/ 308626 w 677074"/>
              <a:gd name="connsiteY1-1546" fmla="*/ 280216 h 2818017"/>
              <a:gd name="connsiteX2-1547" fmla="*/ 308626 w 677074"/>
              <a:gd name="connsiteY2-1548" fmla="*/ 2818017 h 2818017"/>
              <a:gd name="connsiteX3-1549" fmla="*/ 8021 w 677074"/>
              <a:gd name="connsiteY3-1550" fmla="*/ 2589417 h 2818017"/>
              <a:gd name="connsiteX4-1551" fmla="*/ 4010 w 677074"/>
              <a:gd name="connsiteY4-1552" fmla="*/ 119795 h 2818017"/>
              <a:gd name="connsiteX0-1553" fmla="*/ 308626 w 677074"/>
              <a:gd name="connsiteY0-1554" fmla="*/ 280216 h 2818017"/>
              <a:gd name="connsiteX1-1555" fmla="*/ 620926 w 677074"/>
              <a:gd name="connsiteY1-1556" fmla="*/ 120315 h 2818017"/>
              <a:gd name="connsiteX2-1557" fmla="*/ 620927 w 677074"/>
              <a:gd name="connsiteY2-1558" fmla="*/ 2609990 h 2818017"/>
              <a:gd name="connsiteX3-1559" fmla="*/ 308626 w 677074"/>
              <a:gd name="connsiteY3-1560" fmla="*/ 2818017 h 2818017"/>
              <a:gd name="connsiteX4-1561" fmla="*/ 308626 w 677074"/>
              <a:gd name="connsiteY4-1562" fmla="*/ 280216 h 2818017"/>
              <a:gd name="connsiteX0-1563" fmla="*/ 0 w 677074"/>
              <a:gd name="connsiteY0-1564" fmla="*/ 119795 h 2818017"/>
              <a:gd name="connsiteX1-1565" fmla="*/ 292247 w 677074"/>
              <a:gd name="connsiteY1-1566" fmla="*/ 0 h 2818017"/>
              <a:gd name="connsiteX2-1567" fmla="*/ 677074 w 677074"/>
              <a:gd name="connsiteY2-1568" fmla="*/ 284747 h 2818017"/>
              <a:gd name="connsiteX3-1569" fmla="*/ 308626 w 677074"/>
              <a:gd name="connsiteY3-1570" fmla="*/ 280216 h 2818017"/>
              <a:gd name="connsiteX4-1571" fmla="*/ 0 w 677074"/>
              <a:gd name="connsiteY4-1572" fmla="*/ 119795 h 2818017"/>
              <a:gd name="connsiteX0-1573" fmla="*/ 8021 w 677074"/>
              <a:gd name="connsiteY0-1574" fmla="*/ 119795 h 2818017"/>
              <a:gd name="connsiteX1-1575" fmla="*/ 288236 w 677074"/>
              <a:gd name="connsiteY1-1576" fmla="*/ 0 h 2818017"/>
              <a:gd name="connsiteX2-1577" fmla="*/ 600874 w 677074"/>
              <a:gd name="connsiteY2-1578" fmla="*/ 405063 h 2818017"/>
              <a:gd name="connsiteX3-1579" fmla="*/ 620927 w 677074"/>
              <a:gd name="connsiteY3-1580" fmla="*/ 2609990 h 2818017"/>
              <a:gd name="connsiteX4-1581" fmla="*/ 308626 w 677074"/>
              <a:gd name="connsiteY4-1582" fmla="*/ 2818017 h 2818017"/>
              <a:gd name="connsiteX5-1583" fmla="*/ 8021 w 677074"/>
              <a:gd name="connsiteY5-1584" fmla="*/ 2589417 h 2818017"/>
              <a:gd name="connsiteX6-1585" fmla="*/ 8021 w 677074"/>
              <a:gd name="connsiteY6-1586" fmla="*/ 119795 h 2818017"/>
              <a:gd name="connsiteX7-1587" fmla="*/ 4011 w 677074"/>
              <a:gd name="connsiteY7-1588" fmla="*/ 115784 h 2818017"/>
              <a:gd name="connsiteX8-1589" fmla="*/ 308626 w 677074"/>
              <a:gd name="connsiteY8-1590" fmla="*/ 280216 h 2818017"/>
              <a:gd name="connsiteX9-1591" fmla="*/ 548738 w 677074"/>
              <a:gd name="connsiteY9-1592" fmla="*/ 260684 h 2818017"/>
              <a:gd name="connsiteX10-1593" fmla="*/ 308626 w 677074"/>
              <a:gd name="connsiteY10-1594" fmla="*/ 280216 h 2818017"/>
              <a:gd name="connsiteX11-1595" fmla="*/ 308626 w 677074"/>
              <a:gd name="connsiteY11-1596" fmla="*/ 2818017 h 2818017"/>
              <a:gd name="connsiteX0-1597" fmla="*/ 4010 w 624938"/>
              <a:gd name="connsiteY0-1598" fmla="*/ 119795 h 2818017"/>
              <a:gd name="connsiteX1-1599" fmla="*/ 308626 w 624938"/>
              <a:gd name="connsiteY1-1600" fmla="*/ 280216 h 2818017"/>
              <a:gd name="connsiteX2-1601" fmla="*/ 308626 w 624938"/>
              <a:gd name="connsiteY2-1602" fmla="*/ 2818017 h 2818017"/>
              <a:gd name="connsiteX3-1603" fmla="*/ 8021 w 624938"/>
              <a:gd name="connsiteY3-1604" fmla="*/ 2589417 h 2818017"/>
              <a:gd name="connsiteX4-1605" fmla="*/ 4010 w 624938"/>
              <a:gd name="connsiteY4-1606" fmla="*/ 119795 h 2818017"/>
              <a:gd name="connsiteX0-1607" fmla="*/ 308626 w 624938"/>
              <a:gd name="connsiteY0-1608" fmla="*/ 280216 h 2818017"/>
              <a:gd name="connsiteX1-1609" fmla="*/ 620926 w 624938"/>
              <a:gd name="connsiteY1-1610" fmla="*/ 120315 h 2818017"/>
              <a:gd name="connsiteX2-1611" fmla="*/ 620927 w 624938"/>
              <a:gd name="connsiteY2-1612" fmla="*/ 2609990 h 2818017"/>
              <a:gd name="connsiteX3-1613" fmla="*/ 308626 w 624938"/>
              <a:gd name="connsiteY3-1614" fmla="*/ 2818017 h 2818017"/>
              <a:gd name="connsiteX4-1615" fmla="*/ 308626 w 624938"/>
              <a:gd name="connsiteY4-1616" fmla="*/ 280216 h 2818017"/>
              <a:gd name="connsiteX0-1617" fmla="*/ 0 w 624938"/>
              <a:gd name="connsiteY0-1618" fmla="*/ 119795 h 2818017"/>
              <a:gd name="connsiteX1-1619" fmla="*/ 292247 w 624938"/>
              <a:gd name="connsiteY1-1620" fmla="*/ 0 h 2818017"/>
              <a:gd name="connsiteX2-1621" fmla="*/ 624938 w 624938"/>
              <a:gd name="connsiteY2-1622" fmla="*/ 120315 h 2818017"/>
              <a:gd name="connsiteX3-1623" fmla="*/ 308626 w 624938"/>
              <a:gd name="connsiteY3-1624" fmla="*/ 280216 h 2818017"/>
              <a:gd name="connsiteX4-1625" fmla="*/ 0 w 624938"/>
              <a:gd name="connsiteY4-1626" fmla="*/ 119795 h 2818017"/>
              <a:gd name="connsiteX0-1627" fmla="*/ 8021 w 624938"/>
              <a:gd name="connsiteY0-1628" fmla="*/ 119795 h 2818017"/>
              <a:gd name="connsiteX1-1629" fmla="*/ 288236 w 624938"/>
              <a:gd name="connsiteY1-1630" fmla="*/ 0 h 2818017"/>
              <a:gd name="connsiteX2-1631" fmla="*/ 600874 w 624938"/>
              <a:gd name="connsiteY2-1632" fmla="*/ 405063 h 2818017"/>
              <a:gd name="connsiteX3-1633" fmla="*/ 620927 w 624938"/>
              <a:gd name="connsiteY3-1634" fmla="*/ 2609990 h 2818017"/>
              <a:gd name="connsiteX4-1635" fmla="*/ 308626 w 624938"/>
              <a:gd name="connsiteY4-1636" fmla="*/ 2818017 h 2818017"/>
              <a:gd name="connsiteX5-1637" fmla="*/ 8021 w 624938"/>
              <a:gd name="connsiteY5-1638" fmla="*/ 2589417 h 2818017"/>
              <a:gd name="connsiteX6-1639" fmla="*/ 8021 w 624938"/>
              <a:gd name="connsiteY6-1640" fmla="*/ 119795 h 2818017"/>
              <a:gd name="connsiteX7-1641" fmla="*/ 4011 w 624938"/>
              <a:gd name="connsiteY7-1642" fmla="*/ 115784 h 2818017"/>
              <a:gd name="connsiteX8-1643" fmla="*/ 308626 w 624938"/>
              <a:gd name="connsiteY8-1644" fmla="*/ 280216 h 2818017"/>
              <a:gd name="connsiteX9-1645" fmla="*/ 548738 w 624938"/>
              <a:gd name="connsiteY9-1646" fmla="*/ 260684 h 2818017"/>
              <a:gd name="connsiteX10-1647" fmla="*/ 308626 w 624938"/>
              <a:gd name="connsiteY10-1648" fmla="*/ 280216 h 2818017"/>
              <a:gd name="connsiteX11-1649" fmla="*/ 308626 w 624938"/>
              <a:gd name="connsiteY11-1650" fmla="*/ 2818017 h 2818017"/>
              <a:gd name="connsiteX0-1651" fmla="*/ 4010 w 624938"/>
              <a:gd name="connsiteY0-1652" fmla="*/ 119795 h 2818017"/>
              <a:gd name="connsiteX1-1653" fmla="*/ 308626 w 624938"/>
              <a:gd name="connsiteY1-1654" fmla="*/ 280216 h 2818017"/>
              <a:gd name="connsiteX2-1655" fmla="*/ 308626 w 624938"/>
              <a:gd name="connsiteY2-1656" fmla="*/ 2818017 h 2818017"/>
              <a:gd name="connsiteX3-1657" fmla="*/ 8021 w 624938"/>
              <a:gd name="connsiteY3-1658" fmla="*/ 2589417 h 2818017"/>
              <a:gd name="connsiteX4-1659" fmla="*/ 4010 w 624938"/>
              <a:gd name="connsiteY4-1660" fmla="*/ 119795 h 2818017"/>
              <a:gd name="connsiteX0-1661" fmla="*/ 308626 w 624938"/>
              <a:gd name="connsiteY0-1662" fmla="*/ 280216 h 2818017"/>
              <a:gd name="connsiteX1-1663" fmla="*/ 620926 w 624938"/>
              <a:gd name="connsiteY1-1664" fmla="*/ 120315 h 2818017"/>
              <a:gd name="connsiteX2-1665" fmla="*/ 620927 w 624938"/>
              <a:gd name="connsiteY2-1666" fmla="*/ 2609990 h 2818017"/>
              <a:gd name="connsiteX3-1667" fmla="*/ 308626 w 624938"/>
              <a:gd name="connsiteY3-1668" fmla="*/ 2818017 h 2818017"/>
              <a:gd name="connsiteX4-1669" fmla="*/ 308626 w 624938"/>
              <a:gd name="connsiteY4-1670" fmla="*/ 280216 h 2818017"/>
              <a:gd name="connsiteX0-1671" fmla="*/ 0 w 624938"/>
              <a:gd name="connsiteY0-1672" fmla="*/ 119795 h 2818017"/>
              <a:gd name="connsiteX1-1673" fmla="*/ 292247 w 624938"/>
              <a:gd name="connsiteY1-1674" fmla="*/ 0 h 2818017"/>
              <a:gd name="connsiteX2-1675" fmla="*/ 624938 w 624938"/>
              <a:gd name="connsiteY2-1676" fmla="*/ 120315 h 2818017"/>
              <a:gd name="connsiteX3-1677" fmla="*/ 308626 w 624938"/>
              <a:gd name="connsiteY3-1678" fmla="*/ 280216 h 2818017"/>
              <a:gd name="connsiteX4-1679" fmla="*/ 0 w 624938"/>
              <a:gd name="connsiteY4-1680" fmla="*/ 119795 h 2818017"/>
              <a:gd name="connsiteX0-1681" fmla="*/ 8021 w 624938"/>
              <a:gd name="connsiteY0-1682" fmla="*/ 119795 h 2818017"/>
              <a:gd name="connsiteX1-1683" fmla="*/ 288236 w 624938"/>
              <a:gd name="connsiteY1-1684" fmla="*/ 0 h 2818017"/>
              <a:gd name="connsiteX2-1685" fmla="*/ 600874 w 624938"/>
              <a:gd name="connsiteY2-1686" fmla="*/ 405063 h 2818017"/>
              <a:gd name="connsiteX3-1687" fmla="*/ 620927 w 624938"/>
              <a:gd name="connsiteY3-1688" fmla="*/ 2609990 h 2818017"/>
              <a:gd name="connsiteX4-1689" fmla="*/ 308626 w 624938"/>
              <a:gd name="connsiteY4-1690" fmla="*/ 2818017 h 2818017"/>
              <a:gd name="connsiteX5-1691" fmla="*/ 8021 w 624938"/>
              <a:gd name="connsiteY5-1692" fmla="*/ 2589417 h 2818017"/>
              <a:gd name="connsiteX6-1693" fmla="*/ 8021 w 624938"/>
              <a:gd name="connsiteY6-1694" fmla="*/ 119795 h 2818017"/>
              <a:gd name="connsiteX7-1695" fmla="*/ 4011 w 624938"/>
              <a:gd name="connsiteY7-1696" fmla="*/ 115784 h 2818017"/>
              <a:gd name="connsiteX8-1697" fmla="*/ 308626 w 624938"/>
              <a:gd name="connsiteY8-1698" fmla="*/ 280216 h 2818017"/>
              <a:gd name="connsiteX9-1699" fmla="*/ 624938 w 624938"/>
              <a:gd name="connsiteY9-1700" fmla="*/ 120315 h 2818017"/>
              <a:gd name="connsiteX10-1701" fmla="*/ 308626 w 624938"/>
              <a:gd name="connsiteY10-1702" fmla="*/ 280216 h 2818017"/>
              <a:gd name="connsiteX11-1703" fmla="*/ 308626 w 624938"/>
              <a:gd name="connsiteY11-1704" fmla="*/ 2818017 h 2818017"/>
              <a:gd name="connsiteX0-1705" fmla="*/ 4010 w 624938"/>
              <a:gd name="connsiteY0-1706" fmla="*/ 119795 h 2818017"/>
              <a:gd name="connsiteX1-1707" fmla="*/ 308626 w 624938"/>
              <a:gd name="connsiteY1-1708" fmla="*/ 280216 h 2818017"/>
              <a:gd name="connsiteX2-1709" fmla="*/ 308626 w 624938"/>
              <a:gd name="connsiteY2-1710" fmla="*/ 2818017 h 2818017"/>
              <a:gd name="connsiteX3-1711" fmla="*/ 8021 w 624938"/>
              <a:gd name="connsiteY3-1712" fmla="*/ 2589417 h 2818017"/>
              <a:gd name="connsiteX4-1713" fmla="*/ 4010 w 624938"/>
              <a:gd name="connsiteY4-1714" fmla="*/ 119795 h 2818017"/>
              <a:gd name="connsiteX0-1715" fmla="*/ 308626 w 624938"/>
              <a:gd name="connsiteY0-1716" fmla="*/ 280216 h 2818017"/>
              <a:gd name="connsiteX1-1717" fmla="*/ 620926 w 624938"/>
              <a:gd name="connsiteY1-1718" fmla="*/ 120315 h 2818017"/>
              <a:gd name="connsiteX2-1719" fmla="*/ 620927 w 624938"/>
              <a:gd name="connsiteY2-1720" fmla="*/ 2609990 h 2818017"/>
              <a:gd name="connsiteX3-1721" fmla="*/ 308626 w 624938"/>
              <a:gd name="connsiteY3-1722" fmla="*/ 2818017 h 2818017"/>
              <a:gd name="connsiteX4-1723" fmla="*/ 308626 w 624938"/>
              <a:gd name="connsiteY4-1724" fmla="*/ 280216 h 2818017"/>
              <a:gd name="connsiteX0-1725" fmla="*/ 0 w 624938"/>
              <a:gd name="connsiteY0-1726" fmla="*/ 119795 h 2818017"/>
              <a:gd name="connsiteX1-1727" fmla="*/ 292247 w 624938"/>
              <a:gd name="connsiteY1-1728" fmla="*/ 0 h 2818017"/>
              <a:gd name="connsiteX2-1729" fmla="*/ 624938 w 624938"/>
              <a:gd name="connsiteY2-1730" fmla="*/ 120315 h 2818017"/>
              <a:gd name="connsiteX3-1731" fmla="*/ 308626 w 624938"/>
              <a:gd name="connsiteY3-1732" fmla="*/ 280216 h 2818017"/>
              <a:gd name="connsiteX4-1733" fmla="*/ 0 w 624938"/>
              <a:gd name="connsiteY4-1734" fmla="*/ 119795 h 2818017"/>
              <a:gd name="connsiteX0-1735" fmla="*/ 8021 w 624938"/>
              <a:gd name="connsiteY0-1736" fmla="*/ 119795 h 2818017"/>
              <a:gd name="connsiteX1-1737" fmla="*/ 288236 w 624938"/>
              <a:gd name="connsiteY1-1738" fmla="*/ 0 h 2818017"/>
              <a:gd name="connsiteX2-1739" fmla="*/ 620927 w 624938"/>
              <a:gd name="connsiteY2-1740" fmla="*/ 116305 h 2818017"/>
              <a:gd name="connsiteX3-1741" fmla="*/ 620927 w 624938"/>
              <a:gd name="connsiteY3-1742" fmla="*/ 2609990 h 2818017"/>
              <a:gd name="connsiteX4-1743" fmla="*/ 308626 w 624938"/>
              <a:gd name="connsiteY4-1744" fmla="*/ 2818017 h 2818017"/>
              <a:gd name="connsiteX5-1745" fmla="*/ 8021 w 624938"/>
              <a:gd name="connsiteY5-1746" fmla="*/ 2589417 h 2818017"/>
              <a:gd name="connsiteX6-1747" fmla="*/ 8021 w 624938"/>
              <a:gd name="connsiteY6-1748" fmla="*/ 119795 h 2818017"/>
              <a:gd name="connsiteX7-1749" fmla="*/ 4011 w 624938"/>
              <a:gd name="connsiteY7-1750" fmla="*/ 115784 h 2818017"/>
              <a:gd name="connsiteX8-1751" fmla="*/ 308626 w 624938"/>
              <a:gd name="connsiteY8-1752" fmla="*/ 280216 h 2818017"/>
              <a:gd name="connsiteX9-1753" fmla="*/ 624938 w 624938"/>
              <a:gd name="connsiteY9-1754" fmla="*/ 120315 h 2818017"/>
              <a:gd name="connsiteX10-1755" fmla="*/ 308626 w 624938"/>
              <a:gd name="connsiteY10-1756" fmla="*/ 280216 h 2818017"/>
              <a:gd name="connsiteX11-1757" fmla="*/ 308626 w 624938"/>
              <a:gd name="connsiteY11-1758" fmla="*/ 2818017 h 2818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73" y="connsiteY6-74"/>
              </a:cxn>
              <a:cxn ang="0">
                <a:pos x="connsiteX7-75" y="connsiteY7-76"/>
              </a:cxn>
              <a:cxn ang="0">
                <a:pos x="connsiteX8-77" y="connsiteY8-78"/>
              </a:cxn>
              <a:cxn ang="0">
                <a:pos x="connsiteX9-79" y="connsiteY9-80"/>
              </a:cxn>
              <a:cxn ang="0">
                <a:pos x="connsiteX10-81" y="connsiteY10-82"/>
              </a:cxn>
              <a:cxn ang="0">
                <a:pos x="connsiteX11-83" y="connsiteY11-84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立方体 15"/>
          <p:cNvSpPr/>
          <p:nvPr/>
        </p:nvSpPr>
        <p:spPr>
          <a:xfrm>
            <a:off x="5620189" y="3376246"/>
            <a:ext cx="624938" cy="2631496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-1" fmla="*/ 300605 w 608895"/>
              <a:gd name="connsiteY0-2" fmla="*/ 308290 h 2846091"/>
              <a:gd name="connsiteX1-3" fmla="*/ 608895 w 608895"/>
              <a:gd name="connsiteY1-4" fmla="*/ 0 h 2846091"/>
              <a:gd name="connsiteX2-5" fmla="*/ 608895 w 608895"/>
              <a:gd name="connsiteY2-6" fmla="*/ 2537801 h 2846091"/>
              <a:gd name="connsiteX3-7" fmla="*/ 300605 w 608895"/>
              <a:gd name="connsiteY3-8" fmla="*/ 2846091 h 2846091"/>
              <a:gd name="connsiteX4-9" fmla="*/ 300605 w 608895"/>
              <a:gd name="connsiteY4-10" fmla="*/ 308290 h 2846091"/>
              <a:gd name="connsiteX0-11" fmla="*/ 0 w 608895"/>
              <a:gd name="connsiteY0-12" fmla="*/ 308290 h 2846091"/>
              <a:gd name="connsiteX1-13" fmla="*/ 308290 w 608895"/>
              <a:gd name="connsiteY1-14" fmla="*/ 0 h 2846091"/>
              <a:gd name="connsiteX2-15" fmla="*/ 608895 w 608895"/>
              <a:gd name="connsiteY2-16" fmla="*/ 0 h 2846091"/>
              <a:gd name="connsiteX3-17" fmla="*/ 300605 w 608895"/>
              <a:gd name="connsiteY3-18" fmla="*/ 308290 h 2846091"/>
              <a:gd name="connsiteX4-19" fmla="*/ 0 w 608895"/>
              <a:gd name="connsiteY4-20" fmla="*/ 308290 h 2846091"/>
              <a:gd name="connsiteX0-21" fmla="*/ 0 w 608895"/>
              <a:gd name="connsiteY0-22" fmla="*/ 308290 h 2846091"/>
              <a:gd name="connsiteX1-23" fmla="*/ 308290 w 608895"/>
              <a:gd name="connsiteY1-24" fmla="*/ 0 h 2846091"/>
              <a:gd name="connsiteX2-25" fmla="*/ 608895 w 608895"/>
              <a:gd name="connsiteY2-26" fmla="*/ 0 h 2846091"/>
              <a:gd name="connsiteX3-27" fmla="*/ 608895 w 608895"/>
              <a:gd name="connsiteY3-28" fmla="*/ 2537801 h 2846091"/>
              <a:gd name="connsiteX4-29" fmla="*/ 300605 w 608895"/>
              <a:gd name="connsiteY4-30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-31" fmla="*/ 0 w 612906"/>
              <a:gd name="connsiteY0-32" fmla="*/ 308290 h 2846091"/>
              <a:gd name="connsiteX1-33" fmla="*/ 300605 w 612906"/>
              <a:gd name="connsiteY1-34" fmla="*/ 308290 h 2846091"/>
              <a:gd name="connsiteX2-35" fmla="*/ 300605 w 612906"/>
              <a:gd name="connsiteY2-36" fmla="*/ 2846091 h 2846091"/>
              <a:gd name="connsiteX3-37" fmla="*/ 0 w 612906"/>
              <a:gd name="connsiteY3-38" fmla="*/ 2846091 h 2846091"/>
              <a:gd name="connsiteX4-39" fmla="*/ 0 w 612906"/>
              <a:gd name="connsiteY4-40" fmla="*/ 308290 h 2846091"/>
              <a:gd name="connsiteX0-41" fmla="*/ 300605 w 612906"/>
              <a:gd name="connsiteY0-42" fmla="*/ 308290 h 2846091"/>
              <a:gd name="connsiteX1-43" fmla="*/ 608895 w 612906"/>
              <a:gd name="connsiteY1-44" fmla="*/ 0 h 2846091"/>
              <a:gd name="connsiteX2-45" fmla="*/ 608895 w 612906"/>
              <a:gd name="connsiteY2-46" fmla="*/ 2537801 h 2846091"/>
              <a:gd name="connsiteX3-47" fmla="*/ 300605 w 612906"/>
              <a:gd name="connsiteY3-48" fmla="*/ 2846091 h 2846091"/>
              <a:gd name="connsiteX4-49" fmla="*/ 300605 w 612906"/>
              <a:gd name="connsiteY4-50" fmla="*/ 308290 h 2846091"/>
              <a:gd name="connsiteX0-51" fmla="*/ 0 w 612906"/>
              <a:gd name="connsiteY0-52" fmla="*/ 308290 h 2846091"/>
              <a:gd name="connsiteX1-53" fmla="*/ 308290 w 612906"/>
              <a:gd name="connsiteY1-54" fmla="*/ 0 h 2846091"/>
              <a:gd name="connsiteX2-55" fmla="*/ 608895 w 612906"/>
              <a:gd name="connsiteY2-56" fmla="*/ 0 h 2846091"/>
              <a:gd name="connsiteX3-57" fmla="*/ 300605 w 612906"/>
              <a:gd name="connsiteY3-58" fmla="*/ 308290 h 2846091"/>
              <a:gd name="connsiteX4-59" fmla="*/ 0 w 612906"/>
              <a:gd name="connsiteY4-60" fmla="*/ 308290 h 2846091"/>
              <a:gd name="connsiteX0-61" fmla="*/ 0 w 612906"/>
              <a:gd name="connsiteY0-62" fmla="*/ 308290 h 2846091"/>
              <a:gd name="connsiteX1-63" fmla="*/ 308290 w 612906"/>
              <a:gd name="connsiteY1-64" fmla="*/ 0 h 2846091"/>
              <a:gd name="connsiteX2-65" fmla="*/ 608895 w 612906"/>
              <a:gd name="connsiteY2-66" fmla="*/ 0 h 2846091"/>
              <a:gd name="connsiteX3-67" fmla="*/ 612906 w 612906"/>
              <a:gd name="connsiteY3-68" fmla="*/ 2638064 h 2846091"/>
              <a:gd name="connsiteX4-69" fmla="*/ 300605 w 612906"/>
              <a:gd name="connsiteY4-70" fmla="*/ 2846091 h 2846091"/>
              <a:gd name="connsiteX5-71" fmla="*/ 0 w 612906"/>
              <a:gd name="connsiteY5-72" fmla="*/ 2846091 h 2846091"/>
              <a:gd name="connsiteX6-73" fmla="*/ 0 w 612906"/>
              <a:gd name="connsiteY6-74" fmla="*/ 308290 h 2846091"/>
              <a:gd name="connsiteX7-75" fmla="*/ 0 w 612906"/>
              <a:gd name="connsiteY7-76" fmla="*/ 308290 h 2846091"/>
              <a:gd name="connsiteX8-77" fmla="*/ 300605 w 612906"/>
              <a:gd name="connsiteY8-78" fmla="*/ 308290 h 2846091"/>
              <a:gd name="connsiteX9-79" fmla="*/ 608895 w 612906"/>
              <a:gd name="connsiteY9-80" fmla="*/ 0 h 2846091"/>
              <a:gd name="connsiteX10-81" fmla="*/ 300605 w 612906"/>
              <a:gd name="connsiteY10-82" fmla="*/ 308290 h 2846091"/>
              <a:gd name="connsiteX11-83" fmla="*/ 300605 w 612906"/>
              <a:gd name="connsiteY11-84" fmla="*/ 2846091 h 2846091"/>
              <a:gd name="connsiteX0-85" fmla="*/ 0 w 612906"/>
              <a:gd name="connsiteY0-86" fmla="*/ 308290 h 2846091"/>
              <a:gd name="connsiteX1-87" fmla="*/ 300605 w 612906"/>
              <a:gd name="connsiteY1-88" fmla="*/ 308290 h 2846091"/>
              <a:gd name="connsiteX2-89" fmla="*/ 300605 w 612906"/>
              <a:gd name="connsiteY2-90" fmla="*/ 2846091 h 2846091"/>
              <a:gd name="connsiteX3-91" fmla="*/ 0 w 612906"/>
              <a:gd name="connsiteY3-92" fmla="*/ 2846091 h 2846091"/>
              <a:gd name="connsiteX4-93" fmla="*/ 0 w 612906"/>
              <a:gd name="connsiteY4-94" fmla="*/ 308290 h 2846091"/>
              <a:gd name="connsiteX0-95" fmla="*/ 300605 w 612906"/>
              <a:gd name="connsiteY0-96" fmla="*/ 308290 h 2846091"/>
              <a:gd name="connsiteX1-97" fmla="*/ 608895 w 612906"/>
              <a:gd name="connsiteY1-98" fmla="*/ 0 h 2846091"/>
              <a:gd name="connsiteX2-99" fmla="*/ 612906 w 612906"/>
              <a:gd name="connsiteY2-100" fmla="*/ 2638064 h 2846091"/>
              <a:gd name="connsiteX3-101" fmla="*/ 300605 w 612906"/>
              <a:gd name="connsiteY3-102" fmla="*/ 2846091 h 2846091"/>
              <a:gd name="connsiteX4-103" fmla="*/ 300605 w 612906"/>
              <a:gd name="connsiteY4-104" fmla="*/ 308290 h 2846091"/>
              <a:gd name="connsiteX0-105" fmla="*/ 0 w 612906"/>
              <a:gd name="connsiteY0-106" fmla="*/ 308290 h 2846091"/>
              <a:gd name="connsiteX1-107" fmla="*/ 308290 w 612906"/>
              <a:gd name="connsiteY1-108" fmla="*/ 0 h 2846091"/>
              <a:gd name="connsiteX2-109" fmla="*/ 608895 w 612906"/>
              <a:gd name="connsiteY2-110" fmla="*/ 0 h 2846091"/>
              <a:gd name="connsiteX3-111" fmla="*/ 300605 w 612906"/>
              <a:gd name="connsiteY3-112" fmla="*/ 308290 h 2846091"/>
              <a:gd name="connsiteX4-113" fmla="*/ 0 w 612906"/>
              <a:gd name="connsiteY4-114" fmla="*/ 308290 h 2846091"/>
              <a:gd name="connsiteX0-115" fmla="*/ 0 w 612906"/>
              <a:gd name="connsiteY0-116" fmla="*/ 308290 h 2846091"/>
              <a:gd name="connsiteX1-117" fmla="*/ 308290 w 612906"/>
              <a:gd name="connsiteY1-118" fmla="*/ 0 h 2846091"/>
              <a:gd name="connsiteX2-119" fmla="*/ 608895 w 612906"/>
              <a:gd name="connsiteY2-120" fmla="*/ 0 h 2846091"/>
              <a:gd name="connsiteX3-121" fmla="*/ 612906 w 612906"/>
              <a:gd name="connsiteY3-122" fmla="*/ 2638064 h 2846091"/>
              <a:gd name="connsiteX4-123" fmla="*/ 300605 w 612906"/>
              <a:gd name="connsiteY4-124" fmla="*/ 2846091 h 2846091"/>
              <a:gd name="connsiteX5-125" fmla="*/ 0 w 612906"/>
              <a:gd name="connsiteY5-126" fmla="*/ 2846091 h 2846091"/>
              <a:gd name="connsiteX6-127" fmla="*/ 0 w 612906"/>
              <a:gd name="connsiteY6-128" fmla="*/ 308290 h 2846091"/>
              <a:gd name="connsiteX7-129" fmla="*/ 0 w 612906"/>
              <a:gd name="connsiteY7-130" fmla="*/ 308290 h 2846091"/>
              <a:gd name="connsiteX8-131" fmla="*/ 300605 w 612906"/>
              <a:gd name="connsiteY8-132" fmla="*/ 308290 h 2846091"/>
              <a:gd name="connsiteX9-133" fmla="*/ 608895 w 612906"/>
              <a:gd name="connsiteY9-134" fmla="*/ 0 h 2846091"/>
              <a:gd name="connsiteX10-135" fmla="*/ 300605 w 612906"/>
              <a:gd name="connsiteY10-136" fmla="*/ 308290 h 2846091"/>
              <a:gd name="connsiteX11-137" fmla="*/ 300605 w 612906"/>
              <a:gd name="connsiteY11-138" fmla="*/ 2846091 h 2846091"/>
              <a:gd name="connsiteX0-139" fmla="*/ 0 w 612906"/>
              <a:gd name="connsiteY0-140" fmla="*/ 308290 h 2846091"/>
              <a:gd name="connsiteX1-141" fmla="*/ 300605 w 612906"/>
              <a:gd name="connsiteY1-142" fmla="*/ 308290 h 2846091"/>
              <a:gd name="connsiteX2-143" fmla="*/ 300605 w 612906"/>
              <a:gd name="connsiteY2-144" fmla="*/ 2846091 h 2846091"/>
              <a:gd name="connsiteX3-145" fmla="*/ 0 w 612906"/>
              <a:gd name="connsiteY3-146" fmla="*/ 2846091 h 2846091"/>
              <a:gd name="connsiteX4-147" fmla="*/ 0 w 612906"/>
              <a:gd name="connsiteY4-148" fmla="*/ 308290 h 2846091"/>
              <a:gd name="connsiteX0-149" fmla="*/ 300605 w 612906"/>
              <a:gd name="connsiteY0-150" fmla="*/ 308290 h 2846091"/>
              <a:gd name="connsiteX1-151" fmla="*/ 608895 w 612906"/>
              <a:gd name="connsiteY1-152" fmla="*/ 0 h 2846091"/>
              <a:gd name="connsiteX2-153" fmla="*/ 612906 w 612906"/>
              <a:gd name="connsiteY2-154" fmla="*/ 2638064 h 2846091"/>
              <a:gd name="connsiteX3-155" fmla="*/ 300605 w 612906"/>
              <a:gd name="connsiteY3-156" fmla="*/ 2846091 h 2846091"/>
              <a:gd name="connsiteX4-157" fmla="*/ 300605 w 612906"/>
              <a:gd name="connsiteY4-158" fmla="*/ 308290 h 2846091"/>
              <a:gd name="connsiteX0-159" fmla="*/ 0 w 612906"/>
              <a:gd name="connsiteY0-160" fmla="*/ 308290 h 2846091"/>
              <a:gd name="connsiteX1-161" fmla="*/ 308290 w 612906"/>
              <a:gd name="connsiteY1-162" fmla="*/ 0 h 2846091"/>
              <a:gd name="connsiteX2-163" fmla="*/ 608895 w 612906"/>
              <a:gd name="connsiteY2-164" fmla="*/ 0 h 2846091"/>
              <a:gd name="connsiteX3-165" fmla="*/ 300605 w 612906"/>
              <a:gd name="connsiteY3-166" fmla="*/ 308290 h 2846091"/>
              <a:gd name="connsiteX4-167" fmla="*/ 0 w 612906"/>
              <a:gd name="connsiteY4-168" fmla="*/ 308290 h 2846091"/>
              <a:gd name="connsiteX0-169" fmla="*/ 0 w 612906"/>
              <a:gd name="connsiteY0-170" fmla="*/ 308290 h 2846091"/>
              <a:gd name="connsiteX1-171" fmla="*/ 308290 w 612906"/>
              <a:gd name="connsiteY1-172" fmla="*/ 0 h 2846091"/>
              <a:gd name="connsiteX2-173" fmla="*/ 608895 w 612906"/>
              <a:gd name="connsiteY2-174" fmla="*/ 0 h 2846091"/>
              <a:gd name="connsiteX3-175" fmla="*/ 612906 w 612906"/>
              <a:gd name="connsiteY3-176" fmla="*/ 2638064 h 2846091"/>
              <a:gd name="connsiteX4-177" fmla="*/ 300605 w 612906"/>
              <a:gd name="connsiteY4-178" fmla="*/ 2846091 h 2846091"/>
              <a:gd name="connsiteX5-179" fmla="*/ 0 w 612906"/>
              <a:gd name="connsiteY5-180" fmla="*/ 2513217 h 2846091"/>
              <a:gd name="connsiteX6-181" fmla="*/ 0 w 612906"/>
              <a:gd name="connsiteY6-182" fmla="*/ 308290 h 2846091"/>
              <a:gd name="connsiteX7-183" fmla="*/ 0 w 612906"/>
              <a:gd name="connsiteY7-184" fmla="*/ 308290 h 2846091"/>
              <a:gd name="connsiteX8-185" fmla="*/ 300605 w 612906"/>
              <a:gd name="connsiteY8-186" fmla="*/ 308290 h 2846091"/>
              <a:gd name="connsiteX9-187" fmla="*/ 608895 w 612906"/>
              <a:gd name="connsiteY9-188" fmla="*/ 0 h 2846091"/>
              <a:gd name="connsiteX10-189" fmla="*/ 300605 w 612906"/>
              <a:gd name="connsiteY10-190" fmla="*/ 308290 h 2846091"/>
              <a:gd name="connsiteX11-191" fmla="*/ 300605 w 612906"/>
              <a:gd name="connsiteY11-192" fmla="*/ 2846091 h 2846091"/>
              <a:gd name="connsiteX0-193" fmla="*/ 0 w 612906"/>
              <a:gd name="connsiteY0-194" fmla="*/ 308290 h 2846091"/>
              <a:gd name="connsiteX1-195" fmla="*/ 300605 w 612906"/>
              <a:gd name="connsiteY1-196" fmla="*/ 308290 h 2846091"/>
              <a:gd name="connsiteX2-197" fmla="*/ 300605 w 612906"/>
              <a:gd name="connsiteY2-198" fmla="*/ 2846091 h 2846091"/>
              <a:gd name="connsiteX3-199" fmla="*/ 0 w 612906"/>
              <a:gd name="connsiteY3-200" fmla="*/ 2505196 h 2846091"/>
              <a:gd name="connsiteX4-201" fmla="*/ 0 w 612906"/>
              <a:gd name="connsiteY4-202" fmla="*/ 308290 h 2846091"/>
              <a:gd name="connsiteX0-203" fmla="*/ 300605 w 612906"/>
              <a:gd name="connsiteY0-204" fmla="*/ 308290 h 2846091"/>
              <a:gd name="connsiteX1-205" fmla="*/ 608895 w 612906"/>
              <a:gd name="connsiteY1-206" fmla="*/ 0 h 2846091"/>
              <a:gd name="connsiteX2-207" fmla="*/ 612906 w 612906"/>
              <a:gd name="connsiteY2-208" fmla="*/ 2638064 h 2846091"/>
              <a:gd name="connsiteX3-209" fmla="*/ 300605 w 612906"/>
              <a:gd name="connsiteY3-210" fmla="*/ 2846091 h 2846091"/>
              <a:gd name="connsiteX4-211" fmla="*/ 300605 w 612906"/>
              <a:gd name="connsiteY4-212" fmla="*/ 308290 h 2846091"/>
              <a:gd name="connsiteX0-213" fmla="*/ 0 w 612906"/>
              <a:gd name="connsiteY0-214" fmla="*/ 308290 h 2846091"/>
              <a:gd name="connsiteX1-215" fmla="*/ 308290 w 612906"/>
              <a:gd name="connsiteY1-216" fmla="*/ 0 h 2846091"/>
              <a:gd name="connsiteX2-217" fmla="*/ 608895 w 612906"/>
              <a:gd name="connsiteY2-218" fmla="*/ 0 h 2846091"/>
              <a:gd name="connsiteX3-219" fmla="*/ 300605 w 612906"/>
              <a:gd name="connsiteY3-220" fmla="*/ 308290 h 2846091"/>
              <a:gd name="connsiteX4-221" fmla="*/ 0 w 612906"/>
              <a:gd name="connsiteY4-222" fmla="*/ 308290 h 2846091"/>
              <a:gd name="connsiteX0-223" fmla="*/ 0 w 612906"/>
              <a:gd name="connsiteY0-224" fmla="*/ 308290 h 2846091"/>
              <a:gd name="connsiteX1-225" fmla="*/ 308290 w 612906"/>
              <a:gd name="connsiteY1-226" fmla="*/ 0 h 2846091"/>
              <a:gd name="connsiteX2-227" fmla="*/ 608895 w 612906"/>
              <a:gd name="connsiteY2-228" fmla="*/ 0 h 2846091"/>
              <a:gd name="connsiteX3-229" fmla="*/ 612906 w 612906"/>
              <a:gd name="connsiteY3-230" fmla="*/ 2638064 h 2846091"/>
              <a:gd name="connsiteX4-231" fmla="*/ 300605 w 612906"/>
              <a:gd name="connsiteY4-232" fmla="*/ 2846091 h 2846091"/>
              <a:gd name="connsiteX5-233" fmla="*/ 0 w 612906"/>
              <a:gd name="connsiteY5-234" fmla="*/ 2513217 h 2846091"/>
              <a:gd name="connsiteX6-235" fmla="*/ 0 w 612906"/>
              <a:gd name="connsiteY6-236" fmla="*/ 308290 h 2846091"/>
              <a:gd name="connsiteX7-237" fmla="*/ 0 w 612906"/>
              <a:gd name="connsiteY7-238" fmla="*/ 308290 h 2846091"/>
              <a:gd name="connsiteX8-239" fmla="*/ 300605 w 612906"/>
              <a:gd name="connsiteY8-240" fmla="*/ 308290 h 2846091"/>
              <a:gd name="connsiteX9-241" fmla="*/ 608895 w 612906"/>
              <a:gd name="connsiteY9-242" fmla="*/ 0 h 2846091"/>
              <a:gd name="connsiteX10-243" fmla="*/ 300605 w 612906"/>
              <a:gd name="connsiteY10-244" fmla="*/ 308290 h 2846091"/>
              <a:gd name="connsiteX11-245" fmla="*/ 300605 w 612906"/>
              <a:gd name="connsiteY11-246" fmla="*/ 2846091 h 2846091"/>
              <a:gd name="connsiteX0-247" fmla="*/ 0 w 612906"/>
              <a:gd name="connsiteY0-248" fmla="*/ 308290 h 2846091"/>
              <a:gd name="connsiteX1-249" fmla="*/ 300605 w 612906"/>
              <a:gd name="connsiteY1-250" fmla="*/ 308290 h 2846091"/>
              <a:gd name="connsiteX2-251" fmla="*/ 300605 w 612906"/>
              <a:gd name="connsiteY2-252" fmla="*/ 2846091 h 2846091"/>
              <a:gd name="connsiteX3-253" fmla="*/ 0 w 612906"/>
              <a:gd name="connsiteY3-254" fmla="*/ 2505196 h 2846091"/>
              <a:gd name="connsiteX4-255" fmla="*/ 0 w 612906"/>
              <a:gd name="connsiteY4-256" fmla="*/ 308290 h 2846091"/>
              <a:gd name="connsiteX0-257" fmla="*/ 300605 w 612906"/>
              <a:gd name="connsiteY0-258" fmla="*/ 308290 h 2846091"/>
              <a:gd name="connsiteX1-259" fmla="*/ 608895 w 612906"/>
              <a:gd name="connsiteY1-260" fmla="*/ 0 h 2846091"/>
              <a:gd name="connsiteX2-261" fmla="*/ 612906 w 612906"/>
              <a:gd name="connsiteY2-262" fmla="*/ 2638064 h 2846091"/>
              <a:gd name="connsiteX3-263" fmla="*/ 300605 w 612906"/>
              <a:gd name="connsiteY3-264" fmla="*/ 2846091 h 2846091"/>
              <a:gd name="connsiteX4-265" fmla="*/ 300605 w 612906"/>
              <a:gd name="connsiteY4-266" fmla="*/ 308290 h 2846091"/>
              <a:gd name="connsiteX0-267" fmla="*/ 0 w 612906"/>
              <a:gd name="connsiteY0-268" fmla="*/ 308290 h 2846091"/>
              <a:gd name="connsiteX1-269" fmla="*/ 308290 w 612906"/>
              <a:gd name="connsiteY1-270" fmla="*/ 0 h 2846091"/>
              <a:gd name="connsiteX2-271" fmla="*/ 608895 w 612906"/>
              <a:gd name="connsiteY2-272" fmla="*/ 0 h 2846091"/>
              <a:gd name="connsiteX3-273" fmla="*/ 300605 w 612906"/>
              <a:gd name="connsiteY3-274" fmla="*/ 308290 h 2846091"/>
              <a:gd name="connsiteX4-275" fmla="*/ 0 w 612906"/>
              <a:gd name="connsiteY4-276" fmla="*/ 308290 h 2846091"/>
              <a:gd name="connsiteX0-277" fmla="*/ 0 w 612906"/>
              <a:gd name="connsiteY0-278" fmla="*/ 308290 h 2846091"/>
              <a:gd name="connsiteX1-279" fmla="*/ 308290 w 612906"/>
              <a:gd name="connsiteY1-280" fmla="*/ 0 h 2846091"/>
              <a:gd name="connsiteX2-281" fmla="*/ 608895 w 612906"/>
              <a:gd name="connsiteY2-282" fmla="*/ 0 h 2846091"/>
              <a:gd name="connsiteX3-283" fmla="*/ 612906 w 612906"/>
              <a:gd name="connsiteY3-284" fmla="*/ 2638064 h 2846091"/>
              <a:gd name="connsiteX4-285" fmla="*/ 300605 w 612906"/>
              <a:gd name="connsiteY4-286" fmla="*/ 2846091 h 2846091"/>
              <a:gd name="connsiteX5-287" fmla="*/ 0 w 612906"/>
              <a:gd name="connsiteY5-288" fmla="*/ 2617491 h 2846091"/>
              <a:gd name="connsiteX6-289" fmla="*/ 0 w 612906"/>
              <a:gd name="connsiteY6-290" fmla="*/ 308290 h 2846091"/>
              <a:gd name="connsiteX7-291" fmla="*/ 0 w 612906"/>
              <a:gd name="connsiteY7-292" fmla="*/ 308290 h 2846091"/>
              <a:gd name="connsiteX8-293" fmla="*/ 300605 w 612906"/>
              <a:gd name="connsiteY8-294" fmla="*/ 308290 h 2846091"/>
              <a:gd name="connsiteX9-295" fmla="*/ 608895 w 612906"/>
              <a:gd name="connsiteY9-296" fmla="*/ 0 h 2846091"/>
              <a:gd name="connsiteX10-297" fmla="*/ 300605 w 612906"/>
              <a:gd name="connsiteY10-298" fmla="*/ 308290 h 2846091"/>
              <a:gd name="connsiteX11-299" fmla="*/ 300605 w 612906"/>
              <a:gd name="connsiteY11-300" fmla="*/ 2846091 h 2846091"/>
              <a:gd name="connsiteX0-301" fmla="*/ 0 w 612906"/>
              <a:gd name="connsiteY0-302" fmla="*/ 308290 h 2846091"/>
              <a:gd name="connsiteX1-303" fmla="*/ 300605 w 612906"/>
              <a:gd name="connsiteY1-304" fmla="*/ 308290 h 2846091"/>
              <a:gd name="connsiteX2-305" fmla="*/ 300605 w 612906"/>
              <a:gd name="connsiteY2-306" fmla="*/ 2846091 h 2846091"/>
              <a:gd name="connsiteX3-307" fmla="*/ 0 w 612906"/>
              <a:gd name="connsiteY3-308" fmla="*/ 2617491 h 2846091"/>
              <a:gd name="connsiteX4-309" fmla="*/ 0 w 612906"/>
              <a:gd name="connsiteY4-310" fmla="*/ 308290 h 2846091"/>
              <a:gd name="connsiteX0-311" fmla="*/ 300605 w 612906"/>
              <a:gd name="connsiteY0-312" fmla="*/ 308290 h 2846091"/>
              <a:gd name="connsiteX1-313" fmla="*/ 608895 w 612906"/>
              <a:gd name="connsiteY1-314" fmla="*/ 0 h 2846091"/>
              <a:gd name="connsiteX2-315" fmla="*/ 612906 w 612906"/>
              <a:gd name="connsiteY2-316" fmla="*/ 2638064 h 2846091"/>
              <a:gd name="connsiteX3-317" fmla="*/ 300605 w 612906"/>
              <a:gd name="connsiteY3-318" fmla="*/ 2846091 h 2846091"/>
              <a:gd name="connsiteX4-319" fmla="*/ 300605 w 612906"/>
              <a:gd name="connsiteY4-320" fmla="*/ 308290 h 2846091"/>
              <a:gd name="connsiteX0-321" fmla="*/ 0 w 612906"/>
              <a:gd name="connsiteY0-322" fmla="*/ 308290 h 2846091"/>
              <a:gd name="connsiteX1-323" fmla="*/ 308290 w 612906"/>
              <a:gd name="connsiteY1-324" fmla="*/ 0 h 2846091"/>
              <a:gd name="connsiteX2-325" fmla="*/ 608895 w 612906"/>
              <a:gd name="connsiteY2-326" fmla="*/ 0 h 2846091"/>
              <a:gd name="connsiteX3-327" fmla="*/ 300605 w 612906"/>
              <a:gd name="connsiteY3-328" fmla="*/ 308290 h 2846091"/>
              <a:gd name="connsiteX4-329" fmla="*/ 0 w 612906"/>
              <a:gd name="connsiteY4-330" fmla="*/ 308290 h 2846091"/>
              <a:gd name="connsiteX0-331" fmla="*/ 0 w 612906"/>
              <a:gd name="connsiteY0-332" fmla="*/ 308290 h 2846091"/>
              <a:gd name="connsiteX1-333" fmla="*/ 308290 w 612906"/>
              <a:gd name="connsiteY1-334" fmla="*/ 0 h 2846091"/>
              <a:gd name="connsiteX2-335" fmla="*/ 608895 w 612906"/>
              <a:gd name="connsiteY2-336" fmla="*/ 0 h 2846091"/>
              <a:gd name="connsiteX3-337" fmla="*/ 612906 w 612906"/>
              <a:gd name="connsiteY3-338" fmla="*/ 2638064 h 2846091"/>
              <a:gd name="connsiteX4-339" fmla="*/ 300605 w 612906"/>
              <a:gd name="connsiteY4-340" fmla="*/ 2846091 h 2846091"/>
              <a:gd name="connsiteX5-341" fmla="*/ 0 w 612906"/>
              <a:gd name="connsiteY5-342" fmla="*/ 2617491 h 2846091"/>
              <a:gd name="connsiteX6-343" fmla="*/ 0 w 612906"/>
              <a:gd name="connsiteY6-344" fmla="*/ 308290 h 2846091"/>
              <a:gd name="connsiteX7-345" fmla="*/ 0 w 612906"/>
              <a:gd name="connsiteY7-346" fmla="*/ 308290 h 2846091"/>
              <a:gd name="connsiteX8-347" fmla="*/ 300605 w 612906"/>
              <a:gd name="connsiteY8-348" fmla="*/ 308290 h 2846091"/>
              <a:gd name="connsiteX9-349" fmla="*/ 608895 w 612906"/>
              <a:gd name="connsiteY9-350" fmla="*/ 0 h 2846091"/>
              <a:gd name="connsiteX10-351" fmla="*/ 300605 w 612906"/>
              <a:gd name="connsiteY10-352" fmla="*/ 308290 h 2846091"/>
              <a:gd name="connsiteX11-353" fmla="*/ 300605 w 612906"/>
              <a:gd name="connsiteY11-354" fmla="*/ 2846091 h 2846091"/>
              <a:gd name="connsiteX0-355" fmla="*/ 0 w 612906"/>
              <a:gd name="connsiteY0-356" fmla="*/ 308290 h 2846091"/>
              <a:gd name="connsiteX1-357" fmla="*/ 300605 w 612906"/>
              <a:gd name="connsiteY1-358" fmla="*/ 308290 h 2846091"/>
              <a:gd name="connsiteX2-359" fmla="*/ 300605 w 612906"/>
              <a:gd name="connsiteY2-360" fmla="*/ 2846091 h 2846091"/>
              <a:gd name="connsiteX3-361" fmla="*/ 0 w 612906"/>
              <a:gd name="connsiteY3-362" fmla="*/ 2617491 h 2846091"/>
              <a:gd name="connsiteX4-363" fmla="*/ 0 w 612906"/>
              <a:gd name="connsiteY4-364" fmla="*/ 308290 h 2846091"/>
              <a:gd name="connsiteX0-365" fmla="*/ 300605 w 612906"/>
              <a:gd name="connsiteY0-366" fmla="*/ 308290 h 2846091"/>
              <a:gd name="connsiteX1-367" fmla="*/ 608895 w 612906"/>
              <a:gd name="connsiteY1-368" fmla="*/ 0 h 2846091"/>
              <a:gd name="connsiteX2-369" fmla="*/ 612906 w 612906"/>
              <a:gd name="connsiteY2-370" fmla="*/ 2638064 h 2846091"/>
              <a:gd name="connsiteX3-371" fmla="*/ 300605 w 612906"/>
              <a:gd name="connsiteY3-372" fmla="*/ 2846091 h 2846091"/>
              <a:gd name="connsiteX4-373" fmla="*/ 300605 w 612906"/>
              <a:gd name="connsiteY4-374" fmla="*/ 308290 h 2846091"/>
              <a:gd name="connsiteX0-375" fmla="*/ 0 w 612906"/>
              <a:gd name="connsiteY0-376" fmla="*/ 308290 h 2846091"/>
              <a:gd name="connsiteX1-377" fmla="*/ 308290 w 612906"/>
              <a:gd name="connsiteY1-378" fmla="*/ 0 h 2846091"/>
              <a:gd name="connsiteX2-379" fmla="*/ 608895 w 612906"/>
              <a:gd name="connsiteY2-380" fmla="*/ 0 h 2846091"/>
              <a:gd name="connsiteX3-381" fmla="*/ 300605 w 612906"/>
              <a:gd name="connsiteY3-382" fmla="*/ 308290 h 2846091"/>
              <a:gd name="connsiteX4-383" fmla="*/ 0 w 612906"/>
              <a:gd name="connsiteY4-384" fmla="*/ 308290 h 2846091"/>
              <a:gd name="connsiteX0-385" fmla="*/ 0 w 612906"/>
              <a:gd name="connsiteY0-386" fmla="*/ 308290 h 2846091"/>
              <a:gd name="connsiteX1-387" fmla="*/ 304279 w 612906"/>
              <a:gd name="connsiteY1-388" fmla="*/ 68179 h 2846091"/>
              <a:gd name="connsiteX2-389" fmla="*/ 608895 w 612906"/>
              <a:gd name="connsiteY2-390" fmla="*/ 0 h 2846091"/>
              <a:gd name="connsiteX3-391" fmla="*/ 612906 w 612906"/>
              <a:gd name="connsiteY3-392" fmla="*/ 2638064 h 2846091"/>
              <a:gd name="connsiteX4-393" fmla="*/ 300605 w 612906"/>
              <a:gd name="connsiteY4-394" fmla="*/ 2846091 h 2846091"/>
              <a:gd name="connsiteX5-395" fmla="*/ 0 w 612906"/>
              <a:gd name="connsiteY5-396" fmla="*/ 2617491 h 2846091"/>
              <a:gd name="connsiteX6-397" fmla="*/ 0 w 612906"/>
              <a:gd name="connsiteY6-398" fmla="*/ 308290 h 2846091"/>
              <a:gd name="connsiteX7-399" fmla="*/ 0 w 612906"/>
              <a:gd name="connsiteY7-400" fmla="*/ 308290 h 2846091"/>
              <a:gd name="connsiteX8-401" fmla="*/ 300605 w 612906"/>
              <a:gd name="connsiteY8-402" fmla="*/ 308290 h 2846091"/>
              <a:gd name="connsiteX9-403" fmla="*/ 608895 w 612906"/>
              <a:gd name="connsiteY9-404" fmla="*/ 0 h 2846091"/>
              <a:gd name="connsiteX10-405" fmla="*/ 300605 w 612906"/>
              <a:gd name="connsiteY10-406" fmla="*/ 308290 h 2846091"/>
              <a:gd name="connsiteX11-407" fmla="*/ 300605 w 612906"/>
              <a:gd name="connsiteY11-408" fmla="*/ 2846091 h 2846091"/>
              <a:gd name="connsiteX0-409" fmla="*/ 0 w 612906"/>
              <a:gd name="connsiteY0-410" fmla="*/ 352405 h 2890206"/>
              <a:gd name="connsiteX1-411" fmla="*/ 300605 w 612906"/>
              <a:gd name="connsiteY1-412" fmla="*/ 352405 h 2890206"/>
              <a:gd name="connsiteX2-413" fmla="*/ 300605 w 612906"/>
              <a:gd name="connsiteY2-414" fmla="*/ 2890206 h 2890206"/>
              <a:gd name="connsiteX3-415" fmla="*/ 0 w 612906"/>
              <a:gd name="connsiteY3-416" fmla="*/ 2661606 h 2890206"/>
              <a:gd name="connsiteX4-417" fmla="*/ 0 w 612906"/>
              <a:gd name="connsiteY4-418" fmla="*/ 352405 h 2890206"/>
              <a:gd name="connsiteX0-419" fmla="*/ 300605 w 612906"/>
              <a:gd name="connsiteY0-420" fmla="*/ 352405 h 2890206"/>
              <a:gd name="connsiteX1-421" fmla="*/ 608895 w 612906"/>
              <a:gd name="connsiteY1-422" fmla="*/ 44115 h 2890206"/>
              <a:gd name="connsiteX2-423" fmla="*/ 612906 w 612906"/>
              <a:gd name="connsiteY2-424" fmla="*/ 2682179 h 2890206"/>
              <a:gd name="connsiteX3-425" fmla="*/ 300605 w 612906"/>
              <a:gd name="connsiteY3-426" fmla="*/ 2890206 h 2890206"/>
              <a:gd name="connsiteX4-427" fmla="*/ 300605 w 612906"/>
              <a:gd name="connsiteY4-428" fmla="*/ 352405 h 2890206"/>
              <a:gd name="connsiteX0-429" fmla="*/ 0 w 612906"/>
              <a:gd name="connsiteY0-430" fmla="*/ 352405 h 2890206"/>
              <a:gd name="connsiteX1-431" fmla="*/ 460690 w 612906"/>
              <a:gd name="connsiteY1-432" fmla="*/ 0 h 2890206"/>
              <a:gd name="connsiteX2-433" fmla="*/ 608895 w 612906"/>
              <a:gd name="connsiteY2-434" fmla="*/ 44115 h 2890206"/>
              <a:gd name="connsiteX3-435" fmla="*/ 300605 w 612906"/>
              <a:gd name="connsiteY3-436" fmla="*/ 352405 h 2890206"/>
              <a:gd name="connsiteX4-437" fmla="*/ 0 w 612906"/>
              <a:gd name="connsiteY4-438" fmla="*/ 352405 h 2890206"/>
              <a:gd name="connsiteX0-439" fmla="*/ 0 w 612906"/>
              <a:gd name="connsiteY0-440" fmla="*/ 352405 h 2890206"/>
              <a:gd name="connsiteX1-441" fmla="*/ 304279 w 612906"/>
              <a:gd name="connsiteY1-442" fmla="*/ 112294 h 2890206"/>
              <a:gd name="connsiteX2-443" fmla="*/ 608895 w 612906"/>
              <a:gd name="connsiteY2-444" fmla="*/ 44115 h 2890206"/>
              <a:gd name="connsiteX3-445" fmla="*/ 612906 w 612906"/>
              <a:gd name="connsiteY3-446" fmla="*/ 2682179 h 2890206"/>
              <a:gd name="connsiteX4-447" fmla="*/ 300605 w 612906"/>
              <a:gd name="connsiteY4-448" fmla="*/ 2890206 h 2890206"/>
              <a:gd name="connsiteX5-449" fmla="*/ 0 w 612906"/>
              <a:gd name="connsiteY5-450" fmla="*/ 2661606 h 2890206"/>
              <a:gd name="connsiteX6-451" fmla="*/ 0 w 612906"/>
              <a:gd name="connsiteY6-452" fmla="*/ 352405 h 2890206"/>
              <a:gd name="connsiteX7-453" fmla="*/ 0 w 612906"/>
              <a:gd name="connsiteY7-454" fmla="*/ 352405 h 2890206"/>
              <a:gd name="connsiteX8-455" fmla="*/ 300605 w 612906"/>
              <a:gd name="connsiteY8-456" fmla="*/ 352405 h 2890206"/>
              <a:gd name="connsiteX9-457" fmla="*/ 608895 w 612906"/>
              <a:gd name="connsiteY9-458" fmla="*/ 44115 h 2890206"/>
              <a:gd name="connsiteX10-459" fmla="*/ 300605 w 612906"/>
              <a:gd name="connsiteY10-460" fmla="*/ 352405 h 2890206"/>
              <a:gd name="connsiteX11-461" fmla="*/ 300605 w 612906"/>
              <a:gd name="connsiteY11-462" fmla="*/ 2890206 h 2890206"/>
              <a:gd name="connsiteX0-463" fmla="*/ 0 w 612906"/>
              <a:gd name="connsiteY0-464" fmla="*/ 308290 h 2846091"/>
              <a:gd name="connsiteX1-465" fmla="*/ 300605 w 612906"/>
              <a:gd name="connsiteY1-466" fmla="*/ 308290 h 2846091"/>
              <a:gd name="connsiteX2-467" fmla="*/ 300605 w 612906"/>
              <a:gd name="connsiteY2-468" fmla="*/ 2846091 h 2846091"/>
              <a:gd name="connsiteX3-469" fmla="*/ 0 w 612906"/>
              <a:gd name="connsiteY3-470" fmla="*/ 2617491 h 2846091"/>
              <a:gd name="connsiteX4-471" fmla="*/ 0 w 612906"/>
              <a:gd name="connsiteY4-472" fmla="*/ 308290 h 2846091"/>
              <a:gd name="connsiteX0-473" fmla="*/ 300605 w 612906"/>
              <a:gd name="connsiteY0-474" fmla="*/ 308290 h 2846091"/>
              <a:gd name="connsiteX1-475" fmla="*/ 608895 w 612906"/>
              <a:gd name="connsiteY1-476" fmla="*/ 0 h 2846091"/>
              <a:gd name="connsiteX2-477" fmla="*/ 612906 w 612906"/>
              <a:gd name="connsiteY2-478" fmla="*/ 2638064 h 2846091"/>
              <a:gd name="connsiteX3-479" fmla="*/ 300605 w 612906"/>
              <a:gd name="connsiteY3-480" fmla="*/ 2846091 h 2846091"/>
              <a:gd name="connsiteX4-481" fmla="*/ 300605 w 612906"/>
              <a:gd name="connsiteY4-482" fmla="*/ 308290 h 2846091"/>
              <a:gd name="connsiteX0-483" fmla="*/ 0 w 612906"/>
              <a:gd name="connsiteY0-484" fmla="*/ 308290 h 2846091"/>
              <a:gd name="connsiteX1-485" fmla="*/ 284226 w 612906"/>
              <a:gd name="connsiteY1-486" fmla="*/ 44116 h 2846091"/>
              <a:gd name="connsiteX2-487" fmla="*/ 608895 w 612906"/>
              <a:gd name="connsiteY2-488" fmla="*/ 0 h 2846091"/>
              <a:gd name="connsiteX3-489" fmla="*/ 300605 w 612906"/>
              <a:gd name="connsiteY3-490" fmla="*/ 308290 h 2846091"/>
              <a:gd name="connsiteX4-491" fmla="*/ 0 w 612906"/>
              <a:gd name="connsiteY4-492" fmla="*/ 308290 h 2846091"/>
              <a:gd name="connsiteX0-493" fmla="*/ 0 w 612906"/>
              <a:gd name="connsiteY0-494" fmla="*/ 308290 h 2846091"/>
              <a:gd name="connsiteX1-495" fmla="*/ 304279 w 612906"/>
              <a:gd name="connsiteY1-496" fmla="*/ 68179 h 2846091"/>
              <a:gd name="connsiteX2-497" fmla="*/ 608895 w 612906"/>
              <a:gd name="connsiteY2-498" fmla="*/ 0 h 2846091"/>
              <a:gd name="connsiteX3-499" fmla="*/ 612906 w 612906"/>
              <a:gd name="connsiteY3-500" fmla="*/ 2638064 h 2846091"/>
              <a:gd name="connsiteX4-501" fmla="*/ 300605 w 612906"/>
              <a:gd name="connsiteY4-502" fmla="*/ 2846091 h 2846091"/>
              <a:gd name="connsiteX5-503" fmla="*/ 0 w 612906"/>
              <a:gd name="connsiteY5-504" fmla="*/ 2617491 h 2846091"/>
              <a:gd name="connsiteX6-505" fmla="*/ 0 w 612906"/>
              <a:gd name="connsiteY6-506" fmla="*/ 308290 h 2846091"/>
              <a:gd name="connsiteX7-507" fmla="*/ 0 w 612906"/>
              <a:gd name="connsiteY7-508" fmla="*/ 308290 h 2846091"/>
              <a:gd name="connsiteX8-509" fmla="*/ 300605 w 612906"/>
              <a:gd name="connsiteY8-510" fmla="*/ 308290 h 2846091"/>
              <a:gd name="connsiteX9-511" fmla="*/ 608895 w 612906"/>
              <a:gd name="connsiteY9-512" fmla="*/ 0 h 2846091"/>
              <a:gd name="connsiteX10-513" fmla="*/ 300605 w 612906"/>
              <a:gd name="connsiteY10-514" fmla="*/ 308290 h 2846091"/>
              <a:gd name="connsiteX11-515" fmla="*/ 300605 w 612906"/>
              <a:gd name="connsiteY11-516" fmla="*/ 2846091 h 2846091"/>
              <a:gd name="connsiteX0-517" fmla="*/ 0 w 612906"/>
              <a:gd name="connsiteY0-518" fmla="*/ 308290 h 2846091"/>
              <a:gd name="connsiteX1-519" fmla="*/ 300605 w 612906"/>
              <a:gd name="connsiteY1-520" fmla="*/ 308290 h 2846091"/>
              <a:gd name="connsiteX2-521" fmla="*/ 300605 w 612906"/>
              <a:gd name="connsiteY2-522" fmla="*/ 2846091 h 2846091"/>
              <a:gd name="connsiteX3-523" fmla="*/ 0 w 612906"/>
              <a:gd name="connsiteY3-524" fmla="*/ 2617491 h 2846091"/>
              <a:gd name="connsiteX4-525" fmla="*/ 0 w 612906"/>
              <a:gd name="connsiteY4-526" fmla="*/ 308290 h 2846091"/>
              <a:gd name="connsiteX0-527" fmla="*/ 300605 w 612906"/>
              <a:gd name="connsiteY0-528" fmla="*/ 308290 h 2846091"/>
              <a:gd name="connsiteX1-529" fmla="*/ 608895 w 612906"/>
              <a:gd name="connsiteY1-530" fmla="*/ 0 h 2846091"/>
              <a:gd name="connsiteX2-531" fmla="*/ 612906 w 612906"/>
              <a:gd name="connsiteY2-532" fmla="*/ 2638064 h 2846091"/>
              <a:gd name="connsiteX3-533" fmla="*/ 300605 w 612906"/>
              <a:gd name="connsiteY3-534" fmla="*/ 2846091 h 2846091"/>
              <a:gd name="connsiteX4-535" fmla="*/ 300605 w 612906"/>
              <a:gd name="connsiteY4-536" fmla="*/ 308290 h 2846091"/>
              <a:gd name="connsiteX0-537" fmla="*/ 0 w 612906"/>
              <a:gd name="connsiteY0-538" fmla="*/ 308290 h 2846091"/>
              <a:gd name="connsiteX1-539" fmla="*/ 284226 w 612906"/>
              <a:gd name="connsiteY1-540" fmla="*/ 28074 h 2846091"/>
              <a:gd name="connsiteX2-541" fmla="*/ 608895 w 612906"/>
              <a:gd name="connsiteY2-542" fmla="*/ 0 h 2846091"/>
              <a:gd name="connsiteX3-543" fmla="*/ 300605 w 612906"/>
              <a:gd name="connsiteY3-544" fmla="*/ 308290 h 2846091"/>
              <a:gd name="connsiteX4-545" fmla="*/ 0 w 612906"/>
              <a:gd name="connsiteY4-546" fmla="*/ 308290 h 2846091"/>
              <a:gd name="connsiteX0-547" fmla="*/ 0 w 612906"/>
              <a:gd name="connsiteY0-548" fmla="*/ 308290 h 2846091"/>
              <a:gd name="connsiteX1-549" fmla="*/ 304279 w 612906"/>
              <a:gd name="connsiteY1-550" fmla="*/ 68179 h 2846091"/>
              <a:gd name="connsiteX2-551" fmla="*/ 608895 w 612906"/>
              <a:gd name="connsiteY2-552" fmla="*/ 0 h 2846091"/>
              <a:gd name="connsiteX3-553" fmla="*/ 612906 w 612906"/>
              <a:gd name="connsiteY3-554" fmla="*/ 2638064 h 2846091"/>
              <a:gd name="connsiteX4-555" fmla="*/ 300605 w 612906"/>
              <a:gd name="connsiteY4-556" fmla="*/ 2846091 h 2846091"/>
              <a:gd name="connsiteX5-557" fmla="*/ 0 w 612906"/>
              <a:gd name="connsiteY5-558" fmla="*/ 2617491 h 2846091"/>
              <a:gd name="connsiteX6-559" fmla="*/ 0 w 612906"/>
              <a:gd name="connsiteY6-560" fmla="*/ 308290 h 2846091"/>
              <a:gd name="connsiteX7-561" fmla="*/ 0 w 612906"/>
              <a:gd name="connsiteY7-562" fmla="*/ 308290 h 2846091"/>
              <a:gd name="connsiteX8-563" fmla="*/ 300605 w 612906"/>
              <a:gd name="connsiteY8-564" fmla="*/ 308290 h 2846091"/>
              <a:gd name="connsiteX9-565" fmla="*/ 608895 w 612906"/>
              <a:gd name="connsiteY9-566" fmla="*/ 0 h 2846091"/>
              <a:gd name="connsiteX10-567" fmla="*/ 300605 w 612906"/>
              <a:gd name="connsiteY10-568" fmla="*/ 308290 h 2846091"/>
              <a:gd name="connsiteX11-569" fmla="*/ 300605 w 612906"/>
              <a:gd name="connsiteY11-570" fmla="*/ 2846091 h 2846091"/>
              <a:gd name="connsiteX0-571" fmla="*/ 0 w 612906"/>
              <a:gd name="connsiteY0-572" fmla="*/ 308290 h 2846091"/>
              <a:gd name="connsiteX1-573" fmla="*/ 300605 w 612906"/>
              <a:gd name="connsiteY1-574" fmla="*/ 308290 h 2846091"/>
              <a:gd name="connsiteX2-575" fmla="*/ 300605 w 612906"/>
              <a:gd name="connsiteY2-576" fmla="*/ 2846091 h 2846091"/>
              <a:gd name="connsiteX3-577" fmla="*/ 0 w 612906"/>
              <a:gd name="connsiteY3-578" fmla="*/ 2617491 h 2846091"/>
              <a:gd name="connsiteX4-579" fmla="*/ 0 w 612906"/>
              <a:gd name="connsiteY4-580" fmla="*/ 308290 h 2846091"/>
              <a:gd name="connsiteX0-581" fmla="*/ 300605 w 612906"/>
              <a:gd name="connsiteY0-582" fmla="*/ 308290 h 2846091"/>
              <a:gd name="connsiteX1-583" fmla="*/ 608895 w 612906"/>
              <a:gd name="connsiteY1-584" fmla="*/ 0 h 2846091"/>
              <a:gd name="connsiteX2-585" fmla="*/ 612906 w 612906"/>
              <a:gd name="connsiteY2-586" fmla="*/ 2638064 h 2846091"/>
              <a:gd name="connsiteX3-587" fmla="*/ 300605 w 612906"/>
              <a:gd name="connsiteY3-588" fmla="*/ 2846091 h 2846091"/>
              <a:gd name="connsiteX4-589" fmla="*/ 300605 w 612906"/>
              <a:gd name="connsiteY4-590" fmla="*/ 308290 h 2846091"/>
              <a:gd name="connsiteX0-591" fmla="*/ 0 w 612906"/>
              <a:gd name="connsiteY0-592" fmla="*/ 308290 h 2846091"/>
              <a:gd name="connsiteX1-593" fmla="*/ 284226 w 612906"/>
              <a:gd name="connsiteY1-594" fmla="*/ 28074 h 2846091"/>
              <a:gd name="connsiteX2-595" fmla="*/ 608895 w 612906"/>
              <a:gd name="connsiteY2-596" fmla="*/ 0 h 2846091"/>
              <a:gd name="connsiteX3-597" fmla="*/ 300605 w 612906"/>
              <a:gd name="connsiteY3-598" fmla="*/ 308290 h 2846091"/>
              <a:gd name="connsiteX4-599" fmla="*/ 0 w 612906"/>
              <a:gd name="connsiteY4-600" fmla="*/ 308290 h 2846091"/>
              <a:gd name="connsiteX0-601" fmla="*/ 0 w 612906"/>
              <a:gd name="connsiteY0-602" fmla="*/ 308290 h 2846091"/>
              <a:gd name="connsiteX1-603" fmla="*/ 280215 w 612906"/>
              <a:gd name="connsiteY1-604" fmla="*/ 28074 h 2846091"/>
              <a:gd name="connsiteX2-605" fmla="*/ 608895 w 612906"/>
              <a:gd name="connsiteY2-606" fmla="*/ 0 h 2846091"/>
              <a:gd name="connsiteX3-607" fmla="*/ 612906 w 612906"/>
              <a:gd name="connsiteY3-608" fmla="*/ 2638064 h 2846091"/>
              <a:gd name="connsiteX4-609" fmla="*/ 300605 w 612906"/>
              <a:gd name="connsiteY4-610" fmla="*/ 2846091 h 2846091"/>
              <a:gd name="connsiteX5-611" fmla="*/ 0 w 612906"/>
              <a:gd name="connsiteY5-612" fmla="*/ 2617491 h 2846091"/>
              <a:gd name="connsiteX6-613" fmla="*/ 0 w 612906"/>
              <a:gd name="connsiteY6-614" fmla="*/ 308290 h 2846091"/>
              <a:gd name="connsiteX7-615" fmla="*/ 0 w 612906"/>
              <a:gd name="connsiteY7-616" fmla="*/ 308290 h 2846091"/>
              <a:gd name="connsiteX8-617" fmla="*/ 300605 w 612906"/>
              <a:gd name="connsiteY8-618" fmla="*/ 308290 h 2846091"/>
              <a:gd name="connsiteX9-619" fmla="*/ 608895 w 612906"/>
              <a:gd name="connsiteY9-620" fmla="*/ 0 h 2846091"/>
              <a:gd name="connsiteX10-621" fmla="*/ 300605 w 612906"/>
              <a:gd name="connsiteY10-622" fmla="*/ 308290 h 2846091"/>
              <a:gd name="connsiteX11-623" fmla="*/ 300605 w 612906"/>
              <a:gd name="connsiteY11-624" fmla="*/ 2846091 h 2846091"/>
              <a:gd name="connsiteX0-625" fmla="*/ 0 w 612906"/>
              <a:gd name="connsiteY0-626" fmla="*/ 308290 h 2846091"/>
              <a:gd name="connsiteX1-627" fmla="*/ 300605 w 612906"/>
              <a:gd name="connsiteY1-628" fmla="*/ 308290 h 2846091"/>
              <a:gd name="connsiteX2-629" fmla="*/ 300605 w 612906"/>
              <a:gd name="connsiteY2-630" fmla="*/ 2846091 h 2846091"/>
              <a:gd name="connsiteX3-631" fmla="*/ 0 w 612906"/>
              <a:gd name="connsiteY3-632" fmla="*/ 2617491 h 2846091"/>
              <a:gd name="connsiteX4-633" fmla="*/ 0 w 612906"/>
              <a:gd name="connsiteY4-634" fmla="*/ 308290 h 2846091"/>
              <a:gd name="connsiteX0-635" fmla="*/ 300605 w 612906"/>
              <a:gd name="connsiteY0-636" fmla="*/ 308290 h 2846091"/>
              <a:gd name="connsiteX1-637" fmla="*/ 608895 w 612906"/>
              <a:gd name="connsiteY1-638" fmla="*/ 0 h 2846091"/>
              <a:gd name="connsiteX2-639" fmla="*/ 612906 w 612906"/>
              <a:gd name="connsiteY2-640" fmla="*/ 2638064 h 2846091"/>
              <a:gd name="connsiteX3-641" fmla="*/ 300605 w 612906"/>
              <a:gd name="connsiteY3-642" fmla="*/ 2846091 h 2846091"/>
              <a:gd name="connsiteX4-643" fmla="*/ 300605 w 612906"/>
              <a:gd name="connsiteY4-644" fmla="*/ 308290 h 2846091"/>
              <a:gd name="connsiteX0-645" fmla="*/ 0 w 612906"/>
              <a:gd name="connsiteY0-646" fmla="*/ 308290 h 2846091"/>
              <a:gd name="connsiteX1-647" fmla="*/ 284226 w 612906"/>
              <a:gd name="connsiteY1-648" fmla="*/ 28074 h 2846091"/>
              <a:gd name="connsiteX2-649" fmla="*/ 608895 w 612906"/>
              <a:gd name="connsiteY2-650" fmla="*/ 0 h 2846091"/>
              <a:gd name="connsiteX3-651" fmla="*/ 300605 w 612906"/>
              <a:gd name="connsiteY3-652" fmla="*/ 308290 h 2846091"/>
              <a:gd name="connsiteX4-653" fmla="*/ 0 w 612906"/>
              <a:gd name="connsiteY4-654" fmla="*/ 308290 h 2846091"/>
              <a:gd name="connsiteX0-655" fmla="*/ 0 w 612906"/>
              <a:gd name="connsiteY0-656" fmla="*/ 308290 h 2846091"/>
              <a:gd name="connsiteX1-657" fmla="*/ 280215 w 612906"/>
              <a:gd name="connsiteY1-658" fmla="*/ 28074 h 2846091"/>
              <a:gd name="connsiteX2-659" fmla="*/ 608895 w 612906"/>
              <a:gd name="connsiteY2-660" fmla="*/ 0 h 2846091"/>
              <a:gd name="connsiteX3-661" fmla="*/ 612906 w 612906"/>
              <a:gd name="connsiteY3-662" fmla="*/ 2638064 h 2846091"/>
              <a:gd name="connsiteX4-663" fmla="*/ 300605 w 612906"/>
              <a:gd name="connsiteY4-664" fmla="*/ 2846091 h 2846091"/>
              <a:gd name="connsiteX5-665" fmla="*/ 0 w 612906"/>
              <a:gd name="connsiteY5-666" fmla="*/ 2617491 h 2846091"/>
              <a:gd name="connsiteX6-667" fmla="*/ 0 w 612906"/>
              <a:gd name="connsiteY6-668" fmla="*/ 308290 h 2846091"/>
              <a:gd name="connsiteX7-669" fmla="*/ 8021 w 612906"/>
              <a:gd name="connsiteY7-670" fmla="*/ 151880 h 2846091"/>
              <a:gd name="connsiteX8-671" fmla="*/ 300605 w 612906"/>
              <a:gd name="connsiteY8-672" fmla="*/ 308290 h 2846091"/>
              <a:gd name="connsiteX9-673" fmla="*/ 608895 w 612906"/>
              <a:gd name="connsiteY9-674" fmla="*/ 0 h 2846091"/>
              <a:gd name="connsiteX10-675" fmla="*/ 300605 w 612906"/>
              <a:gd name="connsiteY10-676" fmla="*/ 308290 h 2846091"/>
              <a:gd name="connsiteX11-677" fmla="*/ 300605 w 612906"/>
              <a:gd name="connsiteY11-678" fmla="*/ 2846091 h 2846091"/>
              <a:gd name="connsiteX0-679" fmla="*/ 0 w 612906"/>
              <a:gd name="connsiteY0-680" fmla="*/ 308290 h 2846091"/>
              <a:gd name="connsiteX1-681" fmla="*/ 300605 w 612906"/>
              <a:gd name="connsiteY1-682" fmla="*/ 308290 h 2846091"/>
              <a:gd name="connsiteX2-683" fmla="*/ 300605 w 612906"/>
              <a:gd name="connsiteY2-684" fmla="*/ 2846091 h 2846091"/>
              <a:gd name="connsiteX3-685" fmla="*/ 0 w 612906"/>
              <a:gd name="connsiteY3-686" fmla="*/ 2617491 h 2846091"/>
              <a:gd name="connsiteX4-687" fmla="*/ 0 w 612906"/>
              <a:gd name="connsiteY4-688" fmla="*/ 308290 h 2846091"/>
              <a:gd name="connsiteX0-689" fmla="*/ 300605 w 612906"/>
              <a:gd name="connsiteY0-690" fmla="*/ 308290 h 2846091"/>
              <a:gd name="connsiteX1-691" fmla="*/ 608895 w 612906"/>
              <a:gd name="connsiteY1-692" fmla="*/ 0 h 2846091"/>
              <a:gd name="connsiteX2-693" fmla="*/ 612906 w 612906"/>
              <a:gd name="connsiteY2-694" fmla="*/ 2638064 h 2846091"/>
              <a:gd name="connsiteX3-695" fmla="*/ 300605 w 612906"/>
              <a:gd name="connsiteY3-696" fmla="*/ 2846091 h 2846091"/>
              <a:gd name="connsiteX4-697" fmla="*/ 300605 w 612906"/>
              <a:gd name="connsiteY4-698" fmla="*/ 308290 h 2846091"/>
              <a:gd name="connsiteX0-699" fmla="*/ 0 w 612906"/>
              <a:gd name="connsiteY0-700" fmla="*/ 308290 h 2846091"/>
              <a:gd name="connsiteX1-701" fmla="*/ 284226 w 612906"/>
              <a:gd name="connsiteY1-702" fmla="*/ 28074 h 2846091"/>
              <a:gd name="connsiteX2-703" fmla="*/ 608895 w 612906"/>
              <a:gd name="connsiteY2-704" fmla="*/ 0 h 2846091"/>
              <a:gd name="connsiteX3-705" fmla="*/ 300605 w 612906"/>
              <a:gd name="connsiteY3-706" fmla="*/ 308290 h 2846091"/>
              <a:gd name="connsiteX4-707" fmla="*/ 0 w 612906"/>
              <a:gd name="connsiteY4-708" fmla="*/ 308290 h 2846091"/>
              <a:gd name="connsiteX0-709" fmla="*/ 0 w 612906"/>
              <a:gd name="connsiteY0-710" fmla="*/ 308290 h 2846091"/>
              <a:gd name="connsiteX1-711" fmla="*/ 280215 w 612906"/>
              <a:gd name="connsiteY1-712" fmla="*/ 28074 h 2846091"/>
              <a:gd name="connsiteX2-713" fmla="*/ 608895 w 612906"/>
              <a:gd name="connsiteY2-714" fmla="*/ 0 h 2846091"/>
              <a:gd name="connsiteX3-715" fmla="*/ 612906 w 612906"/>
              <a:gd name="connsiteY3-716" fmla="*/ 2638064 h 2846091"/>
              <a:gd name="connsiteX4-717" fmla="*/ 300605 w 612906"/>
              <a:gd name="connsiteY4-718" fmla="*/ 2846091 h 2846091"/>
              <a:gd name="connsiteX5-719" fmla="*/ 0 w 612906"/>
              <a:gd name="connsiteY5-720" fmla="*/ 2617491 h 2846091"/>
              <a:gd name="connsiteX6-721" fmla="*/ 0 w 612906"/>
              <a:gd name="connsiteY6-722" fmla="*/ 308290 h 2846091"/>
              <a:gd name="connsiteX7-723" fmla="*/ 24063 w 612906"/>
              <a:gd name="connsiteY7-724" fmla="*/ 163911 h 2846091"/>
              <a:gd name="connsiteX8-725" fmla="*/ 300605 w 612906"/>
              <a:gd name="connsiteY8-726" fmla="*/ 308290 h 2846091"/>
              <a:gd name="connsiteX9-727" fmla="*/ 608895 w 612906"/>
              <a:gd name="connsiteY9-728" fmla="*/ 0 h 2846091"/>
              <a:gd name="connsiteX10-729" fmla="*/ 300605 w 612906"/>
              <a:gd name="connsiteY10-730" fmla="*/ 308290 h 2846091"/>
              <a:gd name="connsiteX11-731" fmla="*/ 300605 w 612906"/>
              <a:gd name="connsiteY11-732" fmla="*/ 2846091 h 2846091"/>
              <a:gd name="connsiteX0-733" fmla="*/ 0 w 612906"/>
              <a:gd name="connsiteY0-734" fmla="*/ 308290 h 2846091"/>
              <a:gd name="connsiteX1-735" fmla="*/ 300605 w 612906"/>
              <a:gd name="connsiteY1-736" fmla="*/ 308290 h 2846091"/>
              <a:gd name="connsiteX2-737" fmla="*/ 300605 w 612906"/>
              <a:gd name="connsiteY2-738" fmla="*/ 2846091 h 2846091"/>
              <a:gd name="connsiteX3-739" fmla="*/ 0 w 612906"/>
              <a:gd name="connsiteY3-740" fmla="*/ 2617491 h 2846091"/>
              <a:gd name="connsiteX4-741" fmla="*/ 0 w 612906"/>
              <a:gd name="connsiteY4-742" fmla="*/ 308290 h 2846091"/>
              <a:gd name="connsiteX0-743" fmla="*/ 300605 w 612906"/>
              <a:gd name="connsiteY0-744" fmla="*/ 308290 h 2846091"/>
              <a:gd name="connsiteX1-745" fmla="*/ 608895 w 612906"/>
              <a:gd name="connsiteY1-746" fmla="*/ 0 h 2846091"/>
              <a:gd name="connsiteX2-747" fmla="*/ 612906 w 612906"/>
              <a:gd name="connsiteY2-748" fmla="*/ 2638064 h 2846091"/>
              <a:gd name="connsiteX3-749" fmla="*/ 300605 w 612906"/>
              <a:gd name="connsiteY3-750" fmla="*/ 2846091 h 2846091"/>
              <a:gd name="connsiteX4-751" fmla="*/ 300605 w 612906"/>
              <a:gd name="connsiteY4-752" fmla="*/ 308290 h 2846091"/>
              <a:gd name="connsiteX0-753" fmla="*/ 0 w 612906"/>
              <a:gd name="connsiteY0-754" fmla="*/ 308290 h 2846091"/>
              <a:gd name="connsiteX1-755" fmla="*/ 284226 w 612906"/>
              <a:gd name="connsiteY1-756" fmla="*/ 28074 h 2846091"/>
              <a:gd name="connsiteX2-757" fmla="*/ 608895 w 612906"/>
              <a:gd name="connsiteY2-758" fmla="*/ 0 h 2846091"/>
              <a:gd name="connsiteX3-759" fmla="*/ 300605 w 612906"/>
              <a:gd name="connsiteY3-760" fmla="*/ 308290 h 2846091"/>
              <a:gd name="connsiteX4-761" fmla="*/ 0 w 612906"/>
              <a:gd name="connsiteY4-762" fmla="*/ 308290 h 2846091"/>
              <a:gd name="connsiteX0-763" fmla="*/ 0 w 612906"/>
              <a:gd name="connsiteY0-764" fmla="*/ 308290 h 2846091"/>
              <a:gd name="connsiteX1-765" fmla="*/ 280215 w 612906"/>
              <a:gd name="connsiteY1-766" fmla="*/ 28074 h 2846091"/>
              <a:gd name="connsiteX2-767" fmla="*/ 608895 w 612906"/>
              <a:gd name="connsiteY2-768" fmla="*/ 0 h 2846091"/>
              <a:gd name="connsiteX3-769" fmla="*/ 612906 w 612906"/>
              <a:gd name="connsiteY3-770" fmla="*/ 2638064 h 2846091"/>
              <a:gd name="connsiteX4-771" fmla="*/ 300605 w 612906"/>
              <a:gd name="connsiteY4-772" fmla="*/ 2846091 h 2846091"/>
              <a:gd name="connsiteX5-773" fmla="*/ 0 w 612906"/>
              <a:gd name="connsiteY5-774" fmla="*/ 2617491 h 2846091"/>
              <a:gd name="connsiteX6-775" fmla="*/ 0 w 612906"/>
              <a:gd name="connsiteY6-776" fmla="*/ 308290 h 2846091"/>
              <a:gd name="connsiteX7-777" fmla="*/ 52137 w 612906"/>
              <a:gd name="connsiteY7-778" fmla="*/ 175943 h 2846091"/>
              <a:gd name="connsiteX8-779" fmla="*/ 300605 w 612906"/>
              <a:gd name="connsiteY8-780" fmla="*/ 308290 h 2846091"/>
              <a:gd name="connsiteX9-781" fmla="*/ 608895 w 612906"/>
              <a:gd name="connsiteY9-782" fmla="*/ 0 h 2846091"/>
              <a:gd name="connsiteX10-783" fmla="*/ 300605 w 612906"/>
              <a:gd name="connsiteY10-784" fmla="*/ 308290 h 2846091"/>
              <a:gd name="connsiteX11-785" fmla="*/ 300605 w 612906"/>
              <a:gd name="connsiteY11-786" fmla="*/ 2846091 h 2846091"/>
              <a:gd name="connsiteX0-787" fmla="*/ 0 w 612906"/>
              <a:gd name="connsiteY0-788" fmla="*/ 308290 h 2846091"/>
              <a:gd name="connsiteX1-789" fmla="*/ 300605 w 612906"/>
              <a:gd name="connsiteY1-790" fmla="*/ 308290 h 2846091"/>
              <a:gd name="connsiteX2-791" fmla="*/ 300605 w 612906"/>
              <a:gd name="connsiteY2-792" fmla="*/ 2846091 h 2846091"/>
              <a:gd name="connsiteX3-793" fmla="*/ 0 w 612906"/>
              <a:gd name="connsiteY3-794" fmla="*/ 2617491 h 2846091"/>
              <a:gd name="connsiteX4-795" fmla="*/ 0 w 612906"/>
              <a:gd name="connsiteY4-796" fmla="*/ 308290 h 2846091"/>
              <a:gd name="connsiteX0-797" fmla="*/ 300605 w 612906"/>
              <a:gd name="connsiteY0-798" fmla="*/ 308290 h 2846091"/>
              <a:gd name="connsiteX1-799" fmla="*/ 608895 w 612906"/>
              <a:gd name="connsiteY1-800" fmla="*/ 0 h 2846091"/>
              <a:gd name="connsiteX2-801" fmla="*/ 612906 w 612906"/>
              <a:gd name="connsiteY2-802" fmla="*/ 2638064 h 2846091"/>
              <a:gd name="connsiteX3-803" fmla="*/ 300605 w 612906"/>
              <a:gd name="connsiteY3-804" fmla="*/ 2846091 h 2846091"/>
              <a:gd name="connsiteX4-805" fmla="*/ 300605 w 612906"/>
              <a:gd name="connsiteY4-806" fmla="*/ 308290 h 2846091"/>
              <a:gd name="connsiteX0-807" fmla="*/ 0 w 612906"/>
              <a:gd name="connsiteY0-808" fmla="*/ 308290 h 2846091"/>
              <a:gd name="connsiteX1-809" fmla="*/ 284226 w 612906"/>
              <a:gd name="connsiteY1-810" fmla="*/ 28074 h 2846091"/>
              <a:gd name="connsiteX2-811" fmla="*/ 608895 w 612906"/>
              <a:gd name="connsiteY2-812" fmla="*/ 0 h 2846091"/>
              <a:gd name="connsiteX3-813" fmla="*/ 300605 w 612906"/>
              <a:gd name="connsiteY3-814" fmla="*/ 308290 h 2846091"/>
              <a:gd name="connsiteX4-815" fmla="*/ 0 w 612906"/>
              <a:gd name="connsiteY4-816" fmla="*/ 308290 h 2846091"/>
              <a:gd name="connsiteX0-817" fmla="*/ 0 w 612906"/>
              <a:gd name="connsiteY0-818" fmla="*/ 308290 h 2846091"/>
              <a:gd name="connsiteX1-819" fmla="*/ 280215 w 612906"/>
              <a:gd name="connsiteY1-820" fmla="*/ 28074 h 2846091"/>
              <a:gd name="connsiteX2-821" fmla="*/ 608895 w 612906"/>
              <a:gd name="connsiteY2-822" fmla="*/ 0 h 2846091"/>
              <a:gd name="connsiteX3-823" fmla="*/ 612906 w 612906"/>
              <a:gd name="connsiteY3-824" fmla="*/ 2638064 h 2846091"/>
              <a:gd name="connsiteX4-825" fmla="*/ 300605 w 612906"/>
              <a:gd name="connsiteY4-826" fmla="*/ 2846091 h 2846091"/>
              <a:gd name="connsiteX5-827" fmla="*/ 0 w 612906"/>
              <a:gd name="connsiteY5-828" fmla="*/ 2617491 h 2846091"/>
              <a:gd name="connsiteX6-829" fmla="*/ 0 w 612906"/>
              <a:gd name="connsiteY6-830" fmla="*/ 308290 h 2846091"/>
              <a:gd name="connsiteX7-831" fmla="*/ 12032 w 612906"/>
              <a:gd name="connsiteY7-832" fmla="*/ 151880 h 2846091"/>
              <a:gd name="connsiteX8-833" fmla="*/ 300605 w 612906"/>
              <a:gd name="connsiteY8-834" fmla="*/ 308290 h 2846091"/>
              <a:gd name="connsiteX9-835" fmla="*/ 608895 w 612906"/>
              <a:gd name="connsiteY9-836" fmla="*/ 0 h 2846091"/>
              <a:gd name="connsiteX10-837" fmla="*/ 300605 w 612906"/>
              <a:gd name="connsiteY10-838" fmla="*/ 308290 h 2846091"/>
              <a:gd name="connsiteX11-839" fmla="*/ 300605 w 612906"/>
              <a:gd name="connsiteY11-840" fmla="*/ 2846091 h 2846091"/>
              <a:gd name="connsiteX0-841" fmla="*/ 0 w 612906"/>
              <a:gd name="connsiteY0-842" fmla="*/ 308290 h 2846091"/>
              <a:gd name="connsiteX1-843" fmla="*/ 300605 w 612906"/>
              <a:gd name="connsiteY1-844" fmla="*/ 308290 h 2846091"/>
              <a:gd name="connsiteX2-845" fmla="*/ 300605 w 612906"/>
              <a:gd name="connsiteY2-846" fmla="*/ 2846091 h 2846091"/>
              <a:gd name="connsiteX3-847" fmla="*/ 0 w 612906"/>
              <a:gd name="connsiteY3-848" fmla="*/ 2617491 h 2846091"/>
              <a:gd name="connsiteX4-849" fmla="*/ 0 w 612906"/>
              <a:gd name="connsiteY4-850" fmla="*/ 308290 h 2846091"/>
              <a:gd name="connsiteX0-851" fmla="*/ 300605 w 612906"/>
              <a:gd name="connsiteY0-852" fmla="*/ 308290 h 2846091"/>
              <a:gd name="connsiteX1-853" fmla="*/ 608895 w 612906"/>
              <a:gd name="connsiteY1-854" fmla="*/ 0 h 2846091"/>
              <a:gd name="connsiteX2-855" fmla="*/ 612906 w 612906"/>
              <a:gd name="connsiteY2-856" fmla="*/ 2638064 h 2846091"/>
              <a:gd name="connsiteX3-857" fmla="*/ 300605 w 612906"/>
              <a:gd name="connsiteY3-858" fmla="*/ 2846091 h 2846091"/>
              <a:gd name="connsiteX4-859" fmla="*/ 300605 w 612906"/>
              <a:gd name="connsiteY4-860" fmla="*/ 308290 h 2846091"/>
              <a:gd name="connsiteX0-861" fmla="*/ 0 w 612906"/>
              <a:gd name="connsiteY0-862" fmla="*/ 308290 h 2846091"/>
              <a:gd name="connsiteX1-863" fmla="*/ 284226 w 612906"/>
              <a:gd name="connsiteY1-864" fmla="*/ 28074 h 2846091"/>
              <a:gd name="connsiteX2-865" fmla="*/ 608895 w 612906"/>
              <a:gd name="connsiteY2-866" fmla="*/ 0 h 2846091"/>
              <a:gd name="connsiteX3-867" fmla="*/ 300605 w 612906"/>
              <a:gd name="connsiteY3-868" fmla="*/ 308290 h 2846091"/>
              <a:gd name="connsiteX4-869" fmla="*/ 0 w 612906"/>
              <a:gd name="connsiteY4-870" fmla="*/ 308290 h 2846091"/>
              <a:gd name="connsiteX0-871" fmla="*/ 0 w 612906"/>
              <a:gd name="connsiteY0-872" fmla="*/ 147869 h 2846091"/>
              <a:gd name="connsiteX1-873" fmla="*/ 280215 w 612906"/>
              <a:gd name="connsiteY1-874" fmla="*/ 28074 h 2846091"/>
              <a:gd name="connsiteX2-875" fmla="*/ 608895 w 612906"/>
              <a:gd name="connsiteY2-876" fmla="*/ 0 h 2846091"/>
              <a:gd name="connsiteX3-877" fmla="*/ 612906 w 612906"/>
              <a:gd name="connsiteY3-878" fmla="*/ 2638064 h 2846091"/>
              <a:gd name="connsiteX4-879" fmla="*/ 300605 w 612906"/>
              <a:gd name="connsiteY4-880" fmla="*/ 2846091 h 2846091"/>
              <a:gd name="connsiteX5-881" fmla="*/ 0 w 612906"/>
              <a:gd name="connsiteY5-882" fmla="*/ 2617491 h 2846091"/>
              <a:gd name="connsiteX6-883" fmla="*/ 0 w 612906"/>
              <a:gd name="connsiteY6-884" fmla="*/ 147869 h 2846091"/>
              <a:gd name="connsiteX7-885" fmla="*/ 12032 w 612906"/>
              <a:gd name="connsiteY7-886" fmla="*/ 151880 h 2846091"/>
              <a:gd name="connsiteX8-887" fmla="*/ 300605 w 612906"/>
              <a:gd name="connsiteY8-888" fmla="*/ 308290 h 2846091"/>
              <a:gd name="connsiteX9-889" fmla="*/ 608895 w 612906"/>
              <a:gd name="connsiteY9-890" fmla="*/ 0 h 2846091"/>
              <a:gd name="connsiteX10-891" fmla="*/ 300605 w 612906"/>
              <a:gd name="connsiteY10-892" fmla="*/ 308290 h 2846091"/>
              <a:gd name="connsiteX11-893" fmla="*/ 300605 w 612906"/>
              <a:gd name="connsiteY11-894" fmla="*/ 2846091 h 2846091"/>
              <a:gd name="connsiteX0-895" fmla="*/ 0 w 612906"/>
              <a:gd name="connsiteY0-896" fmla="*/ 308290 h 2846091"/>
              <a:gd name="connsiteX1-897" fmla="*/ 300605 w 612906"/>
              <a:gd name="connsiteY1-898" fmla="*/ 308290 h 2846091"/>
              <a:gd name="connsiteX2-899" fmla="*/ 300605 w 612906"/>
              <a:gd name="connsiteY2-900" fmla="*/ 2846091 h 2846091"/>
              <a:gd name="connsiteX3-901" fmla="*/ 0 w 612906"/>
              <a:gd name="connsiteY3-902" fmla="*/ 2617491 h 2846091"/>
              <a:gd name="connsiteX4-903" fmla="*/ 0 w 612906"/>
              <a:gd name="connsiteY4-904" fmla="*/ 308290 h 2846091"/>
              <a:gd name="connsiteX0-905" fmla="*/ 300605 w 612906"/>
              <a:gd name="connsiteY0-906" fmla="*/ 308290 h 2846091"/>
              <a:gd name="connsiteX1-907" fmla="*/ 608895 w 612906"/>
              <a:gd name="connsiteY1-908" fmla="*/ 0 h 2846091"/>
              <a:gd name="connsiteX2-909" fmla="*/ 612906 w 612906"/>
              <a:gd name="connsiteY2-910" fmla="*/ 2638064 h 2846091"/>
              <a:gd name="connsiteX3-911" fmla="*/ 300605 w 612906"/>
              <a:gd name="connsiteY3-912" fmla="*/ 2846091 h 2846091"/>
              <a:gd name="connsiteX4-913" fmla="*/ 300605 w 612906"/>
              <a:gd name="connsiteY4-914" fmla="*/ 308290 h 2846091"/>
              <a:gd name="connsiteX0-915" fmla="*/ 0 w 612906"/>
              <a:gd name="connsiteY0-916" fmla="*/ 308290 h 2846091"/>
              <a:gd name="connsiteX1-917" fmla="*/ 284226 w 612906"/>
              <a:gd name="connsiteY1-918" fmla="*/ 28074 h 2846091"/>
              <a:gd name="connsiteX2-919" fmla="*/ 608895 w 612906"/>
              <a:gd name="connsiteY2-920" fmla="*/ 0 h 2846091"/>
              <a:gd name="connsiteX3-921" fmla="*/ 300605 w 612906"/>
              <a:gd name="connsiteY3-922" fmla="*/ 308290 h 2846091"/>
              <a:gd name="connsiteX4-923" fmla="*/ 0 w 612906"/>
              <a:gd name="connsiteY4-924" fmla="*/ 308290 h 2846091"/>
              <a:gd name="connsiteX0-925" fmla="*/ 0 w 612906"/>
              <a:gd name="connsiteY0-926" fmla="*/ 147869 h 2846091"/>
              <a:gd name="connsiteX1-927" fmla="*/ 280215 w 612906"/>
              <a:gd name="connsiteY1-928" fmla="*/ 28074 h 2846091"/>
              <a:gd name="connsiteX2-929" fmla="*/ 608895 w 612906"/>
              <a:gd name="connsiteY2-930" fmla="*/ 0 h 2846091"/>
              <a:gd name="connsiteX3-931" fmla="*/ 612906 w 612906"/>
              <a:gd name="connsiteY3-932" fmla="*/ 2638064 h 2846091"/>
              <a:gd name="connsiteX4-933" fmla="*/ 300605 w 612906"/>
              <a:gd name="connsiteY4-934" fmla="*/ 2846091 h 2846091"/>
              <a:gd name="connsiteX5-935" fmla="*/ 0 w 612906"/>
              <a:gd name="connsiteY5-936" fmla="*/ 2617491 h 2846091"/>
              <a:gd name="connsiteX6-937" fmla="*/ 0 w 612906"/>
              <a:gd name="connsiteY6-938" fmla="*/ 147869 h 2846091"/>
              <a:gd name="connsiteX7-939" fmla="*/ 52137 w 612906"/>
              <a:gd name="connsiteY7-940" fmla="*/ 175943 h 2846091"/>
              <a:gd name="connsiteX8-941" fmla="*/ 300605 w 612906"/>
              <a:gd name="connsiteY8-942" fmla="*/ 308290 h 2846091"/>
              <a:gd name="connsiteX9-943" fmla="*/ 608895 w 612906"/>
              <a:gd name="connsiteY9-944" fmla="*/ 0 h 2846091"/>
              <a:gd name="connsiteX10-945" fmla="*/ 300605 w 612906"/>
              <a:gd name="connsiteY10-946" fmla="*/ 308290 h 2846091"/>
              <a:gd name="connsiteX11-947" fmla="*/ 300605 w 612906"/>
              <a:gd name="connsiteY11-948" fmla="*/ 2846091 h 2846091"/>
              <a:gd name="connsiteX0-949" fmla="*/ 12031 w 624937"/>
              <a:gd name="connsiteY0-950" fmla="*/ 308290 h 2846091"/>
              <a:gd name="connsiteX1-951" fmla="*/ 312636 w 624937"/>
              <a:gd name="connsiteY1-952" fmla="*/ 308290 h 2846091"/>
              <a:gd name="connsiteX2-953" fmla="*/ 312636 w 624937"/>
              <a:gd name="connsiteY2-954" fmla="*/ 2846091 h 2846091"/>
              <a:gd name="connsiteX3-955" fmla="*/ 12031 w 624937"/>
              <a:gd name="connsiteY3-956" fmla="*/ 2617491 h 2846091"/>
              <a:gd name="connsiteX4-957" fmla="*/ 12031 w 624937"/>
              <a:gd name="connsiteY4-958" fmla="*/ 308290 h 2846091"/>
              <a:gd name="connsiteX0-959" fmla="*/ 312636 w 624937"/>
              <a:gd name="connsiteY0-960" fmla="*/ 308290 h 2846091"/>
              <a:gd name="connsiteX1-961" fmla="*/ 620926 w 624937"/>
              <a:gd name="connsiteY1-962" fmla="*/ 0 h 2846091"/>
              <a:gd name="connsiteX2-963" fmla="*/ 624937 w 624937"/>
              <a:gd name="connsiteY2-964" fmla="*/ 2638064 h 2846091"/>
              <a:gd name="connsiteX3-965" fmla="*/ 312636 w 624937"/>
              <a:gd name="connsiteY3-966" fmla="*/ 2846091 h 2846091"/>
              <a:gd name="connsiteX4-967" fmla="*/ 312636 w 624937"/>
              <a:gd name="connsiteY4-968" fmla="*/ 308290 h 2846091"/>
              <a:gd name="connsiteX0-969" fmla="*/ 12031 w 624937"/>
              <a:gd name="connsiteY0-970" fmla="*/ 308290 h 2846091"/>
              <a:gd name="connsiteX1-971" fmla="*/ 296257 w 624937"/>
              <a:gd name="connsiteY1-972" fmla="*/ 28074 h 2846091"/>
              <a:gd name="connsiteX2-973" fmla="*/ 620926 w 624937"/>
              <a:gd name="connsiteY2-974" fmla="*/ 0 h 2846091"/>
              <a:gd name="connsiteX3-975" fmla="*/ 312636 w 624937"/>
              <a:gd name="connsiteY3-976" fmla="*/ 308290 h 2846091"/>
              <a:gd name="connsiteX4-977" fmla="*/ 12031 w 624937"/>
              <a:gd name="connsiteY4-978" fmla="*/ 308290 h 2846091"/>
              <a:gd name="connsiteX0-979" fmla="*/ 12031 w 624937"/>
              <a:gd name="connsiteY0-980" fmla="*/ 147869 h 2846091"/>
              <a:gd name="connsiteX1-981" fmla="*/ 292246 w 624937"/>
              <a:gd name="connsiteY1-982" fmla="*/ 28074 h 2846091"/>
              <a:gd name="connsiteX2-983" fmla="*/ 620926 w 624937"/>
              <a:gd name="connsiteY2-984" fmla="*/ 0 h 2846091"/>
              <a:gd name="connsiteX3-985" fmla="*/ 624937 w 624937"/>
              <a:gd name="connsiteY3-986" fmla="*/ 2638064 h 2846091"/>
              <a:gd name="connsiteX4-987" fmla="*/ 312636 w 624937"/>
              <a:gd name="connsiteY4-988" fmla="*/ 2846091 h 2846091"/>
              <a:gd name="connsiteX5-989" fmla="*/ 12031 w 624937"/>
              <a:gd name="connsiteY5-990" fmla="*/ 2617491 h 2846091"/>
              <a:gd name="connsiteX6-991" fmla="*/ 12031 w 624937"/>
              <a:gd name="connsiteY6-992" fmla="*/ 147869 h 2846091"/>
              <a:gd name="connsiteX7-993" fmla="*/ 0 w 624937"/>
              <a:gd name="connsiteY7-994" fmla="*/ 143858 h 2846091"/>
              <a:gd name="connsiteX8-995" fmla="*/ 312636 w 624937"/>
              <a:gd name="connsiteY8-996" fmla="*/ 308290 h 2846091"/>
              <a:gd name="connsiteX9-997" fmla="*/ 620926 w 624937"/>
              <a:gd name="connsiteY9-998" fmla="*/ 0 h 2846091"/>
              <a:gd name="connsiteX10-999" fmla="*/ 312636 w 624937"/>
              <a:gd name="connsiteY10-1000" fmla="*/ 308290 h 2846091"/>
              <a:gd name="connsiteX11-1001" fmla="*/ 312636 w 624937"/>
              <a:gd name="connsiteY11-1002" fmla="*/ 2846091 h 2846091"/>
              <a:gd name="connsiteX0-1003" fmla="*/ 0 w 612906"/>
              <a:gd name="connsiteY0-1004" fmla="*/ 308290 h 2846091"/>
              <a:gd name="connsiteX1-1005" fmla="*/ 300605 w 612906"/>
              <a:gd name="connsiteY1-1006" fmla="*/ 308290 h 2846091"/>
              <a:gd name="connsiteX2-1007" fmla="*/ 300605 w 612906"/>
              <a:gd name="connsiteY2-1008" fmla="*/ 2846091 h 2846091"/>
              <a:gd name="connsiteX3-1009" fmla="*/ 0 w 612906"/>
              <a:gd name="connsiteY3-1010" fmla="*/ 2617491 h 2846091"/>
              <a:gd name="connsiteX4-1011" fmla="*/ 0 w 612906"/>
              <a:gd name="connsiteY4-1012" fmla="*/ 308290 h 2846091"/>
              <a:gd name="connsiteX0-1013" fmla="*/ 300605 w 612906"/>
              <a:gd name="connsiteY0-1014" fmla="*/ 308290 h 2846091"/>
              <a:gd name="connsiteX1-1015" fmla="*/ 608895 w 612906"/>
              <a:gd name="connsiteY1-1016" fmla="*/ 0 h 2846091"/>
              <a:gd name="connsiteX2-1017" fmla="*/ 612906 w 612906"/>
              <a:gd name="connsiteY2-1018" fmla="*/ 2638064 h 2846091"/>
              <a:gd name="connsiteX3-1019" fmla="*/ 300605 w 612906"/>
              <a:gd name="connsiteY3-1020" fmla="*/ 2846091 h 2846091"/>
              <a:gd name="connsiteX4-1021" fmla="*/ 300605 w 612906"/>
              <a:gd name="connsiteY4-1022" fmla="*/ 308290 h 2846091"/>
              <a:gd name="connsiteX0-1023" fmla="*/ 0 w 612906"/>
              <a:gd name="connsiteY0-1024" fmla="*/ 308290 h 2846091"/>
              <a:gd name="connsiteX1-1025" fmla="*/ 284226 w 612906"/>
              <a:gd name="connsiteY1-1026" fmla="*/ 28074 h 2846091"/>
              <a:gd name="connsiteX2-1027" fmla="*/ 608895 w 612906"/>
              <a:gd name="connsiteY2-1028" fmla="*/ 0 h 2846091"/>
              <a:gd name="connsiteX3-1029" fmla="*/ 300605 w 612906"/>
              <a:gd name="connsiteY3-1030" fmla="*/ 308290 h 2846091"/>
              <a:gd name="connsiteX4-1031" fmla="*/ 0 w 612906"/>
              <a:gd name="connsiteY4-1032" fmla="*/ 308290 h 2846091"/>
              <a:gd name="connsiteX0-1033" fmla="*/ 0 w 612906"/>
              <a:gd name="connsiteY0-1034" fmla="*/ 147869 h 2846091"/>
              <a:gd name="connsiteX1-1035" fmla="*/ 280215 w 612906"/>
              <a:gd name="connsiteY1-1036" fmla="*/ 28074 h 2846091"/>
              <a:gd name="connsiteX2-1037" fmla="*/ 608895 w 612906"/>
              <a:gd name="connsiteY2-1038" fmla="*/ 0 h 2846091"/>
              <a:gd name="connsiteX3-1039" fmla="*/ 612906 w 612906"/>
              <a:gd name="connsiteY3-1040" fmla="*/ 2638064 h 2846091"/>
              <a:gd name="connsiteX4-1041" fmla="*/ 300605 w 612906"/>
              <a:gd name="connsiteY4-1042" fmla="*/ 2846091 h 2846091"/>
              <a:gd name="connsiteX5-1043" fmla="*/ 0 w 612906"/>
              <a:gd name="connsiteY5-1044" fmla="*/ 2617491 h 2846091"/>
              <a:gd name="connsiteX6-1045" fmla="*/ 0 w 612906"/>
              <a:gd name="connsiteY6-1046" fmla="*/ 147869 h 2846091"/>
              <a:gd name="connsiteX7-1047" fmla="*/ 0 w 612906"/>
              <a:gd name="connsiteY7-1048" fmla="*/ 151879 h 2846091"/>
              <a:gd name="connsiteX8-1049" fmla="*/ 300605 w 612906"/>
              <a:gd name="connsiteY8-1050" fmla="*/ 308290 h 2846091"/>
              <a:gd name="connsiteX9-1051" fmla="*/ 608895 w 612906"/>
              <a:gd name="connsiteY9-1052" fmla="*/ 0 h 2846091"/>
              <a:gd name="connsiteX10-1053" fmla="*/ 300605 w 612906"/>
              <a:gd name="connsiteY10-1054" fmla="*/ 308290 h 2846091"/>
              <a:gd name="connsiteX11-1055" fmla="*/ 300605 w 612906"/>
              <a:gd name="connsiteY11-1056" fmla="*/ 2846091 h 2846091"/>
              <a:gd name="connsiteX0-1057" fmla="*/ 8021 w 620927"/>
              <a:gd name="connsiteY0-1058" fmla="*/ 308290 h 2846091"/>
              <a:gd name="connsiteX1-1059" fmla="*/ 308626 w 620927"/>
              <a:gd name="connsiteY1-1060" fmla="*/ 308290 h 2846091"/>
              <a:gd name="connsiteX2-1061" fmla="*/ 308626 w 620927"/>
              <a:gd name="connsiteY2-1062" fmla="*/ 2846091 h 2846091"/>
              <a:gd name="connsiteX3-1063" fmla="*/ 8021 w 620927"/>
              <a:gd name="connsiteY3-1064" fmla="*/ 2617491 h 2846091"/>
              <a:gd name="connsiteX4-1065" fmla="*/ 8021 w 620927"/>
              <a:gd name="connsiteY4-1066" fmla="*/ 308290 h 2846091"/>
              <a:gd name="connsiteX0-1067" fmla="*/ 308626 w 620927"/>
              <a:gd name="connsiteY0-1068" fmla="*/ 308290 h 2846091"/>
              <a:gd name="connsiteX1-1069" fmla="*/ 616916 w 620927"/>
              <a:gd name="connsiteY1-1070" fmla="*/ 0 h 2846091"/>
              <a:gd name="connsiteX2-1071" fmla="*/ 620927 w 620927"/>
              <a:gd name="connsiteY2-1072" fmla="*/ 2638064 h 2846091"/>
              <a:gd name="connsiteX3-1073" fmla="*/ 308626 w 620927"/>
              <a:gd name="connsiteY3-1074" fmla="*/ 2846091 h 2846091"/>
              <a:gd name="connsiteX4-1075" fmla="*/ 308626 w 620927"/>
              <a:gd name="connsiteY4-1076" fmla="*/ 308290 h 2846091"/>
              <a:gd name="connsiteX0-1077" fmla="*/ 0 w 620927"/>
              <a:gd name="connsiteY0-1078" fmla="*/ 147869 h 2846091"/>
              <a:gd name="connsiteX1-1079" fmla="*/ 292247 w 620927"/>
              <a:gd name="connsiteY1-1080" fmla="*/ 28074 h 2846091"/>
              <a:gd name="connsiteX2-1081" fmla="*/ 616916 w 620927"/>
              <a:gd name="connsiteY2-1082" fmla="*/ 0 h 2846091"/>
              <a:gd name="connsiteX3-1083" fmla="*/ 308626 w 620927"/>
              <a:gd name="connsiteY3-1084" fmla="*/ 308290 h 2846091"/>
              <a:gd name="connsiteX4-1085" fmla="*/ 0 w 620927"/>
              <a:gd name="connsiteY4-1086" fmla="*/ 147869 h 2846091"/>
              <a:gd name="connsiteX0-1087" fmla="*/ 8021 w 620927"/>
              <a:gd name="connsiteY0-1088" fmla="*/ 147869 h 2846091"/>
              <a:gd name="connsiteX1-1089" fmla="*/ 288236 w 620927"/>
              <a:gd name="connsiteY1-1090" fmla="*/ 28074 h 2846091"/>
              <a:gd name="connsiteX2-1091" fmla="*/ 616916 w 620927"/>
              <a:gd name="connsiteY2-1092" fmla="*/ 0 h 2846091"/>
              <a:gd name="connsiteX3-1093" fmla="*/ 620927 w 620927"/>
              <a:gd name="connsiteY3-1094" fmla="*/ 2638064 h 2846091"/>
              <a:gd name="connsiteX4-1095" fmla="*/ 308626 w 620927"/>
              <a:gd name="connsiteY4-1096" fmla="*/ 2846091 h 2846091"/>
              <a:gd name="connsiteX5-1097" fmla="*/ 8021 w 620927"/>
              <a:gd name="connsiteY5-1098" fmla="*/ 2617491 h 2846091"/>
              <a:gd name="connsiteX6-1099" fmla="*/ 8021 w 620927"/>
              <a:gd name="connsiteY6-1100" fmla="*/ 147869 h 2846091"/>
              <a:gd name="connsiteX7-1101" fmla="*/ 8021 w 620927"/>
              <a:gd name="connsiteY7-1102" fmla="*/ 151879 h 2846091"/>
              <a:gd name="connsiteX8-1103" fmla="*/ 308626 w 620927"/>
              <a:gd name="connsiteY8-1104" fmla="*/ 308290 h 2846091"/>
              <a:gd name="connsiteX9-1105" fmla="*/ 616916 w 620927"/>
              <a:gd name="connsiteY9-1106" fmla="*/ 0 h 2846091"/>
              <a:gd name="connsiteX10-1107" fmla="*/ 308626 w 620927"/>
              <a:gd name="connsiteY10-1108" fmla="*/ 308290 h 2846091"/>
              <a:gd name="connsiteX11-1109" fmla="*/ 308626 w 620927"/>
              <a:gd name="connsiteY11-1110" fmla="*/ 2846091 h 2846091"/>
              <a:gd name="connsiteX0-1111" fmla="*/ 8021 w 620927"/>
              <a:gd name="connsiteY0-1112" fmla="*/ 308290 h 2846091"/>
              <a:gd name="connsiteX1-1113" fmla="*/ 308626 w 620927"/>
              <a:gd name="connsiteY1-1114" fmla="*/ 308290 h 2846091"/>
              <a:gd name="connsiteX2-1115" fmla="*/ 308626 w 620927"/>
              <a:gd name="connsiteY2-1116" fmla="*/ 2846091 h 2846091"/>
              <a:gd name="connsiteX3-1117" fmla="*/ 8021 w 620927"/>
              <a:gd name="connsiteY3-1118" fmla="*/ 2617491 h 2846091"/>
              <a:gd name="connsiteX4-1119" fmla="*/ 8021 w 620927"/>
              <a:gd name="connsiteY4-1120" fmla="*/ 308290 h 2846091"/>
              <a:gd name="connsiteX0-1121" fmla="*/ 308626 w 620927"/>
              <a:gd name="connsiteY0-1122" fmla="*/ 308290 h 2846091"/>
              <a:gd name="connsiteX1-1123" fmla="*/ 616916 w 620927"/>
              <a:gd name="connsiteY1-1124" fmla="*/ 0 h 2846091"/>
              <a:gd name="connsiteX2-1125" fmla="*/ 620927 w 620927"/>
              <a:gd name="connsiteY2-1126" fmla="*/ 2638064 h 2846091"/>
              <a:gd name="connsiteX3-1127" fmla="*/ 308626 w 620927"/>
              <a:gd name="connsiteY3-1128" fmla="*/ 2846091 h 2846091"/>
              <a:gd name="connsiteX4-1129" fmla="*/ 308626 w 620927"/>
              <a:gd name="connsiteY4-1130" fmla="*/ 308290 h 2846091"/>
              <a:gd name="connsiteX0-1131" fmla="*/ 0 w 620927"/>
              <a:gd name="connsiteY0-1132" fmla="*/ 147869 h 2846091"/>
              <a:gd name="connsiteX1-1133" fmla="*/ 292247 w 620927"/>
              <a:gd name="connsiteY1-1134" fmla="*/ 28074 h 2846091"/>
              <a:gd name="connsiteX2-1135" fmla="*/ 616916 w 620927"/>
              <a:gd name="connsiteY2-1136" fmla="*/ 0 h 2846091"/>
              <a:gd name="connsiteX3-1137" fmla="*/ 308626 w 620927"/>
              <a:gd name="connsiteY3-1138" fmla="*/ 308290 h 2846091"/>
              <a:gd name="connsiteX4-1139" fmla="*/ 0 w 620927"/>
              <a:gd name="connsiteY4-1140" fmla="*/ 147869 h 2846091"/>
              <a:gd name="connsiteX0-1141" fmla="*/ 8021 w 620927"/>
              <a:gd name="connsiteY0-1142" fmla="*/ 147869 h 2846091"/>
              <a:gd name="connsiteX1-1143" fmla="*/ 288236 w 620927"/>
              <a:gd name="connsiteY1-1144" fmla="*/ 28074 h 2846091"/>
              <a:gd name="connsiteX2-1145" fmla="*/ 616916 w 620927"/>
              <a:gd name="connsiteY2-1146" fmla="*/ 0 h 2846091"/>
              <a:gd name="connsiteX3-1147" fmla="*/ 620927 w 620927"/>
              <a:gd name="connsiteY3-1148" fmla="*/ 2638064 h 2846091"/>
              <a:gd name="connsiteX4-1149" fmla="*/ 308626 w 620927"/>
              <a:gd name="connsiteY4-1150" fmla="*/ 2846091 h 2846091"/>
              <a:gd name="connsiteX5-1151" fmla="*/ 8021 w 620927"/>
              <a:gd name="connsiteY5-1152" fmla="*/ 2617491 h 2846091"/>
              <a:gd name="connsiteX6-1153" fmla="*/ 8021 w 620927"/>
              <a:gd name="connsiteY6-1154" fmla="*/ 147869 h 2846091"/>
              <a:gd name="connsiteX7-1155" fmla="*/ 52137 w 620927"/>
              <a:gd name="connsiteY7-1156" fmla="*/ 195995 h 2846091"/>
              <a:gd name="connsiteX8-1157" fmla="*/ 308626 w 620927"/>
              <a:gd name="connsiteY8-1158" fmla="*/ 308290 h 2846091"/>
              <a:gd name="connsiteX9-1159" fmla="*/ 616916 w 620927"/>
              <a:gd name="connsiteY9-1160" fmla="*/ 0 h 2846091"/>
              <a:gd name="connsiteX10-1161" fmla="*/ 308626 w 620927"/>
              <a:gd name="connsiteY10-1162" fmla="*/ 308290 h 2846091"/>
              <a:gd name="connsiteX11-1163" fmla="*/ 308626 w 620927"/>
              <a:gd name="connsiteY11-1164" fmla="*/ 2846091 h 2846091"/>
              <a:gd name="connsiteX0-1165" fmla="*/ 8021 w 620927"/>
              <a:gd name="connsiteY0-1166" fmla="*/ 308290 h 2846091"/>
              <a:gd name="connsiteX1-1167" fmla="*/ 308626 w 620927"/>
              <a:gd name="connsiteY1-1168" fmla="*/ 308290 h 2846091"/>
              <a:gd name="connsiteX2-1169" fmla="*/ 308626 w 620927"/>
              <a:gd name="connsiteY2-1170" fmla="*/ 2846091 h 2846091"/>
              <a:gd name="connsiteX3-1171" fmla="*/ 8021 w 620927"/>
              <a:gd name="connsiteY3-1172" fmla="*/ 2617491 h 2846091"/>
              <a:gd name="connsiteX4-1173" fmla="*/ 8021 w 620927"/>
              <a:gd name="connsiteY4-1174" fmla="*/ 308290 h 2846091"/>
              <a:gd name="connsiteX0-1175" fmla="*/ 308626 w 620927"/>
              <a:gd name="connsiteY0-1176" fmla="*/ 308290 h 2846091"/>
              <a:gd name="connsiteX1-1177" fmla="*/ 616916 w 620927"/>
              <a:gd name="connsiteY1-1178" fmla="*/ 0 h 2846091"/>
              <a:gd name="connsiteX2-1179" fmla="*/ 620927 w 620927"/>
              <a:gd name="connsiteY2-1180" fmla="*/ 2638064 h 2846091"/>
              <a:gd name="connsiteX3-1181" fmla="*/ 308626 w 620927"/>
              <a:gd name="connsiteY3-1182" fmla="*/ 2846091 h 2846091"/>
              <a:gd name="connsiteX4-1183" fmla="*/ 308626 w 620927"/>
              <a:gd name="connsiteY4-1184" fmla="*/ 308290 h 2846091"/>
              <a:gd name="connsiteX0-1185" fmla="*/ 0 w 620927"/>
              <a:gd name="connsiteY0-1186" fmla="*/ 147869 h 2846091"/>
              <a:gd name="connsiteX1-1187" fmla="*/ 292247 w 620927"/>
              <a:gd name="connsiteY1-1188" fmla="*/ 28074 h 2846091"/>
              <a:gd name="connsiteX2-1189" fmla="*/ 616916 w 620927"/>
              <a:gd name="connsiteY2-1190" fmla="*/ 0 h 2846091"/>
              <a:gd name="connsiteX3-1191" fmla="*/ 308626 w 620927"/>
              <a:gd name="connsiteY3-1192" fmla="*/ 308290 h 2846091"/>
              <a:gd name="connsiteX4-1193" fmla="*/ 0 w 620927"/>
              <a:gd name="connsiteY4-1194" fmla="*/ 147869 h 2846091"/>
              <a:gd name="connsiteX0-1195" fmla="*/ 8021 w 620927"/>
              <a:gd name="connsiteY0-1196" fmla="*/ 147869 h 2846091"/>
              <a:gd name="connsiteX1-1197" fmla="*/ 288236 w 620927"/>
              <a:gd name="connsiteY1-1198" fmla="*/ 28074 h 2846091"/>
              <a:gd name="connsiteX2-1199" fmla="*/ 616916 w 620927"/>
              <a:gd name="connsiteY2-1200" fmla="*/ 0 h 2846091"/>
              <a:gd name="connsiteX3-1201" fmla="*/ 620927 w 620927"/>
              <a:gd name="connsiteY3-1202" fmla="*/ 2638064 h 2846091"/>
              <a:gd name="connsiteX4-1203" fmla="*/ 308626 w 620927"/>
              <a:gd name="connsiteY4-1204" fmla="*/ 2846091 h 2846091"/>
              <a:gd name="connsiteX5-1205" fmla="*/ 8021 w 620927"/>
              <a:gd name="connsiteY5-1206" fmla="*/ 2617491 h 2846091"/>
              <a:gd name="connsiteX6-1207" fmla="*/ 8021 w 620927"/>
              <a:gd name="connsiteY6-1208" fmla="*/ 147869 h 2846091"/>
              <a:gd name="connsiteX7-1209" fmla="*/ 4011 w 620927"/>
              <a:gd name="connsiteY7-1210" fmla="*/ 143858 h 2846091"/>
              <a:gd name="connsiteX8-1211" fmla="*/ 308626 w 620927"/>
              <a:gd name="connsiteY8-1212" fmla="*/ 308290 h 2846091"/>
              <a:gd name="connsiteX9-1213" fmla="*/ 616916 w 620927"/>
              <a:gd name="connsiteY9-1214" fmla="*/ 0 h 2846091"/>
              <a:gd name="connsiteX10-1215" fmla="*/ 308626 w 620927"/>
              <a:gd name="connsiteY10-1216" fmla="*/ 308290 h 2846091"/>
              <a:gd name="connsiteX11-1217" fmla="*/ 308626 w 620927"/>
              <a:gd name="connsiteY11-1218" fmla="*/ 2846091 h 2846091"/>
              <a:gd name="connsiteX0-1219" fmla="*/ 4010 w 620927"/>
              <a:gd name="connsiteY0-1220" fmla="*/ 147869 h 2846091"/>
              <a:gd name="connsiteX1-1221" fmla="*/ 308626 w 620927"/>
              <a:gd name="connsiteY1-1222" fmla="*/ 308290 h 2846091"/>
              <a:gd name="connsiteX2-1223" fmla="*/ 308626 w 620927"/>
              <a:gd name="connsiteY2-1224" fmla="*/ 2846091 h 2846091"/>
              <a:gd name="connsiteX3-1225" fmla="*/ 8021 w 620927"/>
              <a:gd name="connsiteY3-1226" fmla="*/ 2617491 h 2846091"/>
              <a:gd name="connsiteX4-1227" fmla="*/ 4010 w 620927"/>
              <a:gd name="connsiteY4-1228" fmla="*/ 147869 h 2846091"/>
              <a:gd name="connsiteX0-1229" fmla="*/ 308626 w 620927"/>
              <a:gd name="connsiteY0-1230" fmla="*/ 308290 h 2846091"/>
              <a:gd name="connsiteX1-1231" fmla="*/ 616916 w 620927"/>
              <a:gd name="connsiteY1-1232" fmla="*/ 0 h 2846091"/>
              <a:gd name="connsiteX2-1233" fmla="*/ 620927 w 620927"/>
              <a:gd name="connsiteY2-1234" fmla="*/ 2638064 h 2846091"/>
              <a:gd name="connsiteX3-1235" fmla="*/ 308626 w 620927"/>
              <a:gd name="connsiteY3-1236" fmla="*/ 2846091 h 2846091"/>
              <a:gd name="connsiteX4-1237" fmla="*/ 308626 w 620927"/>
              <a:gd name="connsiteY4-1238" fmla="*/ 308290 h 2846091"/>
              <a:gd name="connsiteX0-1239" fmla="*/ 0 w 620927"/>
              <a:gd name="connsiteY0-1240" fmla="*/ 147869 h 2846091"/>
              <a:gd name="connsiteX1-1241" fmla="*/ 292247 w 620927"/>
              <a:gd name="connsiteY1-1242" fmla="*/ 28074 h 2846091"/>
              <a:gd name="connsiteX2-1243" fmla="*/ 616916 w 620927"/>
              <a:gd name="connsiteY2-1244" fmla="*/ 0 h 2846091"/>
              <a:gd name="connsiteX3-1245" fmla="*/ 308626 w 620927"/>
              <a:gd name="connsiteY3-1246" fmla="*/ 308290 h 2846091"/>
              <a:gd name="connsiteX4-1247" fmla="*/ 0 w 620927"/>
              <a:gd name="connsiteY4-1248" fmla="*/ 147869 h 2846091"/>
              <a:gd name="connsiteX0-1249" fmla="*/ 8021 w 620927"/>
              <a:gd name="connsiteY0-1250" fmla="*/ 147869 h 2846091"/>
              <a:gd name="connsiteX1-1251" fmla="*/ 288236 w 620927"/>
              <a:gd name="connsiteY1-1252" fmla="*/ 28074 h 2846091"/>
              <a:gd name="connsiteX2-1253" fmla="*/ 616916 w 620927"/>
              <a:gd name="connsiteY2-1254" fmla="*/ 0 h 2846091"/>
              <a:gd name="connsiteX3-1255" fmla="*/ 620927 w 620927"/>
              <a:gd name="connsiteY3-1256" fmla="*/ 2638064 h 2846091"/>
              <a:gd name="connsiteX4-1257" fmla="*/ 308626 w 620927"/>
              <a:gd name="connsiteY4-1258" fmla="*/ 2846091 h 2846091"/>
              <a:gd name="connsiteX5-1259" fmla="*/ 8021 w 620927"/>
              <a:gd name="connsiteY5-1260" fmla="*/ 2617491 h 2846091"/>
              <a:gd name="connsiteX6-1261" fmla="*/ 8021 w 620927"/>
              <a:gd name="connsiteY6-1262" fmla="*/ 147869 h 2846091"/>
              <a:gd name="connsiteX7-1263" fmla="*/ 4011 w 620927"/>
              <a:gd name="connsiteY7-1264" fmla="*/ 143858 h 2846091"/>
              <a:gd name="connsiteX8-1265" fmla="*/ 308626 w 620927"/>
              <a:gd name="connsiteY8-1266" fmla="*/ 308290 h 2846091"/>
              <a:gd name="connsiteX9-1267" fmla="*/ 616916 w 620927"/>
              <a:gd name="connsiteY9-1268" fmla="*/ 0 h 2846091"/>
              <a:gd name="connsiteX10-1269" fmla="*/ 308626 w 620927"/>
              <a:gd name="connsiteY10-1270" fmla="*/ 308290 h 2846091"/>
              <a:gd name="connsiteX11-1271" fmla="*/ 308626 w 620927"/>
              <a:gd name="connsiteY11-1272" fmla="*/ 2846091 h 2846091"/>
              <a:gd name="connsiteX0-1273" fmla="*/ 4010 w 620927"/>
              <a:gd name="connsiteY0-1274" fmla="*/ 147869 h 2846091"/>
              <a:gd name="connsiteX1-1275" fmla="*/ 308626 w 620927"/>
              <a:gd name="connsiteY1-1276" fmla="*/ 308290 h 2846091"/>
              <a:gd name="connsiteX2-1277" fmla="*/ 308626 w 620927"/>
              <a:gd name="connsiteY2-1278" fmla="*/ 2846091 h 2846091"/>
              <a:gd name="connsiteX3-1279" fmla="*/ 8021 w 620927"/>
              <a:gd name="connsiteY3-1280" fmla="*/ 2617491 h 2846091"/>
              <a:gd name="connsiteX4-1281" fmla="*/ 4010 w 620927"/>
              <a:gd name="connsiteY4-1282" fmla="*/ 147869 h 2846091"/>
              <a:gd name="connsiteX0-1283" fmla="*/ 308626 w 620927"/>
              <a:gd name="connsiteY0-1284" fmla="*/ 308290 h 2846091"/>
              <a:gd name="connsiteX1-1285" fmla="*/ 616916 w 620927"/>
              <a:gd name="connsiteY1-1286" fmla="*/ 0 h 2846091"/>
              <a:gd name="connsiteX2-1287" fmla="*/ 620927 w 620927"/>
              <a:gd name="connsiteY2-1288" fmla="*/ 2638064 h 2846091"/>
              <a:gd name="connsiteX3-1289" fmla="*/ 308626 w 620927"/>
              <a:gd name="connsiteY3-1290" fmla="*/ 2846091 h 2846091"/>
              <a:gd name="connsiteX4-1291" fmla="*/ 308626 w 620927"/>
              <a:gd name="connsiteY4-1292" fmla="*/ 308290 h 2846091"/>
              <a:gd name="connsiteX0-1293" fmla="*/ 0 w 620927"/>
              <a:gd name="connsiteY0-1294" fmla="*/ 147869 h 2846091"/>
              <a:gd name="connsiteX1-1295" fmla="*/ 292247 w 620927"/>
              <a:gd name="connsiteY1-1296" fmla="*/ 28074 h 2846091"/>
              <a:gd name="connsiteX2-1297" fmla="*/ 616916 w 620927"/>
              <a:gd name="connsiteY2-1298" fmla="*/ 0 h 2846091"/>
              <a:gd name="connsiteX3-1299" fmla="*/ 308626 w 620927"/>
              <a:gd name="connsiteY3-1300" fmla="*/ 308290 h 2846091"/>
              <a:gd name="connsiteX4-1301" fmla="*/ 0 w 620927"/>
              <a:gd name="connsiteY4-1302" fmla="*/ 147869 h 2846091"/>
              <a:gd name="connsiteX0-1303" fmla="*/ 8021 w 620927"/>
              <a:gd name="connsiteY0-1304" fmla="*/ 147869 h 2846091"/>
              <a:gd name="connsiteX1-1305" fmla="*/ 288236 w 620927"/>
              <a:gd name="connsiteY1-1306" fmla="*/ 28074 h 2846091"/>
              <a:gd name="connsiteX2-1307" fmla="*/ 616916 w 620927"/>
              <a:gd name="connsiteY2-1308" fmla="*/ 0 h 2846091"/>
              <a:gd name="connsiteX3-1309" fmla="*/ 620927 w 620927"/>
              <a:gd name="connsiteY3-1310" fmla="*/ 2638064 h 2846091"/>
              <a:gd name="connsiteX4-1311" fmla="*/ 308626 w 620927"/>
              <a:gd name="connsiteY4-1312" fmla="*/ 2846091 h 2846091"/>
              <a:gd name="connsiteX5-1313" fmla="*/ 8021 w 620927"/>
              <a:gd name="connsiteY5-1314" fmla="*/ 2617491 h 2846091"/>
              <a:gd name="connsiteX6-1315" fmla="*/ 8021 w 620927"/>
              <a:gd name="connsiteY6-1316" fmla="*/ 147869 h 2846091"/>
              <a:gd name="connsiteX7-1317" fmla="*/ 4011 w 620927"/>
              <a:gd name="connsiteY7-1318" fmla="*/ 143858 h 2846091"/>
              <a:gd name="connsiteX8-1319" fmla="*/ 308626 w 620927"/>
              <a:gd name="connsiteY8-1320" fmla="*/ 308290 h 2846091"/>
              <a:gd name="connsiteX9-1321" fmla="*/ 548738 w 620927"/>
              <a:gd name="connsiteY9-1322" fmla="*/ 288758 h 2846091"/>
              <a:gd name="connsiteX10-1323" fmla="*/ 308626 w 620927"/>
              <a:gd name="connsiteY10-1324" fmla="*/ 308290 h 2846091"/>
              <a:gd name="connsiteX11-1325" fmla="*/ 308626 w 620927"/>
              <a:gd name="connsiteY11-1326" fmla="*/ 2846091 h 2846091"/>
              <a:gd name="connsiteX0-1327" fmla="*/ 4010 w 620927"/>
              <a:gd name="connsiteY0-1328" fmla="*/ 147869 h 2846091"/>
              <a:gd name="connsiteX1-1329" fmla="*/ 308626 w 620927"/>
              <a:gd name="connsiteY1-1330" fmla="*/ 308290 h 2846091"/>
              <a:gd name="connsiteX2-1331" fmla="*/ 308626 w 620927"/>
              <a:gd name="connsiteY2-1332" fmla="*/ 2846091 h 2846091"/>
              <a:gd name="connsiteX3-1333" fmla="*/ 8021 w 620927"/>
              <a:gd name="connsiteY3-1334" fmla="*/ 2617491 h 2846091"/>
              <a:gd name="connsiteX4-1335" fmla="*/ 4010 w 620927"/>
              <a:gd name="connsiteY4-1336" fmla="*/ 147869 h 2846091"/>
              <a:gd name="connsiteX0-1337" fmla="*/ 308626 w 620927"/>
              <a:gd name="connsiteY0-1338" fmla="*/ 308290 h 2846091"/>
              <a:gd name="connsiteX1-1339" fmla="*/ 616916 w 620927"/>
              <a:gd name="connsiteY1-1340" fmla="*/ 0 h 2846091"/>
              <a:gd name="connsiteX2-1341" fmla="*/ 620927 w 620927"/>
              <a:gd name="connsiteY2-1342" fmla="*/ 2638064 h 2846091"/>
              <a:gd name="connsiteX3-1343" fmla="*/ 308626 w 620927"/>
              <a:gd name="connsiteY3-1344" fmla="*/ 2846091 h 2846091"/>
              <a:gd name="connsiteX4-1345" fmla="*/ 308626 w 620927"/>
              <a:gd name="connsiteY4-1346" fmla="*/ 308290 h 2846091"/>
              <a:gd name="connsiteX0-1347" fmla="*/ 0 w 620927"/>
              <a:gd name="connsiteY0-1348" fmla="*/ 147869 h 2846091"/>
              <a:gd name="connsiteX1-1349" fmla="*/ 292247 w 620927"/>
              <a:gd name="connsiteY1-1350" fmla="*/ 28074 h 2846091"/>
              <a:gd name="connsiteX2-1351" fmla="*/ 616916 w 620927"/>
              <a:gd name="connsiteY2-1352" fmla="*/ 0 h 2846091"/>
              <a:gd name="connsiteX3-1353" fmla="*/ 308626 w 620927"/>
              <a:gd name="connsiteY3-1354" fmla="*/ 308290 h 2846091"/>
              <a:gd name="connsiteX4-1355" fmla="*/ 0 w 620927"/>
              <a:gd name="connsiteY4-1356" fmla="*/ 147869 h 2846091"/>
              <a:gd name="connsiteX0-1357" fmla="*/ 8021 w 620927"/>
              <a:gd name="connsiteY0-1358" fmla="*/ 147869 h 2846091"/>
              <a:gd name="connsiteX1-1359" fmla="*/ 288236 w 620927"/>
              <a:gd name="connsiteY1-1360" fmla="*/ 28074 h 2846091"/>
              <a:gd name="connsiteX2-1361" fmla="*/ 600874 w 620927"/>
              <a:gd name="connsiteY2-1362" fmla="*/ 433137 h 2846091"/>
              <a:gd name="connsiteX3-1363" fmla="*/ 620927 w 620927"/>
              <a:gd name="connsiteY3-1364" fmla="*/ 2638064 h 2846091"/>
              <a:gd name="connsiteX4-1365" fmla="*/ 308626 w 620927"/>
              <a:gd name="connsiteY4-1366" fmla="*/ 2846091 h 2846091"/>
              <a:gd name="connsiteX5-1367" fmla="*/ 8021 w 620927"/>
              <a:gd name="connsiteY5-1368" fmla="*/ 2617491 h 2846091"/>
              <a:gd name="connsiteX6-1369" fmla="*/ 8021 w 620927"/>
              <a:gd name="connsiteY6-1370" fmla="*/ 147869 h 2846091"/>
              <a:gd name="connsiteX7-1371" fmla="*/ 4011 w 620927"/>
              <a:gd name="connsiteY7-1372" fmla="*/ 143858 h 2846091"/>
              <a:gd name="connsiteX8-1373" fmla="*/ 308626 w 620927"/>
              <a:gd name="connsiteY8-1374" fmla="*/ 308290 h 2846091"/>
              <a:gd name="connsiteX9-1375" fmla="*/ 548738 w 620927"/>
              <a:gd name="connsiteY9-1376" fmla="*/ 288758 h 2846091"/>
              <a:gd name="connsiteX10-1377" fmla="*/ 308626 w 620927"/>
              <a:gd name="connsiteY10-1378" fmla="*/ 308290 h 2846091"/>
              <a:gd name="connsiteX11-1379" fmla="*/ 308626 w 620927"/>
              <a:gd name="connsiteY11-1380" fmla="*/ 2846091 h 2846091"/>
              <a:gd name="connsiteX0-1381" fmla="*/ 4010 w 677074"/>
              <a:gd name="connsiteY0-1382" fmla="*/ 147869 h 2846091"/>
              <a:gd name="connsiteX1-1383" fmla="*/ 308626 w 677074"/>
              <a:gd name="connsiteY1-1384" fmla="*/ 308290 h 2846091"/>
              <a:gd name="connsiteX2-1385" fmla="*/ 308626 w 677074"/>
              <a:gd name="connsiteY2-1386" fmla="*/ 2846091 h 2846091"/>
              <a:gd name="connsiteX3-1387" fmla="*/ 8021 w 677074"/>
              <a:gd name="connsiteY3-1388" fmla="*/ 2617491 h 2846091"/>
              <a:gd name="connsiteX4-1389" fmla="*/ 4010 w 677074"/>
              <a:gd name="connsiteY4-1390" fmla="*/ 147869 h 2846091"/>
              <a:gd name="connsiteX0-1391" fmla="*/ 308626 w 677074"/>
              <a:gd name="connsiteY0-1392" fmla="*/ 308290 h 2846091"/>
              <a:gd name="connsiteX1-1393" fmla="*/ 616916 w 677074"/>
              <a:gd name="connsiteY1-1394" fmla="*/ 0 h 2846091"/>
              <a:gd name="connsiteX2-1395" fmla="*/ 620927 w 677074"/>
              <a:gd name="connsiteY2-1396" fmla="*/ 2638064 h 2846091"/>
              <a:gd name="connsiteX3-1397" fmla="*/ 308626 w 677074"/>
              <a:gd name="connsiteY3-1398" fmla="*/ 2846091 h 2846091"/>
              <a:gd name="connsiteX4-1399" fmla="*/ 308626 w 677074"/>
              <a:gd name="connsiteY4-1400" fmla="*/ 308290 h 2846091"/>
              <a:gd name="connsiteX0-1401" fmla="*/ 0 w 677074"/>
              <a:gd name="connsiteY0-1402" fmla="*/ 147869 h 2846091"/>
              <a:gd name="connsiteX1-1403" fmla="*/ 292247 w 677074"/>
              <a:gd name="connsiteY1-1404" fmla="*/ 28074 h 2846091"/>
              <a:gd name="connsiteX2-1405" fmla="*/ 677074 w 677074"/>
              <a:gd name="connsiteY2-1406" fmla="*/ 312821 h 2846091"/>
              <a:gd name="connsiteX3-1407" fmla="*/ 308626 w 677074"/>
              <a:gd name="connsiteY3-1408" fmla="*/ 308290 h 2846091"/>
              <a:gd name="connsiteX4-1409" fmla="*/ 0 w 677074"/>
              <a:gd name="connsiteY4-1410" fmla="*/ 147869 h 2846091"/>
              <a:gd name="connsiteX0-1411" fmla="*/ 8021 w 677074"/>
              <a:gd name="connsiteY0-1412" fmla="*/ 147869 h 2846091"/>
              <a:gd name="connsiteX1-1413" fmla="*/ 288236 w 677074"/>
              <a:gd name="connsiteY1-1414" fmla="*/ 28074 h 2846091"/>
              <a:gd name="connsiteX2-1415" fmla="*/ 600874 w 677074"/>
              <a:gd name="connsiteY2-1416" fmla="*/ 433137 h 2846091"/>
              <a:gd name="connsiteX3-1417" fmla="*/ 620927 w 677074"/>
              <a:gd name="connsiteY3-1418" fmla="*/ 2638064 h 2846091"/>
              <a:gd name="connsiteX4-1419" fmla="*/ 308626 w 677074"/>
              <a:gd name="connsiteY4-1420" fmla="*/ 2846091 h 2846091"/>
              <a:gd name="connsiteX5-1421" fmla="*/ 8021 w 677074"/>
              <a:gd name="connsiteY5-1422" fmla="*/ 2617491 h 2846091"/>
              <a:gd name="connsiteX6-1423" fmla="*/ 8021 w 677074"/>
              <a:gd name="connsiteY6-1424" fmla="*/ 147869 h 2846091"/>
              <a:gd name="connsiteX7-1425" fmla="*/ 4011 w 677074"/>
              <a:gd name="connsiteY7-1426" fmla="*/ 143858 h 2846091"/>
              <a:gd name="connsiteX8-1427" fmla="*/ 308626 w 677074"/>
              <a:gd name="connsiteY8-1428" fmla="*/ 308290 h 2846091"/>
              <a:gd name="connsiteX9-1429" fmla="*/ 548738 w 677074"/>
              <a:gd name="connsiteY9-1430" fmla="*/ 288758 h 2846091"/>
              <a:gd name="connsiteX10-1431" fmla="*/ 308626 w 677074"/>
              <a:gd name="connsiteY10-1432" fmla="*/ 308290 h 2846091"/>
              <a:gd name="connsiteX11-1433" fmla="*/ 308626 w 677074"/>
              <a:gd name="connsiteY11-1434" fmla="*/ 2846091 h 2846091"/>
              <a:gd name="connsiteX0-1435" fmla="*/ 4010 w 677074"/>
              <a:gd name="connsiteY0-1436" fmla="*/ 119795 h 2818017"/>
              <a:gd name="connsiteX1-1437" fmla="*/ 308626 w 677074"/>
              <a:gd name="connsiteY1-1438" fmla="*/ 280216 h 2818017"/>
              <a:gd name="connsiteX2-1439" fmla="*/ 308626 w 677074"/>
              <a:gd name="connsiteY2-1440" fmla="*/ 2818017 h 2818017"/>
              <a:gd name="connsiteX3-1441" fmla="*/ 8021 w 677074"/>
              <a:gd name="connsiteY3-1442" fmla="*/ 2589417 h 2818017"/>
              <a:gd name="connsiteX4-1443" fmla="*/ 4010 w 677074"/>
              <a:gd name="connsiteY4-1444" fmla="*/ 119795 h 2818017"/>
              <a:gd name="connsiteX0-1445" fmla="*/ 308626 w 677074"/>
              <a:gd name="connsiteY0-1446" fmla="*/ 280216 h 2818017"/>
              <a:gd name="connsiteX1-1447" fmla="*/ 669053 w 677074"/>
              <a:gd name="connsiteY1-1448" fmla="*/ 148389 h 2818017"/>
              <a:gd name="connsiteX2-1449" fmla="*/ 620927 w 677074"/>
              <a:gd name="connsiteY2-1450" fmla="*/ 2609990 h 2818017"/>
              <a:gd name="connsiteX3-1451" fmla="*/ 308626 w 677074"/>
              <a:gd name="connsiteY3-1452" fmla="*/ 2818017 h 2818017"/>
              <a:gd name="connsiteX4-1453" fmla="*/ 308626 w 677074"/>
              <a:gd name="connsiteY4-1454" fmla="*/ 280216 h 2818017"/>
              <a:gd name="connsiteX0-1455" fmla="*/ 0 w 677074"/>
              <a:gd name="connsiteY0-1456" fmla="*/ 119795 h 2818017"/>
              <a:gd name="connsiteX1-1457" fmla="*/ 292247 w 677074"/>
              <a:gd name="connsiteY1-1458" fmla="*/ 0 h 2818017"/>
              <a:gd name="connsiteX2-1459" fmla="*/ 677074 w 677074"/>
              <a:gd name="connsiteY2-1460" fmla="*/ 284747 h 2818017"/>
              <a:gd name="connsiteX3-1461" fmla="*/ 308626 w 677074"/>
              <a:gd name="connsiteY3-1462" fmla="*/ 280216 h 2818017"/>
              <a:gd name="connsiteX4-1463" fmla="*/ 0 w 677074"/>
              <a:gd name="connsiteY4-1464" fmla="*/ 119795 h 2818017"/>
              <a:gd name="connsiteX0-1465" fmla="*/ 8021 w 677074"/>
              <a:gd name="connsiteY0-1466" fmla="*/ 119795 h 2818017"/>
              <a:gd name="connsiteX1-1467" fmla="*/ 288236 w 677074"/>
              <a:gd name="connsiteY1-1468" fmla="*/ 0 h 2818017"/>
              <a:gd name="connsiteX2-1469" fmla="*/ 600874 w 677074"/>
              <a:gd name="connsiteY2-1470" fmla="*/ 405063 h 2818017"/>
              <a:gd name="connsiteX3-1471" fmla="*/ 620927 w 677074"/>
              <a:gd name="connsiteY3-1472" fmla="*/ 2609990 h 2818017"/>
              <a:gd name="connsiteX4-1473" fmla="*/ 308626 w 677074"/>
              <a:gd name="connsiteY4-1474" fmla="*/ 2818017 h 2818017"/>
              <a:gd name="connsiteX5-1475" fmla="*/ 8021 w 677074"/>
              <a:gd name="connsiteY5-1476" fmla="*/ 2589417 h 2818017"/>
              <a:gd name="connsiteX6-1477" fmla="*/ 8021 w 677074"/>
              <a:gd name="connsiteY6-1478" fmla="*/ 119795 h 2818017"/>
              <a:gd name="connsiteX7-1479" fmla="*/ 4011 w 677074"/>
              <a:gd name="connsiteY7-1480" fmla="*/ 115784 h 2818017"/>
              <a:gd name="connsiteX8-1481" fmla="*/ 308626 w 677074"/>
              <a:gd name="connsiteY8-1482" fmla="*/ 280216 h 2818017"/>
              <a:gd name="connsiteX9-1483" fmla="*/ 548738 w 677074"/>
              <a:gd name="connsiteY9-1484" fmla="*/ 260684 h 2818017"/>
              <a:gd name="connsiteX10-1485" fmla="*/ 308626 w 677074"/>
              <a:gd name="connsiteY10-1486" fmla="*/ 280216 h 2818017"/>
              <a:gd name="connsiteX11-1487" fmla="*/ 308626 w 677074"/>
              <a:gd name="connsiteY11-1488" fmla="*/ 2818017 h 2818017"/>
              <a:gd name="connsiteX0-1489" fmla="*/ 4010 w 677074"/>
              <a:gd name="connsiteY0-1490" fmla="*/ 119795 h 2818017"/>
              <a:gd name="connsiteX1-1491" fmla="*/ 308626 w 677074"/>
              <a:gd name="connsiteY1-1492" fmla="*/ 280216 h 2818017"/>
              <a:gd name="connsiteX2-1493" fmla="*/ 308626 w 677074"/>
              <a:gd name="connsiteY2-1494" fmla="*/ 2818017 h 2818017"/>
              <a:gd name="connsiteX3-1495" fmla="*/ 8021 w 677074"/>
              <a:gd name="connsiteY3-1496" fmla="*/ 2589417 h 2818017"/>
              <a:gd name="connsiteX4-1497" fmla="*/ 4010 w 677074"/>
              <a:gd name="connsiteY4-1498" fmla="*/ 119795 h 2818017"/>
              <a:gd name="connsiteX0-1499" fmla="*/ 308626 w 677074"/>
              <a:gd name="connsiteY0-1500" fmla="*/ 280216 h 2818017"/>
              <a:gd name="connsiteX1-1501" fmla="*/ 612905 w 677074"/>
              <a:gd name="connsiteY1-1502" fmla="*/ 120315 h 2818017"/>
              <a:gd name="connsiteX2-1503" fmla="*/ 620927 w 677074"/>
              <a:gd name="connsiteY2-1504" fmla="*/ 2609990 h 2818017"/>
              <a:gd name="connsiteX3-1505" fmla="*/ 308626 w 677074"/>
              <a:gd name="connsiteY3-1506" fmla="*/ 2818017 h 2818017"/>
              <a:gd name="connsiteX4-1507" fmla="*/ 308626 w 677074"/>
              <a:gd name="connsiteY4-1508" fmla="*/ 280216 h 2818017"/>
              <a:gd name="connsiteX0-1509" fmla="*/ 0 w 677074"/>
              <a:gd name="connsiteY0-1510" fmla="*/ 119795 h 2818017"/>
              <a:gd name="connsiteX1-1511" fmla="*/ 292247 w 677074"/>
              <a:gd name="connsiteY1-1512" fmla="*/ 0 h 2818017"/>
              <a:gd name="connsiteX2-1513" fmla="*/ 677074 w 677074"/>
              <a:gd name="connsiteY2-1514" fmla="*/ 284747 h 2818017"/>
              <a:gd name="connsiteX3-1515" fmla="*/ 308626 w 677074"/>
              <a:gd name="connsiteY3-1516" fmla="*/ 280216 h 2818017"/>
              <a:gd name="connsiteX4-1517" fmla="*/ 0 w 677074"/>
              <a:gd name="connsiteY4-1518" fmla="*/ 119795 h 2818017"/>
              <a:gd name="connsiteX0-1519" fmla="*/ 8021 w 677074"/>
              <a:gd name="connsiteY0-1520" fmla="*/ 119795 h 2818017"/>
              <a:gd name="connsiteX1-1521" fmla="*/ 288236 w 677074"/>
              <a:gd name="connsiteY1-1522" fmla="*/ 0 h 2818017"/>
              <a:gd name="connsiteX2-1523" fmla="*/ 600874 w 677074"/>
              <a:gd name="connsiteY2-1524" fmla="*/ 405063 h 2818017"/>
              <a:gd name="connsiteX3-1525" fmla="*/ 620927 w 677074"/>
              <a:gd name="connsiteY3-1526" fmla="*/ 2609990 h 2818017"/>
              <a:gd name="connsiteX4-1527" fmla="*/ 308626 w 677074"/>
              <a:gd name="connsiteY4-1528" fmla="*/ 2818017 h 2818017"/>
              <a:gd name="connsiteX5-1529" fmla="*/ 8021 w 677074"/>
              <a:gd name="connsiteY5-1530" fmla="*/ 2589417 h 2818017"/>
              <a:gd name="connsiteX6-1531" fmla="*/ 8021 w 677074"/>
              <a:gd name="connsiteY6-1532" fmla="*/ 119795 h 2818017"/>
              <a:gd name="connsiteX7-1533" fmla="*/ 4011 w 677074"/>
              <a:gd name="connsiteY7-1534" fmla="*/ 115784 h 2818017"/>
              <a:gd name="connsiteX8-1535" fmla="*/ 308626 w 677074"/>
              <a:gd name="connsiteY8-1536" fmla="*/ 280216 h 2818017"/>
              <a:gd name="connsiteX9-1537" fmla="*/ 548738 w 677074"/>
              <a:gd name="connsiteY9-1538" fmla="*/ 260684 h 2818017"/>
              <a:gd name="connsiteX10-1539" fmla="*/ 308626 w 677074"/>
              <a:gd name="connsiteY10-1540" fmla="*/ 280216 h 2818017"/>
              <a:gd name="connsiteX11-1541" fmla="*/ 308626 w 677074"/>
              <a:gd name="connsiteY11-1542" fmla="*/ 2818017 h 2818017"/>
              <a:gd name="connsiteX0-1543" fmla="*/ 4010 w 677074"/>
              <a:gd name="connsiteY0-1544" fmla="*/ 119795 h 2818017"/>
              <a:gd name="connsiteX1-1545" fmla="*/ 308626 w 677074"/>
              <a:gd name="connsiteY1-1546" fmla="*/ 280216 h 2818017"/>
              <a:gd name="connsiteX2-1547" fmla="*/ 308626 w 677074"/>
              <a:gd name="connsiteY2-1548" fmla="*/ 2818017 h 2818017"/>
              <a:gd name="connsiteX3-1549" fmla="*/ 8021 w 677074"/>
              <a:gd name="connsiteY3-1550" fmla="*/ 2589417 h 2818017"/>
              <a:gd name="connsiteX4-1551" fmla="*/ 4010 w 677074"/>
              <a:gd name="connsiteY4-1552" fmla="*/ 119795 h 2818017"/>
              <a:gd name="connsiteX0-1553" fmla="*/ 308626 w 677074"/>
              <a:gd name="connsiteY0-1554" fmla="*/ 280216 h 2818017"/>
              <a:gd name="connsiteX1-1555" fmla="*/ 620926 w 677074"/>
              <a:gd name="connsiteY1-1556" fmla="*/ 120315 h 2818017"/>
              <a:gd name="connsiteX2-1557" fmla="*/ 620927 w 677074"/>
              <a:gd name="connsiteY2-1558" fmla="*/ 2609990 h 2818017"/>
              <a:gd name="connsiteX3-1559" fmla="*/ 308626 w 677074"/>
              <a:gd name="connsiteY3-1560" fmla="*/ 2818017 h 2818017"/>
              <a:gd name="connsiteX4-1561" fmla="*/ 308626 w 677074"/>
              <a:gd name="connsiteY4-1562" fmla="*/ 280216 h 2818017"/>
              <a:gd name="connsiteX0-1563" fmla="*/ 0 w 677074"/>
              <a:gd name="connsiteY0-1564" fmla="*/ 119795 h 2818017"/>
              <a:gd name="connsiteX1-1565" fmla="*/ 292247 w 677074"/>
              <a:gd name="connsiteY1-1566" fmla="*/ 0 h 2818017"/>
              <a:gd name="connsiteX2-1567" fmla="*/ 677074 w 677074"/>
              <a:gd name="connsiteY2-1568" fmla="*/ 284747 h 2818017"/>
              <a:gd name="connsiteX3-1569" fmla="*/ 308626 w 677074"/>
              <a:gd name="connsiteY3-1570" fmla="*/ 280216 h 2818017"/>
              <a:gd name="connsiteX4-1571" fmla="*/ 0 w 677074"/>
              <a:gd name="connsiteY4-1572" fmla="*/ 119795 h 2818017"/>
              <a:gd name="connsiteX0-1573" fmla="*/ 8021 w 677074"/>
              <a:gd name="connsiteY0-1574" fmla="*/ 119795 h 2818017"/>
              <a:gd name="connsiteX1-1575" fmla="*/ 288236 w 677074"/>
              <a:gd name="connsiteY1-1576" fmla="*/ 0 h 2818017"/>
              <a:gd name="connsiteX2-1577" fmla="*/ 600874 w 677074"/>
              <a:gd name="connsiteY2-1578" fmla="*/ 405063 h 2818017"/>
              <a:gd name="connsiteX3-1579" fmla="*/ 620927 w 677074"/>
              <a:gd name="connsiteY3-1580" fmla="*/ 2609990 h 2818017"/>
              <a:gd name="connsiteX4-1581" fmla="*/ 308626 w 677074"/>
              <a:gd name="connsiteY4-1582" fmla="*/ 2818017 h 2818017"/>
              <a:gd name="connsiteX5-1583" fmla="*/ 8021 w 677074"/>
              <a:gd name="connsiteY5-1584" fmla="*/ 2589417 h 2818017"/>
              <a:gd name="connsiteX6-1585" fmla="*/ 8021 w 677074"/>
              <a:gd name="connsiteY6-1586" fmla="*/ 119795 h 2818017"/>
              <a:gd name="connsiteX7-1587" fmla="*/ 4011 w 677074"/>
              <a:gd name="connsiteY7-1588" fmla="*/ 115784 h 2818017"/>
              <a:gd name="connsiteX8-1589" fmla="*/ 308626 w 677074"/>
              <a:gd name="connsiteY8-1590" fmla="*/ 280216 h 2818017"/>
              <a:gd name="connsiteX9-1591" fmla="*/ 548738 w 677074"/>
              <a:gd name="connsiteY9-1592" fmla="*/ 260684 h 2818017"/>
              <a:gd name="connsiteX10-1593" fmla="*/ 308626 w 677074"/>
              <a:gd name="connsiteY10-1594" fmla="*/ 280216 h 2818017"/>
              <a:gd name="connsiteX11-1595" fmla="*/ 308626 w 677074"/>
              <a:gd name="connsiteY11-1596" fmla="*/ 2818017 h 2818017"/>
              <a:gd name="connsiteX0-1597" fmla="*/ 4010 w 624938"/>
              <a:gd name="connsiteY0-1598" fmla="*/ 119795 h 2818017"/>
              <a:gd name="connsiteX1-1599" fmla="*/ 308626 w 624938"/>
              <a:gd name="connsiteY1-1600" fmla="*/ 280216 h 2818017"/>
              <a:gd name="connsiteX2-1601" fmla="*/ 308626 w 624938"/>
              <a:gd name="connsiteY2-1602" fmla="*/ 2818017 h 2818017"/>
              <a:gd name="connsiteX3-1603" fmla="*/ 8021 w 624938"/>
              <a:gd name="connsiteY3-1604" fmla="*/ 2589417 h 2818017"/>
              <a:gd name="connsiteX4-1605" fmla="*/ 4010 w 624938"/>
              <a:gd name="connsiteY4-1606" fmla="*/ 119795 h 2818017"/>
              <a:gd name="connsiteX0-1607" fmla="*/ 308626 w 624938"/>
              <a:gd name="connsiteY0-1608" fmla="*/ 280216 h 2818017"/>
              <a:gd name="connsiteX1-1609" fmla="*/ 620926 w 624938"/>
              <a:gd name="connsiteY1-1610" fmla="*/ 120315 h 2818017"/>
              <a:gd name="connsiteX2-1611" fmla="*/ 620927 w 624938"/>
              <a:gd name="connsiteY2-1612" fmla="*/ 2609990 h 2818017"/>
              <a:gd name="connsiteX3-1613" fmla="*/ 308626 w 624938"/>
              <a:gd name="connsiteY3-1614" fmla="*/ 2818017 h 2818017"/>
              <a:gd name="connsiteX4-1615" fmla="*/ 308626 w 624938"/>
              <a:gd name="connsiteY4-1616" fmla="*/ 280216 h 2818017"/>
              <a:gd name="connsiteX0-1617" fmla="*/ 0 w 624938"/>
              <a:gd name="connsiteY0-1618" fmla="*/ 119795 h 2818017"/>
              <a:gd name="connsiteX1-1619" fmla="*/ 292247 w 624938"/>
              <a:gd name="connsiteY1-1620" fmla="*/ 0 h 2818017"/>
              <a:gd name="connsiteX2-1621" fmla="*/ 624938 w 624938"/>
              <a:gd name="connsiteY2-1622" fmla="*/ 120315 h 2818017"/>
              <a:gd name="connsiteX3-1623" fmla="*/ 308626 w 624938"/>
              <a:gd name="connsiteY3-1624" fmla="*/ 280216 h 2818017"/>
              <a:gd name="connsiteX4-1625" fmla="*/ 0 w 624938"/>
              <a:gd name="connsiteY4-1626" fmla="*/ 119795 h 2818017"/>
              <a:gd name="connsiteX0-1627" fmla="*/ 8021 w 624938"/>
              <a:gd name="connsiteY0-1628" fmla="*/ 119795 h 2818017"/>
              <a:gd name="connsiteX1-1629" fmla="*/ 288236 w 624938"/>
              <a:gd name="connsiteY1-1630" fmla="*/ 0 h 2818017"/>
              <a:gd name="connsiteX2-1631" fmla="*/ 600874 w 624938"/>
              <a:gd name="connsiteY2-1632" fmla="*/ 405063 h 2818017"/>
              <a:gd name="connsiteX3-1633" fmla="*/ 620927 w 624938"/>
              <a:gd name="connsiteY3-1634" fmla="*/ 2609990 h 2818017"/>
              <a:gd name="connsiteX4-1635" fmla="*/ 308626 w 624938"/>
              <a:gd name="connsiteY4-1636" fmla="*/ 2818017 h 2818017"/>
              <a:gd name="connsiteX5-1637" fmla="*/ 8021 w 624938"/>
              <a:gd name="connsiteY5-1638" fmla="*/ 2589417 h 2818017"/>
              <a:gd name="connsiteX6-1639" fmla="*/ 8021 w 624938"/>
              <a:gd name="connsiteY6-1640" fmla="*/ 119795 h 2818017"/>
              <a:gd name="connsiteX7-1641" fmla="*/ 4011 w 624938"/>
              <a:gd name="connsiteY7-1642" fmla="*/ 115784 h 2818017"/>
              <a:gd name="connsiteX8-1643" fmla="*/ 308626 w 624938"/>
              <a:gd name="connsiteY8-1644" fmla="*/ 280216 h 2818017"/>
              <a:gd name="connsiteX9-1645" fmla="*/ 548738 w 624938"/>
              <a:gd name="connsiteY9-1646" fmla="*/ 260684 h 2818017"/>
              <a:gd name="connsiteX10-1647" fmla="*/ 308626 w 624938"/>
              <a:gd name="connsiteY10-1648" fmla="*/ 280216 h 2818017"/>
              <a:gd name="connsiteX11-1649" fmla="*/ 308626 w 624938"/>
              <a:gd name="connsiteY11-1650" fmla="*/ 2818017 h 2818017"/>
              <a:gd name="connsiteX0-1651" fmla="*/ 4010 w 624938"/>
              <a:gd name="connsiteY0-1652" fmla="*/ 119795 h 2818017"/>
              <a:gd name="connsiteX1-1653" fmla="*/ 308626 w 624938"/>
              <a:gd name="connsiteY1-1654" fmla="*/ 280216 h 2818017"/>
              <a:gd name="connsiteX2-1655" fmla="*/ 308626 w 624938"/>
              <a:gd name="connsiteY2-1656" fmla="*/ 2818017 h 2818017"/>
              <a:gd name="connsiteX3-1657" fmla="*/ 8021 w 624938"/>
              <a:gd name="connsiteY3-1658" fmla="*/ 2589417 h 2818017"/>
              <a:gd name="connsiteX4-1659" fmla="*/ 4010 w 624938"/>
              <a:gd name="connsiteY4-1660" fmla="*/ 119795 h 2818017"/>
              <a:gd name="connsiteX0-1661" fmla="*/ 308626 w 624938"/>
              <a:gd name="connsiteY0-1662" fmla="*/ 280216 h 2818017"/>
              <a:gd name="connsiteX1-1663" fmla="*/ 620926 w 624938"/>
              <a:gd name="connsiteY1-1664" fmla="*/ 120315 h 2818017"/>
              <a:gd name="connsiteX2-1665" fmla="*/ 620927 w 624938"/>
              <a:gd name="connsiteY2-1666" fmla="*/ 2609990 h 2818017"/>
              <a:gd name="connsiteX3-1667" fmla="*/ 308626 w 624938"/>
              <a:gd name="connsiteY3-1668" fmla="*/ 2818017 h 2818017"/>
              <a:gd name="connsiteX4-1669" fmla="*/ 308626 w 624938"/>
              <a:gd name="connsiteY4-1670" fmla="*/ 280216 h 2818017"/>
              <a:gd name="connsiteX0-1671" fmla="*/ 0 w 624938"/>
              <a:gd name="connsiteY0-1672" fmla="*/ 119795 h 2818017"/>
              <a:gd name="connsiteX1-1673" fmla="*/ 292247 w 624938"/>
              <a:gd name="connsiteY1-1674" fmla="*/ 0 h 2818017"/>
              <a:gd name="connsiteX2-1675" fmla="*/ 624938 w 624938"/>
              <a:gd name="connsiteY2-1676" fmla="*/ 120315 h 2818017"/>
              <a:gd name="connsiteX3-1677" fmla="*/ 308626 w 624938"/>
              <a:gd name="connsiteY3-1678" fmla="*/ 280216 h 2818017"/>
              <a:gd name="connsiteX4-1679" fmla="*/ 0 w 624938"/>
              <a:gd name="connsiteY4-1680" fmla="*/ 119795 h 2818017"/>
              <a:gd name="connsiteX0-1681" fmla="*/ 8021 w 624938"/>
              <a:gd name="connsiteY0-1682" fmla="*/ 119795 h 2818017"/>
              <a:gd name="connsiteX1-1683" fmla="*/ 288236 w 624938"/>
              <a:gd name="connsiteY1-1684" fmla="*/ 0 h 2818017"/>
              <a:gd name="connsiteX2-1685" fmla="*/ 600874 w 624938"/>
              <a:gd name="connsiteY2-1686" fmla="*/ 405063 h 2818017"/>
              <a:gd name="connsiteX3-1687" fmla="*/ 620927 w 624938"/>
              <a:gd name="connsiteY3-1688" fmla="*/ 2609990 h 2818017"/>
              <a:gd name="connsiteX4-1689" fmla="*/ 308626 w 624938"/>
              <a:gd name="connsiteY4-1690" fmla="*/ 2818017 h 2818017"/>
              <a:gd name="connsiteX5-1691" fmla="*/ 8021 w 624938"/>
              <a:gd name="connsiteY5-1692" fmla="*/ 2589417 h 2818017"/>
              <a:gd name="connsiteX6-1693" fmla="*/ 8021 w 624938"/>
              <a:gd name="connsiteY6-1694" fmla="*/ 119795 h 2818017"/>
              <a:gd name="connsiteX7-1695" fmla="*/ 4011 w 624938"/>
              <a:gd name="connsiteY7-1696" fmla="*/ 115784 h 2818017"/>
              <a:gd name="connsiteX8-1697" fmla="*/ 308626 w 624938"/>
              <a:gd name="connsiteY8-1698" fmla="*/ 280216 h 2818017"/>
              <a:gd name="connsiteX9-1699" fmla="*/ 624938 w 624938"/>
              <a:gd name="connsiteY9-1700" fmla="*/ 120315 h 2818017"/>
              <a:gd name="connsiteX10-1701" fmla="*/ 308626 w 624938"/>
              <a:gd name="connsiteY10-1702" fmla="*/ 280216 h 2818017"/>
              <a:gd name="connsiteX11-1703" fmla="*/ 308626 w 624938"/>
              <a:gd name="connsiteY11-1704" fmla="*/ 2818017 h 2818017"/>
              <a:gd name="connsiteX0-1705" fmla="*/ 4010 w 624938"/>
              <a:gd name="connsiteY0-1706" fmla="*/ 119795 h 2818017"/>
              <a:gd name="connsiteX1-1707" fmla="*/ 308626 w 624938"/>
              <a:gd name="connsiteY1-1708" fmla="*/ 280216 h 2818017"/>
              <a:gd name="connsiteX2-1709" fmla="*/ 308626 w 624938"/>
              <a:gd name="connsiteY2-1710" fmla="*/ 2818017 h 2818017"/>
              <a:gd name="connsiteX3-1711" fmla="*/ 8021 w 624938"/>
              <a:gd name="connsiteY3-1712" fmla="*/ 2589417 h 2818017"/>
              <a:gd name="connsiteX4-1713" fmla="*/ 4010 w 624938"/>
              <a:gd name="connsiteY4-1714" fmla="*/ 119795 h 2818017"/>
              <a:gd name="connsiteX0-1715" fmla="*/ 308626 w 624938"/>
              <a:gd name="connsiteY0-1716" fmla="*/ 280216 h 2818017"/>
              <a:gd name="connsiteX1-1717" fmla="*/ 620926 w 624938"/>
              <a:gd name="connsiteY1-1718" fmla="*/ 120315 h 2818017"/>
              <a:gd name="connsiteX2-1719" fmla="*/ 620927 w 624938"/>
              <a:gd name="connsiteY2-1720" fmla="*/ 2609990 h 2818017"/>
              <a:gd name="connsiteX3-1721" fmla="*/ 308626 w 624938"/>
              <a:gd name="connsiteY3-1722" fmla="*/ 2818017 h 2818017"/>
              <a:gd name="connsiteX4-1723" fmla="*/ 308626 w 624938"/>
              <a:gd name="connsiteY4-1724" fmla="*/ 280216 h 2818017"/>
              <a:gd name="connsiteX0-1725" fmla="*/ 0 w 624938"/>
              <a:gd name="connsiteY0-1726" fmla="*/ 119795 h 2818017"/>
              <a:gd name="connsiteX1-1727" fmla="*/ 292247 w 624938"/>
              <a:gd name="connsiteY1-1728" fmla="*/ 0 h 2818017"/>
              <a:gd name="connsiteX2-1729" fmla="*/ 624938 w 624938"/>
              <a:gd name="connsiteY2-1730" fmla="*/ 120315 h 2818017"/>
              <a:gd name="connsiteX3-1731" fmla="*/ 308626 w 624938"/>
              <a:gd name="connsiteY3-1732" fmla="*/ 280216 h 2818017"/>
              <a:gd name="connsiteX4-1733" fmla="*/ 0 w 624938"/>
              <a:gd name="connsiteY4-1734" fmla="*/ 119795 h 2818017"/>
              <a:gd name="connsiteX0-1735" fmla="*/ 8021 w 624938"/>
              <a:gd name="connsiteY0-1736" fmla="*/ 119795 h 2818017"/>
              <a:gd name="connsiteX1-1737" fmla="*/ 288236 w 624938"/>
              <a:gd name="connsiteY1-1738" fmla="*/ 0 h 2818017"/>
              <a:gd name="connsiteX2-1739" fmla="*/ 620927 w 624938"/>
              <a:gd name="connsiteY2-1740" fmla="*/ 116305 h 2818017"/>
              <a:gd name="connsiteX3-1741" fmla="*/ 620927 w 624938"/>
              <a:gd name="connsiteY3-1742" fmla="*/ 2609990 h 2818017"/>
              <a:gd name="connsiteX4-1743" fmla="*/ 308626 w 624938"/>
              <a:gd name="connsiteY4-1744" fmla="*/ 2818017 h 2818017"/>
              <a:gd name="connsiteX5-1745" fmla="*/ 8021 w 624938"/>
              <a:gd name="connsiteY5-1746" fmla="*/ 2589417 h 2818017"/>
              <a:gd name="connsiteX6-1747" fmla="*/ 8021 w 624938"/>
              <a:gd name="connsiteY6-1748" fmla="*/ 119795 h 2818017"/>
              <a:gd name="connsiteX7-1749" fmla="*/ 4011 w 624938"/>
              <a:gd name="connsiteY7-1750" fmla="*/ 115784 h 2818017"/>
              <a:gd name="connsiteX8-1751" fmla="*/ 308626 w 624938"/>
              <a:gd name="connsiteY8-1752" fmla="*/ 280216 h 2818017"/>
              <a:gd name="connsiteX9-1753" fmla="*/ 624938 w 624938"/>
              <a:gd name="connsiteY9-1754" fmla="*/ 120315 h 2818017"/>
              <a:gd name="connsiteX10-1755" fmla="*/ 308626 w 624938"/>
              <a:gd name="connsiteY10-1756" fmla="*/ 280216 h 2818017"/>
              <a:gd name="connsiteX11-1757" fmla="*/ 308626 w 624938"/>
              <a:gd name="connsiteY11-1758" fmla="*/ 2818017 h 2818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73" y="connsiteY6-74"/>
              </a:cxn>
              <a:cxn ang="0">
                <a:pos x="connsiteX7-75" y="connsiteY7-76"/>
              </a:cxn>
              <a:cxn ang="0">
                <a:pos x="connsiteX8-77" y="connsiteY8-78"/>
              </a:cxn>
              <a:cxn ang="0">
                <a:pos x="connsiteX9-79" y="connsiteY9-80"/>
              </a:cxn>
              <a:cxn ang="0">
                <a:pos x="connsiteX10-81" y="connsiteY10-82"/>
              </a:cxn>
              <a:cxn ang="0">
                <a:pos x="connsiteX11-83" y="connsiteY11-84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立方体 15"/>
          <p:cNvSpPr/>
          <p:nvPr/>
        </p:nvSpPr>
        <p:spPr>
          <a:xfrm>
            <a:off x="6530480" y="3727423"/>
            <a:ext cx="467259" cy="2230351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-1" fmla="*/ 300605 w 608895"/>
              <a:gd name="connsiteY0-2" fmla="*/ 308290 h 2846091"/>
              <a:gd name="connsiteX1-3" fmla="*/ 608895 w 608895"/>
              <a:gd name="connsiteY1-4" fmla="*/ 0 h 2846091"/>
              <a:gd name="connsiteX2-5" fmla="*/ 608895 w 608895"/>
              <a:gd name="connsiteY2-6" fmla="*/ 2537801 h 2846091"/>
              <a:gd name="connsiteX3-7" fmla="*/ 300605 w 608895"/>
              <a:gd name="connsiteY3-8" fmla="*/ 2846091 h 2846091"/>
              <a:gd name="connsiteX4-9" fmla="*/ 300605 w 608895"/>
              <a:gd name="connsiteY4-10" fmla="*/ 308290 h 2846091"/>
              <a:gd name="connsiteX0-11" fmla="*/ 0 w 608895"/>
              <a:gd name="connsiteY0-12" fmla="*/ 308290 h 2846091"/>
              <a:gd name="connsiteX1-13" fmla="*/ 308290 w 608895"/>
              <a:gd name="connsiteY1-14" fmla="*/ 0 h 2846091"/>
              <a:gd name="connsiteX2-15" fmla="*/ 608895 w 608895"/>
              <a:gd name="connsiteY2-16" fmla="*/ 0 h 2846091"/>
              <a:gd name="connsiteX3-17" fmla="*/ 300605 w 608895"/>
              <a:gd name="connsiteY3-18" fmla="*/ 308290 h 2846091"/>
              <a:gd name="connsiteX4-19" fmla="*/ 0 w 608895"/>
              <a:gd name="connsiteY4-20" fmla="*/ 308290 h 2846091"/>
              <a:gd name="connsiteX0-21" fmla="*/ 0 w 608895"/>
              <a:gd name="connsiteY0-22" fmla="*/ 308290 h 2846091"/>
              <a:gd name="connsiteX1-23" fmla="*/ 308290 w 608895"/>
              <a:gd name="connsiteY1-24" fmla="*/ 0 h 2846091"/>
              <a:gd name="connsiteX2-25" fmla="*/ 608895 w 608895"/>
              <a:gd name="connsiteY2-26" fmla="*/ 0 h 2846091"/>
              <a:gd name="connsiteX3-27" fmla="*/ 608895 w 608895"/>
              <a:gd name="connsiteY3-28" fmla="*/ 2537801 h 2846091"/>
              <a:gd name="connsiteX4-29" fmla="*/ 300605 w 608895"/>
              <a:gd name="connsiteY4-30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-31" fmla="*/ 0 w 612906"/>
              <a:gd name="connsiteY0-32" fmla="*/ 308290 h 2846091"/>
              <a:gd name="connsiteX1-33" fmla="*/ 300605 w 612906"/>
              <a:gd name="connsiteY1-34" fmla="*/ 308290 h 2846091"/>
              <a:gd name="connsiteX2-35" fmla="*/ 300605 w 612906"/>
              <a:gd name="connsiteY2-36" fmla="*/ 2846091 h 2846091"/>
              <a:gd name="connsiteX3-37" fmla="*/ 0 w 612906"/>
              <a:gd name="connsiteY3-38" fmla="*/ 2846091 h 2846091"/>
              <a:gd name="connsiteX4-39" fmla="*/ 0 w 612906"/>
              <a:gd name="connsiteY4-40" fmla="*/ 308290 h 2846091"/>
              <a:gd name="connsiteX0-41" fmla="*/ 300605 w 612906"/>
              <a:gd name="connsiteY0-42" fmla="*/ 308290 h 2846091"/>
              <a:gd name="connsiteX1-43" fmla="*/ 608895 w 612906"/>
              <a:gd name="connsiteY1-44" fmla="*/ 0 h 2846091"/>
              <a:gd name="connsiteX2-45" fmla="*/ 608895 w 612906"/>
              <a:gd name="connsiteY2-46" fmla="*/ 2537801 h 2846091"/>
              <a:gd name="connsiteX3-47" fmla="*/ 300605 w 612906"/>
              <a:gd name="connsiteY3-48" fmla="*/ 2846091 h 2846091"/>
              <a:gd name="connsiteX4-49" fmla="*/ 300605 w 612906"/>
              <a:gd name="connsiteY4-50" fmla="*/ 308290 h 2846091"/>
              <a:gd name="connsiteX0-51" fmla="*/ 0 w 612906"/>
              <a:gd name="connsiteY0-52" fmla="*/ 308290 h 2846091"/>
              <a:gd name="connsiteX1-53" fmla="*/ 308290 w 612906"/>
              <a:gd name="connsiteY1-54" fmla="*/ 0 h 2846091"/>
              <a:gd name="connsiteX2-55" fmla="*/ 608895 w 612906"/>
              <a:gd name="connsiteY2-56" fmla="*/ 0 h 2846091"/>
              <a:gd name="connsiteX3-57" fmla="*/ 300605 w 612906"/>
              <a:gd name="connsiteY3-58" fmla="*/ 308290 h 2846091"/>
              <a:gd name="connsiteX4-59" fmla="*/ 0 w 612906"/>
              <a:gd name="connsiteY4-60" fmla="*/ 308290 h 2846091"/>
              <a:gd name="connsiteX0-61" fmla="*/ 0 w 612906"/>
              <a:gd name="connsiteY0-62" fmla="*/ 308290 h 2846091"/>
              <a:gd name="connsiteX1-63" fmla="*/ 308290 w 612906"/>
              <a:gd name="connsiteY1-64" fmla="*/ 0 h 2846091"/>
              <a:gd name="connsiteX2-65" fmla="*/ 608895 w 612906"/>
              <a:gd name="connsiteY2-66" fmla="*/ 0 h 2846091"/>
              <a:gd name="connsiteX3-67" fmla="*/ 612906 w 612906"/>
              <a:gd name="connsiteY3-68" fmla="*/ 2638064 h 2846091"/>
              <a:gd name="connsiteX4-69" fmla="*/ 300605 w 612906"/>
              <a:gd name="connsiteY4-70" fmla="*/ 2846091 h 2846091"/>
              <a:gd name="connsiteX5-71" fmla="*/ 0 w 612906"/>
              <a:gd name="connsiteY5-72" fmla="*/ 2846091 h 2846091"/>
              <a:gd name="connsiteX6-73" fmla="*/ 0 w 612906"/>
              <a:gd name="connsiteY6-74" fmla="*/ 308290 h 2846091"/>
              <a:gd name="connsiteX7-75" fmla="*/ 0 w 612906"/>
              <a:gd name="connsiteY7-76" fmla="*/ 308290 h 2846091"/>
              <a:gd name="connsiteX8-77" fmla="*/ 300605 w 612906"/>
              <a:gd name="connsiteY8-78" fmla="*/ 308290 h 2846091"/>
              <a:gd name="connsiteX9-79" fmla="*/ 608895 w 612906"/>
              <a:gd name="connsiteY9-80" fmla="*/ 0 h 2846091"/>
              <a:gd name="connsiteX10-81" fmla="*/ 300605 w 612906"/>
              <a:gd name="connsiteY10-82" fmla="*/ 308290 h 2846091"/>
              <a:gd name="connsiteX11-83" fmla="*/ 300605 w 612906"/>
              <a:gd name="connsiteY11-84" fmla="*/ 2846091 h 2846091"/>
              <a:gd name="connsiteX0-85" fmla="*/ 0 w 612906"/>
              <a:gd name="connsiteY0-86" fmla="*/ 308290 h 2846091"/>
              <a:gd name="connsiteX1-87" fmla="*/ 300605 w 612906"/>
              <a:gd name="connsiteY1-88" fmla="*/ 308290 h 2846091"/>
              <a:gd name="connsiteX2-89" fmla="*/ 300605 w 612906"/>
              <a:gd name="connsiteY2-90" fmla="*/ 2846091 h 2846091"/>
              <a:gd name="connsiteX3-91" fmla="*/ 0 w 612906"/>
              <a:gd name="connsiteY3-92" fmla="*/ 2846091 h 2846091"/>
              <a:gd name="connsiteX4-93" fmla="*/ 0 w 612906"/>
              <a:gd name="connsiteY4-94" fmla="*/ 308290 h 2846091"/>
              <a:gd name="connsiteX0-95" fmla="*/ 300605 w 612906"/>
              <a:gd name="connsiteY0-96" fmla="*/ 308290 h 2846091"/>
              <a:gd name="connsiteX1-97" fmla="*/ 608895 w 612906"/>
              <a:gd name="connsiteY1-98" fmla="*/ 0 h 2846091"/>
              <a:gd name="connsiteX2-99" fmla="*/ 612906 w 612906"/>
              <a:gd name="connsiteY2-100" fmla="*/ 2638064 h 2846091"/>
              <a:gd name="connsiteX3-101" fmla="*/ 300605 w 612906"/>
              <a:gd name="connsiteY3-102" fmla="*/ 2846091 h 2846091"/>
              <a:gd name="connsiteX4-103" fmla="*/ 300605 w 612906"/>
              <a:gd name="connsiteY4-104" fmla="*/ 308290 h 2846091"/>
              <a:gd name="connsiteX0-105" fmla="*/ 0 w 612906"/>
              <a:gd name="connsiteY0-106" fmla="*/ 308290 h 2846091"/>
              <a:gd name="connsiteX1-107" fmla="*/ 308290 w 612906"/>
              <a:gd name="connsiteY1-108" fmla="*/ 0 h 2846091"/>
              <a:gd name="connsiteX2-109" fmla="*/ 608895 w 612906"/>
              <a:gd name="connsiteY2-110" fmla="*/ 0 h 2846091"/>
              <a:gd name="connsiteX3-111" fmla="*/ 300605 w 612906"/>
              <a:gd name="connsiteY3-112" fmla="*/ 308290 h 2846091"/>
              <a:gd name="connsiteX4-113" fmla="*/ 0 w 612906"/>
              <a:gd name="connsiteY4-114" fmla="*/ 308290 h 2846091"/>
              <a:gd name="connsiteX0-115" fmla="*/ 0 w 612906"/>
              <a:gd name="connsiteY0-116" fmla="*/ 308290 h 2846091"/>
              <a:gd name="connsiteX1-117" fmla="*/ 308290 w 612906"/>
              <a:gd name="connsiteY1-118" fmla="*/ 0 h 2846091"/>
              <a:gd name="connsiteX2-119" fmla="*/ 608895 w 612906"/>
              <a:gd name="connsiteY2-120" fmla="*/ 0 h 2846091"/>
              <a:gd name="connsiteX3-121" fmla="*/ 612906 w 612906"/>
              <a:gd name="connsiteY3-122" fmla="*/ 2638064 h 2846091"/>
              <a:gd name="connsiteX4-123" fmla="*/ 300605 w 612906"/>
              <a:gd name="connsiteY4-124" fmla="*/ 2846091 h 2846091"/>
              <a:gd name="connsiteX5-125" fmla="*/ 0 w 612906"/>
              <a:gd name="connsiteY5-126" fmla="*/ 2846091 h 2846091"/>
              <a:gd name="connsiteX6-127" fmla="*/ 0 w 612906"/>
              <a:gd name="connsiteY6-128" fmla="*/ 308290 h 2846091"/>
              <a:gd name="connsiteX7-129" fmla="*/ 0 w 612906"/>
              <a:gd name="connsiteY7-130" fmla="*/ 308290 h 2846091"/>
              <a:gd name="connsiteX8-131" fmla="*/ 300605 w 612906"/>
              <a:gd name="connsiteY8-132" fmla="*/ 308290 h 2846091"/>
              <a:gd name="connsiteX9-133" fmla="*/ 608895 w 612906"/>
              <a:gd name="connsiteY9-134" fmla="*/ 0 h 2846091"/>
              <a:gd name="connsiteX10-135" fmla="*/ 300605 w 612906"/>
              <a:gd name="connsiteY10-136" fmla="*/ 308290 h 2846091"/>
              <a:gd name="connsiteX11-137" fmla="*/ 300605 w 612906"/>
              <a:gd name="connsiteY11-138" fmla="*/ 2846091 h 2846091"/>
              <a:gd name="connsiteX0-139" fmla="*/ 0 w 612906"/>
              <a:gd name="connsiteY0-140" fmla="*/ 308290 h 2846091"/>
              <a:gd name="connsiteX1-141" fmla="*/ 300605 w 612906"/>
              <a:gd name="connsiteY1-142" fmla="*/ 308290 h 2846091"/>
              <a:gd name="connsiteX2-143" fmla="*/ 300605 w 612906"/>
              <a:gd name="connsiteY2-144" fmla="*/ 2846091 h 2846091"/>
              <a:gd name="connsiteX3-145" fmla="*/ 0 w 612906"/>
              <a:gd name="connsiteY3-146" fmla="*/ 2846091 h 2846091"/>
              <a:gd name="connsiteX4-147" fmla="*/ 0 w 612906"/>
              <a:gd name="connsiteY4-148" fmla="*/ 308290 h 2846091"/>
              <a:gd name="connsiteX0-149" fmla="*/ 300605 w 612906"/>
              <a:gd name="connsiteY0-150" fmla="*/ 308290 h 2846091"/>
              <a:gd name="connsiteX1-151" fmla="*/ 608895 w 612906"/>
              <a:gd name="connsiteY1-152" fmla="*/ 0 h 2846091"/>
              <a:gd name="connsiteX2-153" fmla="*/ 612906 w 612906"/>
              <a:gd name="connsiteY2-154" fmla="*/ 2638064 h 2846091"/>
              <a:gd name="connsiteX3-155" fmla="*/ 300605 w 612906"/>
              <a:gd name="connsiteY3-156" fmla="*/ 2846091 h 2846091"/>
              <a:gd name="connsiteX4-157" fmla="*/ 300605 w 612906"/>
              <a:gd name="connsiteY4-158" fmla="*/ 308290 h 2846091"/>
              <a:gd name="connsiteX0-159" fmla="*/ 0 w 612906"/>
              <a:gd name="connsiteY0-160" fmla="*/ 308290 h 2846091"/>
              <a:gd name="connsiteX1-161" fmla="*/ 308290 w 612906"/>
              <a:gd name="connsiteY1-162" fmla="*/ 0 h 2846091"/>
              <a:gd name="connsiteX2-163" fmla="*/ 608895 w 612906"/>
              <a:gd name="connsiteY2-164" fmla="*/ 0 h 2846091"/>
              <a:gd name="connsiteX3-165" fmla="*/ 300605 w 612906"/>
              <a:gd name="connsiteY3-166" fmla="*/ 308290 h 2846091"/>
              <a:gd name="connsiteX4-167" fmla="*/ 0 w 612906"/>
              <a:gd name="connsiteY4-168" fmla="*/ 308290 h 2846091"/>
              <a:gd name="connsiteX0-169" fmla="*/ 0 w 612906"/>
              <a:gd name="connsiteY0-170" fmla="*/ 308290 h 2846091"/>
              <a:gd name="connsiteX1-171" fmla="*/ 308290 w 612906"/>
              <a:gd name="connsiteY1-172" fmla="*/ 0 h 2846091"/>
              <a:gd name="connsiteX2-173" fmla="*/ 608895 w 612906"/>
              <a:gd name="connsiteY2-174" fmla="*/ 0 h 2846091"/>
              <a:gd name="connsiteX3-175" fmla="*/ 612906 w 612906"/>
              <a:gd name="connsiteY3-176" fmla="*/ 2638064 h 2846091"/>
              <a:gd name="connsiteX4-177" fmla="*/ 300605 w 612906"/>
              <a:gd name="connsiteY4-178" fmla="*/ 2846091 h 2846091"/>
              <a:gd name="connsiteX5-179" fmla="*/ 0 w 612906"/>
              <a:gd name="connsiteY5-180" fmla="*/ 2513217 h 2846091"/>
              <a:gd name="connsiteX6-181" fmla="*/ 0 w 612906"/>
              <a:gd name="connsiteY6-182" fmla="*/ 308290 h 2846091"/>
              <a:gd name="connsiteX7-183" fmla="*/ 0 w 612906"/>
              <a:gd name="connsiteY7-184" fmla="*/ 308290 h 2846091"/>
              <a:gd name="connsiteX8-185" fmla="*/ 300605 w 612906"/>
              <a:gd name="connsiteY8-186" fmla="*/ 308290 h 2846091"/>
              <a:gd name="connsiteX9-187" fmla="*/ 608895 w 612906"/>
              <a:gd name="connsiteY9-188" fmla="*/ 0 h 2846091"/>
              <a:gd name="connsiteX10-189" fmla="*/ 300605 w 612906"/>
              <a:gd name="connsiteY10-190" fmla="*/ 308290 h 2846091"/>
              <a:gd name="connsiteX11-191" fmla="*/ 300605 w 612906"/>
              <a:gd name="connsiteY11-192" fmla="*/ 2846091 h 2846091"/>
              <a:gd name="connsiteX0-193" fmla="*/ 0 w 612906"/>
              <a:gd name="connsiteY0-194" fmla="*/ 308290 h 2846091"/>
              <a:gd name="connsiteX1-195" fmla="*/ 300605 w 612906"/>
              <a:gd name="connsiteY1-196" fmla="*/ 308290 h 2846091"/>
              <a:gd name="connsiteX2-197" fmla="*/ 300605 w 612906"/>
              <a:gd name="connsiteY2-198" fmla="*/ 2846091 h 2846091"/>
              <a:gd name="connsiteX3-199" fmla="*/ 0 w 612906"/>
              <a:gd name="connsiteY3-200" fmla="*/ 2505196 h 2846091"/>
              <a:gd name="connsiteX4-201" fmla="*/ 0 w 612906"/>
              <a:gd name="connsiteY4-202" fmla="*/ 308290 h 2846091"/>
              <a:gd name="connsiteX0-203" fmla="*/ 300605 w 612906"/>
              <a:gd name="connsiteY0-204" fmla="*/ 308290 h 2846091"/>
              <a:gd name="connsiteX1-205" fmla="*/ 608895 w 612906"/>
              <a:gd name="connsiteY1-206" fmla="*/ 0 h 2846091"/>
              <a:gd name="connsiteX2-207" fmla="*/ 612906 w 612906"/>
              <a:gd name="connsiteY2-208" fmla="*/ 2638064 h 2846091"/>
              <a:gd name="connsiteX3-209" fmla="*/ 300605 w 612906"/>
              <a:gd name="connsiteY3-210" fmla="*/ 2846091 h 2846091"/>
              <a:gd name="connsiteX4-211" fmla="*/ 300605 w 612906"/>
              <a:gd name="connsiteY4-212" fmla="*/ 308290 h 2846091"/>
              <a:gd name="connsiteX0-213" fmla="*/ 0 w 612906"/>
              <a:gd name="connsiteY0-214" fmla="*/ 308290 h 2846091"/>
              <a:gd name="connsiteX1-215" fmla="*/ 308290 w 612906"/>
              <a:gd name="connsiteY1-216" fmla="*/ 0 h 2846091"/>
              <a:gd name="connsiteX2-217" fmla="*/ 608895 w 612906"/>
              <a:gd name="connsiteY2-218" fmla="*/ 0 h 2846091"/>
              <a:gd name="connsiteX3-219" fmla="*/ 300605 w 612906"/>
              <a:gd name="connsiteY3-220" fmla="*/ 308290 h 2846091"/>
              <a:gd name="connsiteX4-221" fmla="*/ 0 w 612906"/>
              <a:gd name="connsiteY4-222" fmla="*/ 308290 h 2846091"/>
              <a:gd name="connsiteX0-223" fmla="*/ 0 w 612906"/>
              <a:gd name="connsiteY0-224" fmla="*/ 308290 h 2846091"/>
              <a:gd name="connsiteX1-225" fmla="*/ 308290 w 612906"/>
              <a:gd name="connsiteY1-226" fmla="*/ 0 h 2846091"/>
              <a:gd name="connsiteX2-227" fmla="*/ 608895 w 612906"/>
              <a:gd name="connsiteY2-228" fmla="*/ 0 h 2846091"/>
              <a:gd name="connsiteX3-229" fmla="*/ 612906 w 612906"/>
              <a:gd name="connsiteY3-230" fmla="*/ 2638064 h 2846091"/>
              <a:gd name="connsiteX4-231" fmla="*/ 300605 w 612906"/>
              <a:gd name="connsiteY4-232" fmla="*/ 2846091 h 2846091"/>
              <a:gd name="connsiteX5-233" fmla="*/ 0 w 612906"/>
              <a:gd name="connsiteY5-234" fmla="*/ 2513217 h 2846091"/>
              <a:gd name="connsiteX6-235" fmla="*/ 0 w 612906"/>
              <a:gd name="connsiteY6-236" fmla="*/ 308290 h 2846091"/>
              <a:gd name="connsiteX7-237" fmla="*/ 0 w 612906"/>
              <a:gd name="connsiteY7-238" fmla="*/ 308290 h 2846091"/>
              <a:gd name="connsiteX8-239" fmla="*/ 300605 w 612906"/>
              <a:gd name="connsiteY8-240" fmla="*/ 308290 h 2846091"/>
              <a:gd name="connsiteX9-241" fmla="*/ 608895 w 612906"/>
              <a:gd name="connsiteY9-242" fmla="*/ 0 h 2846091"/>
              <a:gd name="connsiteX10-243" fmla="*/ 300605 w 612906"/>
              <a:gd name="connsiteY10-244" fmla="*/ 308290 h 2846091"/>
              <a:gd name="connsiteX11-245" fmla="*/ 300605 w 612906"/>
              <a:gd name="connsiteY11-246" fmla="*/ 2846091 h 2846091"/>
              <a:gd name="connsiteX0-247" fmla="*/ 0 w 612906"/>
              <a:gd name="connsiteY0-248" fmla="*/ 308290 h 2846091"/>
              <a:gd name="connsiteX1-249" fmla="*/ 300605 w 612906"/>
              <a:gd name="connsiteY1-250" fmla="*/ 308290 h 2846091"/>
              <a:gd name="connsiteX2-251" fmla="*/ 300605 w 612906"/>
              <a:gd name="connsiteY2-252" fmla="*/ 2846091 h 2846091"/>
              <a:gd name="connsiteX3-253" fmla="*/ 0 w 612906"/>
              <a:gd name="connsiteY3-254" fmla="*/ 2505196 h 2846091"/>
              <a:gd name="connsiteX4-255" fmla="*/ 0 w 612906"/>
              <a:gd name="connsiteY4-256" fmla="*/ 308290 h 2846091"/>
              <a:gd name="connsiteX0-257" fmla="*/ 300605 w 612906"/>
              <a:gd name="connsiteY0-258" fmla="*/ 308290 h 2846091"/>
              <a:gd name="connsiteX1-259" fmla="*/ 608895 w 612906"/>
              <a:gd name="connsiteY1-260" fmla="*/ 0 h 2846091"/>
              <a:gd name="connsiteX2-261" fmla="*/ 612906 w 612906"/>
              <a:gd name="connsiteY2-262" fmla="*/ 2638064 h 2846091"/>
              <a:gd name="connsiteX3-263" fmla="*/ 300605 w 612906"/>
              <a:gd name="connsiteY3-264" fmla="*/ 2846091 h 2846091"/>
              <a:gd name="connsiteX4-265" fmla="*/ 300605 w 612906"/>
              <a:gd name="connsiteY4-266" fmla="*/ 308290 h 2846091"/>
              <a:gd name="connsiteX0-267" fmla="*/ 0 w 612906"/>
              <a:gd name="connsiteY0-268" fmla="*/ 308290 h 2846091"/>
              <a:gd name="connsiteX1-269" fmla="*/ 308290 w 612906"/>
              <a:gd name="connsiteY1-270" fmla="*/ 0 h 2846091"/>
              <a:gd name="connsiteX2-271" fmla="*/ 608895 w 612906"/>
              <a:gd name="connsiteY2-272" fmla="*/ 0 h 2846091"/>
              <a:gd name="connsiteX3-273" fmla="*/ 300605 w 612906"/>
              <a:gd name="connsiteY3-274" fmla="*/ 308290 h 2846091"/>
              <a:gd name="connsiteX4-275" fmla="*/ 0 w 612906"/>
              <a:gd name="connsiteY4-276" fmla="*/ 308290 h 2846091"/>
              <a:gd name="connsiteX0-277" fmla="*/ 0 w 612906"/>
              <a:gd name="connsiteY0-278" fmla="*/ 308290 h 2846091"/>
              <a:gd name="connsiteX1-279" fmla="*/ 308290 w 612906"/>
              <a:gd name="connsiteY1-280" fmla="*/ 0 h 2846091"/>
              <a:gd name="connsiteX2-281" fmla="*/ 608895 w 612906"/>
              <a:gd name="connsiteY2-282" fmla="*/ 0 h 2846091"/>
              <a:gd name="connsiteX3-283" fmla="*/ 612906 w 612906"/>
              <a:gd name="connsiteY3-284" fmla="*/ 2638064 h 2846091"/>
              <a:gd name="connsiteX4-285" fmla="*/ 300605 w 612906"/>
              <a:gd name="connsiteY4-286" fmla="*/ 2846091 h 2846091"/>
              <a:gd name="connsiteX5-287" fmla="*/ 0 w 612906"/>
              <a:gd name="connsiteY5-288" fmla="*/ 2617491 h 2846091"/>
              <a:gd name="connsiteX6-289" fmla="*/ 0 w 612906"/>
              <a:gd name="connsiteY6-290" fmla="*/ 308290 h 2846091"/>
              <a:gd name="connsiteX7-291" fmla="*/ 0 w 612906"/>
              <a:gd name="connsiteY7-292" fmla="*/ 308290 h 2846091"/>
              <a:gd name="connsiteX8-293" fmla="*/ 300605 w 612906"/>
              <a:gd name="connsiteY8-294" fmla="*/ 308290 h 2846091"/>
              <a:gd name="connsiteX9-295" fmla="*/ 608895 w 612906"/>
              <a:gd name="connsiteY9-296" fmla="*/ 0 h 2846091"/>
              <a:gd name="connsiteX10-297" fmla="*/ 300605 w 612906"/>
              <a:gd name="connsiteY10-298" fmla="*/ 308290 h 2846091"/>
              <a:gd name="connsiteX11-299" fmla="*/ 300605 w 612906"/>
              <a:gd name="connsiteY11-300" fmla="*/ 2846091 h 2846091"/>
              <a:gd name="connsiteX0-301" fmla="*/ 0 w 612906"/>
              <a:gd name="connsiteY0-302" fmla="*/ 308290 h 2846091"/>
              <a:gd name="connsiteX1-303" fmla="*/ 300605 w 612906"/>
              <a:gd name="connsiteY1-304" fmla="*/ 308290 h 2846091"/>
              <a:gd name="connsiteX2-305" fmla="*/ 300605 w 612906"/>
              <a:gd name="connsiteY2-306" fmla="*/ 2846091 h 2846091"/>
              <a:gd name="connsiteX3-307" fmla="*/ 0 w 612906"/>
              <a:gd name="connsiteY3-308" fmla="*/ 2617491 h 2846091"/>
              <a:gd name="connsiteX4-309" fmla="*/ 0 w 612906"/>
              <a:gd name="connsiteY4-310" fmla="*/ 308290 h 2846091"/>
              <a:gd name="connsiteX0-311" fmla="*/ 300605 w 612906"/>
              <a:gd name="connsiteY0-312" fmla="*/ 308290 h 2846091"/>
              <a:gd name="connsiteX1-313" fmla="*/ 608895 w 612906"/>
              <a:gd name="connsiteY1-314" fmla="*/ 0 h 2846091"/>
              <a:gd name="connsiteX2-315" fmla="*/ 612906 w 612906"/>
              <a:gd name="connsiteY2-316" fmla="*/ 2638064 h 2846091"/>
              <a:gd name="connsiteX3-317" fmla="*/ 300605 w 612906"/>
              <a:gd name="connsiteY3-318" fmla="*/ 2846091 h 2846091"/>
              <a:gd name="connsiteX4-319" fmla="*/ 300605 w 612906"/>
              <a:gd name="connsiteY4-320" fmla="*/ 308290 h 2846091"/>
              <a:gd name="connsiteX0-321" fmla="*/ 0 w 612906"/>
              <a:gd name="connsiteY0-322" fmla="*/ 308290 h 2846091"/>
              <a:gd name="connsiteX1-323" fmla="*/ 308290 w 612906"/>
              <a:gd name="connsiteY1-324" fmla="*/ 0 h 2846091"/>
              <a:gd name="connsiteX2-325" fmla="*/ 608895 w 612906"/>
              <a:gd name="connsiteY2-326" fmla="*/ 0 h 2846091"/>
              <a:gd name="connsiteX3-327" fmla="*/ 300605 w 612906"/>
              <a:gd name="connsiteY3-328" fmla="*/ 308290 h 2846091"/>
              <a:gd name="connsiteX4-329" fmla="*/ 0 w 612906"/>
              <a:gd name="connsiteY4-330" fmla="*/ 308290 h 2846091"/>
              <a:gd name="connsiteX0-331" fmla="*/ 0 w 612906"/>
              <a:gd name="connsiteY0-332" fmla="*/ 308290 h 2846091"/>
              <a:gd name="connsiteX1-333" fmla="*/ 308290 w 612906"/>
              <a:gd name="connsiteY1-334" fmla="*/ 0 h 2846091"/>
              <a:gd name="connsiteX2-335" fmla="*/ 608895 w 612906"/>
              <a:gd name="connsiteY2-336" fmla="*/ 0 h 2846091"/>
              <a:gd name="connsiteX3-337" fmla="*/ 612906 w 612906"/>
              <a:gd name="connsiteY3-338" fmla="*/ 2638064 h 2846091"/>
              <a:gd name="connsiteX4-339" fmla="*/ 300605 w 612906"/>
              <a:gd name="connsiteY4-340" fmla="*/ 2846091 h 2846091"/>
              <a:gd name="connsiteX5-341" fmla="*/ 0 w 612906"/>
              <a:gd name="connsiteY5-342" fmla="*/ 2617491 h 2846091"/>
              <a:gd name="connsiteX6-343" fmla="*/ 0 w 612906"/>
              <a:gd name="connsiteY6-344" fmla="*/ 308290 h 2846091"/>
              <a:gd name="connsiteX7-345" fmla="*/ 0 w 612906"/>
              <a:gd name="connsiteY7-346" fmla="*/ 308290 h 2846091"/>
              <a:gd name="connsiteX8-347" fmla="*/ 300605 w 612906"/>
              <a:gd name="connsiteY8-348" fmla="*/ 308290 h 2846091"/>
              <a:gd name="connsiteX9-349" fmla="*/ 608895 w 612906"/>
              <a:gd name="connsiteY9-350" fmla="*/ 0 h 2846091"/>
              <a:gd name="connsiteX10-351" fmla="*/ 300605 w 612906"/>
              <a:gd name="connsiteY10-352" fmla="*/ 308290 h 2846091"/>
              <a:gd name="connsiteX11-353" fmla="*/ 300605 w 612906"/>
              <a:gd name="connsiteY11-354" fmla="*/ 2846091 h 2846091"/>
              <a:gd name="connsiteX0-355" fmla="*/ 0 w 612906"/>
              <a:gd name="connsiteY0-356" fmla="*/ 308290 h 2846091"/>
              <a:gd name="connsiteX1-357" fmla="*/ 300605 w 612906"/>
              <a:gd name="connsiteY1-358" fmla="*/ 308290 h 2846091"/>
              <a:gd name="connsiteX2-359" fmla="*/ 300605 w 612906"/>
              <a:gd name="connsiteY2-360" fmla="*/ 2846091 h 2846091"/>
              <a:gd name="connsiteX3-361" fmla="*/ 0 w 612906"/>
              <a:gd name="connsiteY3-362" fmla="*/ 2617491 h 2846091"/>
              <a:gd name="connsiteX4-363" fmla="*/ 0 w 612906"/>
              <a:gd name="connsiteY4-364" fmla="*/ 308290 h 2846091"/>
              <a:gd name="connsiteX0-365" fmla="*/ 300605 w 612906"/>
              <a:gd name="connsiteY0-366" fmla="*/ 308290 h 2846091"/>
              <a:gd name="connsiteX1-367" fmla="*/ 608895 w 612906"/>
              <a:gd name="connsiteY1-368" fmla="*/ 0 h 2846091"/>
              <a:gd name="connsiteX2-369" fmla="*/ 612906 w 612906"/>
              <a:gd name="connsiteY2-370" fmla="*/ 2638064 h 2846091"/>
              <a:gd name="connsiteX3-371" fmla="*/ 300605 w 612906"/>
              <a:gd name="connsiteY3-372" fmla="*/ 2846091 h 2846091"/>
              <a:gd name="connsiteX4-373" fmla="*/ 300605 w 612906"/>
              <a:gd name="connsiteY4-374" fmla="*/ 308290 h 2846091"/>
              <a:gd name="connsiteX0-375" fmla="*/ 0 w 612906"/>
              <a:gd name="connsiteY0-376" fmla="*/ 308290 h 2846091"/>
              <a:gd name="connsiteX1-377" fmla="*/ 308290 w 612906"/>
              <a:gd name="connsiteY1-378" fmla="*/ 0 h 2846091"/>
              <a:gd name="connsiteX2-379" fmla="*/ 608895 w 612906"/>
              <a:gd name="connsiteY2-380" fmla="*/ 0 h 2846091"/>
              <a:gd name="connsiteX3-381" fmla="*/ 300605 w 612906"/>
              <a:gd name="connsiteY3-382" fmla="*/ 308290 h 2846091"/>
              <a:gd name="connsiteX4-383" fmla="*/ 0 w 612906"/>
              <a:gd name="connsiteY4-384" fmla="*/ 308290 h 2846091"/>
              <a:gd name="connsiteX0-385" fmla="*/ 0 w 612906"/>
              <a:gd name="connsiteY0-386" fmla="*/ 308290 h 2846091"/>
              <a:gd name="connsiteX1-387" fmla="*/ 304279 w 612906"/>
              <a:gd name="connsiteY1-388" fmla="*/ 68179 h 2846091"/>
              <a:gd name="connsiteX2-389" fmla="*/ 608895 w 612906"/>
              <a:gd name="connsiteY2-390" fmla="*/ 0 h 2846091"/>
              <a:gd name="connsiteX3-391" fmla="*/ 612906 w 612906"/>
              <a:gd name="connsiteY3-392" fmla="*/ 2638064 h 2846091"/>
              <a:gd name="connsiteX4-393" fmla="*/ 300605 w 612906"/>
              <a:gd name="connsiteY4-394" fmla="*/ 2846091 h 2846091"/>
              <a:gd name="connsiteX5-395" fmla="*/ 0 w 612906"/>
              <a:gd name="connsiteY5-396" fmla="*/ 2617491 h 2846091"/>
              <a:gd name="connsiteX6-397" fmla="*/ 0 w 612906"/>
              <a:gd name="connsiteY6-398" fmla="*/ 308290 h 2846091"/>
              <a:gd name="connsiteX7-399" fmla="*/ 0 w 612906"/>
              <a:gd name="connsiteY7-400" fmla="*/ 308290 h 2846091"/>
              <a:gd name="connsiteX8-401" fmla="*/ 300605 w 612906"/>
              <a:gd name="connsiteY8-402" fmla="*/ 308290 h 2846091"/>
              <a:gd name="connsiteX9-403" fmla="*/ 608895 w 612906"/>
              <a:gd name="connsiteY9-404" fmla="*/ 0 h 2846091"/>
              <a:gd name="connsiteX10-405" fmla="*/ 300605 w 612906"/>
              <a:gd name="connsiteY10-406" fmla="*/ 308290 h 2846091"/>
              <a:gd name="connsiteX11-407" fmla="*/ 300605 w 612906"/>
              <a:gd name="connsiteY11-408" fmla="*/ 2846091 h 2846091"/>
              <a:gd name="connsiteX0-409" fmla="*/ 0 w 612906"/>
              <a:gd name="connsiteY0-410" fmla="*/ 352405 h 2890206"/>
              <a:gd name="connsiteX1-411" fmla="*/ 300605 w 612906"/>
              <a:gd name="connsiteY1-412" fmla="*/ 352405 h 2890206"/>
              <a:gd name="connsiteX2-413" fmla="*/ 300605 w 612906"/>
              <a:gd name="connsiteY2-414" fmla="*/ 2890206 h 2890206"/>
              <a:gd name="connsiteX3-415" fmla="*/ 0 w 612906"/>
              <a:gd name="connsiteY3-416" fmla="*/ 2661606 h 2890206"/>
              <a:gd name="connsiteX4-417" fmla="*/ 0 w 612906"/>
              <a:gd name="connsiteY4-418" fmla="*/ 352405 h 2890206"/>
              <a:gd name="connsiteX0-419" fmla="*/ 300605 w 612906"/>
              <a:gd name="connsiteY0-420" fmla="*/ 352405 h 2890206"/>
              <a:gd name="connsiteX1-421" fmla="*/ 608895 w 612906"/>
              <a:gd name="connsiteY1-422" fmla="*/ 44115 h 2890206"/>
              <a:gd name="connsiteX2-423" fmla="*/ 612906 w 612906"/>
              <a:gd name="connsiteY2-424" fmla="*/ 2682179 h 2890206"/>
              <a:gd name="connsiteX3-425" fmla="*/ 300605 w 612906"/>
              <a:gd name="connsiteY3-426" fmla="*/ 2890206 h 2890206"/>
              <a:gd name="connsiteX4-427" fmla="*/ 300605 w 612906"/>
              <a:gd name="connsiteY4-428" fmla="*/ 352405 h 2890206"/>
              <a:gd name="connsiteX0-429" fmla="*/ 0 w 612906"/>
              <a:gd name="connsiteY0-430" fmla="*/ 352405 h 2890206"/>
              <a:gd name="connsiteX1-431" fmla="*/ 460690 w 612906"/>
              <a:gd name="connsiteY1-432" fmla="*/ 0 h 2890206"/>
              <a:gd name="connsiteX2-433" fmla="*/ 608895 w 612906"/>
              <a:gd name="connsiteY2-434" fmla="*/ 44115 h 2890206"/>
              <a:gd name="connsiteX3-435" fmla="*/ 300605 w 612906"/>
              <a:gd name="connsiteY3-436" fmla="*/ 352405 h 2890206"/>
              <a:gd name="connsiteX4-437" fmla="*/ 0 w 612906"/>
              <a:gd name="connsiteY4-438" fmla="*/ 352405 h 2890206"/>
              <a:gd name="connsiteX0-439" fmla="*/ 0 w 612906"/>
              <a:gd name="connsiteY0-440" fmla="*/ 352405 h 2890206"/>
              <a:gd name="connsiteX1-441" fmla="*/ 304279 w 612906"/>
              <a:gd name="connsiteY1-442" fmla="*/ 112294 h 2890206"/>
              <a:gd name="connsiteX2-443" fmla="*/ 608895 w 612906"/>
              <a:gd name="connsiteY2-444" fmla="*/ 44115 h 2890206"/>
              <a:gd name="connsiteX3-445" fmla="*/ 612906 w 612906"/>
              <a:gd name="connsiteY3-446" fmla="*/ 2682179 h 2890206"/>
              <a:gd name="connsiteX4-447" fmla="*/ 300605 w 612906"/>
              <a:gd name="connsiteY4-448" fmla="*/ 2890206 h 2890206"/>
              <a:gd name="connsiteX5-449" fmla="*/ 0 w 612906"/>
              <a:gd name="connsiteY5-450" fmla="*/ 2661606 h 2890206"/>
              <a:gd name="connsiteX6-451" fmla="*/ 0 w 612906"/>
              <a:gd name="connsiteY6-452" fmla="*/ 352405 h 2890206"/>
              <a:gd name="connsiteX7-453" fmla="*/ 0 w 612906"/>
              <a:gd name="connsiteY7-454" fmla="*/ 352405 h 2890206"/>
              <a:gd name="connsiteX8-455" fmla="*/ 300605 w 612906"/>
              <a:gd name="connsiteY8-456" fmla="*/ 352405 h 2890206"/>
              <a:gd name="connsiteX9-457" fmla="*/ 608895 w 612906"/>
              <a:gd name="connsiteY9-458" fmla="*/ 44115 h 2890206"/>
              <a:gd name="connsiteX10-459" fmla="*/ 300605 w 612906"/>
              <a:gd name="connsiteY10-460" fmla="*/ 352405 h 2890206"/>
              <a:gd name="connsiteX11-461" fmla="*/ 300605 w 612906"/>
              <a:gd name="connsiteY11-462" fmla="*/ 2890206 h 2890206"/>
              <a:gd name="connsiteX0-463" fmla="*/ 0 w 612906"/>
              <a:gd name="connsiteY0-464" fmla="*/ 308290 h 2846091"/>
              <a:gd name="connsiteX1-465" fmla="*/ 300605 w 612906"/>
              <a:gd name="connsiteY1-466" fmla="*/ 308290 h 2846091"/>
              <a:gd name="connsiteX2-467" fmla="*/ 300605 w 612906"/>
              <a:gd name="connsiteY2-468" fmla="*/ 2846091 h 2846091"/>
              <a:gd name="connsiteX3-469" fmla="*/ 0 w 612906"/>
              <a:gd name="connsiteY3-470" fmla="*/ 2617491 h 2846091"/>
              <a:gd name="connsiteX4-471" fmla="*/ 0 w 612906"/>
              <a:gd name="connsiteY4-472" fmla="*/ 308290 h 2846091"/>
              <a:gd name="connsiteX0-473" fmla="*/ 300605 w 612906"/>
              <a:gd name="connsiteY0-474" fmla="*/ 308290 h 2846091"/>
              <a:gd name="connsiteX1-475" fmla="*/ 608895 w 612906"/>
              <a:gd name="connsiteY1-476" fmla="*/ 0 h 2846091"/>
              <a:gd name="connsiteX2-477" fmla="*/ 612906 w 612906"/>
              <a:gd name="connsiteY2-478" fmla="*/ 2638064 h 2846091"/>
              <a:gd name="connsiteX3-479" fmla="*/ 300605 w 612906"/>
              <a:gd name="connsiteY3-480" fmla="*/ 2846091 h 2846091"/>
              <a:gd name="connsiteX4-481" fmla="*/ 300605 w 612906"/>
              <a:gd name="connsiteY4-482" fmla="*/ 308290 h 2846091"/>
              <a:gd name="connsiteX0-483" fmla="*/ 0 w 612906"/>
              <a:gd name="connsiteY0-484" fmla="*/ 308290 h 2846091"/>
              <a:gd name="connsiteX1-485" fmla="*/ 284226 w 612906"/>
              <a:gd name="connsiteY1-486" fmla="*/ 44116 h 2846091"/>
              <a:gd name="connsiteX2-487" fmla="*/ 608895 w 612906"/>
              <a:gd name="connsiteY2-488" fmla="*/ 0 h 2846091"/>
              <a:gd name="connsiteX3-489" fmla="*/ 300605 w 612906"/>
              <a:gd name="connsiteY3-490" fmla="*/ 308290 h 2846091"/>
              <a:gd name="connsiteX4-491" fmla="*/ 0 w 612906"/>
              <a:gd name="connsiteY4-492" fmla="*/ 308290 h 2846091"/>
              <a:gd name="connsiteX0-493" fmla="*/ 0 w 612906"/>
              <a:gd name="connsiteY0-494" fmla="*/ 308290 h 2846091"/>
              <a:gd name="connsiteX1-495" fmla="*/ 304279 w 612906"/>
              <a:gd name="connsiteY1-496" fmla="*/ 68179 h 2846091"/>
              <a:gd name="connsiteX2-497" fmla="*/ 608895 w 612906"/>
              <a:gd name="connsiteY2-498" fmla="*/ 0 h 2846091"/>
              <a:gd name="connsiteX3-499" fmla="*/ 612906 w 612906"/>
              <a:gd name="connsiteY3-500" fmla="*/ 2638064 h 2846091"/>
              <a:gd name="connsiteX4-501" fmla="*/ 300605 w 612906"/>
              <a:gd name="connsiteY4-502" fmla="*/ 2846091 h 2846091"/>
              <a:gd name="connsiteX5-503" fmla="*/ 0 w 612906"/>
              <a:gd name="connsiteY5-504" fmla="*/ 2617491 h 2846091"/>
              <a:gd name="connsiteX6-505" fmla="*/ 0 w 612906"/>
              <a:gd name="connsiteY6-506" fmla="*/ 308290 h 2846091"/>
              <a:gd name="connsiteX7-507" fmla="*/ 0 w 612906"/>
              <a:gd name="connsiteY7-508" fmla="*/ 308290 h 2846091"/>
              <a:gd name="connsiteX8-509" fmla="*/ 300605 w 612906"/>
              <a:gd name="connsiteY8-510" fmla="*/ 308290 h 2846091"/>
              <a:gd name="connsiteX9-511" fmla="*/ 608895 w 612906"/>
              <a:gd name="connsiteY9-512" fmla="*/ 0 h 2846091"/>
              <a:gd name="connsiteX10-513" fmla="*/ 300605 w 612906"/>
              <a:gd name="connsiteY10-514" fmla="*/ 308290 h 2846091"/>
              <a:gd name="connsiteX11-515" fmla="*/ 300605 w 612906"/>
              <a:gd name="connsiteY11-516" fmla="*/ 2846091 h 2846091"/>
              <a:gd name="connsiteX0-517" fmla="*/ 0 w 612906"/>
              <a:gd name="connsiteY0-518" fmla="*/ 308290 h 2846091"/>
              <a:gd name="connsiteX1-519" fmla="*/ 300605 w 612906"/>
              <a:gd name="connsiteY1-520" fmla="*/ 308290 h 2846091"/>
              <a:gd name="connsiteX2-521" fmla="*/ 300605 w 612906"/>
              <a:gd name="connsiteY2-522" fmla="*/ 2846091 h 2846091"/>
              <a:gd name="connsiteX3-523" fmla="*/ 0 w 612906"/>
              <a:gd name="connsiteY3-524" fmla="*/ 2617491 h 2846091"/>
              <a:gd name="connsiteX4-525" fmla="*/ 0 w 612906"/>
              <a:gd name="connsiteY4-526" fmla="*/ 308290 h 2846091"/>
              <a:gd name="connsiteX0-527" fmla="*/ 300605 w 612906"/>
              <a:gd name="connsiteY0-528" fmla="*/ 308290 h 2846091"/>
              <a:gd name="connsiteX1-529" fmla="*/ 608895 w 612906"/>
              <a:gd name="connsiteY1-530" fmla="*/ 0 h 2846091"/>
              <a:gd name="connsiteX2-531" fmla="*/ 612906 w 612906"/>
              <a:gd name="connsiteY2-532" fmla="*/ 2638064 h 2846091"/>
              <a:gd name="connsiteX3-533" fmla="*/ 300605 w 612906"/>
              <a:gd name="connsiteY3-534" fmla="*/ 2846091 h 2846091"/>
              <a:gd name="connsiteX4-535" fmla="*/ 300605 w 612906"/>
              <a:gd name="connsiteY4-536" fmla="*/ 308290 h 2846091"/>
              <a:gd name="connsiteX0-537" fmla="*/ 0 w 612906"/>
              <a:gd name="connsiteY0-538" fmla="*/ 308290 h 2846091"/>
              <a:gd name="connsiteX1-539" fmla="*/ 284226 w 612906"/>
              <a:gd name="connsiteY1-540" fmla="*/ 28074 h 2846091"/>
              <a:gd name="connsiteX2-541" fmla="*/ 608895 w 612906"/>
              <a:gd name="connsiteY2-542" fmla="*/ 0 h 2846091"/>
              <a:gd name="connsiteX3-543" fmla="*/ 300605 w 612906"/>
              <a:gd name="connsiteY3-544" fmla="*/ 308290 h 2846091"/>
              <a:gd name="connsiteX4-545" fmla="*/ 0 w 612906"/>
              <a:gd name="connsiteY4-546" fmla="*/ 308290 h 2846091"/>
              <a:gd name="connsiteX0-547" fmla="*/ 0 w 612906"/>
              <a:gd name="connsiteY0-548" fmla="*/ 308290 h 2846091"/>
              <a:gd name="connsiteX1-549" fmla="*/ 304279 w 612906"/>
              <a:gd name="connsiteY1-550" fmla="*/ 68179 h 2846091"/>
              <a:gd name="connsiteX2-551" fmla="*/ 608895 w 612906"/>
              <a:gd name="connsiteY2-552" fmla="*/ 0 h 2846091"/>
              <a:gd name="connsiteX3-553" fmla="*/ 612906 w 612906"/>
              <a:gd name="connsiteY3-554" fmla="*/ 2638064 h 2846091"/>
              <a:gd name="connsiteX4-555" fmla="*/ 300605 w 612906"/>
              <a:gd name="connsiteY4-556" fmla="*/ 2846091 h 2846091"/>
              <a:gd name="connsiteX5-557" fmla="*/ 0 w 612906"/>
              <a:gd name="connsiteY5-558" fmla="*/ 2617491 h 2846091"/>
              <a:gd name="connsiteX6-559" fmla="*/ 0 w 612906"/>
              <a:gd name="connsiteY6-560" fmla="*/ 308290 h 2846091"/>
              <a:gd name="connsiteX7-561" fmla="*/ 0 w 612906"/>
              <a:gd name="connsiteY7-562" fmla="*/ 308290 h 2846091"/>
              <a:gd name="connsiteX8-563" fmla="*/ 300605 w 612906"/>
              <a:gd name="connsiteY8-564" fmla="*/ 308290 h 2846091"/>
              <a:gd name="connsiteX9-565" fmla="*/ 608895 w 612906"/>
              <a:gd name="connsiteY9-566" fmla="*/ 0 h 2846091"/>
              <a:gd name="connsiteX10-567" fmla="*/ 300605 w 612906"/>
              <a:gd name="connsiteY10-568" fmla="*/ 308290 h 2846091"/>
              <a:gd name="connsiteX11-569" fmla="*/ 300605 w 612906"/>
              <a:gd name="connsiteY11-570" fmla="*/ 2846091 h 2846091"/>
              <a:gd name="connsiteX0-571" fmla="*/ 0 w 612906"/>
              <a:gd name="connsiteY0-572" fmla="*/ 308290 h 2846091"/>
              <a:gd name="connsiteX1-573" fmla="*/ 300605 w 612906"/>
              <a:gd name="connsiteY1-574" fmla="*/ 308290 h 2846091"/>
              <a:gd name="connsiteX2-575" fmla="*/ 300605 w 612906"/>
              <a:gd name="connsiteY2-576" fmla="*/ 2846091 h 2846091"/>
              <a:gd name="connsiteX3-577" fmla="*/ 0 w 612906"/>
              <a:gd name="connsiteY3-578" fmla="*/ 2617491 h 2846091"/>
              <a:gd name="connsiteX4-579" fmla="*/ 0 w 612906"/>
              <a:gd name="connsiteY4-580" fmla="*/ 308290 h 2846091"/>
              <a:gd name="connsiteX0-581" fmla="*/ 300605 w 612906"/>
              <a:gd name="connsiteY0-582" fmla="*/ 308290 h 2846091"/>
              <a:gd name="connsiteX1-583" fmla="*/ 608895 w 612906"/>
              <a:gd name="connsiteY1-584" fmla="*/ 0 h 2846091"/>
              <a:gd name="connsiteX2-585" fmla="*/ 612906 w 612906"/>
              <a:gd name="connsiteY2-586" fmla="*/ 2638064 h 2846091"/>
              <a:gd name="connsiteX3-587" fmla="*/ 300605 w 612906"/>
              <a:gd name="connsiteY3-588" fmla="*/ 2846091 h 2846091"/>
              <a:gd name="connsiteX4-589" fmla="*/ 300605 w 612906"/>
              <a:gd name="connsiteY4-590" fmla="*/ 308290 h 2846091"/>
              <a:gd name="connsiteX0-591" fmla="*/ 0 w 612906"/>
              <a:gd name="connsiteY0-592" fmla="*/ 308290 h 2846091"/>
              <a:gd name="connsiteX1-593" fmla="*/ 284226 w 612906"/>
              <a:gd name="connsiteY1-594" fmla="*/ 28074 h 2846091"/>
              <a:gd name="connsiteX2-595" fmla="*/ 608895 w 612906"/>
              <a:gd name="connsiteY2-596" fmla="*/ 0 h 2846091"/>
              <a:gd name="connsiteX3-597" fmla="*/ 300605 w 612906"/>
              <a:gd name="connsiteY3-598" fmla="*/ 308290 h 2846091"/>
              <a:gd name="connsiteX4-599" fmla="*/ 0 w 612906"/>
              <a:gd name="connsiteY4-600" fmla="*/ 308290 h 2846091"/>
              <a:gd name="connsiteX0-601" fmla="*/ 0 w 612906"/>
              <a:gd name="connsiteY0-602" fmla="*/ 308290 h 2846091"/>
              <a:gd name="connsiteX1-603" fmla="*/ 280215 w 612906"/>
              <a:gd name="connsiteY1-604" fmla="*/ 28074 h 2846091"/>
              <a:gd name="connsiteX2-605" fmla="*/ 608895 w 612906"/>
              <a:gd name="connsiteY2-606" fmla="*/ 0 h 2846091"/>
              <a:gd name="connsiteX3-607" fmla="*/ 612906 w 612906"/>
              <a:gd name="connsiteY3-608" fmla="*/ 2638064 h 2846091"/>
              <a:gd name="connsiteX4-609" fmla="*/ 300605 w 612906"/>
              <a:gd name="connsiteY4-610" fmla="*/ 2846091 h 2846091"/>
              <a:gd name="connsiteX5-611" fmla="*/ 0 w 612906"/>
              <a:gd name="connsiteY5-612" fmla="*/ 2617491 h 2846091"/>
              <a:gd name="connsiteX6-613" fmla="*/ 0 w 612906"/>
              <a:gd name="connsiteY6-614" fmla="*/ 308290 h 2846091"/>
              <a:gd name="connsiteX7-615" fmla="*/ 0 w 612906"/>
              <a:gd name="connsiteY7-616" fmla="*/ 308290 h 2846091"/>
              <a:gd name="connsiteX8-617" fmla="*/ 300605 w 612906"/>
              <a:gd name="connsiteY8-618" fmla="*/ 308290 h 2846091"/>
              <a:gd name="connsiteX9-619" fmla="*/ 608895 w 612906"/>
              <a:gd name="connsiteY9-620" fmla="*/ 0 h 2846091"/>
              <a:gd name="connsiteX10-621" fmla="*/ 300605 w 612906"/>
              <a:gd name="connsiteY10-622" fmla="*/ 308290 h 2846091"/>
              <a:gd name="connsiteX11-623" fmla="*/ 300605 w 612906"/>
              <a:gd name="connsiteY11-624" fmla="*/ 2846091 h 2846091"/>
              <a:gd name="connsiteX0-625" fmla="*/ 0 w 612906"/>
              <a:gd name="connsiteY0-626" fmla="*/ 308290 h 2846091"/>
              <a:gd name="connsiteX1-627" fmla="*/ 300605 w 612906"/>
              <a:gd name="connsiteY1-628" fmla="*/ 308290 h 2846091"/>
              <a:gd name="connsiteX2-629" fmla="*/ 300605 w 612906"/>
              <a:gd name="connsiteY2-630" fmla="*/ 2846091 h 2846091"/>
              <a:gd name="connsiteX3-631" fmla="*/ 0 w 612906"/>
              <a:gd name="connsiteY3-632" fmla="*/ 2617491 h 2846091"/>
              <a:gd name="connsiteX4-633" fmla="*/ 0 w 612906"/>
              <a:gd name="connsiteY4-634" fmla="*/ 308290 h 2846091"/>
              <a:gd name="connsiteX0-635" fmla="*/ 300605 w 612906"/>
              <a:gd name="connsiteY0-636" fmla="*/ 308290 h 2846091"/>
              <a:gd name="connsiteX1-637" fmla="*/ 608895 w 612906"/>
              <a:gd name="connsiteY1-638" fmla="*/ 0 h 2846091"/>
              <a:gd name="connsiteX2-639" fmla="*/ 612906 w 612906"/>
              <a:gd name="connsiteY2-640" fmla="*/ 2638064 h 2846091"/>
              <a:gd name="connsiteX3-641" fmla="*/ 300605 w 612906"/>
              <a:gd name="connsiteY3-642" fmla="*/ 2846091 h 2846091"/>
              <a:gd name="connsiteX4-643" fmla="*/ 300605 w 612906"/>
              <a:gd name="connsiteY4-644" fmla="*/ 308290 h 2846091"/>
              <a:gd name="connsiteX0-645" fmla="*/ 0 w 612906"/>
              <a:gd name="connsiteY0-646" fmla="*/ 308290 h 2846091"/>
              <a:gd name="connsiteX1-647" fmla="*/ 284226 w 612906"/>
              <a:gd name="connsiteY1-648" fmla="*/ 28074 h 2846091"/>
              <a:gd name="connsiteX2-649" fmla="*/ 608895 w 612906"/>
              <a:gd name="connsiteY2-650" fmla="*/ 0 h 2846091"/>
              <a:gd name="connsiteX3-651" fmla="*/ 300605 w 612906"/>
              <a:gd name="connsiteY3-652" fmla="*/ 308290 h 2846091"/>
              <a:gd name="connsiteX4-653" fmla="*/ 0 w 612906"/>
              <a:gd name="connsiteY4-654" fmla="*/ 308290 h 2846091"/>
              <a:gd name="connsiteX0-655" fmla="*/ 0 w 612906"/>
              <a:gd name="connsiteY0-656" fmla="*/ 308290 h 2846091"/>
              <a:gd name="connsiteX1-657" fmla="*/ 280215 w 612906"/>
              <a:gd name="connsiteY1-658" fmla="*/ 28074 h 2846091"/>
              <a:gd name="connsiteX2-659" fmla="*/ 608895 w 612906"/>
              <a:gd name="connsiteY2-660" fmla="*/ 0 h 2846091"/>
              <a:gd name="connsiteX3-661" fmla="*/ 612906 w 612906"/>
              <a:gd name="connsiteY3-662" fmla="*/ 2638064 h 2846091"/>
              <a:gd name="connsiteX4-663" fmla="*/ 300605 w 612906"/>
              <a:gd name="connsiteY4-664" fmla="*/ 2846091 h 2846091"/>
              <a:gd name="connsiteX5-665" fmla="*/ 0 w 612906"/>
              <a:gd name="connsiteY5-666" fmla="*/ 2617491 h 2846091"/>
              <a:gd name="connsiteX6-667" fmla="*/ 0 w 612906"/>
              <a:gd name="connsiteY6-668" fmla="*/ 308290 h 2846091"/>
              <a:gd name="connsiteX7-669" fmla="*/ 8021 w 612906"/>
              <a:gd name="connsiteY7-670" fmla="*/ 151880 h 2846091"/>
              <a:gd name="connsiteX8-671" fmla="*/ 300605 w 612906"/>
              <a:gd name="connsiteY8-672" fmla="*/ 308290 h 2846091"/>
              <a:gd name="connsiteX9-673" fmla="*/ 608895 w 612906"/>
              <a:gd name="connsiteY9-674" fmla="*/ 0 h 2846091"/>
              <a:gd name="connsiteX10-675" fmla="*/ 300605 w 612906"/>
              <a:gd name="connsiteY10-676" fmla="*/ 308290 h 2846091"/>
              <a:gd name="connsiteX11-677" fmla="*/ 300605 w 612906"/>
              <a:gd name="connsiteY11-678" fmla="*/ 2846091 h 2846091"/>
              <a:gd name="connsiteX0-679" fmla="*/ 0 w 612906"/>
              <a:gd name="connsiteY0-680" fmla="*/ 308290 h 2846091"/>
              <a:gd name="connsiteX1-681" fmla="*/ 300605 w 612906"/>
              <a:gd name="connsiteY1-682" fmla="*/ 308290 h 2846091"/>
              <a:gd name="connsiteX2-683" fmla="*/ 300605 w 612906"/>
              <a:gd name="connsiteY2-684" fmla="*/ 2846091 h 2846091"/>
              <a:gd name="connsiteX3-685" fmla="*/ 0 w 612906"/>
              <a:gd name="connsiteY3-686" fmla="*/ 2617491 h 2846091"/>
              <a:gd name="connsiteX4-687" fmla="*/ 0 w 612906"/>
              <a:gd name="connsiteY4-688" fmla="*/ 308290 h 2846091"/>
              <a:gd name="connsiteX0-689" fmla="*/ 300605 w 612906"/>
              <a:gd name="connsiteY0-690" fmla="*/ 308290 h 2846091"/>
              <a:gd name="connsiteX1-691" fmla="*/ 608895 w 612906"/>
              <a:gd name="connsiteY1-692" fmla="*/ 0 h 2846091"/>
              <a:gd name="connsiteX2-693" fmla="*/ 612906 w 612906"/>
              <a:gd name="connsiteY2-694" fmla="*/ 2638064 h 2846091"/>
              <a:gd name="connsiteX3-695" fmla="*/ 300605 w 612906"/>
              <a:gd name="connsiteY3-696" fmla="*/ 2846091 h 2846091"/>
              <a:gd name="connsiteX4-697" fmla="*/ 300605 w 612906"/>
              <a:gd name="connsiteY4-698" fmla="*/ 308290 h 2846091"/>
              <a:gd name="connsiteX0-699" fmla="*/ 0 w 612906"/>
              <a:gd name="connsiteY0-700" fmla="*/ 308290 h 2846091"/>
              <a:gd name="connsiteX1-701" fmla="*/ 284226 w 612906"/>
              <a:gd name="connsiteY1-702" fmla="*/ 28074 h 2846091"/>
              <a:gd name="connsiteX2-703" fmla="*/ 608895 w 612906"/>
              <a:gd name="connsiteY2-704" fmla="*/ 0 h 2846091"/>
              <a:gd name="connsiteX3-705" fmla="*/ 300605 w 612906"/>
              <a:gd name="connsiteY3-706" fmla="*/ 308290 h 2846091"/>
              <a:gd name="connsiteX4-707" fmla="*/ 0 w 612906"/>
              <a:gd name="connsiteY4-708" fmla="*/ 308290 h 2846091"/>
              <a:gd name="connsiteX0-709" fmla="*/ 0 w 612906"/>
              <a:gd name="connsiteY0-710" fmla="*/ 308290 h 2846091"/>
              <a:gd name="connsiteX1-711" fmla="*/ 280215 w 612906"/>
              <a:gd name="connsiteY1-712" fmla="*/ 28074 h 2846091"/>
              <a:gd name="connsiteX2-713" fmla="*/ 608895 w 612906"/>
              <a:gd name="connsiteY2-714" fmla="*/ 0 h 2846091"/>
              <a:gd name="connsiteX3-715" fmla="*/ 612906 w 612906"/>
              <a:gd name="connsiteY3-716" fmla="*/ 2638064 h 2846091"/>
              <a:gd name="connsiteX4-717" fmla="*/ 300605 w 612906"/>
              <a:gd name="connsiteY4-718" fmla="*/ 2846091 h 2846091"/>
              <a:gd name="connsiteX5-719" fmla="*/ 0 w 612906"/>
              <a:gd name="connsiteY5-720" fmla="*/ 2617491 h 2846091"/>
              <a:gd name="connsiteX6-721" fmla="*/ 0 w 612906"/>
              <a:gd name="connsiteY6-722" fmla="*/ 308290 h 2846091"/>
              <a:gd name="connsiteX7-723" fmla="*/ 24063 w 612906"/>
              <a:gd name="connsiteY7-724" fmla="*/ 163911 h 2846091"/>
              <a:gd name="connsiteX8-725" fmla="*/ 300605 w 612906"/>
              <a:gd name="connsiteY8-726" fmla="*/ 308290 h 2846091"/>
              <a:gd name="connsiteX9-727" fmla="*/ 608895 w 612906"/>
              <a:gd name="connsiteY9-728" fmla="*/ 0 h 2846091"/>
              <a:gd name="connsiteX10-729" fmla="*/ 300605 w 612906"/>
              <a:gd name="connsiteY10-730" fmla="*/ 308290 h 2846091"/>
              <a:gd name="connsiteX11-731" fmla="*/ 300605 w 612906"/>
              <a:gd name="connsiteY11-732" fmla="*/ 2846091 h 2846091"/>
              <a:gd name="connsiteX0-733" fmla="*/ 0 w 612906"/>
              <a:gd name="connsiteY0-734" fmla="*/ 308290 h 2846091"/>
              <a:gd name="connsiteX1-735" fmla="*/ 300605 w 612906"/>
              <a:gd name="connsiteY1-736" fmla="*/ 308290 h 2846091"/>
              <a:gd name="connsiteX2-737" fmla="*/ 300605 w 612906"/>
              <a:gd name="connsiteY2-738" fmla="*/ 2846091 h 2846091"/>
              <a:gd name="connsiteX3-739" fmla="*/ 0 w 612906"/>
              <a:gd name="connsiteY3-740" fmla="*/ 2617491 h 2846091"/>
              <a:gd name="connsiteX4-741" fmla="*/ 0 w 612906"/>
              <a:gd name="connsiteY4-742" fmla="*/ 308290 h 2846091"/>
              <a:gd name="connsiteX0-743" fmla="*/ 300605 w 612906"/>
              <a:gd name="connsiteY0-744" fmla="*/ 308290 h 2846091"/>
              <a:gd name="connsiteX1-745" fmla="*/ 608895 w 612906"/>
              <a:gd name="connsiteY1-746" fmla="*/ 0 h 2846091"/>
              <a:gd name="connsiteX2-747" fmla="*/ 612906 w 612906"/>
              <a:gd name="connsiteY2-748" fmla="*/ 2638064 h 2846091"/>
              <a:gd name="connsiteX3-749" fmla="*/ 300605 w 612906"/>
              <a:gd name="connsiteY3-750" fmla="*/ 2846091 h 2846091"/>
              <a:gd name="connsiteX4-751" fmla="*/ 300605 w 612906"/>
              <a:gd name="connsiteY4-752" fmla="*/ 308290 h 2846091"/>
              <a:gd name="connsiteX0-753" fmla="*/ 0 w 612906"/>
              <a:gd name="connsiteY0-754" fmla="*/ 308290 h 2846091"/>
              <a:gd name="connsiteX1-755" fmla="*/ 284226 w 612906"/>
              <a:gd name="connsiteY1-756" fmla="*/ 28074 h 2846091"/>
              <a:gd name="connsiteX2-757" fmla="*/ 608895 w 612906"/>
              <a:gd name="connsiteY2-758" fmla="*/ 0 h 2846091"/>
              <a:gd name="connsiteX3-759" fmla="*/ 300605 w 612906"/>
              <a:gd name="connsiteY3-760" fmla="*/ 308290 h 2846091"/>
              <a:gd name="connsiteX4-761" fmla="*/ 0 w 612906"/>
              <a:gd name="connsiteY4-762" fmla="*/ 308290 h 2846091"/>
              <a:gd name="connsiteX0-763" fmla="*/ 0 w 612906"/>
              <a:gd name="connsiteY0-764" fmla="*/ 308290 h 2846091"/>
              <a:gd name="connsiteX1-765" fmla="*/ 280215 w 612906"/>
              <a:gd name="connsiteY1-766" fmla="*/ 28074 h 2846091"/>
              <a:gd name="connsiteX2-767" fmla="*/ 608895 w 612906"/>
              <a:gd name="connsiteY2-768" fmla="*/ 0 h 2846091"/>
              <a:gd name="connsiteX3-769" fmla="*/ 612906 w 612906"/>
              <a:gd name="connsiteY3-770" fmla="*/ 2638064 h 2846091"/>
              <a:gd name="connsiteX4-771" fmla="*/ 300605 w 612906"/>
              <a:gd name="connsiteY4-772" fmla="*/ 2846091 h 2846091"/>
              <a:gd name="connsiteX5-773" fmla="*/ 0 w 612906"/>
              <a:gd name="connsiteY5-774" fmla="*/ 2617491 h 2846091"/>
              <a:gd name="connsiteX6-775" fmla="*/ 0 w 612906"/>
              <a:gd name="connsiteY6-776" fmla="*/ 308290 h 2846091"/>
              <a:gd name="connsiteX7-777" fmla="*/ 52137 w 612906"/>
              <a:gd name="connsiteY7-778" fmla="*/ 175943 h 2846091"/>
              <a:gd name="connsiteX8-779" fmla="*/ 300605 w 612906"/>
              <a:gd name="connsiteY8-780" fmla="*/ 308290 h 2846091"/>
              <a:gd name="connsiteX9-781" fmla="*/ 608895 w 612906"/>
              <a:gd name="connsiteY9-782" fmla="*/ 0 h 2846091"/>
              <a:gd name="connsiteX10-783" fmla="*/ 300605 w 612906"/>
              <a:gd name="connsiteY10-784" fmla="*/ 308290 h 2846091"/>
              <a:gd name="connsiteX11-785" fmla="*/ 300605 w 612906"/>
              <a:gd name="connsiteY11-786" fmla="*/ 2846091 h 2846091"/>
              <a:gd name="connsiteX0-787" fmla="*/ 0 w 612906"/>
              <a:gd name="connsiteY0-788" fmla="*/ 308290 h 2846091"/>
              <a:gd name="connsiteX1-789" fmla="*/ 300605 w 612906"/>
              <a:gd name="connsiteY1-790" fmla="*/ 308290 h 2846091"/>
              <a:gd name="connsiteX2-791" fmla="*/ 300605 w 612906"/>
              <a:gd name="connsiteY2-792" fmla="*/ 2846091 h 2846091"/>
              <a:gd name="connsiteX3-793" fmla="*/ 0 w 612906"/>
              <a:gd name="connsiteY3-794" fmla="*/ 2617491 h 2846091"/>
              <a:gd name="connsiteX4-795" fmla="*/ 0 w 612906"/>
              <a:gd name="connsiteY4-796" fmla="*/ 308290 h 2846091"/>
              <a:gd name="connsiteX0-797" fmla="*/ 300605 w 612906"/>
              <a:gd name="connsiteY0-798" fmla="*/ 308290 h 2846091"/>
              <a:gd name="connsiteX1-799" fmla="*/ 608895 w 612906"/>
              <a:gd name="connsiteY1-800" fmla="*/ 0 h 2846091"/>
              <a:gd name="connsiteX2-801" fmla="*/ 612906 w 612906"/>
              <a:gd name="connsiteY2-802" fmla="*/ 2638064 h 2846091"/>
              <a:gd name="connsiteX3-803" fmla="*/ 300605 w 612906"/>
              <a:gd name="connsiteY3-804" fmla="*/ 2846091 h 2846091"/>
              <a:gd name="connsiteX4-805" fmla="*/ 300605 w 612906"/>
              <a:gd name="connsiteY4-806" fmla="*/ 308290 h 2846091"/>
              <a:gd name="connsiteX0-807" fmla="*/ 0 w 612906"/>
              <a:gd name="connsiteY0-808" fmla="*/ 308290 h 2846091"/>
              <a:gd name="connsiteX1-809" fmla="*/ 284226 w 612906"/>
              <a:gd name="connsiteY1-810" fmla="*/ 28074 h 2846091"/>
              <a:gd name="connsiteX2-811" fmla="*/ 608895 w 612906"/>
              <a:gd name="connsiteY2-812" fmla="*/ 0 h 2846091"/>
              <a:gd name="connsiteX3-813" fmla="*/ 300605 w 612906"/>
              <a:gd name="connsiteY3-814" fmla="*/ 308290 h 2846091"/>
              <a:gd name="connsiteX4-815" fmla="*/ 0 w 612906"/>
              <a:gd name="connsiteY4-816" fmla="*/ 308290 h 2846091"/>
              <a:gd name="connsiteX0-817" fmla="*/ 0 w 612906"/>
              <a:gd name="connsiteY0-818" fmla="*/ 308290 h 2846091"/>
              <a:gd name="connsiteX1-819" fmla="*/ 280215 w 612906"/>
              <a:gd name="connsiteY1-820" fmla="*/ 28074 h 2846091"/>
              <a:gd name="connsiteX2-821" fmla="*/ 608895 w 612906"/>
              <a:gd name="connsiteY2-822" fmla="*/ 0 h 2846091"/>
              <a:gd name="connsiteX3-823" fmla="*/ 612906 w 612906"/>
              <a:gd name="connsiteY3-824" fmla="*/ 2638064 h 2846091"/>
              <a:gd name="connsiteX4-825" fmla="*/ 300605 w 612906"/>
              <a:gd name="connsiteY4-826" fmla="*/ 2846091 h 2846091"/>
              <a:gd name="connsiteX5-827" fmla="*/ 0 w 612906"/>
              <a:gd name="connsiteY5-828" fmla="*/ 2617491 h 2846091"/>
              <a:gd name="connsiteX6-829" fmla="*/ 0 w 612906"/>
              <a:gd name="connsiteY6-830" fmla="*/ 308290 h 2846091"/>
              <a:gd name="connsiteX7-831" fmla="*/ 12032 w 612906"/>
              <a:gd name="connsiteY7-832" fmla="*/ 151880 h 2846091"/>
              <a:gd name="connsiteX8-833" fmla="*/ 300605 w 612906"/>
              <a:gd name="connsiteY8-834" fmla="*/ 308290 h 2846091"/>
              <a:gd name="connsiteX9-835" fmla="*/ 608895 w 612906"/>
              <a:gd name="connsiteY9-836" fmla="*/ 0 h 2846091"/>
              <a:gd name="connsiteX10-837" fmla="*/ 300605 w 612906"/>
              <a:gd name="connsiteY10-838" fmla="*/ 308290 h 2846091"/>
              <a:gd name="connsiteX11-839" fmla="*/ 300605 w 612906"/>
              <a:gd name="connsiteY11-840" fmla="*/ 2846091 h 2846091"/>
              <a:gd name="connsiteX0-841" fmla="*/ 0 w 612906"/>
              <a:gd name="connsiteY0-842" fmla="*/ 308290 h 2846091"/>
              <a:gd name="connsiteX1-843" fmla="*/ 300605 w 612906"/>
              <a:gd name="connsiteY1-844" fmla="*/ 308290 h 2846091"/>
              <a:gd name="connsiteX2-845" fmla="*/ 300605 w 612906"/>
              <a:gd name="connsiteY2-846" fmla="*/ 2846091 h 2846091"/>
              <a:gd name="connsiteX3-847" fmla="*/ 0 w 612906"/>
              <a:gd name="connsiteY3-848" fmla="*/ 2617491 h 2846091"/>
              <a:gd name="connsiteX4-849" fmla="*/ 0 w 612906"/>
              <a:gd name="connsiteY4-850" fmla="*/ 308290 h 2846091"/>
              <a:gd name="connsiteX0-851" fmla="*/ 300605 w 612906"/>
              <a:gd name="connsiteY0-852" fmla="*/ 308290 h 2846091"/>
              <a:gd name="connsiteX1-853" fmla="*/ 608895 w 612906"/>
              <a:gd name="connsiteY1-854" fmla="*/ 0 h 2846091"/>
              <a:gd name="connsiteX2-855" fmla="*/ 612906 w 612906"/>
              <a:gd name="connsiteY2-856" fmla="*/ 2638064 h 2846091"/>
              <a:gd name="connsiteX3-857" fmla="*/ 300605 w 612906"/>
              <a:gd name="connsiteY3-858" fmla="*/ 2846091 h 2846091"/>
              <a:gd name="connsiteX4-859" fmla="*/ 300605 w 612906"/>
              <a:gd name="connsiteY4-860" fmla="*/ 308290 h 2846091"/>
              <a:gd name="connsiteX0-861" fmla="*/ 0 w 612906"/>
              <a:gd name="connsiteY0-862" fmla="*/ 308290 h 2846091"/>
              <a:gd name="connsiteX1-863" fmla="*/ 284226 w 612906"/>
              <a:gd name="connsiteY1-864" fmla="*/ 28074 h 2846091"/>
              <a:gd name="connsiteX2-865" fmla="*/ 608895 w 612906"/>
              <a:gd name="connsiteY2-866" fmla="*/ 0 h 2846091"/>
              <a:gd name="connsiteX3-867" fmla="*/ 300605 w 612906"/>
              <a:gd name="connsiteY3-868" fmla="*/ 308290 h 2846091"/>
              <a:gd name="connsiteX4-869" fmla="*/ 0 w 612906"/>
              <a:gd name="connsiteY4-870" fmla="*/ 308290 h 2846091"/>
              <a:gd name="connsiteX0-871" fmla="*/ 0 w 612906"/>
              <a:gd name="connsiteY0-872" fmla="*/ 147869 h 2846091"/>
              <a:gd name="connsiteX1-873" fmla="*/ 280215 w 612906"/>
              <a:gd name="connsiteY1-874" fmla="*/ 28074 h 2846091"/>
              <a:gd name="connsiteX2-875" fmla="*/ 608895 w 612906"/>
              <a:gd name="connsiteY2-876" fmla="*/ 0 h 2846091"/>
              <a:gd name="connsiteX3-877" fmla="*/ 612906 w 612906"/>
              <a:gd name="connsiteY3-878" fmla="*/ 2638064 h 2846091"/>
              <a:gd name="connsiteX4-879" fmla="*/ 300605 w 612906"/>
              <a:gd name="connsiteY4-880" fmla="*/ 2846091 h 2846091"/>
              <a:gd name="connsiteX5-881" fmla="*/ 0 w 612906"/>
              <a:gd name="connsiteY5-882" fmla="*/ 2617491 h 2846091"/>
              <a:gd name="connsiteX6-883" fmla="*/ 0 w 612906"/>
              <a:gd name="connsiteY6-884" fmla="*/ 147869 h 2846091"/>
              <a:gd name="connsiteX7-885" fmla="*/ 12032 w 612906"/>
              <a:gd name="connsiteY7-886" fmla="*/ 151880 h 2846091"/>
              <a:gd name="connsiteX8-887" fmla="*/ 300605 w 612906"/>
              <a:gd name="connsiteY8-888" fmla="*/ 308290 h 2846091"/>
              <a:gd name="connsiteX9-889" fmla="*/ 608895 w 612906"/>
              <a:gd name="connsiteY9-890" fmla="*/ 0 h 2846091"/>
              <a:gd name="connsiteX10-891" fmla="*/ 300605 w 612906"/>
              <a:gd name="connsiteY10-892" fmla="*/ 308290 h 2846091"/>
              <a:gd name="connsiteX11-893" fmla="*/ 300605 w 612906"/>
              <a:gd name="connsiteY11-894" fmla="*/ 2846091 h 2846091"/>
              <a:gd name="connsiteX0-895" fmla="*/ 0 w 612906"/>
              <a:gd name="connsiteY0-896" fmla="*/ 308290 h 2846091"/>
              <a:gd name="connsiteX1-897" fmla="*/ 300605 w 612906"/>
              <a:gd name="connsiteY1-898" fmla="*/ 308290 h 2846091"/>
              <a:gd name="connsiteX2-899" fmla="*/ 300605 w 612906"/>
              <a:gd name="connsiteY2-900" fmla="*/ 2846091 h 2846091"/>
              <a:gd name="connsiteX3-901" fmla="*/ 0 w 612906"/>
              <a:gd name="connsiteY3-902" fmla="*/ 2617491 h 2846091"/>
              <a:gd name="connsiteX4-903" fmla="*/ 0 w 612906"/>
              <a:gd name="connsiteY4-904" fmla="*/ 308290 h 2846091"/>
              <a:gd name="connsiteX0-905" fmla="*/ 300605 w 612906"/>
              <a:gd name="connsiteY0-906" fmla="*/ 308290 h 2846091"/>
              <a:gd name="connsiteX1-907" fmla="*/ 608895 w 612906"/>
              <a:gd name="connsiteY1-908" fmla="*/ 0 h 2846091"/>
              <a:gd name="connsiteX2-909" fmla="*/ 612906 w 612906"/>
              <a:gd name="connsiteY2-910" fmla="*/ 2638064 h 2846091"/>
              <a:gd name="connsiteX3-911" fmla="*/ 300605 w 612906"/>
              <a:gd name="connsiteY3-912" fmla="*/ 2846091 h 2846091"/>
              <a:gd name="connsiteX4-913" fmla="*/ 300605 w 612906"/>
              <a:gd name="connsiteY4-914" fmla="*/ 308290 h 2846091"/>
              <a:gd name="connsiteX0-915" fmla="*/ 0 w 612906"/>
              <a:gd name="connsiteY0-916" fmla="*/ 308290 h 2846091"/>
              <a:gd name="connsiteX1-917" fmla="*/ 284226 w 612906"/>
              <a:gd name="connsiteY1-918" fmla="*/ 28074 h 2846091"/>
              <a:gd name="connsiteX2-919" fmla="*/ 608895 w 612906"/>
              <a:gd name="connsiteY2-920" fmla="*/ 0 h 2846091"/>
              <a:gd name="connsiteX3-921" fmla="*/ 300605 w 612906"/>
              <a:gd name="connsiteY3-922" fmla="*/ 308290 h 2846091"/>
              <a:gd name="connsiteX4-923" fmla="*/ 0 w 612906"/>
              <a:gd name="connsiteY4-924" fmla="*/ 308290 h 2846091"/>
              <a:gd name="connsiteX0-925" fmla="*/ 0 w 612906"/>
              <a:gd name="connsiteY0-926" fmla="*/ 147869 h 2846091"/>
              <a:gd name="connsiteX1-927" fmla="*/ 280215 w 612906"/>
              <a:gd name="connsiteY1-928" fmla="*/ 28074 h 2846091"/>
              <a:gd name="connsiteX2-929" fmla="*/ 608895 w 612906"/>
              <a:gd name="connsiteY2-930" fmla="*/ 0 h 2846091"/>
              <a:gd name="connsiteX3-931" fmla="*/ 612906 w 612906"/>
              <a:gd name="connsiteY3-932" fmla="*/ 2638064 h 2846091"/>
              <a:gd name="connsiteX4-933" fmla="*/ 300605 w 612906"/>
              <a:gd name="connsiteY4-934" fmla="*/ 2846091 h 2846091"/>
              <a:gd name="connsiteX5-935" fmla="*/ 0 w 612906"/>
              <a:gd name="connsiteY5-936" fmla="*/ 2617491 h 2846091"/>
              <a:gd name="connsiteX6-937" fmla="*/ 0 w 612906"/>
              <a:gd name="connsiteY6-938" fmla="*/ 147869 h 2846091"/>
              <a:gd name="connsiteX7-939" fmla="*/ 52137 w 612906"/>
              <a:gd name="connsiteY7-940" fmla="*/ 175943 h 2846091"/>
              <a:gd name="connsiteX8-941" fmla="*/ 300605 w 612906"/>
              <a:gd name="connsiteY8-942" fmla="*/ 308290 h 2846091"/>
              <a:gd name="connsiteX9-943" fmla="*/ 608895 w 612906"/>
              <a:gd name="connsiteY9-944" fmla="*/ 0 h 2846091"/>
              <a:gd name="connsiteX10-945" fmla="*/ 300605 w 612906"/>
              <a:gd name="connsiteY10-946" fmla="*/ 308290 h 2846091"/>
              <a:gd name="connsiteX11-947" fmla="*/ 300605 w 612906"/>
              <a:gd name="connsiteY11-948" fmla="*/ 2846091 h 2846091"/>
              <a:gd name="connsiteX0-949" fmla="*/ 12031 w 624937"/>
              <a:gd name="connsiteY0-950" fmla="*/ 308290 h 2846091"/>
              <a:gd name="connsiteX1-951" fmla="*/ 312636 w 624937"/>
              <a:gd name="connsiteY1-952" fmla="*/ 308290 h 2846091"/>
              <a:gd name="connsiteX2-953" fmla="*/ 312636 w 624937"/>
              <a:gd name="connsiteY2-954" fmla="*/ 2846091 h 2846091"/>
              <a:gd name="connsiteX3-955" fmla="*/ 12031 w 624937"/>
              <a:gd name="connsiteY3-956" fmla="*/ 2617491 h 2846091"/>
              <a:gd name="connsiteX4-957" fmla="*/ 12031 w 624937"/>
              <a:gd name="connsiteY4-958" fmla="*/ 308290 h 2846091"/>
              <a:gd name="connsiteX0-959" fmla="*/ 312636 w 624937"/>
              <a:gd name="connsiteY0-960" fmla="*/ 308290 h 2846091"/>
              <a:gd name="connsiteX1-961" fmla="*/ 620926 w 624937"/>
              <a:gd name="connsiteY1-962" fmla="*/ 0 h 2846091"/>
              <a:gd name="connsiteX2-963" fmla="*/ 624937 w 624937"/>
              <a:gd name="connsiteY2-964" fmla="*/ 2638064 h 2846091"/>
              <a:gd name="connsiteX3-965" fmla="*/ 312636 w 624937"/>
              <a:gd name="connsiteY3-966" fmla="*/ 2846091 h 2846091"/>
              <a:gd name="connsiteX4-967" fmla="*/ 312636 w 624937"/>
              <a:gd name="connsiteY4-968" fmla="*/ 308290 h 2846091"/>
              <a:gd name="connsiteX0-969" fmla="*/ 12031 w 624937"/>
              <a:gd name="connsiteY0-970" fmla="*/ 308290 h 2846091"/>
              <a:gd name="connsiteX1-971" fmla="*/ 296257 w 624937"/>
              <a:gd name="connsiteY1-972" fmla="*/ 28074 h 2846091"/>
              <a:gd name="connsiteX2-973" fmla="*/ 620926 w 624937"/>
              <a:gd name="connsiteY2-974" fmla="*/ 0 h 2846091"/>
              <a:gd name="connsiteX3-975" fmla="*/ 312636 w 624937"/>
              <a:gd name="connsiteY3-976" fmla="*/ 308290 h 2846091"/>
              <a:gd name="connsiteX4-977" fmla="*/ 12031 w 624937"/>
              <a:gd name="connsiteY4-978" fmla="*/ 308290 h 2846091"/>
              <a:gd name="connsiteX0-979" fmla="*/ 12031 w 624937"/>
              <a:gd name="connsiteY0-980" fmla="*/ 147869 h 2846091"/>
              <a:gd name="connsiteX1-981" fmla="*/ 292246 w 624937"/>
              <a:gd name="connsiteY1-982" fmla="*/ 28074 h 2846091"/>
              <a:gd name="connsiteX2-983" fmla="*/ 620926 w 624937"/>
              <a:gd name="connsiteY2-984" fmla="*/ 0 h 2846091"/>
              <a:gd name="connsiteX3-985" fmla="*/ 624937 w 624937"/>
              <a:gd name="connsiteY3-986" fmla="*/ 2638064 h 2846091"/>
              <a:gd name="connsiteX4-987" fmla="*/ 312636 w 624937"/>
              <a:gd name="connsiteY4-988" fmla="*/ 2846091 h 2846091"/>
              <a:gd name="connsiteX5-989" fmla="*/ 12031 w 624937"/>
              <a:gd name="connsiteY5-990" fmla="*/ 2617491 h 2846091"/>
              <a:gd name="connsiteX6-991" fmla="*/ 12031 w 624937"/>
              <a:gd name="connsiteY6-992" fmla="*/ 147869 h 2846091"/>
              <a:gd name="connsiteX7-993" fmla="*/ 0 w 624937"/>
              <a:gd name="connsiteY7-994" fmla="*/ 143858 h 2846091"/>
              <a:gd name="connsiteX8-995" fmla="*/ 312636 w 624937"/>
              <a:gd name="connsiteY8-996" fmla="*/ 308290 h 2846091"/>
              <a:gd name="connsiteX9-997" fmla="*/ 620926 w 624937"/>
              <a:gd name="connsiteY9-998" fmla="*/ 0 h 2846091"/>
              <a:gd name="connsiteX10-999" fmla="*/ 312636 w 624937"/>
              <a:gd name="connsiteY10-1000" fmla="*/ 308290 h 2846091"/>
              <a:gd name="connsiteX11-1001" fmla="*/ 312636 w 624937"/>
              <a:gd name="connsiteY11-1002" fmla="*/ 2846091 h 2846091"/>
              <a:gd name="connsiteX0-1003" fmla="*/ 0 w 612906"/>
              <a:gd name="connsiteY0-1004" fmla="*/ 308290 h 2846091"/>
              <a:gd name="connsiteX1-1005" fmla="*/ 300605 w 612906"/>
              <a:gd name="connsiteY1-1006" fmla="*/ 308290 h 2846091"/>
              <a:gd name="connsiteX2-1007" fmla="*/ 300605 w 612906"/>
              <a:gd name="connsiteY2-1008" fmla="*/ 2846091 h 2846091"/>
              <a:gd name="connsiteX3-1009" fmla="*/ 0 w 612906"/>
              <a:gd name="connsiteY3-1010" fmla="*/ 2617491 h 2846091"/>
              <a:gd name="connsiteX4-1011" fmla="*/ 0 w 612906"/>
              <a:gd name="connsiteY4-1012" fmla="*/ 308290 h 2846091"/>
              <a:gd name="connsiteX0-1013" fmla="*/ 300605 w 612906"/>
              <a:gd name="connsiteY0-1014" fmla="*/ 308290 h 2846091"/>
              <a:gd name="connsiteX1-1015" fmla="*/ 608895 w 612906"/>
              <a:gd name="connsiteY1-1016" fmla="*/ 0 h 2846091"/>
              <a:gd name="connsiteX2-1017" fmla="*/ 612906 w 612906"/>
              <a:gd name="connsiteY2-1018" fmla="*/ 2638064 h 2846091"/>
              <a:gd name="connsiteX3-1019" fmla="*/ 300605 w 612906"/>
              <a:gd name="connsiteY3-1020" fmla="*/ 2846091 h 2846091"/>
              <a:gd name="connsiteX4-1021" fmla="*/ 300605 w 612906"/>
              <a:gd name="connsiteY4-1022" fmla="*/ 308290 h 2846091"/>
              <a:gd name="connsiteX0-1023" fmla="*/ 0 w 612906"/>
              <a:gd name="connsiteY0-1024" fmla="*/ 308290 h 2846091"/>
              <a:gd name="connsiteX1-1025" fmla="*/ 284226 w 612906"/>
              <a:gd name="connsiteY1-1026" fmla="*/ 28074 h 2846091"/>
              <a:gd name="connsiteX2-1027" fmla="*/ 608895 w 612906"/>
              <a:gd name="connsiteY2-1028" fmla="*/ 0 h 2846091"/>
              <a:gd name="connsiteX3-1029" fmla="*/ 300605 w 612906"/>
              <a:gd name="connsiteY3-1030" fmla="*/ 308290 h 2846091"/>
              <a:gd name="connsiteX4-1031" fmla="*/ 0 w 612906"/>
              <a:gd name="connsiteY4-1032" fmla="*/ 308290 h 2846091"/>
              <a:gd name="connsiteX0-1033" fmla="*/ 0 w 612906"/>
              <a:gd name="connsiteY0-1034" fmla="*/ 147869 h 2846091"/>
              <a:gd name="connsiteX1-1035" fmla="*/ 280215 w 612906"/>
              <a:gd name="connsiteY1-1036" fmla="*/ 28074 h 2846091"/>
              <a:gd name="connsiteX2-1037" fmla="*/ 608895 w 612906"/>
              <a:gd name="connsiteY2-1038" fmla="*/ 0 h 2846091"/>
              <a:gd name="connsiteX3-1039" fmla="*/ 612906 w 612906"/>
              <a:gd name="connsiteY3-1040" fmla="*/ 2638064 h 2846091"/>
              <a:gd name="connsiteX4-1041" fmla="*/ 300605 w 612906"/>
              <a:gd name="connsiteY4-1042" fmla="*/ 2846091 h 2846091"/>
              <a:gd name="connsiteX5-1043" fmla="*/ 0 w 612906"/>
              <a:gd name="connsiteY5-1044" fmla="*/ 2617491 h 2846091"/>
              <a:gd name="connsiteX6-1045" fmla="*/ 0 w 612906"/>
              <a:gd name="connsiteY6-1046" fmla="*/ 147869 h 2846091"/>
              <a:gd name="connsiteX7-1047" fmla="*/ 0 w 612906"/>
              <a:gd name="connsiteY7-1048" fmla="*/ 151879 h 2846091"/>
              <a:gd name="connsiteX8-1049" fmla="*/ 300605 w 612906"/>
              <a:gd name="connsiteY8-1050" fmla="*/ 308290 h 2846091"/>
              <a:gd name="connsiteX9-1051" fmla="*/ 608895 w 612906"/>
              <a:gd name="connsiteY9-1052" fmla="*/ 0 h 2846091"/>
              <a:gd name="connsiteX10-1053" fmla="*/ 300605 w 612906"/>
              <a:gd name="connsiteY10-1054" fmla="*/ 308290 h 2846091"/>
              <a:gd name="connsiteX11-1055" fmla="*/ 300605 w 612906"/>
              <a:gd name="connsiteY11-1056" fmla="*/ 2846091 h 2846091"/>
              <a:gd name="connsiteX0-1057" fmla="*/ 8021 w 620927"/>
              <a:gd name="connsiteY0-1058" fmla="*/ 308290 h 2846091"/>
              <a:gd name="connsiteX1-1059" fmla="*/ 308626 w 620927"/>
              <a:gd name="connsiteY1-1060" fmla="*/ 308290 h 2846091"/>
              <a:gd name="connsiteX2-1061" fmla="*/ 308626 w 620927"/>
              <a:gd name="connsiteY2-1062" fmla="*/ 2846091 h 2846091"/>
              <a:gd name="connsiteX3-1063" fmla="*/ 8021 w 620927"/>
              <a:gd name="connsiteY3-1064" fmla="*/ 2617491 h 2846091"/>
              <a:gd name="connsiteX4-1065" fmla="*/ 8021 w 620927"/>
              <a:gd name="connsiteY4-1066" fmla="*/ 308290 h 2846091"/>
              <a:gd name="connsiteX0-1067" fmla="*/ 308626 w 620927"/>
              <a:gd name="connsiteY0-1068" fmla="*/ 308290 h 2846091"/>
              <a:gd name="connsiteX1-1069" fmla="*/ 616916 w 620927"/>
              <a:gd name="connsiteY1-1070" fmla="*/ 0 h 2846091"/>
              <a:gd name="connsiteX2-1071" fmla="*/ 620927 w 620927"/>
              <a:gd name="connsiteY2-1072" fmla="*/ 2638064 h 2846091"/>
              <a:gd name="connsiteX3-1073" fmla="*/ 308626 w 620927"/>
              <a:gd name="connsiteY3-1074" fmla="*/ 2846091 h 2846091"/>
              <a:gd name="connsiteX4-1075" fmla="*/ 308626 w 620927"/>
              <a:gd name="connsiteY4-1076" fmla="*/ 308290 h 2846091"/>
              <a:gd name="connsiteX0-1077" fmla="*/ 0 w 620927"/>
              <a:gd name="connsiteY0-1078" fmla="*/ 147869 h 2846091"/>
              <a:gd name="connsiteX1-1079" fmla="*/ 292247 w 620927"/>
              <a:gd name="connsiteY1-1080" fmla="*/ 28074 h 2846091"/>
              <a:gd name="connsiteX2-1081" fmla="*/ 616916 w 620927"/>
              <a:gd name="connsiteY2-1082" fmla="*/ 0 h 2846091"/>
              <a:gd name="connsiteX3-1083" fmla="*/ 308626 w 620927"/>
              <a:gd name="connsiteY3-1084" fmla="*/ 308290 h 2846091"/>
              <a:gd name="connsiteX4-1085" fmla="*/ 0 w 620927"/>
              <a:gd name="connsiteY4-1086" fmla="*/ 147869 h 2846091"/>
              <a:gd name="connsiteX0-1087" fmla="*/ 8021 w 620927"/>
              <a:gd name="connsiteY0-1088" fmla="*/ 147869 h 2846091"/>
              <a:gd name="connsiteX1-1089" fmla="*/ 288236 w 620927"/>
              <a:gd name="connsiteY1-1090" fmla="*/ 28074 h 2846091"/>
              <a:gd name="connsiteX2-1091" fmla="*/ 616916 w 620927"/>
              <a:gd name="connsiteY2-1092" fmla="*/ 0 h 2846091"/>
              <a:gd name="connsiteX3-1093" fmla="*/ 620927 w 620927"/>
              <a:gd name="connsiteY3-1094" fmla="*/ 2638064 h 2846091"/>
              <a:gd name="connsiteX4-1095" fmla="*/ 308626 w 620927"/>
              <a:gd name="connsiteY4-1096" fmla="*/ 2846091 h 2846091"/>
              <a:gd name="connsiteX5-1097" fmla="*/ 8021 w 620927"/>
              <a:gd name="connsiteY5-1098" fmla="*/ 2617491 h 2846091"/>
              <a:gd name="connsiteX6-1099" fmla="*/ 8021 w 620927"/>
              <a:gd name="connsiteY6-1100" fmla="*/ 147869 h 2846091"/>
              <a:gd name="connsiteX7-1101" fmla="*/ 8021 w 620927"/>
              <a:gd name="connsiteY7-1102" fmla="*/ 151879 h 2846091"/>
              <a:gd name="connsiteX8-1103" fmla="*/ 308626 w 620927"/>
              <a:gd name="connsiteY8-1104" fmla="*/ 308290 h 2846091"/>
              <a:gd name="connsiteX9-1105" fmla="*/ 616916 w 620927"/>
              <a:gd name="connsiteY9-1106" fmla="*/ 0 h 2846091"/>
              <a:gd name="connsiteX10-1107" fmla="*/ 308626 w 620927"/>
              <a:gd name="connsiteY10-1108" fmla="*/ 308290 h 2846091"/>
              <a:gd name="connsiteX11-1109" fmla="*/ 308626 w 620927"/>
              <a:gd name="connsiteY11-1110" fmla="*/ 2846091 h 2846091"/>
              <a:gd name="connsiteX0-1111" fmla="*/ 8021 w 620927"/>
              <a:gd name="connsiteY0-1112" fmla="*/ 308290 h 2846091"/>
              <a:gd name="connsiteX1-1113" fmla="*/ 308626 w 620927"/>
              <a:gd name="connsiteY1-1114" fmla="*/ 308290 h 2846091"/>
              <a:gd name="connsiteX2-1115" fmla="*/ 308626 w 620927"/>
              <a:gd name="connsiteY2-1116" fmla="*/ 2846091 h 2846091"/>
              <a:gd name="connsiteX3-1117" fmla="*/ 8021 w 620927"/>
              <a:gd name="connsiteY3-1118" fmla="*/ 2617491 h 2846091"/>
              <a:gd name="connsiteX4-1119" fmla="*/ 8021 w 620927"/>
              <a:gd name="connsiteY4-1120" fmla="*/ 308290 h 2846091"/>
              <a:gd name="connsiteX0-1121" fmla="*/ 308626 w 620927"/>
              <a:gd name="connsiteY0-1122" fmla="*/ 308290 h 2846091"/>
              <a:gd name="connsiteX1-1123" fmla="*/ 616916 w 620927"/>
              <a:gd name="connsiteY1-1124" fmla="*/ 0 h 2846091"/>
              <a:gd name="connsiteX2-1125" fmla="*/ 620927 w 620927"/>
              <a:gd name="connsiteY2-1126" fmla="*/ 2638064 h 2846091"/>
              <a:gd name="connsiteX3-1127" fmla="*/ 308626 w 620927"/>
              <a:gd name="connsiteY3-1128" fmla="*/ 2846091 h 2846091"/>
              <a:gd name="connsiteX4-1129" fmla="*/ 308626 w 620927"/>
              <a:gd name="connsiteY4-1130" fmla="*/ 308290 h 2846091"/>
              <a:gd name="connsiteX0-1131" fmla="*/ 0 w 620927"/>
              <a:gd name="connsiteY0-1132" fmla="*/ 147869 h 2846091"/>
              <a:gd name="connsiteX1-1133" fmla="*/ 292247 w 620927"/>
              <a:gd name="connsiteY1-1134" fmla="*/ 28074 h 2846091"/>
              <a:gd name="connsiteX2-1135" fmla="*/ 616916 w 620927"/>
              <a:gd name="connsiteY2-1136" fmla="*/ 0 h 2846091"/>
              <a:gd name="connsiteX3-1137" fmla="*/ 308626 w 620927"/>
              <a:gd name="connsiteY3-1138" fmla="*/ 308290 h 2846091"/>
              <a:gd name="connsiteX4-1139" fmla="*/ 0 w 620927"/>
              <a:gd name="connsiteY4-1140" fmla="*/ 147869 h 2846091"/>
              <a:gd name="connsiteX0-1141" fmla="*/ 8021 w 620927"/>
              <a:gd name="connsiteY0-1142" fmla="*/ 147869 h 2846091"/>
              <a:gd name="connsiteX1-1143" fmla="*/ 288236 w 620927"/>
              <a:gd name="connsiteY1-1144" fmla="*/ 28074 h 2846091"/>
              <a:gd name="connsiteX2-1145" fmla="*/ 616916 w 620927"/>
              <a:gd name="connsiteY2-1146" fmla="*/ 0 h 2846091"/>
              <a:gd name="connsiteX3-1147" fmla="*/ 620927 w 620927"/>
              <a:gd name="connsiteY3-1148" fmla="*/ 2638064 h 2846091"/>
              <a:gd name="connsiteX4-1149" fmla="*/ 308626 w 620927"/>
              <a:gd name="connsiteY4-1150" fmla="*/ 2846091 h 2846091"/>
              <a:gd name="connsiteX5-1151" fmla="*/ 8021 w 620927"/>
              <a:gd name="connsiteY5-1152" fmla="*/ 2617491 h 2846091"/>
              <a:gd name="connsiteX6-1153" fmla="*/ 8021 w 620927"/>
              <a:gd name="connsiteY6-1154" fmla="*/ 147869 h 2846091"/>
              <a:gd name="connsiteX7-1155" fmla="*/ 52137 w 620927"/>
              <a:gd name="connsiteY7-1156" fmla="*/ 195995 h 2846091"/>
              <a:gd name="connsiteX8-1157" fmla="*/ 308626 w 620927"/>
              <a:gd name="connsiteY8-1158" fmla="*/ 308290 h 2846091"/>
              <a:gd name="connsiteX9-1159" fmla="*/ 616916 w 620927"/>
              <a:gd name="connsiteY9-1160" fmla="*/ 0 h 2846091"/>
              <a:gd name="connsiteX10-1161" fmla="*/ 308626 w 620927"/>
              <a:gd name="connsiteY10-1162" fmla="*/ 308290 h 2846091"/>
              <a:gd name="connsiteX11-1163" fmla="*/ 308626 w 620927"/>
              <a:gd name="connsiteY11-1164" fmla="*/ 2846091 h 2846091"/>
              <a:gd name="connsiteX0-1165" fmla="*/ 8021 w 620927"/>
              <a:gd name="connsiteY0-1166" fmla="*/ 308290 h 2846091"/>
              <a:gd name="connsiteX1-1167" fmla="*/ 308626 w 620927"/>
              <a:gd name="connsiteY1-1168" fmla="*/ 308290 h 2846091"/>
              <a:gd name="connsiteX2-1169" fmla="*/ 308626 w 620927"/>
              <a:gd name="connsiteY2-1170" fmla="*/ 2846091 h 2846091"/>
              <a:gd name="connsiteX3-1171" fmla="*/ 8021 w 620927"/>
              <a:gd name="connsiteY3-1172" fmla="*/ 2617491 h 2846091"/>
              <a:gd name="connsiteX4-1173" fmla="*/ 8021 w 620927"/>
              <a:gd name="connsiteY4-1174" fmla="*/ 308290 h 2846091"/>
              <a:gd name="connsiteX0-1175" fmla="*/ 308626 w 620927"/>
              <a:gd name="connsiteY0-1176" fmla="*/ 308290 h 2846091"/>
              <a:gd name="connsiteX1-1177" fmla="*/ 616916 w 620927"/>
              <a:gd name="connsiteY1-1178" fmla="*/ 0 h 2846091"/>
              <a:gd name="connsiteX2-1179" fmla="*/ 620927 w 620927"/>
              <a:gd name="connsiteY2-1180" fmla="*/ 2638064 h 2846091"/>
              <a:gd name="connsiteX3-1181" fmla="*/ 308626 w 620927"/>
              <a:gd name="connsiteY3-1182" fmla="*/ 2846091 h 2846091"/>
              <a:gd name="connsiteX4-1183" fmla="*/ 308626 w 620927"/>
              <a:gd name="connsiteY4-1184" fmla="*/ 308290 h 2846091"/>
              <a:gd name="connsiteX0-1185" fmla="*/ 0 w 620927"/>
              <a:gd name="connsiteY0-1186" fmla="*/ 147869 h 2846091"/>
              <a:gd name="connsiteX1-1187" fmla="*/ 292247 w 620927"/>
              <a:gd name="connsiteY1-1188" fmla="*/ 28074 h 2846091"/>
              <a:gd name="connsiteX2-1189" fmla="*/ 616916 w 620927"/>
              <a:gd name="connsiteY2-1190" fmla="*/ 0 h 2846091"/>
              <a:gd name="connsiteX3-1191" fmla="*/ 308626 w 620927"/>
              <a:gd name="connsiteY3-1192" fmla="*/ 308290 h 2846091"/>
              <a:gd name="connsiteX4-1193" fmla="*/ 0 w 620927"/>
              <a:gd name="connsiteY4-1194" fmla="*/ 147869 h 2846091"/>
              <a:gd name="connsiteX0-1195" fmla="*/ 8021 w 620927"/>
              <a:gd name="connsiteY0-1196" fmla="*/ 147869 h 2846091"/>
              <a:gd name="connsiteX1-1197" fmla="*/ 288236 w 620927"/>
              <a:gd name="connsiteY1-1198" fmla="*/ 28074 h 2846091"/>
              <a:gd name="connsiteX2-1199" fmla="*/ 616916 w 620927"/>
              <a:gd name="connsiteY2-1200" fmla="*/ 0 h 2846091"/>
              <a:gd name="connsiteX3-1201" fmla="*/ 620927 w 620927"/>
              <a:gd name="connsiteY3-1202" fmla="*/ 2638064 h 2846091"/>
              <a:gd name="connsiteX4-1203" fmla="*/ 308626 w 620927"/>
              <a:gd name="connsiteY4-1204" fmla="*/ 2846091 h 2846091"/>
              <a:gd name="connsiteX5-1205" fmla="*/ 8021 w 620927"/>
              <a:gd name="connsiteY5-1206" fmla="*/ 2617491 h 2846091"/>
              <a:gd name="connsiteX6-1207" fmla="*/ 8021 w 620927"/>
              <a:gd name="connsiteY6-1208" fmla="*/ 147869 h 2846091"/>
              <a:gd name="connsiteX7-1209" fmla="*/ 4011 w 620927"/>
              <a:gd name="connsiteY7-1210" fmla="*/ 143858 h 2846091"/>
              <a:gd name="connsiteX8-1211" fmla="*/ 308626 w 620927"/>
              <a:gd name="connsiteY8-1212" fmla="*/ 308290 h 2846091"/>
              <a:gd name="connsiteX9-1213" fmla="*/ 616916 w 620927"/>
              <a:gd name="connsiteY9-1214" fmla="*/ 0 h 2846091"/>
              <a:gd name="connsiteX10-1215" fmla="*/ 308626 w 620927"/>
              <a:gd name="connsiteY10-1216" fmla="*/ 308290 h 2846091"/>
              <a:gd name="connsiteX11-1217" fmla="*/ 308626 w 620927"/>
              <a:gd name="connsiteY11-1218" fmla="*/ 2846091 h 2846091"/>
              <a:gd name="connsiteX0-1219" fmla="*/ 4010 w 620927"/>
              <a:gd name="connsiteY0-1220" fmla="*/ 147869 h 2846091"/>
              <a:gd name="connsiteX1-1221" fmla="*/ 308626 w 620927"/>
              <a:gd name="connsiteY1-1222" fmla="*/ 308290 h 2846091"/>
              <a:gd name="connsiteX2-1223" fmla="*/ 308626 w 620927"/>
              <a:gd name="connsiteY2-1224" fmla="*/ 2846091 h 2846091"/>
              <a:gd name="connsiteX3-1225" fmla="*/ 8021 w 620927"/>
              <a:gd name="connsiteY3-1226" fmla="*/ 2617491 h 2846091"/>
              <a:gd name="connsiteX4-1227" fmla="*/ 4010 w 620927"/>
              <a:gd name="connsiteY4-1228" fmla="*/ 147869 h 2846091"/>
              <a:gd name="connsiteX0-1229" fmla="*/ 308626 w 620927"/>
              <a:gd name="connsiteY0-1230" fmla="*/ 308290 h 2846091"/>
              <a:gd name="connsiteX1-1231" fmla="*/ 616916 w 620927"/>
              <a:gd name="connsiteY1-1232" fmla="*/ 0 h 2846091"/>
              <a:gd name="connsiteX2-1233" fmla="*/ 620927 w 620927"/>
              <a:gd name="connsiteY2-1234" fmla="*/ 2638064 h 2846091"/>
              <a:gd name="connsiteX3-1235" fmla="*/ 308626 w 620927"/>
              <a:gd name="connsiteY3-1236" fmla="*/ 2846091 h 2846091"/>
              <a:gd name="connsiteX4-1237" fmla="*/ 308626 w 620927"/>
              <a:gd name="connsiteY4-1238" fmla="*/ 308290 h 2846091"/>
              <a:gd name="connsiteX0-1239" fmla="*/ 0 w 620927"/>
              <a:gd name="connsiteY0-1240" fmla="*/ 147869 h 2846091"/>
              <a:gd name="connsiteX1-1241" fmla="*/ 292247 w 620927"/>
              <a:gd name="connsiteY1-1242" fmla="*/ 28074 h 2846091"/>
              <a:gd name="connsiteX2-1243" fmla="*/ 616916 w 620927"/>
              <a:gd name="connsiteY2-1244" fmla="*/ 0 h 2846091"/>
              <a:gd name="connsiteX3-1245" fmla="*/ 308626 w 620927"/>
              <a:gd name="connsiteY3-1246" fmla="*/ 308290 h 2846091"/>
              <a:gd name="connsiteX4-1247" fmla="*/ 0 w 620927"/>
              <a:gd name="connsiteY4-1248" fmla="*/ 147869 h 2846091"/>
              <a:gd name="connsiteX0-1249" fmla="*/ 8021 w 620927"/>
              <a:gd name="connsiteY0-1250" fmla="*/ 147869 h 2846091"/>
              <a:gd name="connsiteX1-1251" fmla="*/ 288236 w 620927"/>
              <a:gd name="connsiteY1-1252" fmla="*/ 28074 h 2846091"/>
              <a:gd name="connsiteX2-1253" fmla="*/ 616916 w 620927"/>
              <a:gd name="connsiteY2-1254" fmla="*/ 0 h 2846091"/>
              <a:gd name="connsiteX3-1255" fmla="*/ 620927 w 620927"/>
              <a:gd name="connsiteY3-1256" fmla="*/ 2638064 h 2846091"/>
              <a:gd name="connsiteX4-1257" fmla="*/ 308626 w 620927"/>
              <a:gd name="connsiteY4-1258" fmla="*/ 2846091 h 2846091"/>
              <a:gd name="connsiteX5-1259" fmla="*/ 8021 w 620927"/>
              <a:gd name="connsiteY5-1260" fmla="*/ 2617491 h 2846091"/>
              <a:gd name="connsiteX6-1261" fmla="*/ 8021 w 620927"/>
              <a:gd name="connsiteY6-1262" fmla="*/ 147869 h 2846091"/>
              <a:gd name="connsiteX7-1263" fmla="*/ 4011 w 620927"/>
              <a:gd name="connsiteY7-1264" fmla="*/ 143858 h 2846091"/>
              <a:gd name="connsiteX8-1265" fmla="*/ 308626 w 620927"/>
              <a:gd name="connsiteY8-1266" fmla="*/ 308290 h 2846091"/>
              <a:gd name="connsiteX9-1267" fmla="*/ 616916 w 620927"/>
              <a:gd name="connsiteY9-1268" fmla="*/ 0 h 2846091"/>
              <a:gd name="connsiteX10-1269" fmla="*/ 308626 w 620927"/>
              <a:gd name="connsiteY10-1270" fmla="*/ 308290 h 2846091"/>
              <a:gd name="connsiteX11-1271" fmla="*/ 308626 w 620927"/>
              <a:gd name="connsiteY11-1272" fmla="*/ 2846091 h 2846091"/>
              <a:gd name="connsiteX0-1273" fmla="*/ 4010 w 620927"/>
              <a:gd name="connsiteY0-1274" fmla="*/ 147869 h 2846091"/>
              <a:gd name="connsiteX1-1275" fmla="*/ 308626 w 620927"/>
              <a:gd name="connsiteY1-1276" fmla="*/ 308290 h 2846091"/>
              <a:gd name="connsiteX2-1277" fmla="*/ 308626 w 620927"/>
              <a:gd name="connsiteY2-1278" fmla="*/ 2846091 h 2846091"/>
              <a:gd name="connsiteX3-1279" fmla="*/ 8021 w 620927"/>
              <a:gd name="connsiteY3-1280" fmla="*/ 2617491 h 2846091"/>
              <a:gd name="connsiteX4-1281" fmla="*/ 4010 w 620927"/>
              <a:gd name="connsiteY4-1282" fmla="*/ 147869 h 2846091"/>
              <a:gd name="connsiteX0-1283" fmla="*/ 308626 w 620927"/>
              <a:gd name="connsiteY0-1284" fmla="*/ 308290 h 2846091"/>
              <a:gd name="connsiteX1-1285" fmla="*/ 616916 w 620927"/>
              <a:gd name="connsiteY1-1286" fmla="*/ 0 h 2846091"/>
              <a:gd name="connsiteX2-1287" fmla="*/ 620927 w 620927"/>
              <a:gd name="connsiteY2-1288" fmla="*/ 2638064 h 2846091"/>
              <a:gd name="connsiteX3-1289" fmla="*/ 308626 w 620927"/>
              <a:gd name="connsiteY3-1290" fmla="*/ 2846091 h 2846091"/>
              <a:gd name="connsiteX4-1291" fmla="*/ 308626 w 620927"/>
              <a:gd name="connsiteY4-1292" fmla="*/ 308290 h 2846091"/>
              <a:gd name="connsiteX0-1293" fmla="*/ 0 w 620927"/>
              <a:gd name="connsiteY0-1294" fmla="*/ 147869 h 2846091"/>
              <a:gd name="connsiteX1-1295" fmla="*/ 292247 w 620927"/>
              <a:gd name="connsiteY1-1296" fmla="*/ 28074 h 2846091"/>
              <a:gd name="connsiteX2-1297" fmla="*/ 616916 w 620927"/>
              <a:gd name="connsiteY2-1298" fmla="*/ 0 h 2846091"/>
              <a:gd name="connsiteX3-1299" fmla="*/ 308626 w 620927"/>
              <a:gd name="connsiteY3-1300" fmla="*/ 308290 h 2846091"/>
              <a:gd name="connsiteX4-1301" fmla="*/ 0 w 620927"/>
              <a:gd name="connsiteY4-1302" fmla="*/ 147869 h 2846091"/>
              <a:gd name="connsiteX0-1303" fmla="*/ 8021 w 620927"/>
              <a:gd name="connsiteY0-1304" fmla="*/ 147869 h 2846091"/>
              <a:gd name="connsiteX1-1305" fmla="*/ 288236 w 620927"/>
              <a:gd name="connsiteY1-1306" fmla="*/ 28074 h 2846091"/>
              <a:gd name="connsiteX2-1307" fmla="*/ 616916 w 620927"/>
              <a:gd name="connsiteY2-1308" fmla="*/ 0 h 2846091"/>
              <a:gd name="connsiteX3-1309" fmla="*/ 620927 w 620927"/>
              <a:gd name="connsiteY3-1310" fmla="*/ 2638064 h 2846091"/>
              <a:gd name="connsiteX4-1311" fmla="*/ 308626 w 620927"/>
              <a:gd name="connsiteY4-1312" fmla="*/ 2846091 h 2846091"/>
              <a:gd name="connsiteX5-1313" fmla="*/ 8021 w 620927"/>
              <a:gd name="connsiteY5-1314" fmla="*/ 2617491 h 2846091"/>
              <a:gd name="connsiteX6-1315" fmla="*/ 8021 w 620927"/>
              <a:gd name="connsiteY6-1316" fmla="*/ 147869 h 2846091"/>
              <a:gd name="connsiteX7-1317" fmla="*/ 4011 w 620927"/>
              <a:gd name="connsiteY7-1318" fmla="*/ 143858 h 2846091"/>
              <a:gd name="connsiteX8-1319" fmla="*/ 308626 w 620927"/>
              <a:gd name="connsiteY8-1320" fmla="*/ 308290 h 2846091"/>
              <a:gd name="connsiteX9-1321" fmla="*/ 548738 w 620927"/>
              <a:gd name="connsiteY9-1322" fmla="*/ 288758 h 2846091"/>
              <a:gd name="connsiteX10-1323" fmla="*/ 308626 w 620927"/>
              <a:gd name="connsiteY10-1324" fmla="*/ 308290 h 2846091"/>
              <a:gd name="connsiteX11-1325" fmla="*/ 308626 w 620927"/>
              <a:gd name="connsiteY11-1326" fmla="*/ 2846091 h 2846091"/>
              <a:gd name="connsiteX0-1327" fmla="*/ 4010 w 620927"/>
              <a:gd name="connsiteY0-1328" fmla="*/ 147869 h 2846091"/>
              <a:gd name="connsiteX1-1329" fmla="*/ 308626 w 620927"/>
              <a:gd name="connsiteY1-1330" fmla="*/ 308290 h 2846091"/>
              <a:gd name="connsiteX2-1331" fmla="*/ 308626 w 620927"/>
              <a:gd name="connsiteY2-1332" fmla="*/ 2846091 h 2846091"/>
              <a:gd name="connsiteX3-1333" fmla="*/ 8021 w 620927"/>
              <a:gd name="connsiteY3-1334" fmla="*/ 2617491 h 2846091"/>
              <a:gd name="connsiteX4-1335" fmla="*/ 4010 w 620927"/>
              <a:gd name="connsiteY4-1336" fmla="*/ 147869 h 2846091"/>
              <a:gd name="connsiteX0-1337" fmla="*/ 308626 w 620927"/>
              <a:gd name="connsiteY0-1338" fmla="*/ 308290 h 2846091"/>
              <a:gd name="connsiteX1-1339" fmla="*/ 616916 w 620927"/>
              <a:gd name="connsiteY1-1340" fmla="*/ 0 h 2846091"/>
              <a:gd name="connsiteX2-1341" fmla="*/ 620927 w 620927"/>
              <a:gd name="connsiteY2-1342" fmla="*/ 2638064 h 2846091"/>
              <a:gd name="connsiteX3-1343" fmla="*/ 308626 w 620927"/>
              <a:gd name="connsiteY3-1344" fmla="*/ 2846091 h 2846091"/>
              <a:gd name="connsiteX4-1345" fmla="*/ 308626 w 620927"/>
              <a:gd name="connsiteY4-1346" fmla="*/ 308290 h 2846091"/>
              <a:gd name="connsiteX0-1347" fmla="*/ 0 w 620927"/>
              <a:gd name="connsiteY0-1348" fmla="*/ 147869 h 2846091"/>
              <a:gd name="connsiteX1-1349" fmla="*/ 292247 w 620927"/>
              <a:gd name="connsiteY1-1350" fmla="*/ 28074 h 2846091"/>
              <a:gd name="connsiteX2-1351" fmla="*/ 616916 w 620927"/>
              <a:gd name="connsiteY2-1352" fmla="*/ 0 h 2846091"/>
              <a:gd name="connsiteX3-1353" fmla="*/ 308626 w 620927"/>
              <a:gd name="connsiteY3-1354" fmla="*/ 308290 h 2846091"/>
              <a:gd name="connsiteX4-1355" fmla="*/ 0 w 620927"/>
              <a:gd name="connsiteY4-1356" fmla="*/ 147869 h 2846091"/>
              <a:gd name="connsiteX0-1357" fmla="*/ 8021 w 620927"/>
              <a:gd name="connsiteY0-1358" fmla="*/ 147869 h 2846091"/>
              <a:gd name="connsiteX1-1359" fmla="*/ 288236 w 620927"/>
              <a:gd name="connsiteY1-1360" fmla="*/ 28074 h 2846091"/>
              <a:gd name="connsiteX2-1361" fmla="*/ 600874 w 620927"/>
              <a:gd name="connsiteY2-1362" fmla="*/ 433137 h 2846091"/>
              <a:gd name="connsiteX3-1363" fmla="*/ 620927 w 620927"/>
              <a:gd name="connsiteY3-1364" fmla="*/ 2638064 h 2846091"/>
              <a:gd name="connsiteX4-1365" fmla="*/ 308626 w 620927"/>
              <a:gd name="connsiteY4-1366" fmla="*/ 2846091 h 2846091"/>
              <a:gd name="connsiteX5-1367" fmla="*/ 8021 w 620927"/>
              <a:gd name="connsiteY5-1368" fmla="*/ 2617491 h 2846091"/>
              <a:gd name="connsiteX6-1369" fmla="*/ 8021 w 620927"/>
              <a:gd name="connsiteY6-1370" fmla="*/ 147869 h 2846091"/>
              <a:gd name="connsiteX7-1371" fmla="*/ 4011 w 620927"/>
              <a:gd name="connsiteY7-1372" fmla="*/ 143858 h 2846091"/>
              <a:gd name="connsiteX8-1373" fmla="*/ 308626 w 620927"/>
              <a:gd name="connsiteY8-1374" fmla="*/ 308290 h 2846091"/>
              <a:gd name="connsiteX9-1375" fmla="*/ 548738 w 620927"/>
              <a:gd name="connsiteY9-1376" fmla="*/ 288758 h 2846091"/>
              <a:gd name="connsiteX10-1377" fmla="*/ 308626 w 620927"/>
              <a:gd name="connsiteY10-1378" fmla="*/ 308290 h 2846091"/>
              <a:gd name="connsiteX11-1379" fmla="*/ 308626 w 620927"/>
              <a:gd name="connsiteY11-1380" fmla="*/ 2846091 h 2846091"/>
              <a:gd name="connsiteX0-1381" fmla="*/ 4010 w 677074"/>
              <a:gd name="connsiteY0-1382" fmla="*/ 147869 h 2846091"/>
              <a:gd name="connsiteX1-1383" fmla="*/ 308626 w 677074"/>
              <a:gd name="connsiteY1-1384" fmla="*/ 308290 h 2846091"/>
              <a:gd name="connsiteX2-1385" fmla="*/ 308626 w 677074"/>
              <a:gd name="connsiteY2-1386" fmla="*/ 2846091 h 2846091"/>
              <a:gd name="connsiteX3-1387" fmla="*/ 8021 w 677074"/>
              <a:gd name="connsiteY3-1388" fmla="*/ 2617491 h 2846091"/>
              <a:gd name="connsiteX4-1389" fmla="*/ 4010 w 677074"/>
              <a:gd name="connsiteY4-1390" fmla="*/ 147869 h 2846091"/>
              <a:gd name="connsiteX0-1391" fmla="*/ 308626 w 677074"/>
              <a:gd name="connsiteY0-1392" fmla="*/ 308290 h 2846091"/>
              <a:gd name="connsiteX1-1393" fmla="*/ 616916 w 677074"/>
              <a:gd name="connsiteY1-1394" fmla="*/ 0 h 2846091"/>
              <a:gd name="connsiteX2-1395" fmla="*/ 620927 w 677074"/>
              <a:gd name="connsiteY2-1396" fmla="*/ 2638064 h 2846091"/>
              <a:gd name="connsiteX3-1397" fmla="*/ 308626 w 677074"/>
              <a:gd name="connsiteY3-1398" fmla="*/ 2846091 h 2846091"/>
              <a:gd name="connsiteX4-1399" fmla="*/ 308626 w 677074"/>
              <a:gd name="connsiteY4-1400" fmla="*/ 308290 h 2846091"/>
              <a:gd name="connsiteX0-1401" fmla="*/ 0 w 677074"/>
              <a:gd name="connsiteY0-1402" fmla="*/ 147869 h 2846091"/>
              <a:gd name="connsiteX1-1403" fmla="*/ 292247 w 677074"/>
              <a:gd name="connsiteY1-1404" fmla="*/ 28074 h 2846091"/>
              <a:gd name="connsiteX2-1405" fmla="*/ 677074 w 677074"/>
              <a:gd name="connsiteY2-1406" fmla="*/ 312821 h 2846091"/>
              <a:gd name="connsiteX3-1407" fmla="*/ 308626 w 677074"/>
              <a:gd name="connsiteY3-1408" fmla="*/ 308290 h 2846091"/>
              <a:gd name="connsiteX4-1409" fmla="*/ 0 w 677074"/>
              <a:gd name="connsiteY4-1410" fmla="*/ 147869 h 2846091"/>
              <a:gd name="connsiteX0-1411" fmla="*/ 8021 w 677074"/>
              <a:gd name="connsiteY0-1412" fmla="*/ 147869 h 2846091"/>
              <a:gd name="connsiteX1-1413" fmla="*/ 288236 w 677074"/>
              <a:gd name="connsiteY1-1414" fmla="*/ 28074 h 2846091"/>
              <a:gd name="connsiteX2-1415" fmla="*/ 600874 w 677074"/>
              <a:gd name="connsiteY2-1416" fmla="*/ 433137 h 2846091"/>
              <a:gd name="connsiteX3-1417" fmla="*/ 620927 w 677074"/>
              <a:gd name="connsiteY3-1418" fmla="*/ 2638064 h 2846091"/>
              <a:gd name="connsiteX4-1419" fmla="*/ 308626 w 677074"/>
              <a:gd name="connsiteY4-1420" fmla="*/ 2846091 h 2846091"/>
              <a:gd name="connsiteX5-1421" fmla="*/ 8021 w 677074"/>
              <a:gd name="connsiteY5-1422" fmla="*/ 2617491 h 2846091"/>
              <a:gd name="connsiteX6-1423" fmla="*/ 8021 w 677074"/>
              <a:gd name="connsiteY6-1424" fmla="*/ 147869 h 2846091"/>
              <a:gd name="connsiteX7-1425" fmla="*/ 4011 w 677074"/>
              <a:gd name="connsiteY7-1426" fmla="*/ 143858 h 2846091"/>
              <a:gd name="connsiteX8-1427" fmla="*/ 308626 w 677074"/>
              <a:gd name="connsiteY8-1428" fmla="*/ 308290 h 2846091"/>
              <a:gd name="connsiteX9-1429" fmla="*/ 548738 w 677074"/>
              <a:gd name="connsiteY9-1430" fmla="*/ 288758 h 2846091"/>
              <a:gd name="connsiteX10-1431" fmla="*/ 308626 w 677074"/>
              <a:gd name="connsiteY10-1432" fmla="*/ 308290 h 2846091"/>
              <a:gd name="connsiteX11-1433" fmla="*/ 308626 w 677074"/>
              <a:gd name="connsiteY11-1434" fmla="*/ 2846091 h 2846091"/>
              <a:gd name="connsiteX0-1435" fmla="*/ 4010 w 677074"/>
              <a:gd name="connsiteY0-1436" fmla="*/ 119795 h 2818017"/>
              <a:gd name="connsiteX1-1437" fmla="*/ 308626 w 677074"/>
              <a:gd name="connsiteY1-1438" fmla="*/ 280216 h 2818017"/>
              <a:gd name="connsiteX2-1439" fmla="*/ 308626 w 677074"/>
              <a:gd name="connsiteY2-1440" fmla="*/ 2818017 h 2818017"/>
              <a:gd name="connsiteX3-1441" fmla="*/ 8021 w 677074"/>
              <a:gd name="connsiteY3-1442" fmla="*/ 2589417 h 2818017"/>
              <a:gd name="connsiteX4-1443" fmla="*/ 4010 w 677074"/>
              <a:gd name="connsiteY4-1444" fmla="*/ 119795 h 2818017"/>
              <a:gd name="connsiteX0-1445" fmla="*/ 308626 w 677074"/>
              <a:gd name="connsiteY0-1446" fmla="*/ 280216 h 2818017"/>
              <a:gd name="connsiteX1-1447" fmla="*/ 669053 w 677074"/>
              <a:gd name="connsiteY1-1448" fmla="*/ 148389 h 2818017"/>
              <a:gd name="connsiteX2-1449" fmla="*/ 620927 w 677074"/>
              <a:gd name="connsiteY2-1450" fmla="*/ 2609990 h 2818017"/>
              <a:gd name="connsiteX3-1451" fmla="*/ 308626 w 677074"/>
              <a:gd name="connsiteY3-1452" fmla="*/ 2818017 h 2818017"/>
              <a:gd name="connsiteX4-1453" fmla="*/ 308626 w 677074"/>
              <a:gd name="connsiteY4-1454" fmla="*/ 280216 h 2818017"/>
              <a:gd name="connsiteX0-1455" fmla="*/ 0 w 677074"/>
              <a:gd name="connsiteY0-1456" fmla="*/ 119795 h 2818017"/>
              <a:gd name="connsiteX1-1457" fmla="*/ 292247 w 677074"/>
              <a:gd name="connsiteY1-1458" fmla="*/ 0 h 2818017"/>
              <a:gd name="connsiteX2-1459" fmla="*/ 677074 w 677074"/>
              <a:gd name="connsiteY2-1460" fmla="*/ 284747 h 2818017"/>
              <a:gd name="connsiteX3-1461" fmla="*/ 308626 w 677074"/>
              <a:gd name="connsiteY3-1462" fmla="*/ 280216 h 2818017"/>
              <a:gd name="connsiteX4-1463" fmla="*/ 0 w 677074"/>
              <a:gd name="connsiteY4-1464" fmla="*/ 119795 h 2818017"/>
              <a:gd name="connsiteX0-1465" fmla="*/ 8021 w 677074"/>
              <a:gd name="connsiteY0-1466" fmla="*/ 119795 h 2818017"/>
              <a:gd name="connsiteX1-1467" fmla="*/ 288236 w 677074"/>
              <a:gd name="connsiteY1-1468" fmla="*/ 0 h 2818017"/>
              <a:gd name="connsiteX2-1469" fmla="*/ 600874 w 677074"/>
              <a:gd name="connsiteY2-1470" fmla="*/ 405063 h 2818017"/>
              <a:gd name="connsiteX3-1471" fmla="*/ 620927 w 677074"/>
              <a:gd name="connsiteY3-1472" fmla="*/ 2609990 h 2818017"/>
              <a:gd name="connsiteX4-1473" fmla="*/ 308626 w 677074"/>
              <a:gd name="connsiteY4-1474" fmla="*/ 2818017 h 2818017"/>
              <a:gd name="connsiteX5-1475" fmla="*/ 8021 w 677074"/>
              <a:gd name="connsiteY5-1476" fmla="*/ 2589417 h 2818017"/>
              <a:gd name="connsiteX6-1477" fmla="*/ 8021 w 677074"/>
              <a:gd name="connsiteY6-1478" fmla="*/ 119795 h 2818017"/>
              <a:gd name="connsiteX7-1479" fmla="*/ 4011 w 677074"/>
              <a:gd name="connsiteY7-1480" fmla="*/ 115784 h 2818017"/>
              <a:gd name="connsiteX8-1481" fmla="*/ 308626 w 677074"/>
              <a:gd name="connsiteY8-1482" fmla="*/ 280216 h 2818017"/>
              <a:gd name="connsiteX9-1483" fmla="*/ 548738 w 677074"/>
              <a:gd name="connsiteY9-1484" fmla="*/ 260684 h 2818017"/>
              <a:gd name="connsiteX10-1485" fmla="*/ 308626 w 677074"/>
              <a:gd name="connsiteY10-1486" fmla="*/ 280216 h 2818017"/>
              <a:gd name="connsiteX11-1487" fmla="*/ 308626 w 677074"/>
              <a:gd name="connsiteY11-1488" fmla="*/ 2818017 h 2818017"/>
              <a:gd name="connsiteX0-1489" fmla="*/ 4010 w 677074"/>
              <a:gd name="connsiteY0-1490" fmla="*/ 119795 h 2818017"/>
              <a:gd name="connsiteX1-1491" fmla="*/ 308626 w 677074"/>
              <a:gd name="connsiteY1-1492" fmla="*/ 280216 h 2818017"/>
              <a:gd name="connsiteX2-1493" fmla="*/ 308626 w 677074"/>
              <a:gd name="connsiteY2-1494" fmla="*/ 2818017 h 2818017"/>
              <a:gd name="connsiteX3-1495" fmla="*/ 8021 w 677074"/>
              <a:gd name="connsiteY3-1496" fmla="*/ 2589417 h 2818017"/>
              <a:gd name="connsiteX4-1497" fmla="*/ 4010 w 677074"/>
              <a:gd name="connsiteY4-1498" fmla="*/ 119795 h 2818017"/>
              <a:gd name="connsiteX0-1499" fmla="*/ 308626 w 677074"/>
              <a:gd name="connsiteY0-1500" fmla="*/ 280216 h 2818017"/>
              <a:gd name="connsiteX1-1501" fmla="*/ 612905 w 677074"/>
              <a:gd name="connsiteY1-1502" fmla="*/ 120315 h 2818017"/>
              <a:gd name="connsiteX2-1503" fmla="*/ 620927 w 677074"/>
              <a:gd name="connsiteY2-1504" fmla="*/ 2609990 h 2818017"/>
              <a:gd name="connsiteX3-1505" fmla="*/ 308626 w 677074"/>
              <a:gd name="connsiteY3-1506" fmla="*/ 2818017 h 2818017"/>
              <a:gd name="connsiteX4-1507" fmla="*/ 308626 w 677074"/>
              <a:gd name="connsiteY4-1508" fmla="*/ 280216 h 2818017"/>
              <a:gd name="connsiteX0-1509" fmla="*/ 0 w 677074"/>
              <a:gd name="connsiteY0-1510" fmla="*/ 119795 h 2818017"/>
              <a:gd name="connsiteX1-1511" fmla="*/ 292247 w 677074"/>
              <a:gd name="connsiteY1-1512" fmla="*/ 0 h 2818017"/>
              <a:gd name="connsiteX2-1513" fmla="*/ 677074 w 677074"/>
              <a:gd name="connsiteY2-1514" fmla="*/ 284747 h 2818017"/>
              <a:gd name="connsiteX3-1515" fmla="*/ 308626 w 677074"/>
              <a:gd name="connsiteY3-1516" fmla="*/ 280216 h 2818017"/>
              <a:gd name="connsiteX4-1517" fmla="*/ 0 w 677074"/>
              <a:gd name="connsiteY4-1518" fmla="*/ 119795 h 2818017"/>
              <a:gd name="connsiteX0-1519" fmla="*/ 8021 w 677074"/>
              <a:gd name="connsiteY0-1520" fmla="*/ 119795 h 2818017"/>
              <a:gd name="connsiteX1-1521" fmla="*/ 288236 w 677074"/>
              <a:gd name="connsiteY1-1522" fmla="*/ 0 h 2818017"/>
              <a:gd name="connsiteX2-1523" fmla="*/ 600874 w 677074"/>
              <a:gd name="connsiteY2-1524" fmla="*/ 405063 h 2818017"/>
              <a:gd name="connsiteX3-1525" fmla="*/ 620927 w 677074"/>
              <a:gd name="connsiteY3-1526" fmla="*/ 2609990 h 2818017"/>
              <a:gd name="connsiteX4-1527" fmla="*/ 308626 w 677074"/>
              <a:gd name="connsiteY4-1528" fmla="*/ 2818017 h 2818017"/>
              <a:gd name="connsiteX5-1529" fmla="*/ 8021 w 677074"/>
              <a:gd name="connsiteY5-1530" fmla="*/ 2589417 h 2818017"/>
              <a:gd name="connsiteX6-1531" fmla="*/ 8021 w 677074"/>
              <a:gd name="connsiteY6-1532" fmla="*/ 119795 h 2818017"/>
              <a:gd name="connsiteX7-1533" fmla="*/ 4011 w 677074"/>
              <a:gd name="connsiteY7-1534" fmla="*/ 115784 h 2818017"/>
              <a:gd name="connsiteX8-1535" fmla="*/ 308626 w 677074"/>
              <a:gd name="connsiteY8-1536" fmla="*/ 280216 h 2818017"/>
              <a:gd name="connsiteX9-1537" fmla="*/ 548738 w 677074"/>
              <a:gd name="connsiteY9-1538" fmla="*/ 260684 h 2818017"/>
              <a:gd name="connsiteX10-1539" fmla="*/ 308626 w 677074"/>
              <a:gd name="connsiteY10-1540" fmla="*/ 280216 h 2818017"/>
              <a:gd name="connsiteX11-1541" fmla="*/ 308626 w 677074"/>
              <a:gd name="connsiteY11-1542" fmla="*/ 2818017 h 2818017"/>
              <a:gd name="connsiteX0-1543" fmla="*/ 4010 w 677074"/>
              <a:gd name="connsiteY0-1544" fmla="*/ 119795 h 2818017"/>
              <a:gd name="connsiteX1-1545" fmla="*/ 308626 w 677074"/>
              <a:gd name="connsiteY1-1546" fmla="*/ 280216 h 2818017"/>
              <a:gd name="connsiteX2-1547" fmla="*/ 308626 w 677074"/>
              <a:gd name="connsiteY2-1548" fmla="*/ 2818017 h 2818017"/>
              <a:gd name="connsiteX3-1549" fmla="*/ 8021 w 677074"/>
              <a:gd name="connsiteY3-1550" fmla="*/ 2589417 h 2818017"/>
              <a:gd name="connsiteX4-1551" fmla="*/ 4010 w 677074"/>
              <a:gd name="connsiteY4-1552" fmla="*/ 119795 h 2818017"/>
              <a:gd name="connsiteX0-1553" fmla="*/ 308626 w 677074"/>
              <a:gd name="connsiteY0-1554" fmla="*/ 280216 h 2818017"/>
              <a:gd name="connsiteX1-1555" fmla="*/ 620926 w 677074"/>
              <a:gd name="connsiteY1-1556" fmla="*/ 120315 h 2818017"/>
              <a:gd name="connsiteX2-1557" fmla="*/ 620927 w 677074"/>
              <a:gd name="connsiteY2-1558" fmla="*/ 2609990 h 2818017"/>
              <a:gd name="connsiteX3-1559" fmla="*/ 308626 w 677074"/>
              <a:gd name="connsiteY3-1560" fmla="*/ 2818017 h 2818017"/>
              <a:gd name="connsiteX4-1561" fmla="*/ 308626 w 677074"/>
              <a:gd name="connsiteY4-1562" fmla="*/ 280216 h 2818017"/>
              <a:gd name="connsiteX0-1563" fmla="*/ 0 w 677074"/>
              <a:gd name="connsiteY0-1564" fmla="*/ 119795 h 2818017"/>
              <a:gd name="connsiteX1-1565" fmla="*/ 292247 w 677074"/>
              <a:gd name="connsiteY1-1566" fmla="*/ 0 h 2818017"/>
              <a:gd name="connsiteX2-1567" fmla="*/ 677074 w 677074"/>
              <a:gd name="connsiteY2-1568" fmla="*/ 284747 h 2818017"/>
              <a:gd name="connsiteX3-1569" fmla="*/ 308626 w 677074"/>
              <a:gd name="connsiteY3-1570" fmla="*/ 280216 h 2818017"/>
              <a:gd name="connsiteX4-1571" fmla="*/ 0 w 677074"/>
              <a:gd name="connsiteY4-1572" fmla="*/ 119795 h 2818017"/>
              <a:gd name="connsiteX0-1573" fmla="*/ 8021 w 677074"/>
              <a:gd name="connsiteY0-1574" fmla="*/ 119795 h 2818017"/>
              <a:gd name="connsiteX1-1575" fmla="*/ 288236 w 677074"/>
              <a:gd name="connsiteY1-1576" fmla="*/ 0 h 2818017"/>
              <a:gd name="connsiteX2-1577" fmla="*/ 600874 w 677074"/>
              <a:gd name="connsiteY2-1578" fmla="*/ 405063 h 2818017"/>
              <a:gd name="connsiteX3-1579" fmla="*/ 620927 w 677074"/>
              <a:gd name="connsiteY3-1580" fmla="*/ 2609990 h 2818017"/>
              <a:gd name="connsiteX4-1581" fmla="*/ 308626 w 677074"/>
              <a:gd name="connsiteY4-1582" fmla="*/ 2818017 h 2818017"/>
              <a:gd name="connsiteX5-1583" fmla="*/ 8021 w 677074"/>
              <a:gd name="connsiteY5-1584" fmla="*/ 2589417 h 2818017"/>
              <a:gd name="connsiteX6-1585" fmla="*/ 8021 w 677074"/>
              <a:gd name="connsiteY6-1586" fmla="*/ 119795 h 2818017"/>
              <a:gd name="connsiteX7-1587" fmla="*/ 4011 w 677074"/>
              <a:gd name="connsiteY7-1588" fmla="*/ 115784 h 2818017"/>
              <a:gd name="connsiteX8-1589" fmla="*/ 308626 w 677074"/>
              <a:gd name="connsiteY8-1590" fmla="*/ 280216 h 2818017"/>
              <a:gd name="connsiteX9-1591" fmla="*/ 548738 w 677074"/>
              <a:gd name="connsiteY9-1592" fmla="*/ 260684 h 2818017"/>
              <a:gd name="connsiteX10-1593" fmla="*/ 308626 w 677074"/>
              <a:gd name="connsiteY10-1594" fmla="*/ 280216 h 2818017"/>
              <a:gd name="connsiteX11-1595" fmla="*/ 308626 w 677074"/>
              <a:gd name="connsiteY11-1596" fmla="*/ 2818017 h 2818017"/>
              <a:gd name="connsiteX0-1597" fmla="*/ 4010 w 624938"/>
              <a:gd name="connsiteY0-1598" fmla="*/ 119795 h 2818017"/>
              <a:gd name="connsiteX1-1599" fmla="*/ 308626 w 624938"/>
              <a:gd name="connsiteY1-1600" fmla="*/ 280216 h 2818017"/>
              <a:gd name="connsiteX2-1601" fmla="*/ 308626 w 624938"/>
              <a:gd name="connsiteY2-1602" fmla="*/ 2818017 h 2818017"/>
              <a:gd name="connsiteX3-1603" fmla="*/ 8021 w 624938"/>
              <a:gd name="connsiteY3-1604" fmla="*/ 2589417 h 2818017"/>
              <a:gd name="connsiteX4-1605" fmla="*/ 4010 w 624938"/>
              <a:gd name="connsiteY4-1606" fmla="*/ 119795 h 2818017"/>
              <a:gd name="connsiteX0-1607" fmla="*/ 308626 w 624938"/>
              <a:gd name="connsiteY0-1608" fmla="*/ 280216 h 2818017"/>
              <a:gd name="connsiteX1-1609" fmla="*/ 620926 w 624938"/>
              <a:gd name="connsiteY1-1610" fmla="*/ 120315 h 2818017"/>
              <a:gd name="connsiteX2-1611" fmla="*/ 620927 w 624938"/>
              <a:gd name="connsiteY2-1612" fmla="*/ 2609990 h 2818017"/>
              <a:gd name="connsiteX3-1613" fmla="*/ 308626 w 624938"/>
              <a:gd name="connsiteY3-1614" fmla="*/ 2818017 h 2818017"/>
              <a:gd name="connsiteX4-1615" fmla="*/ 308626 w 624938"/>
              <a:gd name="connsiteY4-1616" fmla="*/ 280216 h 2818017"/>
              <a:gd name="connsiteX0-1617" fmla="*/ 0 w 624938"/>
              <a:gd name="connsiteY0-1618" fmla="*/ 119795 h 2818017"/>
              <a:gd name="connsiteX1-1619" fmla="*/ 292247 w 624938"/>
              <a:gd name="connsiteY1-1620" fmla="*/ 0 h 2818017"/>
              <a:gd name="connsiteX2-1621" fmla="*/ 624938 w 624938"/>
              <a:gd name="connsiteY2-1622" fmla="*/ 120315 h 2818017"/>
              <a:gd name="connsiteX3-1623" fmla="*/ 308626 w 624938"/>
              <a:gd name="connsiteY3-1624" fmla="*/ 280216 h 2818017"/>
              <a:gd name="connsiteX4-1625" fmla="*/ 0 w 624938"/>
              <a:gd name="connsiteY4-1626" fmla="*/ 119795 h 2818017"/>
              <a:gd name="connsiteX0-1627" fmla="*/ 8021 w 624938"/>
              <a:gd name="connsiteY0-1628" fmla="*/ 119795 h 2818017"/>
              <a:gd name="connsiteX1-1629" fmla="*/ 288236 w 624938"/>
              <a:gd name="connsiteY1-1630" fmla="*/ 0 h 2818017"/>
              <a:gd name="connsiteX2-1631" fmla="*/ 600874 w 624938"/>
              <a:gd name="connsiteY2-1632" fmla="*/ 405063 h 2818017"/>
              <a:gd name="connsiteX3-1633" fmla="*/ 620927 w 624938"/>
              <a:gd name="connsiteY3-1634" fmla="*/ 2609990 h 2818017"/>
              <a:gd name="connsiteX4-1635" fmla="*/ 308626 w 624938"/>
              <a:gd name="connsiteY4-1636" fmla="*/ 2818017 h 2818017"/>
              <a:gd name="connsiteX5-1637" fmla="*/ 8021 w 624938"/>
              <a:gd name="connsiteY5-1638" fmla="*/ 2589417 h 2818017"/>
              <a:gd name="connsiteX6-1639" fmla="*/ 8021 w 624938"/>
              <a:gd name="connsiteY6-1640" fmla="*/ 119795 h 2818017"/>
              <a:gd name="connsiteX7-1641" fmla="*/ 4011 w 624938"/>
              <a:gd name="connsiteY7-1642" fmla="*/ 115784 h 2818017"/>
              <a:gd name="connsiteX8-1643" fmla="*/ 308626 w 624938"/>
              <a:gd name="connsiteY8-1644" fmla="*/ 280216 h 2818017"/>
              <a:gd name="connsiteX9-1645" fmla="*/ 548738 w 624938"/>
              <a:gd name="connsiteY9-1646" fmla="*/ 260684 h 2818017"/>
              <a:gd name="connsiteX10-1647" fmla="*/ 308626 w 624938"/>
              <a:gd name="connsiteY10-1648" fmla="*/ 280216 h 2818017"/>
              <a:gd name="connsiteX11-1649" fmla="*/ 308626 w 624938"/>
              <a:gd name="connsiteY11-1650" fmla="*/ 2818017 h 2818017"/>
              <a:gd name="connsiteX0-1651" fmla="*/ 4010 w 624938"/>
              <a:gd name="connsiteY0-1652" fmla="*/ 119795 h 2818017"/>
              <a:gd name="connsiteX1-1653" fmla="*/ 308626 w 624938"/>
              <a:gd name="connsiteY1-1654" fmla="*/ 280216 h 2818017"/>
              <a:gd name="connsiteX2-1655" fmla="*/ 308626 w 624938"/>
              <a:gd name="connsiteY2-1656" fmla="*/ 2818017 h 2818017"/>
              <a:gd name="connsiteX3-1657" fmla="*/ 8021 w 624938"/>
              <a:gd name="connsiteY3-1658" fmla="*/ 2589417 h 2818017"/>
              <a:gd name="connsiteX4-1659" fmla="*/ 4010 w 624938"/>
              <a:gd name="connsiteY4-1660" fmla="*/ 119795 h 2818017"/>
              <a:gd name="connsiteX0-1661" fmla="*/ 308626 w 624938"/>
              <a:gd name="connsiteY0-1662" fmla="*/ 280216 h 2818017"/>
              <a:gd name="connsiteX1-1663" fmla="*/ 620926 w 624938"/>
              <a:gd name="connsiteY1-1664" fmla="*/ 120315 h 2818017"/>
              <a:gd name="connsiteX2-1665" fmla="*/ 620927 w 624938"/>
              <a:gd name="connsiteY2-1666" fmla="*/ 2609990 h 2818017"/>
              <a:gd name="connsiteX3-1667" fmla="*/ 308626 w 624938"/>
              <a:gd name="connsiteY3-1668" fmla="*/ 2818017 h 2818017"/>
              <a:gd name="connsiteX4-1669" fmla="*/ 308626 w 624938"/>
              <a:gd name="connsiteY4-1670" fmla="*/ 280216 h 2818017"/>
              <a:gd name="connsiteX0-1671" fmla="*/ 0 w 624938"/>
              <a:gd name="connsiteY0-1672" fmla="*/ 119795 h 2818017"/>
              <a:gd name="connsiteX1-1673" fmla="*/ 292247 w 624938"/>
              <a:gd name="connsiteY1-1674" fmla="*/ 0 h 2818017"/>
              <a:gd name="connsiteX2-1675" fmla="*/ 624938 w 624938"/>
              <a:gd name="connsiteY2-1676" fmla="*/ 120315 h 2818017"/>
              <a:gd name="connsiteX3-1677" fmla="*/ 308626 w 624938"/>
              <a:gd name="connsiteY3-1678" fmla="*/ 280216 h 2818017"/>
              <a:gd name="connsiteX4-1679" fmla="*/ 0 w 624938"/>
              <a:gd name="connsiteY4-1680" fmla="*/ 119795 h 2818017"/>
              <a:gd name="connsiteX0-1681" fmla="*/ 8021 w 624938"/>
              <a:gd name="connsiteY0-1682" fmla="*/ 119795 h 2818017"/>
              <a:gd name="connsiteX1-1683" fmla="*/ 288236 w 624938"/>
              <a:gd name="connsiteY1-1684" fmla="*/ 0 h 2818017"/>
              <a:gd name="connsiteX2-1685" fmla="*/ 600874 w 624938"/>
              <a:gd name="connsiteY2-1686" fmla="*/ 405063 h 2818017"/>
              <a:gd name="connsiteX3-1687" fmla="*/ 620927 w 624938"/>
              <a:gd name="connsiteY3-1688" fmla="*/ 2609990 h 2818017"/>
              <a:gd name="connsiteX4-1689" fmla="*/ 308626 w 624938"/>
              <a:gd name="connsiteY4-1690" fmla="*/ 2818017 h 2818017"/>
              <a:gd name="connsiteX5-1691" fmla="*/ 8021 w 624938"/>
              <a:gd name="connsiteY5-1692" fmla="*/ 2589417 h 2818017"/>
              <a:gd name="connsiteX6-1693" fmla="*/ 8021 w 624938"/>
              <a:gd name="connsiteY6-1694" fmla="*/ 119795 h 2818017"/>
              <a:gd name="connsiteX7-1695" fmla="*/ 4011 w 624938"/>
              <a:gd name="connsiteY7-1696" fmla="*/ 115784 h 2818017"/>
              <a:gd name="connsiteX8-1697" fmla="*/ 308626 w 624938"/>
              <a:gd name="connsiteY8-1698" fmla="*/ 280216 h 2818017"/>
              <a:gd name="connsiteX9-1699" fmla="*/ 624938 w 624938"/>
              <a:gd name="connsiteY9-1700" fmla="*/ 120315 h 2818017"/>
              <a:gd name="connsiteX10-1701" fmla="*/ 308626 w 624938"/>
              <a:gd name="connsiteY10-1702" fmla="*/ 280216 h 2818017"/>
              <a:gd name="connsiteX11-1703" fmla="*/ 308626 w 624938"/>
              <a:gd name="connsiteY11-1704" fmla="*/ 2818017 h 2818017"/>
              <a:gd name="connsiteX0-1705" fmla="*/ 4010 w 624938"/>
              <a:gd name="connsiteY0-1706" fmla="*/ 119795 h 2818017"/>
              <a:gd name="connsiteX1-1707" fmla="*/ 308626 w 624938"/>
              <a:gd name="connsiteY1-1708" fmla="*/ 280216 h 2818017"/>
              <a:gd name="connsiteX2-1709" fmla="*/ 308626 w 624938"/>
              <a:gd name="connsiteY2-1710" fmla="*/ 2818017 h 2818017"/>
              <a:gd name="connsiteX3-1711" fmla="*/ 8021 w 624938"/>
              <a:gd name="connsiteY3-1712" fmla="*/ 2589417 h 2818017"/>
              <a:gd name="connsiteX4-1713" fmla="*/ 4010 w 624938"/>
              <a:gd name="connsiteY4-1714" fmla="*/ 119795 h 2818017"/>
              <a:gd name="connsiteX0-1715" fmla="*/ 308626 w 624938"/>
              <a:gd name="connsiteY0-1716" fmla="*/ 280216 h 2818017"/>
              <a:gd name="connsiteX1-1717" fmla="*/ 620926 w 624938"/>
              <a:gd name="connsiteY1-1718" fmla="*/ 120315 h 2818017"/>
              <a:gd name="connsiteX2-1719" fmla="*/ 620927 w 624938"/>
              <a:gd name="connsiteY2-1720" fmla="*/ 2609990 h 2818017"/>
              <a:gd name="connsiteX3-1721" fmla="*/ 308626 w 624938"/>
              <a:gd name="connsiteY3-1722" fmla="*/ 2818017 h 2818017"/>
              <a:gd name="connsiteX4-1723" fmla="*/ 308626 w 624938"/>
              <a:gd name="connsiteY4-1724" fmla="*/ 280216 h 2818017"/>
              <a:gd name="connsiteX0-1725" fmla="*/ 0 w 624938"/>
              <a:gd name="connsiteY0-1726" fmla="*/ 119795 h 2818017"/>
              <a:gd name="connsiteX1-1727" fmla="*/ 292247 w 624938"/>
              <a:gd name="connsiteY1-1728" fmla="*/ 0 h 2818017"/>
              <a:gd name="connsiteX2-1729" fmla="*/ 624938 w 624938"/>
              <a:gd name="connsiteY2-1730" fmla="*/ 120315 h 2818017"/>
              <a:gd name="connsiteX3-1731" fmla="*/ 308626 w 624938"/>
              <a:gd name="connsiteY3-1732" fmla="*/ 280216 h 2818017"/>
              <a:gd name="connsiteX4-1733" fmla="*/ 0 w 624938"/>
              <a:gd name="connsiteY4-1734" fmla="*/ 119795 h 2818017"/>
              <a:gd name="connsiteX0-1735" fmla="*/ 8021 w 624938"/>
              <a:gd name="connsiteY0-1736" fmla="*/ 119795 h 2818017"/>
              <a:gd name="connsiteX1-1737" fmla="*/ 288236 w 624938"/>
              <a:gd name="connsiteY1-1738" fmla="*/ 0 h 2818017"/>
              <a:gd name="connsiteX2-1739" fmla="*/ 620927 w 624938"/>
              <a:gd name="connsiteY2-1740" fmla="*/ 116305 h 2818017"/>
              <a:gd name="connsiteX3-1741" fmla="*/ 620927 w 624938"/>
              <a:gd name="connsiteY3-1742" fmla="*/ 2609990 h 2818017"/>
              <a:gd name="connsiteX4-1743" fmla="*/ 308626 w 624938"/>
              <a:gd name="connsiteY4-1744" fmla="*/ 2818017 h 2818017"/>
              <a:gd name="connsiteX5-1745" fmla="*/ 8021 w 624938"/>
              <a:gd name="connsiteY5-1746" fmla="*/ 2589417 h 2818017"/>
              <a:gd name="connsiteX6-1747" fmla="*/ 8021 w 624938"/>
              <a:gd name="connsiteY6-1748" fmla="*/ 119795 h 2818017"/>
              <a:gd name="connsiteX7-1749" fmla="*/ 4011 w 624938"/>
              <a:gd name="connsiteY7-1750" fmla="*/ 115784 h 2818017"/>
              <a:gd name="connsiteX8-1751" fmla="*/ 308626 w 624938"/>
              <a:gd name="connsiteY8-1752" fmla="*/ 280216 h 2818017"/>
              <a:gd name="connsiteX9-1753" fmla="*/ 624938 w 624938"/>
              <a:gd name="connsiteY9-1754" fmla="*/ 120315 h 2818017"/>
              <a:gd name="connsiteX10-1755" fmla="*/ 308626 w 624938"/>
              <a:gd name="connsiteY10-1756" fmla="*/ 280216 h 2818017"/>
              <a:gd name="connsiteX11-1757" fmla="*/ 308626 w 624938"/>
              <a:gd name="connsiteY11-1758" fmla="*/ 2818017 h 2818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73" y="connsiteY6-74"/>
              </a:cxn>
              <a:cxn ang="0">
                <a:pos x="connsiteX7-75" y="connsiteY7-76"/>
              </a:cxn>
              <a:cxn ang="0">
                <a:pos x="connsiteX8-77" y="connsiteY8-78"/>
              </a:cxn>
              <a:cxn ang="0">
                <a:pos x="connsiteX9-79" y="connsiteY9-80"/>
              </a:cxn>
              <a:cxn ang="0">
                <a:pos x="connsiteX10-81" y="connsiteY10-82"/>
              </a:cxn>
              <a:cxn ang="0">
                <a:pos x="connsiteX11-83" y="connsiteY11-84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 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020554" y="4433065"/>
            <a:ext cx="50771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97802" y="2627711"/>
            <a:ext cx="10095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4129897" y="3434861"/>
            <a:ext cx="992353" cy="85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64469" y="5427784"/>
            <a:ext cx="6577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907559" y="2700902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03051" y="2467197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11896" y="451950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07388" y="4285803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85769" y="3528280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078006" y="3289567"/>
            <a:ext cx="10518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cs typeface="+mn-ea"/>
                <a:sym typeface="+mn-lt"/>
              </a:rPr>
              <a:t>ADD TITLE </a:t>
            </a:r>
            <a:r>
              <a:rPr lang="en-US" altLang="zh-CN" sz="1400" b="1" dirty="0">
                <a:cs typeface="+mn-ea"/>
                <a:sym typeface="+mn-lt"/>
              </a:rPr>
              <a:t>HERE</a:t>
            </a:r>
            <a:endParaRPr lang="zh-CN" altLang="en-US" sz="1400" b="1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91726" y="5271481"/>
            <a:ext cx="2166786" cy="885044"/>
            <a:chOff x="2291726" y="5271481"/>
            <a:chExt cx="2166786" cy="885044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ADD TITLE </a:t>
              </a:r>
              <a:r>
                <a:rPr lang="en-US" altLang="zh-CN" sz="1400" b="1" dirty="0">
                  <a:cs typeface="+mn-ea"/>
                  <a:sym typeface="+mn-lt"/>
                </a:rPr>
                <a:t>HERE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5259918" y="4429839"/>
            <a:ext cx="1621330" cy="1621330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8889" y="689124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7" name="饼形 6"/>
          <p:cNvSpPr/>
          <p:nvPr/>
        </p:nvSpPr>
        <p:spPr>
          <a:xfrm>
            <a:off x="5346915" y="4436612"/>
            <a:ext cx="1421747" cy="1421747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011035" y="5369244"/>
            <a:ext cx="1350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cs typeface="+mn-ea"/>
                <a:sym typeface="+mn-lt"/>
              </a:rPr>
              <a:t>21</a:t>
            </a:r>
            <a:r>
              <a:rPr lang="en-US" altLang="zh-CN" sz="1400" b="1" dirty="0">
                <a:cs typeface="+mn-ea"/>
                <a:sym typeface="+mn-lt"/>
              </a:rPr>
              <a:t>%</a:t>
            </a:r>
            <a:endParaRPr lang="zh-CN" altLang="en-US" sz="1400" b="1" dirty="0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6128752" y="3474214"/>
            <a:ext cx="1843367" cy="1843367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6280679" y="3594445"/>
            <a:ext cx="1561579" cy="1561579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97622" y="4557815"/>
            <a:ext cx="13504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cs typeface="+mn-ea"/>
                <a:sym typeface="+mn-lt"/>
              </a:rPr>
              <a:t>32</a:t>
            </a:r>
            <a:r>
              <a:rPr lang="en-US" altLang="zh-CN" sz="1600" b="1" dirty="0">
                <a:cs typeface="+mn-ea"/>
                <a:sym typeface="+mn-lt"/>
              </a:rPr>
              <a:t>%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6137809" y="1526305"/>
            <a:ext cx="2261273" cy="226127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饼形 4"/>
          <p:cNvSpPr/>
          <p:nvPr/>
        </p:nvSpPr>
        <p:spPr>
          <a:xfrm>
            <a:off x="6327174" y="1720312"/>
            <a:ext cx="1882545" cy="1882545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07862" y="2241771"/>
            <a:ext cx="13504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cs typeface="+mn-ea"/>
                <a:sym typeface="+mn-lt"/>
              </a:rPr>
              <a:t>63</a:t>
            </a:r>
            <a:r>
              <a:rPr lang="en-US" altLang="zh-CN" b="1" dirty="0">
                <a:cs typeface="+mn-ea"/>
                <a:sym typeface="+mn-lt"/>
              </a:rPr>
              <a:t>%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315190" y="1709611"/>
            <a:ext cx="3286464" cy="3286464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饼形 3"/>
          <p:cNvSpPr/>
          <p:nvPr/>
        </p:nvSpPr>
        <p:spPr>
          <a:xfrm>
            <a:off x="3614971" y="2014780"/>
            <a:ext cx="2712203" cy="2712203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19" y="2430751"/>
            <a:ext cx="13504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cs typeface="+mn-ea"/>
                <a:sym typeface="+mn-lt"/>
              </a:rPr>
              <a:t>81</a:t>
            </a:r>
            <a:r>
              <a:rPr lang="en-US" altLang="zh-CN" sz="2000" dirty="0">
                <a:cs typeface="+mn-ea"/>
                <a:sym typeface="+mn-lt"/>
              </a:rPr>
              <a:t>%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681158" y="2568398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25" y="2302670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cs typeface="+mn-ea"/>
                <a:sym typeface="+mn-lt"/>
              </a:rPr>
              <a:t>ADD TITLE </a:t>
            </a:r>
            <a:r>
              <a:rPr lang="en-US" altLang="zh-CN" sz="1600" b="1" dirty="0">
                <a:cs typeface="+mn-ea"/>
                <a:sym typeface="+mn-lt"/>
              </a:rPr>
              <a:t>HERE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4047" y="4645297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5914" y="4379569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cs typeface="+mn-ea"/>
                <a:sym typeface="+mn-lt"/>
              </a:rPr>
              <a:t>ADD TITLE </a:t>
            </a:r>
            <a:r>
              <a:rPr lang="en-US" altLang="zh-CN" sz="1600" b="1" dirty="0">
                <a:cs typeface="+mn-ea"/>
                <a:sym typeface="+mn-lt"/>
              </a:rPr>
              <a:t>HERE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07537" y="5781471"/>
            <a:ext cx="32443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29405" y="5515743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cs typeface="+mn-ea"/>
                <a:sym typeface="+mn-lt"/>
              </a:rPr>
              <a:t>ADD TITLE </a:t>
            </a:r>
            <a:r>
              <a:rPr lang="en-US" altLang="zh-CN" sz="1600" b="1" dirty="0">
                <a:cs typeface="+mn-ea"/>
                <a:sym typeface="+mn-lt"/>
              </a:rPr>
              <a:t>HERE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3721" y="3373283"/>
            <a:ext cx="216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IF YOU LIKE THIS POWERPOINT TEMPLATE,PLEASE FOCUS ON ME,YOU WILL GET BETTER.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42326" y="3043951"/>
            <a:ext cx="1422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ADD TITLE </a:t>
            </a:r>
            <a:r>
              <a:rPr lang="en-US" altLang="zh-CN" sz="2000" b="1" dirty="0">
                <a:cs typeface="+mn-ea"/>
                <a:sym typeface="+mn-lt"/>
              </a:rPr>
              <a:t>HERE</a:t>
            </a:r>
            <a:endParaRPr lang="zh-CN" altLang="en-US" sz="2000" b="1" dirty="0"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3146156" y="1751308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-1" fmla="*/ 929898 w 929898"/>
              <a:gd name="connsiteY0-2" fmla="*/ 0 h 1317356"/>
              <a:gd name="connsiteX1-3" fmla="*/ 276400 w 929898"/>
              <a:gd name="connsiteY1-4" fmla="*/ 593674 h 1317356"/>
              <a:gd name="connsiteX2-5" fmla="*/ 0 w 929898"/>
              <a:gd name="connsiteY2-6" fmla="*/ 1317356 h 1317356"/>
              <a:gd name="connsiteX0-7" fmla="*/ 929898 w 929898"/>
              <a:gd name="connsiteY0-8" fmla="*/ 0 h 1317356"/>
              <a:gd name="connsiteX1-9" fmla="*/ 319040 w 929898"/>
              <a:gd name="connsiteY1-10" fmla="*/ 532082 h 1317356"/>
              <a:gd name="connsiteX2-11" fmla="*/ 0 w 929898"/>
              <a:gd name="connsiteY2-12" fmla="*/ 1317356 h 1317356"/>
              <a:gd name="connsiteX0-13" fmla="*/ 929898 w 929898"/>
              <a:gd name="connsiteY0-14" fmla="*/ 0 h 1317356"/>
              <a:gd name="connsiteX1-15" fmla="*/ 319040 w 929898"/>
              <a:gd name="connsiteY1-16" fmla="*/ 532082 h 1317356"/>
              <a:gd name="connsiteX2-17" fmla="*/ 0 w 929898"/>
              <a:gd name="connsiteY2-18" fmla="*/ 1317356 h 1317356"/>
              <a:gd name="connsiteX0-19" fmla="*/ 929898 w 929898"/>
              <a:gd name="connsiteY0-20" fmla="*/ 0 h 1317356"/>
              <a:gd name="connsiteX1-21" fmla="*/ 319040 w 929898"/>
              <a:gd name="connsiteY1-22" fmla="*/ 532082 h 1317356"/>
              <a:gd name="connsiteX2-23" fmla="*/ 0 w 929898"/>
              <a:gd name="connsiteY2-24" fmla="*/ 1317356 h 13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3074848" y="1885654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-1" fmla="*/ 478520 w 478520"/>
              <a:gd name="connsiteY0-2" fmla="*/ 0 h 644344"/>
              <a:gd name="connsiteX1-3" fmla="*/ 184775 w 478520"/>
              <a:gd name="connsiteY1-4" fmla="*/ 293745 h 644344"/>
              <a:gd name="connsiteX2-5" fmla="*/ 0 w 478520"/>
              <a:gd name="connsiteY2-6" fmla="*/ 644344 h 644344"/>
              <a:gd name="connsiteX0-7" fmla="*/ 478520 w 478520"/>
              <a:gd name="connsiteY0-8" fmla="*/ 0 h 644344"/>
              <a:gd name="connsiteX1-9" fmla="*/ 184775 w 478520"/>
              <a:gd name="connsiteY1-10" fmla="*/ 293745 h 644344"/>
              <a:gd name="connsiteX2-11" fmla="*/ 0 w 478520"/>
              <a:gd name="connsiteY2-12" fmla="*/ 644344 h 6443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任意多边形 26"/>
          <p:cNvSpPr/>
          <p:nvPr/>
        </p:nvSpPr>
        <p:spPr>
          <a:xfrm rot="16200000">
            <a:off x="3554364" y="4121965"/>
            <a:ext cx="929898" cy="1317356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-1" fmla="*/ 929898 w 929898"/>
              <a:gd name="connsiteY0-2" fmla="*/ 0 h 1317356"/>
              <a:gd name="connsiteX1-3" fmla="*/ 276400 w 929898"/>
              <a:gd name="connsiteY1-4" fmla="*/ 593674 h 1317356"/>
              <a:gd name="connsiteX2-5" fmla="*/ 0 w 929898"/>
              <a:gd name="connsiteY2-6" fmla="*/ 1317356 h 1317356"/>
              <a:gd name="connsiteX0-7" fmla="*/ 929898 w 929898"/>
              <a:gd name="connsiteY0-8" fmla="*/ 0 h 1317356"/>
              <a:gd name="connsiteX1-9" fmla="*/ 319040 w 929898"/>
              <a:gd name="connsiteY1-10" fmla="*/ 532082 h 1317356"/>
              <a:gd name="connsiteX2-11" fmla="*/ 0 w 929898"/>
              <a:gd name="connsiteY2-12" fmla="*/ 1317356 h 1317356"/>
              <a:gd name="connsiteX0-13" fmla="*/ 929898 w 929898"/>
              <a:gd name="connsiteY0-14" fmla="*/ 0 h 1317356"/>
              <a:gd name="connsiteX1-15" fmla="*/ 319040 w 929898"/>
              <a:gd name="connsiteY1-16" fmla="*/ 532082 h 1317356"/>
              <a:gd name="connsiteX2-17" fmla="*/ 0 w 929898"/>
              <a:gd name="connsiteY2-18" fmla="*/ 1317356 h 1317356"/>
              <a:gd name="connsiteX0-19" fmla="*/ 929898 w 929898"/>
              <a:gd name="connsiteY0-20" fmla="*/ 0 h 1317356"/>
              <a:gd name="connsiteX1-21" fmla="*/ 319040 w 929898"/>
              <a:gd name="connsiteY1-22" fmla="*/ 532082 h 1317356"/>
              <a:gd name="connsiteX2-23" fmla="*/ 0 w 929898"/>
              <a:gd name="connsiteY2-24" fmla="*/ 1317356 h 1317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 rot="16200000">
            <a:off x="3535822" y="4730196"/>
            <a:ext cx="478520" cy="6443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-1" fmla="*/ 478520 w 478520"/>
              <a:gd name="connsiteY0-2" fmla="*/ 0 h 644344"/>
              <a:gd name="connsiteX1-3" fmla="*/ 184775 w 478520"/>
              <a:gd name="connsiteY1-4" fmla="*/ 293745 h 644344"/>
              <a:gd name="connsiteX2-5" fmla="*/ 0 w 478520"/>
              <a:gd name="connsiteY2-6" fmla="*/ 644344 h 644344"/>
              <a:gd name="connsiteX0-7" fmla="*/ 478520 w 478520"/>
              <a:gd name="connsiteY0-8" fmla="*/ 0 h 644344"/>
              <a:gd name="connsiteX1-9" fmla="*/ 184775 w 478520"/>
              <a:gd name="connsiteY1-10" fmla="*/ 293745 h 644344"/>
              <a:gd name="connsiteX2-11" fmla="*/ 0 w 478520"/>
              <a:gd name="connsiteY2-12" fmla="*/ 644344 h 6443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 rot="11700000">
            <a:off x="6461320" y="5702848"/>
            <a:ext cx="369618" cy="49770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-1" fmla="*/ 478520 w 478520"/>
              <a:gd name="connsiteY0-2" fmla="*/ 0 h 644344"/>
              <a:gd name="connsiteX1-3" fmla="*/ 184775 w 478520"/>
              <a:gd name="connsiteY1-4" fmla="*/ 293745 h 644344"/>
              <a:gd name="connsiteX2-5" fmla="*/ 0 w 478520"/>
              <a:gd name="connsiteY2-6" fmla="*/ 644344 h 644344"/>
              <a:gd name="connsiteX0-7" fmla="*/ 478520 w 478520"/>
              <a:gd name="connsiteY0-8" fmla="*/ 0 h 644344"/>
              <a:gd name="connsiteX1-9" fmla="*/ 184775 w 478520"/>
              <a:gd name="connsiteY1-10" fmla="*/ 293745 h 644344"/>
              <a:gd name="connsiteX2-11" fmla="*/ 0 w 478520"/>
              <a:gd name="connsiteY2-12" fmla="*/ 644344 h 6443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 29"/>
          <p:cNvSpPr/>
          <p:nvPr/>
        </p:nvSpPr>
        <p:spPr>
          <a:xfrm rot="10143445">
            <a:off x="7720722" y="4534122"/>
            <a:ext cx="469831" cy="632644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-1" fmla="*/ 478520 w 478520"/>
              <a:gd name="connsiteY0-2" fmla="*/ 0 h 644344"/>
              <a:gd name="connsiteX1-3" fmla="*/ 184775 w 478520"/>
              <a:gd name="connsiteY1-4" fmla="*/ 293745 h 644344"/>
              <a:gd name="connsiteX2-5" fmla="*/ 0 w 478520"/>
              <a:gd name="connsiteY2-6" fmla="*/ 644344 h 644344"/>
              <a:gd name="connsiteX0-7" fmla="*/ 478520 w 478520"/>
              <a:gd name="connsiteY0-8" fmla="*/ 0 h 644344"/>
              <a:gd name="connsiteX1-9" fmla="*/ 184775 w 478520"/>
              <a:gd name="connsiteY1-10" fmla="*/ 293745 h 644344"/>
              <a:gd name="connsiteX2-11" fmla="*/ 0 w 478520"/>
              <a:gd name="connsiteY2-12" fmla="*/ 644344 h 6443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 rot="8056959">
            <a:off x="8177006" y="2107678"/>
            <a:ext cx="537141" cy="72327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-1" fmla="*/ 478520 w 478520"/>
              <a:gd name="connsiteY0-2" fmla="*/ 0 h 644344"/>
              <a:gd name="connsiteX1-3" fmla="*/ 184775 w 478520"/>
              <a:gd name="connsiteY1-4" fmla="*/ 293745 h 644344"/>
              <a:gd name="connsiteX2-5" fmla="*/ 0 w 478520"/>
              <a:gd name="connsiteY2-6" fmla="*/ 644344 h 644344"/>
              <a:gd name="connsiteX0-7" fmla="*/ 478520 w 478520"/>
              <a:gd name="connsiteY0-8" fmla="*/ 0 h 644344"/>
              <a:gd name="connsiteX1-9" fmla="*/ 184775 w 478520"/>
              <a:gd name="connsiteY1-10" fmla="*/ 293745 h 644344"/>
              <a:gd name="connsiteX2-11" fmla="*/ 0 w 478520"/>
              <a:gd name="connsiteY2-12" fmla="*/ 644344 h 6443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1627" y="675056"/>
            <a:ext cx="2632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ADD YOUR PROJECT TITLE</a:t>
            </a:r>
            <a:endParaRPr lang="zh-CN" altLang="en-US" sz="2400" b="1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905888"/>
            <a:ext cx="12192000" cy="5037496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9120333" y="4580498"/>
            <a:ext cx="1197468" cy="1197468"/>
            <a:chOff x="9120333" y="4580498"/>
            <a:chExt cx="1197468" cy="1197468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/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6" name="Freeform 99"/>
              <p:cNvSpPr/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Freeform 100"/>
              <p:cNvSpPr/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IF YOU LIKE THIS POWERPOINT TEMPLATE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80502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b="1" dirty="0">
                  <a:solidFill>
                    <a:schemeClr val="bg1"/>
                  </a:solidFill>
                  <a:cs typeface="+mn-ea"/>
                  <a:sym typeface="+mn-lt"/>
                </a:rPr>
                <a:t>ADD TITLE </a:t>
              </a:r>
              <a:r>
                <a:rPr lang="en-US" altLang="zh-CN" sz="1000" b="1" dirty="0">
                  <a:solidFill>
                    <a:schemeClr val="bg1"/>
                  </a:solidFill>
                  <a:cs typeface="+mn-ea"/>
                  <a:sym typeface="+mn-lt"/>
                </a:rPr>
                <a:t>HERE</a:t>
              </a:r>
              <a:endParaRPr lang="zh-CN" altLang="en-US" sz="1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34660" y="1092432"/>
            <a:ext cx="1879495" cy="1757534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1"/>
              <a:ext cx="187949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9252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ADD TITLE </a:t>
              </a:r>
              <a:r>
                <a:rPr lang="en-US" altLang="zh-CN" sz="1200" b="1" dirty="0">
                  <a:solidFill>
                    <a:schemeClr val="bg1"/>
                  </a:solidFill>
                  <a:cs typeface="+mn-ea"/>
                  <a:sym typeface="+mn-lt"/>
                </a:rPr>
                <a:t>HERE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" name="Freeform 54"/>
              <p:cNvSpPr/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58"/>
              <p:cNvSpPr/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3" name="Freeform 63"/>
              <p:cNvSpPr/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37648" y="1975757"/>
            <a:ext cx="2931885" cy="2931885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6"/>
              <a:ext cx="21667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2" y="3245550"/>
              <a:ext cx="12987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229100" y="6170651"/>
            <a:ext cx="4016829" cy="4755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154094" y="550398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210362" y="550398"/>
            <a:ext cx="5757205" cy="5757205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280701" y="550398"/>
            <a:ext cx="5757205" cy="5757205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cs typeface="+mn-ea"/>
              <a:sym typeface="+mn-lt"/>
            </a:endParaRPr>
          </a:p>
        </p:txBody>
      </p:sp>
      <p:pic>
        <p:nvPicPr>
          <p:cNvPr id="2" name="media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2777148" y="895641"/>
            <a:ext cx="609600" cy="6096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-1498797" y="1783248"/>
            <a:ext cx="153162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blipFill>
                  <a:blip r:embed="rId5"/>
                  <a:stretch>
                    <a:fillRect/>
                  </a:stretch>
                </a:blipFill>
                <a:effectLst>
                  <a:outerShdw blurRad="50800" dist="190500" dir="2700000" algn="tl" rotWithShape="0">
                    <a:prstClr val="black">
                      <a:alpha val="40000"/>
                    </a:prstClr>
                  </a:outerShdw>
                </a:effectLst>
                <a:latin typeface="Broadway" panose="04040905080B02020502" pitchFamily="82" charset="0"/>
                <a:cs typeface="+mn-ea"/>
                <a:sym typeface="+mn-lt"/>
              </a:rPr>
              <a:t>2018</a:t>
            </a:r>
            <a:endParaRPr lang="en-US" altLang="zh-CN" sz="11500" dirty="0">
              <a:blipFill>
                <a:blip r:embed="rId5"/>
                <a:stretch>
                  <a:fillRect/>
                </a:stretch>
              </a:blipFill>
              <a:effectLst>
                <a:outerShdw blurRad="50800" dist="190500" dir="2700000" algn="tl" rotWithShape="0">
                  <a:prstClr val="black">
                    <a:alpha val="40000"/>
                  </a:prstClr>
                </a:outerShdw>
              </a:effectLst>
              <a:latin typeface="Broadway" panose="04040905080B02020502" pitchFamily="82" charset="0"/>
              <a:cs typeface="+mn-ea"/>
              <a:sym typeface="+mn-lt"/>
            </a:endParaRPr>
          </a:p>
          <a:p>
            <a:pPr algn="ctr"/>
            <a:r>
              <a:rPr lang="zh-CN" altLang="en-US" sz="8000" dirty="0">
                <a:blipFill>
                  <a:blip r:embed="rId5"/>
                  <a:stretch>
                    <a:fillRect/>
                  </a:stretch>
                </a:blipFill>
                <a:effectLst>
                  <a:outerShdw blurRad="50800" dist="1905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感谢聆听</a:t>
            </a:r>
            <a:endParaRPr lang="zh-CN" altLang="en-US" sz="8000" dirty="0">
              <a:blipFill>
                <a:blip r:embed="rId5"/>
                <a:stretch>
                  <a:fillRect/>
                </a:stretch>
              </a:blipFill>
              <a:effectLst>
                <a:outerShdw blurRad="50800" dist="1905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0" name="MH_Title"/>
          <p:cNvSpPr txBox="1"/>
          <p:nvPr>
            <p:custDataLst>
              <p:tags r:id="rId6"/>
            </p:custDataLst>
          </p:nvPr>
        </p:nvSpPr>
        <p:spPr>
          <a:xfrm>
            <a:off x="3870649" y="5269724"/>
            <a:ext cx="4450703" cy="18635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2000" dirty="0">
              <a:blipFill>
                <a:blip r:embed="rId5"/>
                <a:stretch>
                  <a:fillRect/>
                </a:stretch>
              </a:blipFill>
              <a:effectLst>
                <a:outerShdw blurRad="50800" dist="2413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1" name="MH_Title"/>
          <p:cNvSpPr txBox="1"/>
          <p:nvPr>
            <p:custDataLst>
              <p:tags r:id="rId7"/>
            </p:custDataLst>
          </p:nvPr>
        </p:nvSpPr>
        <p:spPr>
          <a:xfrm>
            <a:off x="3933951" y="993590"/>
            <a:ext cx="4450703" cy="1863504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800" dirty="0">
                <a:blipFill>
                  <a:blip r:embed="rId5"/>
                  <a:stretch>
                    <a:fillRect/>
                  </a:stretch>
                </a:blipFill>
                <a:effectLst>
                  <a:outerShdw blurRad="50800" dist="2413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LOGO</a:t>
            </a:r>
            <a:endParaRPr lang="zh-CN" altLang="en-US" sz="4800" dirty="0">
              <a:blipFill>
                <a:blip r:embed="rId5"/>
                <a:stretch>
                  <a:fillRect/>
                </a:stretch>
              </a:blipFill>
              <a:effectLst>
                <a:outerShdw blurRad="50800" dist="2413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3 2.96296E-6 L -0.10886 2.96296E-6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1 2.96296E-6 L 1.66667E-6 2.96296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decel="30000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0.03889 L 1.66667E-6 -0.14815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4" presetClass="path" presetSubtype="0" accel="30000" decel="30000" fill="hold" grpId="2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0.03842 L 1.66667E-6 3.33333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decel="50000" fill="hold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523 -4.81481E-6 L -0.10886 -4.8148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2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601 -4.81481E-6 L 4.58333E-6 -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3" grpId="0" animBg="1"/>
      <p:bldP spid="19" grpId="0"/>
      <p:bldP spid="19" grpId="1"/>
      <p:bldP spid="19" grpId="2"/>
      <p:bldP spid="20" grpId="0"/>
      <p:bldP spid="20" grpId="1"/>
      <p:bldP spid="20" grpId="2"/>
      <p:bldP spid="21" grpId="0"/>
      <p:bldP spid="21" grpId="1"/>
      <p:bldP spid="21" grpId="2"/>
    </p:bldLst>
  </p:timing>
</p:sld>
</file>

<file path=ppt/tags/tag1.xml><?xml version="1.0" encoding="utf-8"?>
<p:tagLst xmlns:p="http://schemas.openxmlformats.org/presentationml/2006/main">
  <p:tag name="MH" val="20170608094410"/>
  <p:tag name="MH_LIBRARY" val="CONTENTS"/>
  <p:tag name="MH_TYPE" val="TITLE"/>
  <p:tag name="ID" val="545823"/>
  <p:tag name="MH_ORDER" val="NUMBER"/>
</p:tagLst>
</file>

<file path=ppt/tags/tag2.xml><?xml version="1.0" encoding="utf-8"?>
<p:tagLst xmlns:p="http://schemas.openxmlformats.org/presentationml/2006/main">
  <p:tag name="MH" val="20170608094410"/>
  <p:tag name="MH_LIBRARY" val="CONTENTS"/>
  <p:tag name="MH_TYPE" val="TITLE"/>
  <p:tag name="ID" val="545823"/>
  <p:tag name="MH_ORDER" val="NUMBER"/>
</p:tagLst>
</file>

<file path=ppt/tags/tag3.xml><?xml version="1.0" encoding="utf-8"?>
<p:tagLst xmlns:p="http://schemas.openxmlformats.org/presentationml/2006/main">
  <p:tag name="MH" val="20170608094410"/>
  <p:tag name="MH_LIBRARY" val="CONTENTS"/>
  <p:tag name="MH_TYPE" val="TITLE"/>
  <p:tag name="ID" val="545823"/>
  <p:tag name="MH_ORDER" val="NUMBER"/>
</p:tagLst>
</file>

<file path=ppt/tags/tag4.xml><?xml version="1.0" encoding="utf-8"?>
<p:tagLst xmlns:p="http://schemas.openxmlformats.org/presentationml/2006/main">
  <p:tag name="MH" val="20170608094410"/>
  <p:tag name="MH_LIBRARY" val="CONTENTS"/>
  <p:tag name="MH_TYPE" val="TITLE"/>
  <p:tag name="ID" val="545823"/>
  <p:tag name="MH_ORDER" val="NUMBER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gency FB"/>
        <a:ea typeface="叶根友刀锋黑草"/>
        <a:cs typeface=""/>
      </a:majorFont>
      <a:minorFont>
        <a:latin typeface="Agency FB"/>
        <a:ea typeface="叶根友刀锋黑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5836</Words>
  <Application>WPS 演示</Application>
  <PresentationFormat>自定义</PresentationFormat>
  <Paragraphs>417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Broadway</vt:lpstr>
      <vt:lpstr>微软雅黑</vt:lpstr>
      <vt:lpstr>Agency FB</vt:lpstr>
      <vt:lpstr>叶根友刀锋黑草</vt:lpstr>
      <vt:lpstr>黑体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高端大气商务通用模板</dc:title>
  <dc:creator>tianpc</dc:creator>
  <cp:lastModifiedBy>拉普耶鲁</cp:lastModifiedBy>
  <cp:revision>160</cp:revision>
  <dcterms:created xsi:type="dcterms:W3CDTF">2016-06-05T13:58:00Z</dcterms:created>
  <dcterms:modified xsi:type="dcterms:W3CDTF">2020-06-09T08:08:09Z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