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97" r:id="rId2"/>
    <p:sldId id="257" r:id="rId3"/>
    <p:sldId id="262" r:id="rId4"/>
    <p:sldId id="302" r:id="rId5"/>
    <p:sldId id="303" r:id="rId6"/>
    <p:sldId id="304" r:id="rId7"/>
    <p:sldId id="305" r:id="rId8"/>
    <p:sldId id="306" r:id="rId9"/>
    <p:sldId id="307" r:id="rId10"/>
    <p:sldId id="308" r:id="rId11"/>
    <p:sldId id="309" r:id="rId12"/>
    <p:sldId id="310" r:id="rId13"/>
    <p:sldId id="298" r:id="rId14"/>
    <p:sldId id="311" r:id="rId15"/>
    <p:sldId id="312" r:id="rId16"/>
    <p:sldId id="313" r:id="rId17"/>
    <p:sldId id="314" r:id="rId18"/>
    <p:sldId id="315" r:id="rId19"/>
    <p:sldId id="316" r:id="rId20"/>
    <p:sldId id="317" r:id="rId21"/>
    <p:sldId id="318" r:id="rId22"/>
    <p:sldId id="299" r:id="rId23"/>
    <p:sldId id="319" r:id="rId24"/>
    <p:sldId id="320" r:id="rId25"/>
    <p:sldId id="321" r:id="rId26"/>
    <p:sldId id="322" r:id="rId27"/>
    <p:sldId id="323" r:id="rId28"/>
    <p:sldId id="324" r:id="rId29"/>
    <p:sldId id="325" r:id="rId30"/>
    <p:sldId id="326" r:id="rId31"/>
    <p:sldId id="300" r:id="rId32"/>
    <p:sldId id="327" r:id="rId33"/>
    <p:sldId id="328" r:id="rId34"/>
    <p:sldId id="329" r:id="rId35"/>
    <p:sldId id="330" r:id="rId36"/>
    <p:sldId id="331" r:id="rId37"/>
    <p:sldId id="332" r:id="rId38"/>
    <p:sldId id="276" r:id="rId39"/>
  </p:sldIdLst>
  <p:sldSz cx="12192000" cy="6858000"/>
  <p:notesSz cx="6858000" cy="9144000"/>
  <p:embeddedFontLst>
    <p:embeddedFont>
      <p:font typeface="Agency FB" panose="02010600030101010101" charset="0"/>
      <p:regular r:id="rId41"/>
      <p:bold r:id="rId42"/>
    </p:embeddedFont>
    <p:embeddedFont>
      <p:font typeface="Broadway" panose="02010600030101010101" charset="0"/>
      <p:regular r:id="rId43"/>
    </p:embeddedFont>
    <p:embeddedFont>
      <p:font typeface="Impact" panose="020B0806030902050204" pitchFamily="34" charset="0"/>
      <p:regular r:id="rId44"/>
    </p:embeddedFont>
    <p:embeddedFont>
      <p:font typeface="微软雅黑" panose="020B0503020204020204" pitchFamily="34" charset="-122"/>
      <p:regular r:id="rId45"/>
      <p:bold r:id="rId46"/>
    </p:embeddedFont>
    <p:embeddedFont>
      <p:font typeface="Helvetica" panose="020B0604020202020204" pitchFamily="34" charset="0"/>
      <p:regular r:id="rId47"/>
      <p:bold r:id="rId48"/>
      <p:italic r:id="rId49"/>
      <p:boldItalic r:id="rId50"/>
    </p:embeddedFont>
    <p:embeddedFont>
      <p:font typeface="Open Sans" panose="02010600030101010101" charset="0"/>
      <p:regular r:id="rId51"/>
      <p:bold r:id="rId52"/>
      <p:italic r:id="rId53"/>
      <p:boldItalic r:id="rId54"/>
    </p:embeddedFont>
    <p:embeddedFont>
      <p:font typeface="Calibri" panose="020F0502020204030204" pitchFamily="34" charset="0"/>
      <p:regular r:id="rId55"/>
      <p:bold r:id="rId56"/>
      <p:italic r:id="rId57"/>
      <p:boldItalic r:id="rId58"/>
    </p:embeddedFont>
    <p:embeddedFont>
      <p:font typeface="方正清刻本悦宋简体" panose="02010600030101010101" charset="-122"/>
      <p:regular r:id="rId59"/>
    </p:embeddedFont>
  </p:embeddedFontLst>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2B4C"/>
    <a:srgbClr val="2B4D89"/>
    <a:srgbClr val="27457B"/>
    <a:srgbClr val="CACBD0"/>
    <a:srgbClr val="172949"/>
    <a:srgbClr val="192B53"/>
    <a:srgbClr val="203864"/>
    <a:srgbClr val="42567B"/>
    <a:srgbClr val="33599D"/>
    <a:srgbClr val="2A49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60" autoAdjust="0"/>
    <p:restoredTop sz="94660"/>
  </p:normalViewPr>
  <p:slideViewPr>
    <p:cSldViewPr snapToGrid="0">
      <p:cViewPr varScale="1">
        <p:scale>
          <a:sx n="53" d="100"/>
          <a:sy n="53" d="100"/>
        </p:scale>
        <p:origin x="168" y="66"/>
      </p:cViewPr>
      <p:guideLst>
        <p:guide orient="horz" pos="2160"/>
        <p:guide pos="3840"/>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font" Target="fonts/font19.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Analysis 01</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0-B48C-4859-B700-B41EADB9F7FE}"/>
              </c:ext>
            </c:extLst>
          </c:dPt>
          <c:dPt>
            <c:idx val="1"/>
            <c:invertIfNegative val="0"/>
            <c:bubble3D val="0"/>
            <c:extLst>
              <c:ext xmlns:c16="http://schemas.microsoft.com/office/drawing/2014/chart" uri="{C3380CC4-5D6E-409C-BE32-E72D297353CC}">
                <c16:uniqueId val="{00000001-B48C-4859-B700-B41EADB9F7FE}"/>
              </c:ext>
            </c:extLst>
          </c:dPt>
          <c:dPt>
            <c:idx val="2"/>
            <c:invertIfNegative val="0"/>
            <c:bubble3D val="0"/>
            <c:extLst>
              <c:ext xmlns:c16="http://schemas.microsoft.com/office/drawing/2014/chart" uri="{C3380CC4-5D6E-409C-BE32-E72D297353CC}">
                <c16:uniqueId val="{00000002-B48C-4859-B700-B41EADB9F7FE}"/>
              </c:ext>
            </c:extLst>
          </c:dPt>
          <c:dPt>
            <c:idx val="3"/>
            <c:invertIfNegative val="0"/>
            <c:bubble3D val="0"/>
            <c:extLst>
              <c:ext xmlns:c16="http://schemas.microsoft.com/office/drawing/2014/chart" uri="{C3380CC4-5D6E-409C-BE32-E72D297353CC}">
                <c16:uniqueId val="{00000003-B48C-4859-B700-B41EADB9F7FE}"/>
              </c:ext>
            </c:extLst>
          </c:dPt>
          <c:dPt>
            <c:idx val="4"/>
            <c:invertIfNegative val="0"/>
            <c:bubble3D val="0"/>
            <c:extLst>
              <c:ext xmlns:c16="http://schemas.microsoft.com/office/drawing/2014/chart" uri="{C3380CC4-5D6E-409C-BE32-E72D297353CC}">
                <c16:uniqueId val="{00000004-B48C-4859-B700-B41EADB9F7FE}"/>
              </c:ext>
            </c:extLst>
          </c:dPt>
          <c:dPt>
            <c:idx val="5"/>
            <c:invertIfNegative val="0"/>
            <c:bubble3D val="0"/>
            <c:extLst>
              <c:ext xmlns:c16="http://schemas.microsoft.com/office/drawing/2014/chart" uri="{C3380CC4-5D6E-409C-BE32-E72D297353CC}">
                <c16:uniqueId val="{00000005-B48C-4859-B700-B41EADB9F7FE}"/>
              </c:ext>
            </c:extLst>
          </c:dPt>
          <c:dPt>
            <c:idx val="6"/>
            <c:invertIfNegative val="0"/>
            <c:bubble3D val="0"/>
            <c:extLst>
              <c:ext xmlns:c16="http://schemas.microsoft.com/office/drawing/2014/chart" uri="{C3380CC4-5D6E-409C-BE32-E72D297353CC}">
                <c16:uniqueId val="{00000006-B48C-4859-B700-B41EADB9F7FE}"/>
              </c:ext>
            </c:extLst>
          </c:dPt>
          <c:dPt>
            <c:idx val="7"/>
            <c:invertIfNegative val="0"/>
            <c:bubble3D val="0"/>
            <c:extLst>
              <c:ext xmlns:c16="http://schemas.microsoft.com/office/drawing/2014/chart" uri="{C3380CC4-5D6E-409C-BE32-E72D297353CC}">
                <c16:uniqueId val="{00000007-B48C-4859-B700-B41EADB9F7FE}"/>
              </c:ext>
            </c:extLst>
          </c:dPt>
          <c:dPt>
            <c:idx val="8"/>
            <c:invertIfNegative val="0"/>
            <c:bubble3D val="0"/>
            <c:extLst>
              <c:ext xmlns:c16="http://schemas.microsoft.com/office/drawing/2014/chart" uri="{C3380CC4-5D6E-409C-BE32-E72D297353CC}">
                <c16:uniqueId val="{00000008-B48C-4859-B700-B41EADB9F7FE}"/>
              </c:ext>
            </c:extLst>
          </c:dPt>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 9</c:v>
                </c:pt>
              </c:strCache>
            </c:strRef>
          </c:cat>
          <c:val>
            <c:numRef>
              <c:f>Sheet1!$B$2:$B$10</c:f>
              <c:numCache>
                <c:formatCode>"$"#,##0_);[Red]\("$"#,##0\)</c:formatCode>
                <c:ptCount val="9"/>
                <c:pt idx="0">
                  <c:v>60000</c:v>
                </c:pt>
                <c:pt idx="1">
                  <c:v>50000</c:v>
                </c:pt>
                <c:pt idx="2">
                  <c:v>80000</c:v>
                </c:pt>
                <c:pt idx="3">
                  <c:v>50000</c:v>
                </c:pt>
                <c:pt idx="4">
                  <c:v>120000</c:v>
                </c:pt>
                <c:pt idx="5">
                  <c:v>50000</c:v>
                </c:pt>
                <c:pt idx="6">
                  <c:v>70000</c:v>
                </c:pt>
                <c:pt idx="7">
                  <c:v>120000</c:v>
                </c:pt>
                <c:pt idx="8">
                  <c:v>150000</c:v>
                </c:pt>
              </c:numCache>
            </c:numRef>
          </c:val>
          <c:extLst>
            <c:ext xmlns:c16="http://schemas.microsoft.com/office/drawing/2014/chart" uri="{C3380CC4-5D6E-409C-BE32-E72D297353CC}">
              <c16:uniqueId val="{00000009-B48C-4859-B700-B41EADB9F7FE}"/>
            </c:ext>
          </c:extLst>
        </c:ser>
        <c:dLbls>
          <c:dLblPos val="outEnd"/>
          <c:showLegendKey val="0"/>
          <c:showVal val="1"/>
          <c:showCatName val="0"/>
          <c:showSerName val="0"/>
          <c:showPercent val="0"/>
          <c:showBubbleSize val="0"/>
        </c:dLbls>
        <c:gapWidth val="60"/>
        <c:axId val="425875152"/>
        <c:axId val="425878960"/>
      </c:barChart>
      <c:catAx>
        <c:axId val="425875152"/>
        <c:scaling>
          <c:orientation val="minMax"/>
        </c:scaling>
        <c:delete val="1"/>
        <c:axPos val="b"/>
        <c:numFmt formatCode="General" sourceLinked="1"/>
        <c:majorTickMark val="none"/>
        <c:minorTickMark val="none"/>
        <c:tickLblPos val="nextTo"/>
        <c:crossAx val="425878960"/>
        <c:crosses val="autoZero"/>
        <c:auto val="1"/>
        <c:lblAlgn val="ctr"/>
        <c:lblOffset val="100"/>
        <c:noMultiLvlLbl val="0"/>
      </c:catAx>
      <c:valAx>
        <c:axId val="425878960"/>
        <c:scaling>
          <c:orientation val="minMax"/>
        </c:scaling>
        <c:delete val="1"/>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crossAx val="425875152"/>
        <c:crosses val="autoZero"/>
        <c:crossBetween val="between"/>
      </c:valAx>
      <c:spPr>
        <a:noFill/>
        <a:ln>
          <a:noFill/>
        </a:ln>
        <a:effectLst/>
      </c:spPr>
    </c:plotArea>
    <c:plotVisOnly val="1"/>
    <c:dispBlanksAs val="gap"/>
    <c:showDLblsOverMax val="0"/>
  </c:chart>
  <c:spPr>
    <a:noFill/>
    <a:ln>
      <a:noFill/>
    </a:ln>
    <a:effectLst/>
  </c:spPr>
  <c:txPr>
    <a:bodyPr/>
    <a:lstStyle/>
    <a:p>
      <a:pPr>
        <a:defRPr b="1">
          <a:latin typeface="+mn-ea"/>
          <a:ea typeface="+mn-ea"/>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列1</c:v>
                </c:pt>
              </c:strCache>
            </c:strRef>
          </c:tx>
          <c:spPr>
            <a:ln>
              <a:solidFill>
                <a:schemeClr val="accent1"/>
              </a:solidFill>
            </a:ln>
          </c:spPr>
          <c:marker>
            <c:symbol val="circle"/>
            <c:size val="8"/>
            <c:spPr>
              <a:solidFill>
                <a:schemeClr val="bg1"/>
              </a:solidFill>
              <a:ln>
                <a:solidFill>
                  <a:schemeClr val="accent1"/>
                </a:solidFill>
              </a:ln>
            </c:spPr>
          </c:marker>
          <c:cat>
            <c:numRef>
              <c:f>Sheet1!$A$2:$A$6</c:f>
              <c:numCache>
                <c:formatCode>General</c:formatCode>
                <c:ptCount val="5"/>
                <c:pt idx="0">
                  <c:v>2011</c:v>
                </c:pt>
                <c:pt idx="1">
                  <c:v>2012</c:v>
                </c:pt>
                <c:pt idx="2">
                  <c:v>2013</c:v>
                </c:pt>
                <c:pt idx="3">
                  <c:v>2014</c:v>
                </c:pt>
                <c:pt idx="4">
                  <c:v>2015</c:v>
                </c:pt>
              </c:numCache>
            </c:numRef>
          </c:cat>
          <c:val>
            <c:numRef>
              <c:f>Sheet1!$B$2:$B$6</c:f>
              <c:numCache>
                <c:formatCode>General</c:formatCode>
                <c:ptCount val="5"/>
                <c:pt idx="0">
                  <c:v>2</c:v>
                </c:pt>
                <c:pt idx="1">
                  <c:v>1</c:v>
                </c:pt>
                <c:pt idx="2">
                  <c:v>4</c:v>
                </c:pt>
                <c:pt idx="3">
                  <c:v>3</c:v>
                </c:pt>
                <c:pt idx="4">
                  <c:v>5</c:v>
                </c:pt>
              </c:numCache>
            </c:numRef>
          </c:val>
          <c:smooth val="0"/>
          <c:extLst>
            <c:ext xmlns:c16="http://schemas.microsoft.com/office/drawing/2014/chart" uri="{C3380CC4-5D6E-409C-BE32-E72D297353CC}">
              <c16:uniqueId val="{00000000-5988-4495-9C7D-6CCD57EA9019}"/>
            </c:ext>
          </c:extLst>
        </c:ser>
        <c:ser>
          <c:idx val="1"/>
          <c:order val="1"/>
          <c:tx>
            <c:strRef>
              <c:f>Sheet1!$C$1</c:f>
              <c:strCache>
                <c:ptCount val="1"/>
                <c:pt idx="0">
                  <c:v>列2</c:v>
                </c:pt>
              </c:strCache>
            </c:strRef>
          </c:tx>
          <c:spPr>
            <a:ln w="28575">
              <a:solidFill>
                <a:schemeClr val="tx1">
                  <a:lumMod val="75000"/>
                  <a:lumOff val="25000"/>
                </a:schemeClr>
              </a:solidFill>
            </a:ln>
          </c:spPr>
          <c:marker>
            <c:symbol val="circle"/>
            <c:size val="8"/>
            <c:spPr>
              <a:solidFill>
                <a:schemeClr val="bg1"/>
              </a:solidFill>
              <a:ln>
                <a:solidFill>
                  <a:schemeClr val="tx1">
                    <a:lumMod val="75000"/>
                    <a:lumOff val="25000"/>
                  </a:schemeClr>
                </a:solidFill>
              </a:ln>
            </c:spPr>
          </c:marker>
          <c:cat>
            <c:numRef>
              <c:f>Sheet1!$A$2:$A$6</c:f>
              <c:numCache>
                <c:formatCode>General</c:formatCode>
                <c:ptCount val="5"/>
                <c:pt idx="0">
                  <c:v>2011</c:v>
                </c:pt>
                <c:pt idx="1">
                  <c:v>2012</c:v>
                </c:pt>
                <c:pt idx="2">
                  <c:v>2013</c:v>
                </c:pt>
                <c:pt idx="3">
                  <c:v>2014</c:v>
                </c:pt>
                <c:pt idx="4">
                  <c:v>2015</c:v>
                </c:pt>
              </c:numCache>
            </c:numRef>
          </c:cat>
          <c:val>
            <c:numRef>
              <c:f>Sheet1!$C$2:$C$6</c:f>
              <c:numCache>
                <c:formatCode>General</c:formatCode>
                <c:ptCount val="5"/>
                <c:pt idx="0">
                  <c:v>1.2</c:v>
                </c:pt>
                <c:pt idx="1">
                  <c:v>2</c:v>
                </c:pt>
                <c:pt idx="2">
                  <c:v>3</c:v>
                </c:pt>
                <c:pt idx="3">
                  <c:v>1</c:v>
                </c:pt>
                <c:pt idx="4">
                  <c:v>3</c:v>
                </c:pt>
              </c:numCache>
            </c:numRef>
          </c:val>
          <c:smooth val="0"/>
          <c:extLst>
            <c:ext xmlns:c16="http://schemas.microsoft.com/office/drawing/2014/chart" uri="{C3380CC4-5D6E-409C-BE32-E72D297353CC}">
              <c16:uniqueId val="{00000001-5988-4495-9C7D-6CCD57EA9019}"/>
            </c:ext>
          </c:extLst>
        </c:ser>
        <c:ser>
          <c:idx val="2"/>
          <c:order val="2"/>
          <c:tx>
            <c:strRef>
              <c:f>Sheet1!$D$1</c:f>
              <c:strCache>
                <c:ptCount val="1"/>
                <c:pt idx="0">
                  <c:v>列3</c:v>
                </c:pt>
              </c:strCache>
            </c:strRef>
          </c:tx>
          <c:spPr>
            <a:ln w="28575">
              <a:solidFill>
                <a:schemeClr val="bg1">
                  <a:lumMod val="75000"/>
                </a:schemeClr>
              </a:solidFill>
            </a:ln>
          </c:spPr>
          <c:marker>
            <c:symbol val="circle"/>
            <c:size val="8"/>
            <c:spPr>
              <a:solidFill>
                <a:schemeClr val="bg1"/>
              </a:solidFill>
              <a:ln>
                <a:solidFill>
                  <a:schemeClr val="bg1">
                    <a:lumMod val="75000"/>
                  </a:schemeClr>
                </a:solidFill>
              </a:ln>
            </c:spPr>
          </c:marker>
          <c:cat>
            <c:numRef>
              <c:f>Sheet1!$A$2:$A$6</c:f>
              <c:numCache>
                <c:formatCode>General</c:formatCode>
                <c:ptCount val="5"/>
                <c:pt idx="0">
                  <c:v>2011</c:v>
                </c:pt>
                <c:pt idx="1">
                  <c:v>2012</c:v>
                </c:pt>
                <c:pt idx="2">
                  <c:v>2013</c:v>
                </c:pt>
                <c:pt idx="3">
                  <c:v>2014</c:v>
                </c:pt>
                <c:pt idx="4">
                  <c:v>2015</c:v>
                </c:pt>
              </c:numCache>
            </c:numRef>
          </c:cat>
          <c:val>
            <c:numRef>
              <c:f>Sheet1!$D$2:$D$6</c:f>
              <c:numCache>
                <c:formatCode>General</c:formatCode>
                <c:ptCount val="5"/>
                <c:pt idx="0">
                  <c:v>3</c:v>
                </c:pt>
                <c:pt idx="1">
                  <c:v>4</c:v>
                </c:pt>
                <c:pt idx="2">
                  <c:v>2</c:v>
                </c:pt>
                <c:pt idx="3">
                  <c:v>2.5</c:v>
                </c:pt>
                <c:pt idx="4">
                  <c:v>4</c:v>
                </c:pt>
              </c:numCache>
            </c:numRef>
          </c:val>
          <c:smooth val="0"/>
          <c:extLst>
            <c:ext xmlns:c16="http://schemas.microsoft.com/office/drawing/2014/chart" uri="{C3380CC4-5D6E-409C-BE32-E72D297353CC}">
              <c16:uniqueId val="{00000002-5988-4495-9C7D-6CCD57EA9019}"/>
            </c:ext>
          </c:extLst>
        </c:ser>
        <c:dLbls>
          <c:showLegendKey val="0"/>
          <c:showVal val="0"/>
          <c:showCatName val="0"/>
          <c:showSerName val="0"/>
          <c:showPercent val="0"/>
          <c:showBubbleSize val="0"/>
        </c:dLbls>
        <c:marker val="1"/>
        <c:smooth val="0"/>
        <c:axId val="425849584"/>
        <c:axId val="425856112"/>
      </c:lineChart>
      <c:catAx>
        <c:axId val="425849584"/>
        <c:scaling>
          <c:orientation val="minMax"/>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zh-CN"/>
          </a:p>
        </c:txPr>
        <c:crossAx val="425856112"/>
        <c:crosses val="autoZero"/>
        <c:auto val="1"/>
        <c:lblAlgn val="ctr"/>
        <c:lblOffset val="100"/>
        <c:noMultiLvlLbl val="0"/>
      </c:catAx>
      <c:valAx>
        <c:axId val="425856112"/>
        <c:scaling>
          <c:orientation val="minMax"/>
        </c:scaling>
        <c:delete val="0"/>
        <c:axPos val="l"/>
        <c:majorGridlines>
          <c:spPr>
            <a:ln>
              <a:solidFill>
                <a:schemeClr val="bg1">
                  <a:lumMod val="50000"/>
                </a:schemeClr>
              </a:solidFill>
            </a:ln>
          </c:spPr>
        </c:majorGridlines>
        <c:numFmt formatCode="General" sourceLinked="1"/>
        <c:majorTickMark val="out"/>
        <c:minorTickMark val="none"/>
        <c:tickLblPos val="nextTo"/>
        <c:txPr>
          <a:bodyPr/>
          <a:lstStyle/>
          <a:p>
            <a:pPr>
              <a:defRPr sz="1000">
                <a:solidFill>
                  <a:schemeClr val="bg1">
                    <a:lumMod val="50000"/>
                  </a:schemeClr>
                </a:solidFill>
                <a:latin typeface="Myriad Pro" pitchFamily="34" charset="0"/>
              </a:defRPr>
            </a:pPr>
            <a:endParaRPr lang="zh-CN"/>
          </a:p>
        </c:txPr>
        <c:crossAx val="425849584"/>
        <c:crosses val="autoZero"/>
        <c:crossBetween val="between"/>
      </c:valAx>
      <c:spPr>
        <a:noFill/>
        <a:ln w="25400">
          <a:noFill/>
        </a:ln>
      </c:spPr>
    </c:plotArea>
    <c:legend>
      <c:legendPos val="r"/>
      <c:overlay val="0"/>
      <c:txPr>
        <a:bodyPr/>
        <a:lstStyle/>
        <a:p>
          <a:pPr>
            <a:defRPr sz="1000">
              <a:solidFill>
                <a:schemeClr val="tx1">
                  <a:lumMod val="50000"/>
                  <a:lumOff val="50000"/>
                </a:schemeClr>
              </a:solidFill>
              <a:latin typeface="Myriad Pro" pitchFamily="34" charset="0"/>
            </a:defRPr>
          </a:pPr>
          <a:endParaRPr lang="zh-CN"/>
        </a:p>
      </c:txPr>
    </c:legend>
    <c:plotVisOnly val="1"/>
    <c:dispBlanksAs val="gap"/>
    <c:showDLblsOverMax val="0"/>
  </c:chart>
  <c:txPr>
    <a:bodyPr/>
    <a:lstStyle/>
    <a:p>
      <a:pPr>
        <a:defRPr sz="1200">
          <a:latin typeface="Myriad Pro"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类别 1</c:v>
                </c:pt>
              </c:strCache>
            </c:strRef>
          </c:tx>
          <c:spPr>
            <a:solidFill>
              <a:schemeClr val="accent2"/>
            </a:solidFill>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DA7-436D-B59F-A0DA83A4F25E}"/>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A7-436D-B59F-A0DA83A4F25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项目 1</c:v>
                </c:pt>
              </c:strCache>
            </c:strRef>
          </c:cat>
          <c:val>
            <c:numRef>
              <c:f>Sheet1!$B$2</c:f>
              <c:numCache>
                <c:formatCode>General</c:formatCode>
                <c:ptCount val="1"/>
                <c:pt idx="0">
                  <c:v>100</c:v>
                </c:pt>
              </c:numCache>
            </c:numRef>
          </c:val>
          <c:extLst>
            <c:ext xmlns:c16="http://schemas.microsoft.com/office/drawing/2014/chart" uri="{C3380CC4-5D6E-409C-BE32-E72D297353CC}">
              <c16:uniqueId val="{00000002-5DA7-436D-B59F-A0DA83A4F25E}"/>
            </c:ext>
          </c:extLst>
        </c:ser>
        <c:ser>
          <c:idx val="1"/>
          <c:order val="1"/>
          <c:tx>
            <c:strRef>
              <c:f>Sheet1!$C$1</c:f>
              <c:strCache>
                <c:ptCount val="1"/>
                <c:pt idx="0">
                  <c:v>类别 2</c:v>
                </c:pt>
              </c:strCache>
            </c:strRef>
          </c:tx>
          <c:spPr>
            <a:solidFill>
              <a:schemeClr val="accent1"/>
            </a:solidFill>
          </c:spPr>
          <c:invertIfNegative val="0"/>
          <c:dPt>
            <c:idx val="0"/>
            <c:invertIfNegative val="0"/>
            <c:bubble3D val="0"/>
            <c:extLst>
              <c:ext xmlns:c16="http://schemas.microsoft.com/office/drawing/2014/chart" uri="{C3380CC4-5D6E-409C-BE32-E72D297353CC}">
                <c16:uniqueId val="{00000003-5DA7-436D-B59F-A0DA83A4F25E}"/>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项目 1</c:v>
                </c:pt>
              </c:strCache>
            </c:strRef>
          </c:cat>
          <c:val>
            <c:numRef>
              <c:f>Sheet1!$C$2</c:f>
              <c:numCache>
                <c:formatCode>General</c:formatCode>
                <c:ptCount val="1"/>
                <c:pt idx="0">
                  <c:v>90</c:v>
                </c:pt>
              </c:numCache>
            </c:numRef>
          </c:val>
          <c:extLst>
            <c:ext xmlns:c16="http://schemas.microsoft.com/office/drawing/2014/chart" uri="{C3380CC4-5D6E-409C-BE32-E72D297353CC}">
              <c16:uniqueId val="{00000004-5DA7-436D-B59F-A0DA83A4F25E}"/>
            </c:ext>
          </c:extLst>
        </c:ser>
        <c:ser>
          <c:idx val="2"/>
          <c:order val="2"/>
          <c:tx>
            <c:strRef>
              <c:f>Sheet1!$D$1</c:f>
              <c:strCache>
                <c:ptCount val="1"/>
                <c:pt idx="0">
                  <c:v>类别 3</c:v>
                </c:pt>
              </c:strCache>
            </c:strRef>
          </c:tx>
          <c:spPr>
            <a:solidFill>
              <a:schemeClr val="accent2"/>
            </a:solidFill>
            <a:effectLst/>
          </c:spPr>
          <c:invertIfNegative val="0"/>
          <c:dPt>
            <c:idx val="0"/>
            <c:invertIfNegative val="0"/>
            <c:bubble3D val="0"/>
            <c:extLst>
              <c:ext xmlns:c16="http://schemas.microsoft.com/office/drawing/2014/chart" uri="{C3380CC4-5D6E-409C-BE32-E72D297353CC}">
                <c16:uniqueId val="{00000005-5DA7-436D-B59F-A0DA83A4F25E}"/>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项目 1</c:v>
                </c:pt>
              </c:strCache>
            </c:strRef>
          </c:cat>
          <c:val>
            <c:numRef>
              <c:f>Sheet1!$D$2</c:f>
              <c:numCache>
                <c:formatCode>General</c:formatCode>
                <c:ptCount val="1"/>
                <c:pt idx="0">
                  <c:v>50</c:v>
                </c:pt>
              </c:numCache>
            </c:numRef>
          </c:val>
          <c:extLst>
            <c:ext xmlns:c16="http://schemas.microsoft.com/office/drawing/2014/chart" uri="{C3380CC4-5D6E-409C-BE32-E72D297353CC}">
              <c16:uniqueId val="{00000006-5DA7-436D-B59F-A0DA83A4F25E}"/>
            </c:ext>
          </c:extLst>
        </c:ser>
        <c:ser>
          <c:idx val="3"/>
          <c:order val="3"/>
          <c:tx>
            <c:strRef>
              <c:f>Sheet1!$E$1</c:f>
              <c:strCache>
                <c:ptCount val="1"/>
                <c:pt idx="0">
                  <c:v>类别 4</c:v>
                </c:pt>
              </c:strCache>
            </c:strRef>
          </c:tx>
          <c:spPr>
            <a:solidFill>
              <a:schemeClr val="accent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extLst>
            <c:ext xmlns:c16="http://schemas.microsoft.com/office/drawing/2014/chart" uri="{C3380CC4-5D6E-409C-BE32-E72D297353CC}">
              <c16:uniqueId val="{00000007-5DA7-436D-B59F-A0DA83A4F25E}"/>
            </c:ext>
          </c:extLst>
        </c:ser>
        <c:dLbls>
          <c:showLegendKey val="0"/>
          <c:showVal val="0"/>
          <c:showCatName val="0"/>
          <c:showSerName val="0"/>
          <c:showPercent val="0"/>
          <c:showBubbleSize val="0"/>
        </c:dLbls>
        <c:gapWidth val="0"/>
        <c:overlap val="-20"/>
        <c:axId val="425853392"/>
        <c:axId val="425856656"/>
      </c:barChart>
      <c:catAx>
        <c:axId val="425853392"/>
        <c:scaling>
          <c:orientation val="maxMin"/>
        </c:scaling>
        <c:delete val="1"/>
        <c:axPos val="l"/>
        <c:minorGridlines>
          <c:spPr>
            <a:ln>
              <a:solidFill>
                <a:prstClr val="black">
                  <a:tint val="50000"/>
                  <a:shade val="95000"/>
                  <a:satMod val="105000"/>
                </a:prstClr>
              </a:solidFill>
              <a:prstDash val="dash"/>
            </a:ln>
          </c:spPr>
        </c:minorGridlines>
        <c:numFmt formatCode="General" sourceLinked="0"/>
        <c:majorTickMark val="out"/>
        <c:minorTickMark val="none"/>
        <c:tickLblPos val="none"/>
        <c:crossAx val="425856656"/>
        <c:crosses val="autoZero"/>
        <c:auto val="0"/>
        <c:lblAlgn val="ctr"/>
        <c:lblOffset val="100"/>
        <c:tickMarkSkip val="1"/>
        <c:noMultiLvlLbl val="0"/>
      </c:catAx>
      <c:valAx>
        <c:axId val="425856656"/>
        <c:scaling>
          <c:orientation val="minMax"/>
        </c:scaling>
        <c:delete val="1"/>
        <c:axPos val="t"/>
        <c:majorGridlines>
          <c:spPr>
            <a:ln>
              <a:solidFill>
                <a:schemeClr val="bg1"/>
              </a:solidFill>
            </a:ln>
          </c:spPr>
        </c:majorGridlines>
        <c:numFmt formatCode="0.00%" sourceLinked="0"/>
        <c:majorTickMark val="cross"/>
        <c:minorTickMark val="none"/>
        <c:tickLblPos val="none"/>
        <c:crossAx val="425853392"/>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sz="100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C231D5-848E-4F3F-981B-6390304DD516}"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2F1409-0115-4A1A-ACA9-B837424AC02D}" type="slidenum">
              <a:rPr lang="zh-CN" altLang="en-US" smtClean="0"/>
              <a:t>‹#›</a:t>
            </a:fld>
            <a:endParaRPr lang="zh-CN" altLang="en-US"/>
          </a:p>
        </p:txBody>
      </p:sp>
    </p:spTree>
    <p:extLst>
      <p:ext uri="{BB962C8B-B14F-4D97-AF65-F5344CB8AC3E}">
        <p14:creationId xmlns:p14="http://schemas.microsoft.com/office/powerpoint/2010/main" val="2643648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1</a:t>
            </a:fld>
            <a:endParaRPr lang="zh-CN" altLang="en-US"/>
          </a:p>
        </p:txBody>
      </p:sp>
    </p:spTree>
    <p:extLst>
      <p:ext uri="{BB962C8B-B14F-4D97-AF65-F5344CB8AC3E}">
        <p14:creationId xmlns:p14="http://schemas.microsoft.com/office/powerpoint/2010/main" val="2930204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2</a:t>
            </a:fld>
            <a:endParaRPr lang="zh-CN" altLang="en-US"/>
          </a:p>
        </p:txBody>
      </p:sp>
    </p:spTree>
    <p:extLst>
      <p:ext uri="{BB962C8B-B14F-4D97-AF65-F5344CB8AC3E}">
        <p14:creationId xmlns:p14="http://schemas.microsoft.com/office/powerpoint/2010/main" val="1811123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3</a:t>
            </a:fld>
            <a:endParaRPr lang="zh-CN" altLang="en-US"/>
          </a:p>
        </p:txBody>
      </p:sp>
    </p:spTree>
    <p:extLst>
      <p:ext uri="{BB962C8B-B14F-4D97-AF65-F5344CB8AC3E}">
        <p14:creationId xmlns:p14="http://schemas.microsoft.com/office/powerpoint/2010/main" val="321211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4</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5</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6</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7</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8</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9</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10</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11</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12</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13</a:t>
            </a:fld>
            <a:endParaRPr lang="zh-CN" altLang="en-US"/>
          </a:p>
        </p:txBody>
      </p:sp>
    </p:spTree>
    <p:extLst>
      <p:ext uri="{BB962C8B-B14F-4D97-AF65-F5344CB8AC3E}">
        <p14:creationId xmlns:p14="http://schemas.microsoft.com/office/powerpoint/2010/main" val="3212114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14</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15</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16</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17</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extLst>
      <p:ext uri="{BB962C8B-B14F-4D97-AF65-F5344CB8AC3E}">
        <p14:creationId xmlns:p14="http://schemas.microsoft.com/office/powerpoint/2010/main" val="49022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19</a:t>
            </a:fld>
            <a:endParaRPr lang="zh-CN" altLang="en-US"/>
          </a:p>
        </p:txBody>
      </p:sp>
    </p:spTree>
    <p:extLst>
      <p:ext uri="{BB962C8B-B14F-4D97-AF65-F5344CB8AC3E}">
        <p14:creationId xmlns:p14="http://schemas.microsoft.com/office/powerpoint/2010/main" val="2899341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extLst>
      <p:ext uri="{BB962C8B-B14F-4D97-AF65-F5344CB8AC3E}">
        <p14:creationId xmlns:p14="http://schemas.microsoft.com/office/powerpoint/2010/main" val="448479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extLst>
      <p:ext uri="{BB962C8B-B14F-4D97-AF65-F5344CB8AC3E}">
        <p14:creationId xmlns:p14="http://schemas.microsoft.com/office/powerpoint/2010/main" val="728481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22</a:t>
            </a:fld>
            <a:endParaRPr lang="zh-CN" altLang="en-US"/>
          </a:p>
        </p:txBody>
      </p:sp>
    </p:spTree>
    <p:extLst>
      <p:ext uri="{BB962C8B-B14F-4D97-AF65-F5344CB8AC3E}">
        <p14:creationId xmlns:p14="http://schemas.microsoft.com/office/powerpoint/2010/main" val="3212114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23</a:t>
            </a:fld>
            <a:endParaRPr lang="zh-CN" altLang="en-US"/>
          </a:p>
        </p:txBody>
      </p:sp>
    </p:spTree>
    <p:extLst>
      <p:ext uri="{BB962C8B-B14F-4D97-AF65-F5344CB8AC3E}">
        <p14:creationId xmlns:p14="http://schemas.microsoft.com/office/powerpoint/2010/main" val="249847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24</a:t>
            </a:fld>
            <a:endParaRPr lang="zh-CN" altLang="en-US"/>
          </a:p>
        </p:txBody>
      </p:sp>
    </p:spTree>
    <p:extLst>
      <p:ext uri="{BB962C8B-B14F-4D97-AF65-F5344CB8AC3E}">
        <p14:creationId xmlns:p14="http://schemas.microsoft.com/office/powerpoint/2010/main" val="1076241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a:p>
        </p:txBody>
      </p:sp>
    </p:spTree>
    <p:extLst>
      <p:ext uri="{BB962C8B-B14F-4D97-AF65-F5344CB8AC3E}">
        <p14:creationId xmlns:p14="http://schemas.microsoft.com/office/powerpoint/2010/main" val="317622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26</a:t>
            </a:fld>
            <a:endParaRPr lang="zh-CN" altLang="en-US"/>
          </a:p>
        </p:txBody>
      </p:sp>
    </p:spTree>
    <p:extLst>
      <p:ext uri="{BB962C8B-B14F-4D97-AF65-F5344CB8AC3E}">
        <p14:creationId xmlns:p14="http://schemas.microsoft.com/office/powerpoint/2010/main" val="1287248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27</a:t>
            </a:fld>
            <a:endParaRPr lang="zh-CN" altLang="en-US"/>
          </a:p>
        </p:txBody>
      </p:sp>
    </p:spTree>
    <p:extLst>
      <p:ext uri="{BB962C8B-B14F-4D97-AF65-F5344CB8AC3E}">
        <p14:creationId xmlns:p14="http://schemas.microsoft.com/office/powerpoint/2010/main" val="2801398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28</a:t>
            </a:fld>
            <a:endParaRPr lang="zh-CN" altLang="en-US"/>
          </a:p>
        </p:txBody>
      </p:sp>
    </p:spTree>
    <p:extLst>
      <p:ext uri="{BB962C8B-B14F-4D97-AF65-F5344CB8AC3E}">
        <p14:creationId xmlns:p14="http://schemas.microsoft.com/office/powerpoint/2010/main" val="3251939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29</a:t>
            </a:fld>
            <a:endParaRPr lang="zh-CN" altLang="en-US"/>
          </a:p>
        </p:txBody>
      </p:sp>
    </p:spTree>
    <p:extLst>
      <p:ext uri="{BB962C8B-B14F-4D97-AF65-F5344CB8AC3E}">
        <p14:creationId xmlns:p14="http://schemas.microsoft.com/office/powerpoint/2010/main" val="1160399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30</a:t>
            </a:fld>
            <a:endParaRPr lang="zh-CN" altLang="en-US"/>
          </a:p>
        </p:txBody>
      </p:sp>
    </p:spTree>
    <p:extLst>
      <p:ext uri="{BB962C8B-B14F-4D97-AF65-F5344CB8AC3E}">
        <p14:creationId xmlns:p14="http://schemas.microsoft.com/office/powerpoint/2010/main" val="1707307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31</a:t>
            </a:fld>
            <a:endParaRPr lang="zh-CN" altLang="en-US"/>
          </a:p>
        </p:txBody>
      </p:sp>
    </p:spTree>
    <p:extLst>
      <p:ext uri="{BB962C8B-B14F-4D97-AF65-F5344CB8AC3E}">
        <p14:creationId xmlns:p14="http://schemas.microsoft.com/office/powerpoint/2010/main" val="3212114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32</a:t>
            </a:fld>
            <a:endParaRPr lang="zh-CN" altLang="en-US"/>
          </a:p>
        </p:txBody>
      </p:sp>
    </p:spTree>
    <p:extLst>
      <p:ext uri="{BB962C8B-B14F-4D97-AF65-F5344CB8AC3E}">
        <p14:creationId xmlns:p14="http://schemas.microsoft.com/office/powerpoint/2010/main" val="32222449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33</a:t>
            </a:fld>
            <a:endParaRPr lang="zh-CN" altLang="en-US"/>
          </a:p>
        </p:txBody>
      </p:sp>
    </p:spTree>
    <p:extLst>
      <p:ext uri="{BB962C8B-B14F-4D97-AF65-F5344CB8AC3E}">
        <p14:creationId xmlns:p14="http://schemas.microsoft.com/office/powerpoint/2010/main" val="39972735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34</a:t>
            </a:fld>
            <a:endParaRPr lang="zh-CN" altLang="en-US"/>
          </a:p>
        </p:txBody>
      </p:sp>
    </p:spTree>
    <p:extLst>
      <p:ext uri="{BB962C8B-B14F-4D97-AF65-F5344CB8AC3E}">
        <p14:creationId xmlns:p14="http://schemas.microsoft.com/office/powerpoint/2010/main" val="39580524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35</a:t>
            </a:fld>
            <a:endParaRPr lang="zh-CN" altLang="en-US"/>
          </a:p>
        </p:txBody>
      </p:sp>
    </p:spTree>
    <p:extLst>
      <p:ext uri="{BB962C8B-B14F-4D97-AF65-F5344CB8AC3E}">
        <p14:creationId xmlns:p14="http://schemas.microsoft.com/office/powerpoint/2010/main" val="4378610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36</a:t>
            </a:fld>
            <a:endParaRPr lang="zh-CN" altLang="en-US"/>
          </a:p>
        </p:txBody>
      </p:sp>
    </p:spTree>
    <p:extLst>
      <p:ext uri="{BB962C8B-B14F-4D97-AF65-F5344CB8AC3E}">
        <p14:creationId xmlns:p14="http://schemas.microsoft.com/office/powerpoint/2010/main" val="11434629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37</a:t>
            </a:fld>
            <a:endParaRPr lang="zh-CN" altLang="en-US"/>
          </a:p>
        </p:txBody>
      </p:sp>
    </p:spTree>
    <p:extLst>
      <p:ext uri="{BB962C8B-B14F-4D97-AF65-F5344CB8AC3E}">
        <p14:creationId xmlns:p14="http://schemas.microsoft.com/office/powerpoint/2010/main" val="6340474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25667C-C592-4797-B348-1BC7E152C4BA}" type="slidenum">
              <a:rPr lang="zh-CN" altLang="en-US" smtClean="0"/>
              <a:t>38</a:t>
            </a:fld>
            <a:endParaRPr lang="zh-CN" altLang="en-US"/>
          </a:p>
        </p:txBody>
      </p:sp>
    </p:spTree>
    <p:extLst>
      <p:ext uri="{BB962C8B-B14F-4D97-AF65-F5344CB8AC3E}">
        <p14:creationId xmlns:p14="http://schemas.microsoft.com/office/powerpoint/2010/main" val="2380305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9EF623A-E2C1-4746-8DB3-D554FAAA5004}"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02E676-B09A-454B-9C59-DF5831D79943}" type="slidenum">
              <a:rPr lang="zh-CN" altLang="en-US" smtClean="0"/>
              <a:t>‹#›</a:t>
            </a:fld>
            <a:endParaRPr lang="zh-CN" altLang="en-US"/>
          </a:p>
        </p:txBody>
      </p:sp>
    </p:spTree>
    <p:extLst>
      <p:ext uri="{BB962C8B-B14F-4D97-AF65-F5344CB8AC3E}">
        <p14:creationId xmlns:p14="http://schemas.microsoft.com/office/powerpoint/2010/main" val="20351538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511968" y="385365"/>
            <a:ext cx="4872790" cy="617443"/>
          </a:xfrm>
        </p:spPr>
        <p:txBody>
          <a:bodyPr>
            <a:normAutofit/>
          </a:bodyPr>
          <a:lstStyle>
            <a:lvl1pPr>
              <a:defRPr sz="2800">
                <a:solidFill>
                  <a:schemeClr val="accent2"/>
                </a:solidFill>
              </a:defRPr>
            </a:lvl1pPr>
          </a:lstStyle>
          <a:p>
            <a:r>
              <a:rPr lang="zh-CN" altLang="en-US" smtClean="0"/>
              <a:t>单击此处编辑母版标题样式</a:t>
            </a:r>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96609"/>
            <a:ext cx="1607095" cy="1202802"/>
          </a:xfrm>
          <a:prstGeom prst="rect">
            <a:avLst/>
          </a:prstGeom>
        </p:spPr>
      </p:pic>
      <p:cxnSp>
        <p:nvCxnSpPr>
          <p:cNvPr id="10" name="直接连接符 9"/>
          <p:cNvCxnSpPr/>
          <p:nvPr userDrawn="1"/>
        </p:nvCxnSpPr>
        <p:spPr>
          <a:xfrm>
            <a:off x="1607095" y="994611"/>
            <a:ext cx="10215937"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5318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4218938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F623A-E2C1-4746-8DB3-D554FAAA5004}" type="datetimeFigureOut">
              <a:rPr lang="zh-CN" altLang="en-US" smtClean="0"/>
              <a:t>2018/3/6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2E676-B09A-454B-9C59-DF5831D79943}" type="slidenum">
              <a:rPr lang="zh-CN" altLang="en-US" smtClean="0"/>
              <a:t>‹#›</a:t>
            </a:fld>
            <a:endParaRPr lang="zh-CN" altLang="en-US"/>
          </a:p>
        </p:txBody>
      </p:sp>
    </p:spTree>
    <p:extLst>
      <p:ext uri="{BB962C8B-B14F-4D97-AF65-F5344CB8AC3E}">
        <p14:creationId xmlns:p14="http://schemas.microsoft.com/office/powerpoint/2010/main" val="3820297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e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任意多边形 66"/>
          <p:cNvSpPr/>
          <p:nvPr/>
        </p:nvSpPr>
        <p:spPr>
          <a:xfrm rot="179326">
            <a:off x="-1200486" y="2442393"/>
            <a:ext cx="15615169" cy="1460643"/>
          </a:xfrm>
          <a:custGeom>
            <a:avLst/>
            <a:gdLst>
              <a:gd name="connsiteX0" fmla="*/ 0 w 11552838"/>
              <a:gd name="connsiteY0" fmla="*/ 368443 h 1460643"/>
              <a:gd name="connsiteX1" fmla="*/ 2400300 w 11552838"/>
              <a:gd name="connsiteY1" fmla="*/ 1130443 h 1460643"/>
              <a:gd name="connsiteX2" fmla="*/ 3911600 w 11552838"/>
              <a:gd name="connsiteY2" fmla="*/ 673243 h 1460643"/>
              <a:gd name="connsiteX3" fmla="*/ 6413500 w 11552838"/>
              <a:gd name="connsiteY3" fmla="*/ 1143143 h 1460643"/>
              <a:gd name="connsiteX4" fmla="*/ 8813800 w 11552838"/>
              <a:gd name="connsiteY4" fmla="*/ 143 h 1460643"/>
              <a:gd name="connsiteX5" fmla="*/ 11201400 w 11552838"/>
              <a:gd name="connsiteY5" fmla="*/ 1066943 h 1460643"/>
              <a:gd name="connsiteX6" fmla="*/ 11493500 w 11552838"/>
              <a:gd name="connsiteY6" fmla="*/ 1460643 h 146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2838" h="1460643">
                <a:moveTo>
                  <a:pt x="0" y="368443"/>
                </a:moveTo>
                <a:cubicBezTo>
                  <a:pt x="874183" y="724043"/>
                  <a:pt x="1748367" y="1079643"/>
                  <a:pt x="2400300" y="1130443"/>
                </a:cubicBezTo>
                <a:cubicBezTo>
                  <a:pt x="3052233" y="1181243"/>
                  <a:pt x="3242733" y="671126"/>
                  <a:pt x="3911600" y="673243"/>
                </a:cubicBezTo>
                <a:cubicBezTo>
                  <a:pt x="4580467" y="675360"/>
                  <a:pt x="5596467" y="1255326"/>
                  <a:pt x="6413500" y="1143143"/>
                </a:cubicBezTo>
                <a:cubicBezTo>
                  <a:pt x="7230533" y="1030960"/>
                  <a:pt x="8015817" y="12843"/>
                  <a:pt x="8813800" y="143"/>
                </a:cubicBezTo>
                <a:cubicBezTo>
                  <a:pt x="9611783" y="-12557"/>
                  <a:pt x="10754783" y="823526"/>
                  <a:pt x="11201400" y="1066943"/>
                </a:cubicBezTo>
                <a:cubicBezTo>
                  <a:pt x="11648017" y="1310360"/>
                  <a:pt x="11570758" y="1385501"/>
                  <a:pt x="11493500" y="1460643"/>
                </a:cubicBezTo>
              </a:path>
            </a:pathLst>
          </a:custGeom>
          <a:noFill/>
          <a:ln>
            <a:solidFill>
              <a:schemeClr val="tx1">
                <a:lumMod val="75000"/>
                <a:lumOff val="25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67"/>
          <p:cNvSpPr/>
          <p:nvPr/>
        </p:nvSpPr>
        <p:spPr>
          <a:xfrm rot="179326">
            <a:off x="-2586544" y="2494412"/>
            <a:ext cx="15324640" cy="1460643"/>
          </a:xfrm>
          <a:custGeom>
            <a:avLst/>
            <a:gdLst>
              <a:gd name="connsiteX0" fmla="*/ 0 w 11552838"/>
              <a:gd name="connsiteY0" fmla="*/ 368443 h 1460643"/>
              <a:gd name="connsiteX1" fmla="*/ 2400300 w 11552838"/>
              <a:gd name="connsiteY1" fmla="*/ 1130443 h 1460643"/>
              <a:gd name="connsiteX2" fmla="*/ 3911600 w 11552838"/>
              <a:gd name="connsiteY2" fmla="*/ 673243 h 1460643"/>
              <a:gd name="connsiteX3" fmla="*/ 6413500 w 11552838"/>
              <a:gd name="connsiteY3" fmla="*/ 1143143 h 1460643"/>
              <a:gd name="connsiteX4" fmla="*/ 8813800 w 11552838"/>
              <a:gd name="connsiteY4" fmla="*/ 143 h 1460643"/>
              <a:gd name="connsiteX5" fmla="*/ 11201400 w 11552838"/>
              <a:gd name="connsiteY5" fmla="*/ 1066943 h 1460643"/>
              <a:gd name="connsiteX6" fmla="*/ 11493500 w 11552838"/>
              <a:gd name="connsiteY6" fmla="*/ 1460643 h 146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2838" h="1460643">
                <a:moveTo>
                  <a:pt x="0" y="368443"/>
                </a:moveTo>
                <a:cubicBezTo>
                  <a:pt x="874183" y="724043"/>
                  <a:pt x="1748367" y="1079643"/>
                  <a:pt x="2400300" y="1130443"/>
                </a:cubicBezTo>
                <a:cubicBezTo>
                  <a:pt x="3052233" y="1181243"/>
                  <a:pt x="3242733" y="671126"/>
                  <a:pt x="3911600" y="673243"/>
                </a:cubicBezTo>
                <a:cubicBezTo>
                  <a:pt x="4580467" y="675360"/>
                  <a:pt x="5596467" y="1255326"/>
                  <a:pt x="6413500" y="1143143"/>
                </a:cubicBezTo>
                <a:cubicBezTo>
                  <a:pt x="7230533" y="1030960"/>
                  <a:pt x="8015817" y="12843"/>
                  <a:pt x="8813800" y="143"/>
                </a:cubicBezTo>
                <a:cubicBezTo>
                  <a:pt x="9611783" y="-12557"/>
                  <a:pt x="10754783" y="823526"/>
                  <a:pt x="11201400" y="1066943"/>
                </a:cubicBezTo>
                <a:cubicBezTo>
                  <a:pt x="11648017" y="1310360"/>
                  <a:pt x="11570758" y="1385501"/>
                  <a:pt x="11493500" y="1460643"/>
                </a:cubicBezTo>
              </a:path>
            </a:pathLst>
          </a:custGeom>
          <a:noFill/>
          <a:ln>
            <a:solidFill>
              <a:schemeClr val="tx1">
                <a:lumMod val="75000"/>
                <a:lumOff val="25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931" y="71003"/>
            <a:ext cx="6261398" cy="6307462"/>
          </a:xfrm>
          <a:prstGeom prst="rect">
            <a:avLst/>
          </a:prstGeom>
          <a:effectLst/>
        </p:spPr>
      </p:pic>
      <p:sp>
        <p:nvSpPr>
          <p:cNvPr id="10" name="文本框 8"/>
          <p:cNvSpPr txBox="1"/>
          <p:nvPr/>
        </p:nvSpPr>
        <p:spPr>
          <a:xfrm>
            <a:off x="4265150" y="2772200"/>
            <a:ext cx="3342583" cy="769441"/>
          </a:xfrm>
          <a:prstGeom prst="rect">
            <a:avLst/>
          </a:prstGeom>
          <a:noFill/>
        </p:spPr>
        <p:txBody>
          <a:bodyPr wrap="none" rtlCol="0">
            <a:spAutoFit/>
          </a:bodyPr>
          <a:lstStyle/>
          <a:p>
            <a:pPr algn="ctr"/>
            <a:r>
              <a:rPr lang="zh-CN" altLang="en-US" sz="4400" dirty="0" smtClean="0">
                <a:solidFill>
                  <a:schemeClr val="accent2"/>
                </a:solidFill>
                <a:latin typeface="方正清刻本悦宋简体" panose="02000000000000000000" pitchFamily="2" charset="-122"/>
                <a:ea typeface="方正清刻本悦宋简体" panose="02000000000000000000" pitchFamily="2" charset="-122"/>
              </a:rPr>
              <a:t>手绘商务</a:t>
            </a:r>
            <a:r>
              <a:rPr lang="en-US" altLang="zh-CN" sz="4400" dirty="0" smtClean="0">
                <a:solidFill>
                  <a:schemeClr val="accent2"/>
                </a:solidFill>
                <a:latin typeface="方正清刻本悦宋简体" panose="02000000000000000000" pitchFamily="2" charset="-122"/>
                <a:ea typeface="方正清刻本悦宋简体" panose="02000000000000000000" pitchFamily="2" charset="-122"/>
              </a:rPr>
              <a:t>PPT</a:t>
            </a:r>
            <a:endParaRPr lang="zh-CN" altLang="en-US" sz="4400" dirty="0">
              <a:solidFill>
                <a:schemeClr val="accent2"/>
              </a:solidFill>
              <a:latin typeface="方正清刻本悦宋简体" panose="02000000000000000000" pitchFamily="2" charset="-122"/>
              <a:ea typeface="方正清刻本悦宋简体" panose="02000000000000000000" pitchFamily="2" charset="-122"/>
            </a:endParaRPr>
          </a:p>
        </p:txBody>
      </p:sp>
      <p:sp>
        <p:nvSpPr>
          <p:cNvPr id="11" name="文本框 9"/>
          <p:cNvSpPr txBox="1"/>
          <p:nvPr/>
        </p:nvSpPr>
        <p:spPr>
          <a:xfrm>
            <a:off x="4375757" y="3458618"/>
            <a:ext cx="3121368" cy="307777"/>
          </a:xfrm>
          <a:prstGeom prst="rect">
            <a:avLst/>
          </a:prstGeom>
          <a:noFill/>
        </p:spPr>
        <p:txBody>
          <a:bodyPr wrap="none" rtlCol="0">
            <a:spAutoFit/>
          </a:bodyPr>
          <a:lstStyle/>
          <a:p>
            <a:pPr algn="ctr"/>
            <a:r>
              <a:rPr lang="zh-CN" altLang="en-US" sz="1400" dirty="0" smtClean="0">
                <a:solidFill>
                  <a:schemeClr val="accent2"/>
                </a:solidFill>
                <a:latin typeface="方正清刻本悦宋简体" panose="02000000000000000000" pitchFamily="2" charset="-122"/>
                <a:ea typeface="方正清刻本悦宋简体" panose="02000000000000000000" pitchFamily="2" charset="-122"/>
              </a:rPr>
              <a:t>适用于总结汇报</a:t>
            </a:r>
            <a:r>
              <a:rPr lang="en-US" altLang="zh-CN" sz="1400" dirty="0" smtClean="0">
                <a:solidFill>
                  <a:schemeClr val="accent2"/>
                </a:solidFill>
                <a:latin typeface="方正清刻本悦宋简体" panose="02000000000000000000" pitchFamily="2" charset="-122"/>
                <a:ea typeface="方正清刻本悦宋简体" panose="02000000000000000000" pitchFamily="2" charset="-122"/>
              </a:rPr>
              <a:t>/ </a:t>
            </a:r>
            <a:r>
              <a:rPr lang="zh-CN" altLang="en-US" sz="1400" dirty="0" smtClean="0">
                <a:solidFill>
                  <a:schemeClr val="accent2"/>
                </a:solidFill>
                <a:latin typeface="方正清刻本悦宋简体" panose="02000000000000000000" pitchFamily="2" charset="-122"/>
                <a:ea typeface="方正清刻本悦宋简体" panose="02000000000000000000" pitchFamily="2" charset="-122"/>
              </a:rPr>
              <a:t>个人简介 </a:t>
            </a:r>
            <a:r>
              <a:rPr lang="en-US" altLang="zh-CN" sz="1400" dirty="0" smtClean="0">
                <a:solidFill>
                  <a:schemeClr val="accent2"/>
                </a:solidFill>
                <a:latin typeface="方正清刻本悦宋简体" panose="02000000000000000000" pitchFamily="2" charset="-122"/>
                <a:ea typeface="方正清刻本悦宋简体" panose="02000000000000000000" pitchFamily="2" charset="-122"/>
              </a:rPr>
              <a:t>/ </a:t>
            </a:r>
            <a:r>
              <a:rPr lang="zh-CN" altLang="en-US" sz="1400" dirty="0" smtClean="0">
                <a:solidFill>
                  <a:schemeClr val="accent2"/>
                </a:solidFill>
                <a:latin typeface="方正清刻本悦宋简体" panose="02000000000000000000" pitchFamily="2" charset="-122"/>
                <a:ea typeface="方正清刻本悦宋简体" panose="02000000000000000000" pitchFamily="2" charset="-122"/>
              </a:rPr>
              <a:t>工作总结</a:t>
            </a:r>
            <a:endParaRPr lang="zh-CN" altLang="en-US" sz="1400" dirty="0">
              <a:solidFill>
                <a:schemeClr val="accent2"/>
              </a:solidFill>
              <a:latin typeface="方正清刻本悦宋简体" panose="02000000000000000000" pitchFamily="2" charset="-122"/>
              <a:ea typeface="方正清刻本悦宋简体" panose="02000000000000000000" pitchFamily="2" charset="-122"/>
            </a:endParaRPr>
          </a:p>
        </p:txBody>
      </p:sp>
      <p:sp>
        <p:nvSpPr>
          <p:cNvPr id="14" name="文本框 8"/>
          <p:cNvSpPr txBox="1"/>
          <p:nvPr/>
        </p:nvSpPr>
        <p:spPr>
          <a:xfrm>
            <a:off x="4603383" y="3490485"/>
            <a:ext cx="2666115" cy="1862048"/>
          </a:xfrm>
          <a:prstGeom prst="rect">
            <a:avLst/>
          </a:prstGeom>
          <a:noFill/>
        </p:spPr>
        <p:txBody>
          <a:bodyPr wrap="none" rtlCol="0">
            <a:spAutoFit/>
          </a:bodyPr>
          <a:lstStyle/>
          <a:p>
            <a:pPr algn="ctr"/>
            <a:r>
              <a:rPr lang="en-US" altLang="zh-CN" sz="11500" dirty="0" smtClean="0">
                <a:solidFill>
                  <a:schemeClr val="accent2"/>
                </a:solidFill>
                <a:latin typeface="方正清刻本悦宋简体" panose="02000000000000000000" pitchFamily="2" charset="-122"/>
                <a:ea typeface="方正清刻本悦宋简体" panose="02000000000000000000" pitchFamily="2" charset="-122"/>
              </a:rPr>
              <a:t>2018</a:t>
            </a:r>
            <a:endParaRPr lang="zh-CN" altLang="en-US" sz="11500" dirty="0">
              <a:solidFill>
                <a:schemeClr val="accent2"/>
              </a:solidFill>
              <a:latin typeface="方正清刻本悦宋简体" panose="02000000000000000000" pitchFamily="2" charset="-122"/>
              <a:ea typeface="方正清刻本悦宋简体" panose="02000000000000000000" pitchFamily="2" charset="-122"/>
            </a:endParaRPr>
          </a:p>
        </p:txBody>
      </p:sp>
      <p:pic>
        <p:nvPicPr>
          <p:cNvPr id="12" name="几米 - 拥有Masbfca (广告配乐完整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27454" y="-2308357"/>
            <a:ext cx="609600" cy="609600"/>
          </a:xfrm>
          <a:prstGeom prst="rect">
            <a:avLst/>
          </a:prstGeom>
        </p:spPr>
      </p:pic>
    </p:spTree>
    <p:extLst>
      <p:ext uri="{BB962C8B-B14F-4D97-AF65-F5344CB8AC3E}">
        <p14:creationId xmlns:p14="http://schemas.microsoft.com/office/powerpoint/2010/main" val="3253093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300" fill="hold"/>
                                        <p:tgtEl>
                                          <p:spTgt spid="3"/>
                                        </p:tgtEl>
                                        <p:attrNameLst>
                                          <p:attrName>ppt_w</p:attrName>
                                        </p:attrNameLst>
                                      </p:cBhvr>
                                      <p:tavLst>
                                        <p:tav tm="0">
                                          <p:val>
                                            <p:fltVal val="0"/>
                                          </p:val>
                                        </p:tav>
                                        <p:tav tm="100000">
                                          <p:val>
                                            <p:strVal val="#ppt_w"/>
                                          </p:val>
                                        </p:tav>
                                      </p:tavLst>
                                    </p:anim>
                                    <p:anim calcmode="lin" valueType="num">
                                      <p:cBhvr>
                                        <p:cTn id="10" dur="1300" fill="hold"/>
                                        <p:tgtEl>
                                          <p:spTgt spid="3"/>
                                        </p:tgtEl>
                                        <p:attrNameLst>
                                          <p:attrName>ppt_h</p:attrName>
                                        </p:attrNameLst>
                                      </p:cBhvr>
                                      <p:tavLst>
                                        <p:tav tm="0">
                                          <p:val>
                                            <p:fltVal val="0"/>
                                          </p:val>
                                        </p:tav>
                                        <p:tav tm="100000">
                                          <p:val>
                                            <p:strVal val="#ppt_h"/>
                                          </p:val>
                                        </p:tav>
                                      </p:tavLst>
                                    </p:anim>
                                    <p:animEffect transition="in" filter="fade">
                                      <p:cBhvr>
                                        <p:cTn id="11" dur="1300"/>
                                        <p:tgtEl>
                                          <p:spTgt spid="3"/>
                                        </p:tgtEl>
                                      </p:cBhvr>
                                    </p:animEffect>
                                  </p:childTnLst>
                                </p:cTn>
                              </p:par>
                              <p:par>
                                <p:cTn id="12" presetID="22" presetClass="entr" presetSubtype="8" fill="hold" grpId="0" nodeType="withEffect">
                                  <p:stCondLst>
                                    <p:cond delay="13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2000"/>
                                        <p:tgtEl>
                                          <p:spTgt spid="8"/>
                                        </p:tgtEl>
                                      </p:cBhvr>
                                    </p:animEffect>
                                  </p:childTnLst>
                                </p:cTn>
                              </p:par>
                              <p:par>
                                <p:cTn id="15" presetID="22" presetClass="entr" presetSubtype="2" fill="hold" grpId="0" nodeType="withEffect">
                                  <p:stCondLst>
                                    <p:cond delay="130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2000"/>
                                        <p:tgtEl>
                                          <p:spTgt spid="9"/>
                                        </p:tgtEl>
                                      </p:cBhvr>
                                    </p:animEffect>
                                  </p:childTnLst>
                                </p:cTn>
                              </p:par>
                            </p:childTnLst>
                          </p:cTn>
                        </p:par>
                        <p:par>
                          <p:cTn id="18" fill="hold">
                            <p:stCondLst>
                              <p:cond delay="33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4"/>
                                        </p:tgtEl>
                                        <p:attrNameLst>
                                          <p:attrName>style.visibility</p:attrName>
                                        </p:attrNameLst>
                                      </p:cBhvr>
                                      <p:to>
                                        <p:strVal val="visible"/>
                                      </p:to>
                                    </p:set>
                                    <p:anim by="(-#ppt_w*2)" calcmode="lin" valueType="num">
                                      <p:cBhvr rctx="PPT">
                                        <p:cTn id="21" dur="500" autoRev="1" fill="hold">
                                          <p:stCondLst>
                                            <p:cond delay="0"/>
                                          </p:stCondLst>
                                        </p:cTn>
                                        <p:tgtEl>
                                          <p:spTgt spid="14"/>
                                        </p:tgtEl>
                                        <p:attrNameLst>
                                          <p:attrName>ppt_w</p:attrName>
                                        </p:attrNameLst>
                                      </p:cBhvr>
                                    </p:anim>
                                    <p:anim by="(#ppt_w*0.50)" calcmode="lin" valueType="num">
                                      <p:cBhvr>
                                        <p:cTn id="22" dur="500" decel="50000" autoRev="1" fill="hold">
                                          <p:stCondLst>
                                            <p:cond delay="0"/>
                                          </p:stCondLst>
                                        </p:cTn>
                                        <p:tgtEl>
                                          <p:spTgt spid="14"/>
                                        </p:tgtEl>
                                        <p:attrNameLst>
                                          <p:attrName>ppt_x</p:attrName>
                                        </p:attrNameLst>
                                      </p:cBhvr>
                                    </p:anim>
                                    <p:anim from="(-#ppt_h/2)" to="(#ppt_y)" calcmode="lin" valueType="num">
                                      <p:cBhvr>
                                        <p:cTn id="23" dur="1000" fill="hold">
                                          <p:stCondLst>
                                            <p:cond delay="0"/>
                                          </p:stCondLst>
                                        </p:cTn>
                                        <p:tgtEl>
                                          <p:spTgt spid="14"/>
                                        </p:tgtEl>
                                        <p:attrNameLst>
                                          <p:attrName>ppt_y</p:attrName>
                                        </p:attrNameLst>
                                      </p:cBhvr>
                                    </p:anim>
                                    <p:animRot by="21600000">
                                      <p:cBhvr>
                                        <p:cTn id="24" dur="1000" fill="hold">
                                          <p:stCondLst>
                                            <p:cond delay="0"/>
                                          </p:stCondLst>
                                        </p:cTn>
                                        <p:tgtEl>
                                          <p:spTgt spid="14"/>
                                        </p:tgtEl>
                                        <p:attrNameLst>
                                          <p:attrName>r</p:attrName>
                                        </p:attrNameLst>
                                      </p:cBhvr>
                                    </p:animRot>
                                  </p:childTnLst>
                                </p:cTn>
                              </p:par>
                            </p:childTnLst>
                          </p:cTn>
                        </p:par>
                        <p:par>
                          <p:cTn id="25" fill="hold">
                            <p:stCondLst>
                              <p:cond delay="4600"/>
                            </p:stCondLst>
                            <p:childTnLst>
                              <p:par>
                                <p:cTn id="26" presetID="27" presetClass="emph" presetSubtype="0" fill="remove" grpId="1" nodeType="afterEffect">
                                  <p:stCondLst>
                                    <p:cond delay="0"/>
                                  </p:stCondLst>
                                  <p:iterate type="lt">
                                    <p:tmPct val="10000"/>
                                  </p:iterate>
                                  <p:childTnLst>
                                    <p:animClr clrSpc="rgb" dir="cw">
                                      <p:cBhvr override="childStyle">
                                        <p:cTn id="27" dur="250" autoRev="1" fill="remove"/>
                                        <p:tgtEl>
                                          <p:spTgt spid="14"/>
                                        </p:tgtEl>
                                        <p:attrNameLst>
                                          <p:attrName>style.color</p:attrName>
                                        </p:attrNameLst>
                                      </p:cBhvr>
                                      <p:to>
                                        <a:schemeClr val="accent1"/>
                                      </p:to>
                                    </p:animClr>
                                    <p:animClr clrSpc="rgb" dir="cw">
                                      <p:cBhvr>
                                        <p:cTn id="28" dur="250" autoRev="1" fill="remove"/>
                                        <p:tgtEl>
                                          <p:spTgt spid="14"/>
                                        </p:tgtEl>
                                        <p:attrNameLst>
                                          <p:attrName>fillcolor</p:attrName>
                                        </p:attrNameLst>
                                      </p:cBhvr>
                                      <p:to>
                                        <a:schemeClr val="accent1"/>
                                      </p:to>
                                    </p:animClr>
                                    <p:set>
                                      <p:cBhvr>
                                        <p:cTn id="29" dur="250" autoRev="1" fill="remove"/>
                                        <p:tgtEl>
                                          <p:spTgt spid="14"/>
                                        </p:tgtEl>
                                        <p:attrNameLst>
                                          <p:attrName>fill.type</p:attrName>
                                        </p:attrNameLst>
                                      </p:cBhvr>
                                      <p:to>
                                        <p:strVal val="solid"/>
                                      </p:to>
                                    </p:set>
                                    <p:set>
                                      <p:cBhvr>
                                        <p:cTn id="30" dur="250" autoRev="1" fill="remove"/>
                                        <p:tgtEl>
                                          <p:spTgt spid="14"/>
                                        </p:tgtEl>
                                        <p:attrNameLst>
                                          <p:attrName>fill.on</p:attrName>
                                        </p:attrNameLst>
                                      </p:cBhvr>
                                      <p:to>
                                        <p:strVal val="true"/>
                                      </p:to>
                                    </p:set>
                                  </p:childTnLst>
                                </p:cTn>
                              </p:par>
                            </p:childTnLst>
                          </p:cTn>
                        </p:par>
                        <p:par>
                          <p:cTn id="31" fill="hold">
                            <p:stCondLst>
                              <p:cond delay="5250"/>
                            </p:stCondLst>
                            <p:childTnLst>
                              <p:par>
                                <p:cTn id="32" presetID="38" presetClass="exit" presetSubtype="0" accel="50000" fill="hold" grpId="2" nodeType="afterEffect">
                                  <p:stCondLst>
                                    <p:cond delay="0"/>
                                  </p:stCondLst>
                                  <p:iterate type="lt">
                                    <p:tmPct val="26667"/>
                                  </p:iterate>
                                  <p:childTnLst>
                                    <p:anim calcmode="lin" valueType="num">
                                      <p:cBhvr>
                                        <p:cTn id="33" dur="700">
                                          <p:stCondLst>
                                            <p:cond delay="0"/>
                                          </p:stCondLst>
                                        </p:cTn>
                                        <p:tgtEl>
                                          <p:spTgt spid="14"/>
                                        </p:tgtEl>
                                        <p:attrNameLst>
                                          <p:attrName>style.rotation</p:attrName>
                                        </p:attrNameLst>
                                      </p:cBhvr>
                                      <p:tavLst>
                                        <p:tav tm="0">
                                          <p:val>
                                            <p:fltVal val="0"/>
                                          </p:val>
                                        </p:tav>
                                        <p:tav tm="100000">
                                          <p:val>
                                            <p:fltVal val="45"/>
                                          </p:val>
                                        </p:tav>
                                      </p:tavLst>
                                    </p:anim>
                                    <p:anim calcmode="lin" valueType="num">
                                      <p:cBhvr>
                                        <p:cTn id="34" dur="700">
                                          <p:stCondLst>
                                            <p:cond delay="0"/>
                                          </p:stCondLst>
                                        </p:cTn>
                                        <p:tgtEl>
                                          <p:spTgt spid="14"/>
                                        </p:tgtEl>
                                        <p:attrNameLst>
                                          <p:attrName>ppt_y</p:attrName>
                                        </p:attrNameLst>
                                      </p:cBhvr>
                                      <p:tavLst>
                                        <p:tav tm="0">
                                          <p:val>
                                            <p:strVal val="ppt_y"/>
                                          </p:val>
                                        </p:tav>
                                        <p:tav tm="100000">
                                          <p:val>
                                            <p:strVal val="ppt_y+1"/>
                                          </p:val>
                                        </p:tav>
                                      </p:tavLst>
                                    </p:anim>
                                    <p:set>
                                      <p:cBhvr>
                                        <p:cTn id="35" dur="1" fill="hold">
                                          <p:stCondLst>
                                            <p:cond delay="699"/>
                                          </p:stCondLst>
                                        </p:cTn>
                                        <p:tgtEl>
                                          <p:spTgt spid="14"/>
                                        </p:tgtEl>
                                        <p:attrNameLst>
                                          <p:attrName>style.visibility</p:attrName>
                                        </p:attrNameLst>
                                      </p:cBhvr>
                                      <p:to>
                                        <p:strVal val="hidden"/>
                                      </p:to>
                                    </p:set>
                                  </p:childTnLst>
                                </p:cTn>
                              </p:par>
                            </p:childTnLst>
                          </p:cTn>
                        </p:par>
                        <p:par>
                          <p:cTn id="36" fill="hold">
                            <p:stCondLst>
                              <p:cond delay="651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10"/>
                                        </p:tgtEl>
                                        <p:attrNameLst>
                                          <p:attrName>style.visibility</p:attrName>
                                        </p:attrNameLst>
                                      </p:cBhvr>
                                      <p:to>
                                        <p:strVal val="visible"/>
                                      </p:to>
                                    </p:set>
                                    <p:anim by="(-#ppt_w*2)" calcmode="lin" valueType="num">
                                      <p:cBhvr rctx="PPT">
                                        <p:cTn id="39" dur="500" autoRev="1" fill="hold">
                                          <p:stCondLst>
                                            <p:cond delay="0"/>
                                          </p:stCondLst>
                                        </p:cTn>
                                        <p:tgtEl>
                                          <p:spTgt spid="10"/>
                                        </p:tgtEl>
                                        <p:attrNameLst>
                                          <p:attrName>ppt_w</p:attrName>
                                        </p:attrNameLst>
                                      </p:cBhvr>
                                    </p:anim>
                                    <p:anim by="(#ppt_w*0.50)" calcmode="lin" valueType="num">
                                      <p:cBhvr>
                                        <p:cTn id="40" dur="500" decel="50000" autoRev="1" fill="hold">
                                          <p:stCondLst>
                                            <p:cond delay="0"/>
                                          </p:stCondLst>
                                        </p:cTn>
                                        <p:tgtEl>
                                          <p:spTgt spid="10"/>
                                        </p:tgtEl>
                                        <p:attrNameLst>
                                          <p:attrName>ppt_x</p:attrName>
                                        </p:attrNameLst>
                                      </p:cBhvr>
                                    </p:anim>
                                    <p:anim from="(-#ppt_h/2)" to="(#ppt_y)" calcmode="lin" valueType="num">
                                      <p:cBhvr>
                                        <p:cTn id="41" dur="1000" fill="hold">
                                          <p:stCondLst>
                                            <p:cond delay="0"/>
                                          </p:stCondLst>
                                        </p:cTn>
                                        <p:tgtEl>
                                          <p:spTgt spid="10"/>
                                        </p:tgtEl>
                                        <p:attrNameLst>
                                          <p:attrName>ppt_y</p:attrName>
                                        </p:attrNameLst>
                                      </p:cBhvr>
                                    </p:anim>
                                    <p:animRot by="21600000">
                                      <p:cBhvr>
                                        <p:cTn id="42" dur="1000" fill="hold">
                                          <p:stCondLst>
                                            <p:cond delay="0"/>
                                          </p:stCondLst>
                                        </p:cTn>
                                        <p:tgtEl>
                                          <p:spTgt spid="10"/>
                                        </p:tgtEl>
                                        <p:attrNameLst>
                                          <p:attrName>r</p:attrName>
                                        </p:attrNameLst>
                                      </p:cBhvr>
                                    </p:animRot>
                                  </p:childTnLst>
                                </p:cTn>
                              </p:par>
                            </p:childTnLst>
                          </p:cTn>
                        </p:par>
                        <p:par>
                          <p:cTn id="43" fill="hold">
                            <p:stCondLst>
                              <p:cond delay="8110"/>
                            </p:stCondLst>
                            <p:childTnLst>
                              <p:par>
                                <p:cTn id="44" presetID="53" presetClass="entr" presetSubtype="16" fill="hold" grpId="0" nodeType="after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9" repeatCount="indefinite" fill="hold" display="0">
                  <p:stCondLst>
                    <p:cond delay="indefinite"/>
                  </p:stCondLst>
                  <p:endCondLst>
                    <p:cond evt="onStopAudio" delay="0">
                      <p:tgtEl>
                        <p:sldTgt/>
                      </p:tgtEl>
                    </p:cond>
                  </p:endCondLst>
                </p:cTn>
                <p:tgtEl>
                  <p:spTgt spid="12"/>
                </p:tgtEl>
              </p:cMediaNode>
            </p:audio>
          </p:childTnLst>
        </p:cTn>
      </p:par>
    </p:tnLst>
    <p:bldLst>
      <p:bldP spid="8" grpId="0" animBg="1"/>
      <p:bldP spid="9" grpId="0" animBg="1"/>
      <p:bldP spid="10" grpId="0"/>
      <p:bldP spid="11" grpId="0"/>
      <p:bldP spid="14" grpId="0"/>
      <p:bldP spid="14" grpId="1"/>
      <p:bldP spid="14"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9136" y="-741861"/>
            <a:ext cx="4021165" cy="3561261"/>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330" y="3698873"/>
            <a:ext cx="4772838" cy="3512431"/>
          </a:xfrm>
          <a:prstGeom prst="rect">
            <a:avLst/>
          </a:prstGeom>
        </p:spPr>
      </p:pic>
      <p:sp>
        <p:nvSpPr>
          <p:cNvPr id="20" name="椭圆 19"/>
          <p:cNvSpPr/>
          <p:nvPr/>
        </p:nvSpPr>
        <p:spPr>
          <a:xfrm>
            <a:off x="3436308" y="769756"/>
            <a:ext cx="5317797" cy="5318489"/>
          </a:xfrm>
          <a:prstGeom prst="ellipse">
            <a:avLst/>
          </a:prstGeom>
          <a:noFill/>
          <a:ln w="22225">
            <a:solidFill>
              <a:schemeClr val="bg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145352" y="1478893"/>
            <a:ext cx="3899707" cy="3900215"/>
          </a:xfrm>
          <a:prstGeom prst="ellipse">
            <a:avLst/>
          </a:prstGeom>
          <a:no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853043" y="1463015"/>
            <a:ext cx="595702" cy="451855"/>
            <a:chOff x="4839561" y="1463014"/>
            <a:chExt cx="595780" cy="451855"/>
          </a:xfrm>
        </p:grpSpPr>
        <p:sp>
          <p:nvSpPr>
            <p:cNvPr id="24" name="椭圆 23"/>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4893258" y="1468743"/>
              <a:ext cx="440396" cy="440396"/>
            </a:xfrm>
            <a:prstGeom prst="ellipse">
              <a:avLst/>
            </a:prstGeom>
            <a:noFill/>
            <a:ln w="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椭圆 25"/>
            <p:cNvSpPr/>
            <p:nvPr/>
          </p:nvSpPr>
          <p:spPr>
            <a:xfrm>
              <a:off x="4839561" y="1501150"/>
              <a:ext cx="375582" cy="37558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文本框 11"/>
            <p:cNvSpPr txBox="1"/>
            <p:nvPr/>
          </p:nvSpPr>
          <p:spPr>
            <a:xfrm>
              <a:off x="4873189" y="1463014"/>
              <a:ext cx="272868" cy="451855"/>
            </a:xfrm>
            <a:prstGeom prst="rect">
              <a:avLst/>
            </a:prstGeom>
            <a:noFill/>
          </p:spPr>
          <p:txBody>
            <a:bodyPr wrap="none" rtlCol="0" anchor="ctr">
              <a:spAutoFit/>
            </a:bodyPr>
            <a:lstStyle/>
            <a:p>
              <a:pPr algn="just">
                <a:lnSpc>
                  <a:spcPct val="150000"/>
                </a:lnSpc>
              </a:pPr>
              <a:r>
                <a:rPr lang="en-US" altLang="zh-CN" dirty="0" smtClean="0">
                  <a:solidFill>
                    <a:schemeClr val="bg1"/>
                  </a:solidFill>
                  <a:latin typeface="Impact" panose="020B0806030902050204" pitchFamily="34" charset="0"/>
                  <a:ea typeface="微软雅黑" panose="020B0503020204020204" pitchFamily="34" charset="-122"/>
                </a:rPr>
                <a:t>1</a:t>
              </a:r>
              <a:endParaRPr lang="zh-CN" altLang="en-US" dirty="0" smtClean="0">
                <a:solidFill>
                  <a:schemeClr val="bg1"/>
                </a:solidFill>
                <a:latin typeface="Impact" panose="020B0806030902050204" pitchFamily="34" charset="0"/>
                <a:ea typeface="微软雅黑" panose="020B0503020204020204" pitchFamily="34" charset="-122"/>
              </a:endParaRPr>
            </a:p>
          </p:txBody>
        </p:sp>
      </p:grpSp>
      <p:grpSp>
        <p:nvGrpSpPr>
          <p:cNvPr id="28" name="组合 27"/>
          <p:cNvGrpSpPr/>
          <p:nvPr/>
        </p:nvGrpSpPr>
        <p:grpSpPr>
          <a:xfrm>
            <a:off x="4043602" y="2513628"/>
            <a:ext cx="595702" cy="451855"/>
            <a:chOff x="4839561" y="1463014"/>
            <a:chExt cx="595780" cy="451855"/>
          </a:xfrm>
        </p:grpSpPr>
        <p:sp>
          <p:nvSpPr>
            <p:cNvPr id="29" name="椭圆 28"/>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椭圆 29"/>
            <p:cNvSpPr/>
            <p:nvPr/>
          </p:nvSpPr>
          <p:spPr>
            <a:xfrm>
              <a:off x="4893258" y="1468743"/>
              <a:ext cx="440396" cy="440396"/>
            </a:xfrm>
            <a:prstGeom prst="ellipse">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椭圆 30"/>
            <p:cNvSpPr/>
            <p:nvPr/>
          </p:nvSpPr>
          <p:spPr>
            <a:xfrm>
              <a:off x="4839561" y="1501150"/>
              <a:ext cx="375582" cy="3755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69"/>
            <p:cNvSpPr txBox="1"/>
            <p:nvPr/>
          </p:nvSpPr>
          <p:spPr>
            <a:xfrm>
              <a:off x="4859563" y="1463014"/>
              <a:ext cx="300121" cy="451855"/>
            </a:xfrm>
            <a:prstGeom prst="rect">
              <a:avLst/>
            </a:prstGeom>
            <a:noFill/>
          </p:spPr>
          <p:txBody>
            <a:bodyPr wrap="none" rtlCol="0" anchor="ctr">
              <a:spAutoFit/>
            </a:bodyPr>
            <a:lstStyle/>
            <a:p>
              <a:pPr algn="just">
                <a:lnSpc>
                  <a:spcPct val="150000"/>
                </a:lnSpc>
              </a:pPr>
              <a:r>
                <a:rPr lang="en-US" altLang="zh-CN" dirty="0" smtClean="0">
                  <a:solidFill>
                    <a:schemeClr val="bg1"/>
                  </a:solidFill>
                  <a:latin typeface="Impact" panose="020B0806030902050204" pitchFamily="34" charset="0"/>
                  <a:ea typeface="微软雅黑" panose="020B0503020204020204" pitchFamily="34" charset="-122"/>
                </a:rPr>
                <a:t>2</a:t>
              </a:r>
              <a:endParaRPr lang="zh-CN" altLang="en-US" dirty="0" smtClean="0">
                <a:solidFill>
                  <a:schemeClr val="bg1"/>
                </a:solidFill>
                <a:latin typeface="Impact" panose="020B0806030902050204" pitchFamily="34" charset="0"/>
                <a:ea typeface="微软雅黑" panose="020B0503020204020204" pitchFamily="34" charset="-122"/>
              </a:endParaRPr>
            </a:p>
          </p:txBody>
        </p:sp>
      </p:grpSp>
      <p:grpSp>
        <p:nvGrpSpPr>
          <p:cNvPr id="33" name="组合 32"/>
          <p:cNvGrpSpPr/>
          <p:nvPr/>
        </p:nvGrpSpPr>
        <p:grpSpPr>
          <a:xfrm>
            <a:off x="4043602" y="3847811"/>
            <a:ext cx="595702" cy="451855"/>
            <a:chOff x="4839561" y="1463014"/>
            <a:chExt cx="595780" cy="451855"/>
          </a:xfrm>
        </p:grpSpPr>
        <p:sp>
          <p:nvSpPr>
            <p:cNvPr id="34" name="椭圆 33"/>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椭圆 34"/>
            <p:cNvSpPr/>
            <p:nvPr/>
          </p:nvSpPr>
          <p:spPr>
            <a:xfrm>
              <a:off x="4893258" y="1468743"/>
              <a:ext cx="440396" cy="440396"/>
            </a:xfrm>
            <a:prstGeom prst="ellipse">
              <a:avLst/>
            </a:prstGeom>
            <a:no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椭圆 35"/>
            <p:cNvSpPr/>
            <p:nvPr/>
          </p:nvSpPr>
          <p:spPr>
            <a:xfrm>
              <a:off x="4839561" y="1501150"/>
              <a:ext cx="375582" cy="3755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文本框 74"/>
            <p:cNvSpPr txBox="1"/>
            <p:nvPr/>
          </p:nvSpPr>
          <p:spPr>
            <a:xfrm>
              <a:off x="4856356" y="1463014"/>
              <a:ext cx="306534" cy="451855"/>
            </a:xfrm>
            <a:prstGeom prst="rect">
              <a:avLst/>
            </a:prstGeom>
            <a:noFill/>
          </p:spPr>
          <p:txBody>
            <a:bodyPr wrap="none" rtlCol="0" anchor="ctr">
              <a:spAutoFit/>
            </a:bodyPr>
            <a:lstStyle/>
            <a:p>
              <a:pPr algn="just">
                <a:lnSpc>
                  <a:spcPct val="150000"/>
                </a:lnSpc>
              </a:pPr>
              <a:r>
                <a:rPr lang="en-US" altLang="zh-CN" dirty="0" smtClean="0">
                  <a:solidFill>
                    <a:schemeClr val="bg1"/>
                  </a:solidFill>
                  <a:latin typeface="Impact" panose="020B0806030902050204" pitchFamily="34" charset="0"/>
                  <a:ea typeface="微软雅黑" panose="020B0503020204020204" pitchFamily="34" charset="-122"/>
                </a:rPr>
                <a:t>3</a:t>
              </a:r>
              <a:endParaRPr lang="zh-CN" altLang="en-US" dirty="0" smtClean="0">
                <a:solidFill>
                  <a:schemeClr val="bg1"/>
                </a:solidFill>
                <a:latin typeface="Impact" panose="020B0806030902050204" pitchFamily="34" charset="0"/>
                <a:ea typeface="微软雅黑" panose="020B0503020204020204" pitchFamily="34" charset="-122"/>
              </a:endParaRPr>
            </a:p>
          </p:txBody>
        </p:sp>
      </p:grpSp>
      <p:grpSp>
        <p:nvGrpSpPr>
          <p:cNvPr id="39" name="组合 38"/>
          <p:cNvGrpSpPr/>
          <p:nvPr/>
        </p:nvGrpSpPr>
        <p:grpSpPr>
          <a:xfrm>
            <a:off x="4853043" y="4821452"/>
            <a:ext cx="595702" cy="451855"/>
            <a:chOff x="4839561" y="1463014"/>
            <a:chExt cx="595780" cy="451855"/>
          </a:xfrm>
        </p:grpSpPr>
        <p:sp>
          <p:nvSpPr>
            <p:cNvPr id="40" name="椭圆 39"/>
            <p:cNvSpPr/>
            <p:nvPr/>
          </p:nvSpPr>
          <p:spPr>
            <a:xfrm>
              <a:off x="4994945" y="1468743"/>
              <a:ext cx="440396" cy="440396"/>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椭圆 40"/>
            <p:cNvSpPr/>
            <p:nvPr/>
          </p:nvSpPr>
          <p:spPr>
            <a:xfrm>
              <a:off x="4893258" y="1468743"/>
              <a:ext cx="440396" cy="440396"/>
            </a:xfrm>
            <a:prstGeom prst="ellipse">
              <a:avLst/>
            </a:prstGeom>
            <a:noFill/>
            <a:ln w="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椭圆 41"/>
            <p:cNvSpPr/>
            <p:nvPr/>
          </p:nvSpPr>
          <p:spPr>
            <a:xfrm>
              <a:off x="4839561" y="1501150"/>
              <a:ext cx="375582" cy="3755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文本框 79"/>
            <p:cNvSpPr txBox="1"/>
            <p:nvPr/>
          </p:nvSpPr>
          <p:spPr>
            <a:xfrm>
              <a:off x="4859563" y="1463014"/>
              <a:ext cx="300121" cy="451855"/>
            </a:xfrm>
            <a:prstGeom prst="rect">
              <a:avLst/>
            </a:prstGeom>
            <a:noFill/>
          </p:spPr>
          <p:txBody>
            <a:bodyPr wrap="none" rtlCol="0" anchor="ctr">
              <a:spAutoFit/>
            </a:bodyPr>
            <a:lstStyle/>
            <a:p>
              <a:pPr algn="just">
                <a:lnSpc>
                  <a:spcPct val="150000"/>
                </a:lnSpc>
              </a:pPr>
              <a:r>
                <a:rPr lang="en-US" altLang="zh-CN" dirty="0" smtClean="0">
                  <a:solidFill>
                    <a:schemeClr val="bg1"/>
                  </a:solidFill>
                  <a:latin typeface="Impact" panose="020B0806030902050204" pitchFamily="34" charset="0"/>
                  <a:ea typeface="微软雅黑" panose="020B0503020204020204" pitchFamily="34" charset="-122"/>
                </a:rPr>
                <a:t>4</a:t>
              </a:r>
              <a:endParaRPr lang="zh-CN" altLang="en-US" dirty="0" smtClean="0">
                <a:solidFill>
                  <a:schemeClr val="bg1"/>
                </a:solidFill>
                <a:latin typeface="Impact" panose="020B0806030902050204" pitchFamily="34" charset="0"/>
                <a:ea typeface="微软雅黑" panose="020B0503020204020204" pitchFamily="34" charset="-122"/>
              </a:endParaRPr>
            </a:p>
          </p:txBody>
        </p:sp>
      </p:grpSp>
      <p:grpSp>
        <p:nvGrpSpPr>
          <p:cNvPr id="50" name="组合 49"/>
          <p:cNvGrpSpPr/>
          <p:nvPr/>
        </p:nvGrpSpPr>
        <p:grpSpPr>
          <a:xfrm>
            <a:off x="5479619" y="1199327"/>
            <a:ext cx="1723549" cy="737000"/>
            <a:chOff x="5480332" y="1199326"/>
            <a:chExt cx="1723773" cy="737000"/>
          </a:xfrm>
        </p:grpSpPr>
        <p:sp>
          <p:nvSpPr>
            <p:cNvPr id="51" name="文本框 14"/>
            <p:cNvSpPr txBox="1"/>
            <p:nvPr/>
          </p:nvSpPr>
          <p:spPr>
            <a:xfrm>
              <a:off x="5480332" y="1382328"/>
              <a:ext cx="1723773" cy="553998"/>
            </a:xfrm>
            <a:prstGeom prst="rect">
              <a:avLst/>
            </a:prstGeom>
            <a:noFill/>
          </p:spPr>
          <p:txBody>
            <a:bodyPr wrap="none" rtlCol="0" anchor="ctr">
              <a:spAutoFit/>
            </a:bodyPr>
            <a:lstStyle/>
            <a:p>
              <a:pPr algn="just">
                <a:lnSpc>
                  <a:spcPct val="150000"/>
                </a:lnSpc>
              </a:pPr>
              <a:r>
                <a:rPr lang="zh-CN" altLang="en-US" sz="2000" b="1" dirty="0" smtClean="0">
                  <a:solidFill>
                    <a:schemeClr val="tx2"/>
                  </a:solidFill>
                  <a:latin typeface="微软雅黑" panose="020B0503020204020204" pitchFamily="34" charset="-122"/>
                  <a:ea typeface="微软雅黑" panose="020B0503020204020204" pitchFamily="34" charset="-122"/>
                </a:rPr>
                <a:t>基本情况概述</a:t>
              </a:r>
            </a:p>
          </p:txBody>
        </p:sp>
        <p:sp>
          <p:nvSpPr>
            <p:cNvPr id="52" name="文本框 15"/>
            <p:cNvSpPr txBox="1"/>
            <p:nvPr/>
          </p:nvSpPr>
          <p:spPr>
            <a:xfrm>
              <a:off x="5698337" y="1199326"/>
              <a:ext cx="1287764" cy="376513"/>
            </a:xfrm>
            <a:prstGeom prst="rect">
              <a:avLst/>
            </a:prstGeom>
            <a:noFill/>
          </p:spPr>
          <p:txBody>
            <a:bodyPr wrap="none" rtlCol="0" anchor="ctr">
              <a:spAutoFit/>
            </a:bodyPr>
            <a:lstStyle/>
            <a:p>
              <a:pPr algn="just">
                <a:lnSpc>
                  <a:spcPct val="150000"/>
                </a:lnSpc>
              </a:pPr>
              <a:r>
                <a:rPr lang="en-US" altLang="zh-CN" sz="1400" dirty="0" smtClean="0">
                  <a:solidFill>
                    <a:schemeClr val="tx2"/>
                  </a:solidFill>
                  <a:latin typeface="Broadway" panose="04040905080B02020502" pitchFamily="82" charset="0"/>
                  <a:ea typeface="微软雅黑" panose="020B0503020204020204" pitchFamily="34" charset="-122"/>
                </a:rPr>
                <a:t>Description</a:t>
              </a:r>
              <a:endParaRPr lang="zh-CN" altLang="en-US" sz="1400" dirty="0" smtClean="0">
                <a:solidFill>
                  <a:schemeClr val="tx2"/>
                </a:solidFill>
                <a:latin typeface="Broadway" panose="04040905080B02020502" pitchFamily="82" charset="0"/>
                <a:ea typeface="微软雅黑" panose="020B0503020204020204" pitchFamily="34" charset="-122"/>
              </a:endParaRPr>
            </a:p>
          </p:txBody>
        </p:sp>
      </p:grpSp>
      <p:grpSp>
        <p:nvGrpSpPr>
          <p:cNvPr id="53" name="组合 52"/>
          <p:cNvGrpSpPr/>
          <p:nvPr/>
        </p:nvGrpSpPr>
        <p:grpSpPr>
          <a:xfrm>
            <a:off x="4654203" y="2274633"/>
            <a:ext cx="1723549" cy="737000"/>
            <a:chOff x="4654809" y="2274632"/>
            <a:chExt cx="1723773" cy="737000"/>
          </a:xfrm>
        </p:grpSpPr>
        <p:sp>
          <p:nvSpPr>
            <p:cNvPr id="54" name="文本框 82"/>
            <p:cNvSpPr txBox="1"/>
            <p:nvPr/>
          </p:nvSpPr>
          <p:spPr>
            <a:xfrm>
              <a:off x="4654809" y="2457634"/>
              <a:ext cx="1723773" cy="553998"/>
            </a:xfrm>
            <a:prstGeom prst="rect">
              <a:avLst/>
            </a:prstGeom>
            <a:noFill/>
          </p:spPr>
          <p:txBody>
            <a:bodyPr wrap="none" rtlCol="0" anchor="ctr">
              <a:spAutoFit/>
            </a:bodyPr>
            <a:lstStyle/>
            <a:p>
              <a:pPr algn="just">
                <a:lnSpc>
                  <a:spcPct val="150000"/>
                </a:lnSpc>
              </a:pPr>
              <a:r>
                <a:rPr lang="zh-CN" altLang="en-US" sz="2000" b="1" dirty="0" smtClean="0">
                  <a:solidFill>
                    <a:schemeClr val="accent1"/>
                  </a:solidFill>
                  <a:latin typeface="微软雅黑" panose="020B0503020204020204" pitchFamily="34" charset="-122"/>
                  <a:ea typeface="微软雅黑" panose="020B0503020204020204" pitchFamily="34" charset="-122"/>
                </a:rPr>
                <a:t>取得突出成绩</a:t>
              </a:r>
            </a:p>
          </p:txBody>
        </p:sp>
        <p:sp>
          <p:nvSpPr>
            <p:cNvPr id="55" name="文本框 83"/>
            <p:cNvSpPr txBox="1"/>
            <p:nvPr/>
          </p:nvSpPr>
          <p:spPr>
            <a:xfrm>
              <a:off x="4785567" y="2274632"/>
              <a:ext cx="1462257" cy="376513"/>
            </a:xfrm>
            <a:prstGeom prst="rect">
              <a:avLst/>
            </a:prstGeom>
            <a:noFill/>
          </p:spPr>
          <p:txBody>
            <a:bodyPr wrap="none" rtlCol="0" anchor="ctr">
              <a:spAutoFit/>
            </a:bodyPr>
            <a:lstStyle/>
            <a:p>
              <a:pPr algn="just">
                <a:lnSpc>
                  <a:spcPct val="150000"/>
                </a:lnSpc>
              </a:pPr>
              <a:r>
                <a:rPr lang="en-US" altLang="zh-CN" sz="1400" dirty="0" smtClean="0">
                  <a:solidFill>
                    <a:schemeClr val="accent1"/>
                  </a:solidFill>
                  <a:latin typeface="Broadway" panose="04040905080B02020502" pitchFamily="82" charset="0"/>
                  <a:ea typeface="微软雅黑" panose="020B0503020204020204" pitchFamily="34" charset="-122"/>
                </a:rPr>
                <a:t>Achievement</a:t>
              </a:r>
              <a:endParaRPr lang="zh-CN" altLang="en-US" sz="1400" dirty="0" smtClean="0">
                <a:solidFill>
                  <a:schemeClr val="accent1"/>
                </a:solidFill>
                <a:latin typeface="Broadway" panose="04040905080B02020502" pitchFamily="82" charset="0"/>
                <a:ea typeface="微软雅黑" panose="020B0503020204020204" pitchFamily="34" charset="-122"/>
              </a:endParaRPr>
            </a:p>
          </p:txBody>
        </p:sp>
      </p:grpSp>
      <p:grpSp>
        <p:nvGrpSpPr>
          <p:cNvPr id="56" name="组合 55"/>
          <p:cNvGrpSpPr/>
          <p:nvPr/>
        </p:nvGrpSpPr>
        <p:grpSpPr>
          <a:xfrm>
            <a:off x="4681560" y="3604585"/>
            <a:ext cx="1723549" cy="737000"/>
            <a:chOff x="4682169" y="3604584"/>
            <a:chExt cx="1723773" cy="737000"/>
          </a:xfrm>
        </p:grpSpPr>
        <p:sp>
          <p:nvSpPr>
            <p:cNvPr id="57" name="文本框 86"/>
            <p:cNvSpPr txBox="1"/>
            <p:nvPr/>
          </p:nvSpPr>
          <p:spPr>
            <a:xfrm>
              <a:off x="4682169" y="3787586"/>
              <a:ext cx="1723773" cy="553998"/>
            </a:xfrm>
            <a:prstGeom prst="rect">
              <a:avLst/>
            </a:prstGeom>
            <a:noFill/>
          </p:spPr>
          <p:txBody>
            <a:bodyPr wrap="none" rtlCol="0" anchor="ctr">
              <a:spAutoFit/>
            </a:bodyPr>
            <a:lstStyle/>
            <a:p>
              <a:pPr algn="just">
                <a:lnSpc>
                  <a:spcPct val="150000"/>
                </a:lnSpc>
              </a:pPr>
              <a:r>
                <a:rPr lang="zh-CN" altLang="en-US" sz="2000" b="1" dirty="0" smtClean="0">
                  <a:solidFill>
                    <a:schemeClr val="accent2"/>
                  </a:solidFill>
                  <a:latin typeface="微软雅黑" panose="020B0503020204020204" pitchFamily="34" charset="-122"/>
                  <a:ea typeface="微软雅黑" panose="020B0503020204020204" pitchFamily="34" charset="-122"/>
                </a:rPr>
                <a:t>存在问题不足</a:t>
              </a:r>
            </a:p>
          </p:txBody>
        </p:sp>
        <p:sp>
          <p:nvSpPr>
            <p:cNvPr id="58" name="文本框 87"/>
            <p:cNvSpPr txBox="1"/>
            <p:nvPr/>
          </p:nvSpPr>
          <p:spPr>
            <a:xfrm>
              <a:off x="4985112" y="3604584"/>
              <a:ext cx="1117887" cy="376513"/>
            </a:xfrm>
            <a:prstGeom prst="rect">
              <a:avLst/>
            </a:prstGeom>
            <a:noFill/>
          </p:spPr>
          <p:txBody>
            <a:bodyPr wrap="none" rtlCol="0" anchor="ctr">
              <a:spAutoFit/>
            </a:bodyPr>
            <a:lstStyle/>
            <a:p>
              <a:pPr algn="just">
                <a:lnSpc>
                  <a:spcPct val="150000"/>
                </a:lnSpc>
              </a:pPr>
              <a:r>
                <a:rPr lang="en-US" altLang="zh-CN" sz="1400" dirty="0" smtClean="0">
                  <a:solidFill>
                    <a:schemeClr val="accent2"/>
                  </a:solidFill>
                  <a:latin typeface="Broadway" panose="04040905080B02020502" pitchFamily="82" charset="0"/>
                  <a:ea typeface="微软雅黑" panose="020B0503020204020204" pitchFamily="34" charset="-122"/>
                </a:rPr>
                <a:t>Problems</a:t>
              </a:r>
              <a:endParaRPr lang="zh-CN" altLang="en-US" sz="1400" dirty="0" smtClean="0">
                <a:solidFill>
                  <a:schemeClr val="accent2"/>
                </a:solidFill>
                <a:latin typeface="Broadway" panose="04040905080B02020502" pitchFamily="82" charset="0"/>
                <a:ea typeface="微软雅黑" panose="020B0503020204020204" pitchFamily="34" charset="-122"/>
              </a:endParaRPr>
            </a:p>
          </p:txBody>
        </p:sp>
      </p:grpSp>
      <p:grpSp>
        <p:nvGrpSpPr>
          <p:cNvPr id="59" name="组合 58"/>
          <p:cNvGrpSpPr/>
          <p:nvPr/>
        </p:nvGrpSpPr>
        <p:grpSpPr>
          <a:xfrm>
            <a:off x="5479618" y="4546275"/>
            <a:ext cx="1723549" cy="709813"/>
            <a:chOff x="5480331" y="4546275"/>
            <a:chExt cx="1723773" cy="709813"/>
          </a:xfrm>
        </p:grpSpPr>
        <p:sp>
          <p:nvSpPr>
            <p:cNvPr id="60" name="文本框 88"/>
            <p:cNvSpPr txBox="1"/>
            <p:nvPr/>
          </p:nvSpPr>
          <p:spPr>
            <a:xfrm>
              <a:off x="5480331" y="4756464"/>
              <a:ext cx="1723773" cy="499624"/>
            </a:xfrm>
            <a:prstGeom prst="rect">
              <a:avLst/>
            </a:prstGeom>
            <a:noFill/>
          </p:spPr>
          <p:txBody>
            <a:bodyPr wrap="none" rtlCol="0" anchor="ctr">
              <a:spAutoFit/>
            </a:bodyPr>
            <a:lstStyle/>
            <a:p>
              <a:pPr algn="just">
                <a:lnSpc>
                  <a:spcPct val="150000"/>
                </a:lnSpc>
              </a:pPr>
              <a:r>
                <a:rPr lang="zh-CN" altLang="en-US" sz="2000" b="1" dirty="0">
                  <a:solidFill>
                    <a:schemeClr val="accent3"/>
                  </a:solidFill>
                  <a:latin typeface="微软雅黑" panose="020B0503020204020204" pitchFamily="34" charset="-122"/>
                  <a:ea typeface="微软雅黑" panose="020B0503020204020204" pitchFamily="34" charset="-122"/>
                </a:rPr>
                <a:t>下</a:t>
              </a:r>
              <a:r>
                <a:rPr lang="zh-CN" altLang="en-US" sz="2000" b="1" dirty="0" smtClean="0">
                  <a:solidFill>
                    <a:schemeClr val="accent3"/>
                  </a:solidFill>
                  <a:latin typeface="微软雅黑" panose="020B0503020204020204" pitchFamily="34" charset="-122"/>
                  <a:ea typeface="微软雅黑" panose="020B0503020204020204" pitchFamily="34" charset="-122"/>
                </a:rPr>
                <a:t>步工作计划</a:t>
              </a:r>
            </a:p>
          </p:txBody>
        </p:sp>
        <p:sp>
          <p:nvSpPr>
            <p:cNvPr id="61" name="文本框 89"/>
            <p:cNvSpPr txBox="1"/>
            <p:nvPr/>
          </p:nvSpPr>
          <p:spPr>
            <a:xfrm>
              <a:off x="5746465" y="4546275"/>
              <a:ext cx="1191507" cy="376513"/>
            </a:xfrm>
            <a:prstGeom prst="rect">
              <a:avLst/>
            </a:prstGeom>
            <a:noFill/>
          </p:spPr>
          <p:txBody>
            <a:bodyPr wrap="none" rtlCol="0" anchor="ctr">
              <a:spAutoFit/>
            </a:bodyPr>
            <a:lstStyle/>
            <a:p>
              <a:pPr algn="just">
                <a:lnSpc>
                  <a:spcPct val="150000"/>
                </a:lnSpc>
              </a:pPr>
              <a:r>
                <a:rPr lang="en-US" altLang="zh-CN" sz="1400" dirty="0" smtClean="0">
                  <a:solidFill>
                    <a:schemeClr val="accent3"/>
                  </a:solidFill>
                  <a:latin typeface="Broadway" panose="04040905080B02020502" pitchFamily="82" charset="0"/>
                  <a:ea typeface="微软雅黑" panose="020B0503020204020204" pitchFamily="34" charset="-122"/>
                </a:rPr>
                <a:t>Work plan</a:t>
              </a:r>
              <a:endParaRPr lang="zh-CN" altLang="en-US" sz="1400" dirty="0" smtClean="0">
                <a:solidFill>
                  <a:schemeClr val="accent3"/>
                </a:solidFill>
                <a:latin typeface="Broadway" panose="04040905080B02020502" pitchFamily="82" charset="0"/>
                <a:ea typeface="微软雅黑" panose="020B0503020204020204" pitchFamily="34" charset="-122"/>
              </a:endParaRPr>
            </a:p>
          </p:txBody>
        </p:sp>
      </p:grpSp>
      <p:sp>
        <p:nvSpPr>
          <p:cNvPr id="62" name="文本框 8"/>
          <p:cNvSpPr txBox="1"/>
          <p:nvPr/>
        </p:nvSpPr>
        <p:spPr>
          <a:xfrm>
            <a:off x="9943399" y="1425985"/>
            <a:ext cx="1841931" cy="584775"/>
          </a:xfrm>
          <a:prstGeom prst="rect">
            <a:avLst/>
          </a:prstGeom>
          <a:noFill/>
        </p:spPr>
        <p:txBody>
          <a:bodyPr wrap="none" rtlCol="0">
            <a:spAutoFit/>
          </a:bodyPr>
          <a:lstStyle/>
          <a:p>
            <a:r>
              <a:rPr lang="en-US" altLang="zh-CN" sz="3200" dirty="0" smtClean="0">
                <a:solidFill>
                  <a:schemeClr val="bg1">
                    <a:lumMod val="65000"/>
                  </a:schemeClr>
                </a:solidFill>
                <a:latin typeface="Impact" panose="020B0806030902050204" pitchFamily="34" charset="0"/>
              </a:rPr>
              <a:t>CONTENTS</a:t>
            </a:r>
            <a:endParaRPr lang="zh-CN" altLang="en-US" sz="3200" dirty="0">
              <a:solidFill>
                <a:schemeClr val="bg1">
                  <a:lumMod val="65000"/>
                </a:schemeClr>
              </a:solidFill>
              <a:latin typeface="Impact" panose="020B0806030902050204" pitchFamily="34" charset="0"/>
            </a:endParaRPr>
          </a:p>
        </p:txBody>
      </p:sp>
      <p:sp>
        <p:nvSpPr>
          <p:cNvPr id="63" name="文本框 53"/>
          <p:cNvSpPr txBox="1"/>
          <p:nvPr/>
        </p:nvSpPr>
        <p:spPr>
          <a:xfrm>
            <a:off x="10207860" y="763471"/>
            <a:ext cx="1313009" cy="769441"/>
          </a:xfrm>
          <a:prstGeom prst="rect">
            <a:avLst/>
          </a:prstGeom>
          <a:noFill/>
        </p:spPr>
        <p:txBody>
          <a:bodyPr wrap="none" rtlCol="0">
            <a:spAutoFit/>
          </a:bodyPr>
          <a:lstStyle/>
          <a:p>
            <a:pPr algn="just"/>
            <a:r>
              <a:rPr lang="zh-CN" altLang="en-US" sz="4400" b="1" dirty="0">
                <a:solidFill>
                  <a:schemeClr val="tx2"/>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15190967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4" presetClass="entr" presetSubtype="1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randombar(horizontal)">
                                      <p:cBhvr>
                                        <p:cTn id="18" dur="750"/>
                                        <p:tgtEl>
                                          <p:spTgt spid="62"/>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randombar(horizontal)">
                                      <p:cBhvr>
                                        <p:cTn id="21" dur="750"/>
                                        <p:tgtEl>
                                          <p:spTgt spid="63"/>
                                        </p:tgtEl>
                                      </p:cBhvr>
                                    </p:animEffect>
                                  </p:childTnLst>
                                </p:cTn>
                              </p:par>
                            </p:childTnLst>
                          </p:cTn>
                        </p:par>
                        <p:par>
                          <p:cTn id="22" fill="hold">
                            <p:stCondLst>
                              <p:cond delay="1250"/>
                            </p:stCondLst>
                            <p:childTnLst>
                              <p:par>
                                <p:cTn id="23" presetID="2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750"/>
                                        <p:tgtEl>
                                          <p:spTgt spid="20"/>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right)">
                                      <p:cBhvr>
                                        <p:cTn id="28" dur="500"/>
                                        <p:tgtEl>
                                          <p:spTgt spid="21"/>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 calcmode="lin" valueType="num">
                                      <p:cBhvr>
                                        <p:cTn id="34" dur="500" fill="hold"/>
                                        <p:tgtEl>
                                          <p:spTgt spid="22"/>
                                        </p:tgtEl>
                                        <p:attrNameLst>
                                          <p:attrName>style.rotation</p:attrName>
                                        </p:attrNameLst>
                                      </p:cBhvr>
                                      <p:tavLst>
                                        <p:tav tm="0">
                                          <p:val>
                                            <p:fltVal val="360"/>
                                          </p:val>
                                        </p:tav>
                                        <p:tav tm="100000">
                                          <p:val>
                                            <p:fltVal val="0"/>
                                          </p:val>
                                        </p:tav>
                                      </p:tavLst>
                                    </p:anim>
                                    <p:animEffect transition="in" filter="fade">
                                      <p:cBhvr>
                                        <p:cTn id="35" dur="500"/>
                                        <p:tgtEl>
                                          <p:spTgt spid="22"/>
                                        </p:tgtEl>
                                      </p:cBhvr>
                                    </p:animEffect>
                                  </p:childTnLst>
                                </p:cTn>
                              </p:par>
                              <p:par>
                                <p:cTn id="36" presetID="14" presetClass="entr" presetSubtype="10"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randombar(horizontal)">
                                      <p:cBhvr>
                                        <p:cTn id="38" dur="500"/>
                                        <p:tgtEl>
                                          <p:spTgt spid="50"/>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 calcmode="lin" valueType="num">
                                      <p:cBhvr>
                                        <p:cTn id="44" dur="500" fill="hold"/>
                                        <p:tgtEl>
                                          <p:spTgt spid="28"/>
                                        </p:tgtEl>
                                        <p:attrNameLst>
                                          <p:attrName>style.rotation</p:attrName>
                                        </p:attrNameLst>
                                      </p:cBhvr>
                                      <p:tavLst>
                                        <p:tav tm="0">
                                          <p:val>
                                            <p:fltVal val="360"/>
                                          </p:val>
                                        </p:tav>
                                        <p:tav tm="100000">
                                          <p:val>
                                            <p:fltVal val="0"/>
                                          </p:val>
                                        </p:tav>
                                      </p:tavLst>
                                    </p:anim>
                                    <p:animEffect transition="in" filter="fade">
                                      <p:cBhvr>
                                        <p:cTn id="45" dur="500"/>
                                        <p:tgtEl>
                                          <p:spTgt spid="28"/>
                                        </p:tgtEl>
                                      </p:cBhvr>
                                    </p:animEffect>
                                  </p:childTnLst>
                                </p:cTn>
                              </p:par>
                              <p:par>
                                <p:cTn id="46" presetID="14" presetClass="entr" presetSubtype="10"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randombar(horizontal)">
                                      <p:cBhvr>
                                        <p:cTn id="48" dur="500"/>
                                        <p:tgtEl>
                                          <p:spTgt spid="53"/>
                                        </p:tgtEl>
                                      </p:cBhvr>
                                    </p:animEffect>
                                  </p:childTnLst>
                                </p:cTn>
                              </p:par>
                            </p:childTnLst>
                          </p:cTn>
                        </p:par>
                        <p:par>
                          <p:cTn id="49" fill="hold">
                            <p:stCondLst>
                              <p:cond delay="3000"/>
                            </p:stCondLst>
                            <p:childTnLst>
                              <p:par>
                                <p:cTn id="50" presetID="49" presetClass="entr" presetSubtype="0" decel="100000"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 calcmode="lin" valueType="num">
                                      <p:cBhvr>
                                        <p:cTn id="54" dur="500" fill="hold"/>
                                        <p:tgtEl>
                                          <p:spTgt spid="33"/>
                                        </p:tgtEl>
                                        <p:attrNameLst>
                                          <p:attrName>style.rotation</p:attrName>
                                        </p:attrNameLst>
                                      </p:cBhvr>
                                      <p:tavLst>
                                        <p:tav tm="0">
                                          <p:val>
                                            <p:fltVal val="360"/>
                                          </p:val>
                                        </p:tav>
                                        <p:tav tm="100000">
                                          <p:val>
                                            <p:fltVal val="0"/>
                                          </p:val>
                                        </p:tav>
                                      </p:tavLst>
                                    </p:anim>
                                    <p:animEffect transition="in" filter="fade">
                                      <p:cBhvr>
                                        <p:cTn id="55" dur="500"/>
                                        <p:tgtEl>
                                          <p:spTgt spid="33"/>
                                        </p:tgtEl>
                                      </p:cBhvr>
                                    </p:animEffect>
                                  </p:childTnLst>
                                </p:cTn>
                              </p:par>
                              <p:par>
                                <p:cTn id="56" presetID="14" presetClass="entr" presetSubtype="1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randombar(horizontal)">
                                      <p:cBhvr>
                                        <p:cTn id="58" dur="500"/>
                                        <p:tgtEl>
                                          <p:spTgt spid="56"/>
                                        </p:tgtEl>
                                      </p:cBhvr>
                                    </p:animEffect>
                                  </p:childTnLst>
                                </p:cTn>
                              </p:par>
                            </p:childTnLst>
                          </p:cTn>
                        </p:par>
                        <p:par>
                          <p:cTn id="59" fill="hold">
                            <p:stCondLst>
                              <p:cond delay="3500"/>
                            </p:stCondLst>
                            <p:childTnLst>
                              <p:par>
                                <p:cTn id="60" presetID="49" presetClass="entr" presetSubtype="0" decel="100000"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 calcmode="lin" valueType="num">
                                      <p:cBhvr>
                                        <p:cTn id="64" dur="500" fill="hold"/>
                                        <p:tgtEl>
                                          <p:spTgt spid="39"/>
                                        </p:tgtEl>
                                        <p:attrNameLst>
                                          <p:attrName>style.rotation</p:attrName>
                                        </p:attrNameLst>
                                      </p:cBhvr>
                                      <p:tavLst>
                                        <p:tav tm="0">
                                          <p:val>
                                            <p:fltVal val="360"/>
                                          </p:val>
                                        </p:tav>
                                        <p:tav tm="100000">
                                          <p:val>
                                            <p:fltVal val="0"/>
                                          </p:val>
                                        </p:tav>
                                      </p:tavLst>
                                    </p:anim>
                                    <p:animEffect transition="in" filter="fade">
                                      <p:cBhvr>
                                        <p:cTn id="65" dur="500"/>
                                        <p:tgtEl>
                                          <p:spTgt spid="39"/>
                                        </p:tgtEl>
                                      </p:cBhvr>
                                    </p:animEffect>
                                  </p:childTnLst>
                                </p:cTn>
                              </p:par>
                              <p:par>
                                <p:cTn id="66" presetID="14" presetClass="entr" presetSubtype="10" fill="hold"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randombar(horizontal)">
                                      <p:cBhvr>
                                        <p:cTn id="6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62" grpId="0"/>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59" y="718738"/>
            <a:ext cx="4772838" cy="3512431"/>
          </a:xfrm>
          <a:prstGeom prst="rect">
            <a:avLst/>
          </a:prstGeom>
        </p:spPr>
      </p:pic>
      <p:sp>
        <p:nvSpPr>
          <p:cNvPr id="2" name="矩形 1"/>
          <p:cNvSpPr/>
          <p:nvPr/>
        </p:nvSpPr>
        <p:spPr>
          <a:xfrm>
            <a:off x="3031958" y="2915716"/>
            <a:ext cx="6063916" cy="2454442"/>
          </a:xfrm>
          <a:prstGeom prst="rect">
            <a:avLst/>
          </a:prstGeom>
          <a:solidFill>
            <a:schemeClr val="bg1">
              <a:lumMod val="95000"/>
            </a:schemeClr>
          </a:solidFill>
          <a:ln>
            <a:noFill/>
          </a:ln>
          <a:effectLst>
            <a:outerShdw blurRad="279400" dist="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465029" y="3089341"/>
            <a:ext cx="3262432" cy="906915"/>
          </a:xfrm>
          <a:prstGeom prst="rect">
            <a:avLst/>
          </a:prstGeom>
        </p:spPr>
        <p:txBody>
          <a:bodyPr wrap="none">
            <a:spAutoFit/>
          </a:bodyPr>
          <a:lstStyle/>
          <a:p>
            <a:pPr algn="ctr">
              <a:lnSpc>
                <a:spcPct val="150000"/>
              </a:lnSpc>
            </a:pPr>
            <a:r>
              <a:rPr lang="zh-CN" altLang="en-US" sz="4000" b="1" dirty="0">
                <a:solidFill>
                  <a:schemeClr val="accent2"/>
                </a:solidFill>
                <a:latin typeface="微软雅黑" panose="020B0503020204020204" pitchFamily="34" charset="-122"/>
                <a:ea typeface="微软雅黑" panose="020B0503020204020204" pitchFamily="34" charset="-122"/>
              </a:rPr>
              <a:t>基本情况概述</a:t>
            </a:r>
          </a:p>
        </p:txBody>
      </p:sp>
      <p:sp>
        <p:nvSpPr>
          <p:cNvPr id="27" name="矩形 26"/>
          <p:cNvSpPr/>
          <p:nvPr/>
        </p:nvSpPr>
        <p:spPr>
          <a:xfrm>
            <a:off x="3658095" y="3996256"/>
            <a:ext cx="4876301" cy="600164"/>
          </a:xfrm>
          <a:prstGeom prst="rect">
            <a:avLst/>
          </a:prstGeom>
        </p:spPr>
        <p:txBody>
          <a:bodyPr wrap="square">
            <a:spAutoFit/>
          </a:bodyPr>
          <a:lstStyle/>
          <a:p>
            <a:pPr algn="ctr"/>
            <a:r>
              <a:rPr lang="en-US" altLang="zh-CN" sz="1100" dirty="0">
                <a:solidFill>
                  <a:schemeClr val="bg1">
                    <a:lumMod val="65000"/>
                  </a:schemeClr>
                </a:solidFill>
                <a:latin typeface="微软雅黑" pitchFamily="34" charset="-122"/>
                <a:ea typeface="微软雅黑" pitchFamily="34" charset="-122"/>
              </a:rPr>
              <a:t>Your content to play here, or through your copy, paste in this box, and select only </a:t>
            </a:r>
            <a:r>
              <a:rPr lang="en-US" altLang="zh-CN" sz="1100" dirty="0" smtClean="0">
                <a:solidFill>
                  <a:schemeClr val="bg1">
                    <a:lumMod val="65000"/>
                  </a:schemeClr>
                </a:solidFill>
                <a:latin typeface="微软雅黑" pitchFamily="34" charset="-122"/>
                <a:ea typeface="微软雅黑" pitchFamily="34" charset="-122"/>
              </a:rPr>
              <a:t>the </a:t>
            </a:r>
            <a:r>
              <a:rPr lang="en-US" altLang="zh-CN" sz="1100" dirty="0">
                <a:solidFill>
                  <a:schemeClr val="bg1">
                    <a:lumMod val="65000"/>
                  </a:schemeClr>
                </a:solidFill>
                <a:latin typeface="微软雅黑" pitchFamily="34" charset="-122"/>
                <a:ea typeface="微软雅黑" pitchFamily="34" charset="-122"/>
              </a:rPr>
              <a:t>text. Your content to play here, or through your copy, paste in </a:t>
            </a:r>
            <a:r>
              <a:rPr lang="en-US" altLang="zh-CN" sz="1100" dirty="0" smtClean="0">
                <a:solidFill>
                  <a:schemeClr val="bg1">
                    <a:lumMod val="65000"/>
                  </a:schemeClr>
                </a:solidFill>
                <a:latin typeface="微软雅黑" pitchFamily="34" charset="-122"/>
                <a:ea typeface="微软雅黑" pitchFamily="34" charset="-122"/>
              </a:rPr>
              <a:t>this </a:t>
            </a:r>
            <a:r>
              <a:rPr lang="en-US" altLang="zh-CN" sz="1100" dirty="0">
                <a:solidFill>
                  <a:schemeClr val="bg1">
                    <a:lumMod val="65000"/>
                  </a:schemeClr>
                </a:solidFill>
                <a:latin typeface="微软雅黑" pitchFamily="34" charset="-122"/>
                <a:ea typeface="微软雅黑" pitchFamily="34" charset="-122"/>
              </a:rPr>
              <a:t>box, and select only the text.</a:t>
            </a:r>
          </a:p>
        </p:txBody>
      </p:sp>
    </p:spTree>
    <p:extLst>
      <p:ext uri="{BB962C8B-B14F-4D97-AF65-F5344CB8AC3E}">
        <p14:creationId xmlns:p14="http://schemas.microsoft.com/office/powerpoint/2010/main" val="10414298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1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439" y="4965172"/>
            <a:ext cx="11280000" cy="960107"/>
            <a:chOff x="-10829" y="3621878"/>
            <a:chExt cx="8460000" cy="720080"/>
          </a:xfrm>
        </p:grpSpPr>
        <p:sp>
          <p:nvSpPr>
            <p:cNvPr id="7" name="矩形 6"/>
            <p:cNvSpPr/>
            <p:nvPr/>
          </p:nvSpPr>
          <p:spPr>
            <a:xfrm>
              <a:off x="-10829" y="3621878"/>
              <a:ext cx="8460000" cy="720080"/>
            </a:xfrm>
            <a:prstGeom prst="rect">
              <a:avLst/>
            </a:pr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mj-ea"/>
                <a:ea typeface="+mj-ea"/>
              </a:endParaRPr>
            </a:p>
          </p:txBody>
        </p:sp>
        <p:sp>
          <p:nvSpPr>
            <p:cNvPr id="8" name="TextBox 6"/>
            <p:cNvSpPr txBox="1">
              <a:spLocks noChangeArrowheads="1"/>
            </p:cNvSpPr>
            <p:nvPr/>
          </p:nvSpPr>
          <p:spPr bwMode="auto">
            <a:xfrm>
              <a:off x="7092280" y="3668277"/>
              <a:ext cx="1278401" cy="623248"/>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4800" b="1" dirty="0" smtClean="0">
                  <a:solidFill>
                    <a:schemeClr val="bg1"/>
                  </a:solidFill>
                  <a:latin typeface="+mj-ea"/>
                  <a:ea typeface="+mj-ea"/>
                </a:rPr>
                <a:t>2016</a:t>
              </a:r>
              <a:endParaRPr lang="zh-CN" altLang="en-US" sz="4800" b="1" dirty="0">
                <a:solidFill>
                  <a:schemeClr val="bg1"/>
                </a:solidFill>
                <a:latin typeface="+mj-ea"/>
                <a:ea typeface="+mj-ea"/>
              </a:endParaRPr>
            </a:p>
          </p:txBody>
        </p:sp>
        <p:sp>
          <p:nvSpPr>
            <p:cNvPr id="9" name="圆角矩形 42"/>
            <p:cNvSpPr/>
            <p:nvPr/>
          </p:nvSpPr>
          <p:spPr>
            <a:xfrm>
              <a:off x="209842" y="3868960"/>
              <a:ext cx="273162" cy="208861"/>
            </a:xfrm>
            <a:custGeom>
              <a:avLst/>
              <a:gdLst/>
              <a:ahLst/>
              <a:cxnLst/>
              <a:rect l="l" t="t" r="r" b="b"/>
              <a:pathLst>
                <a:path w="698387" h="533991">
                  <a:moveTo>
                    <a:pt x="141918" y="342270"/>
                  </a:moveTo>
                  <a:cubicBezTo>
                    <a:pt x="137383" y="342270"/>
                    <a:pt x="133706" y="345946"/>
                    <a:pt x="133706" y="350481"/>
                  </a:cubicBezTo>
                  <a:lnTo>
                    <a:pt x="133706" y="383326"/>
                  </a:lnTo>
                  <a:cubicBezTo>
                    <a:pt x="133706" y="387861"/>
                    <a:pt x="137383" y="391538"/>
                    <a:pt x="141918" y="391538"/>
                  </a:cubicBezTo>
                  <a:lnTo>
                    <a:pt x="348961" y="391538"/>
                  </a:lnTo>
                  <a:cubicBezTo>
                    <a:pt x="353496" y="391538"/>
                    <a:pt x="357172" y="387861"/>
                    <a:pt x="357172" y="383326"/>
                  </a:cubicBezTo>
                  <a:lnTo>
                    <a:pt x="357172" y="350481"/>
                  </a:lnTo>
                  <a:cubicBezTo>
                    <a:pt x="357172" y="345946"/>
                    <a:pt x="353496" y="342270"/>
                    <a:pt x="348961" y="342270"/>
                  </a:cubicBezTo>
                  <a:close/>
                  <a:moveTo>
                    <a:pt x="141918" y="269758"/>
                  </a:moveTo>
                  <a:cubicBezTo>
                    <a:pt x="137383" y="269758"/>
                    <a:pt x="133706" y="273435"/>
                    <a:pt x="133706" y="277970"/>
                  </a:cubicBezTo>
                  <a:lnTo>
                    <a:pt x="133706" y="310815"/>
                  </a:lnTo>
                  <a:cubicBezTo>
                    <a:pt x="133706" y="315350"/>
                    <a:pt x="137383" y="319027"/>
                    <a:pt x="141918" y="319027"/>
                  </a:cubicBezTo>
                  <a:lnTo>
                    <a:pt x="563847" y="319027"/>
                  </a:lnTo>
                  <a:cubicBezTo>
                    <a:pt x="568382" y="319027"/>
                    <a:pt x="572059" y="315350"/>
                    <a:pt x="572059" y="310815"/>
                  </a:cubicBezTo>
                  <a:lnTo>
                    <a:pt x="572059" y="277970"/>
                  </a:lnTo>
                  <a:cubicBezTo>
                    <a:pt x="572059" y="273435"/>
                    <a:pt x="568382" y="269758"/>
                    <a:pt x="563847" y="269758"/>
                  </a:cubicBezTo>
                  <a:close/>
                  <a:moveTo>
                    <a:pt x="141918" y="194750"/>
                  </a:moveTo>
                  <a:cubicBezTo>
                    <a:pt x="137383" y="194750"/>
                    <a:pt x="133706" y="198427"/>
                    <a:pt x="133706" y="202962"/>
                  </a:cubicBezTo>
                  <a:lnTo>
                    <a:pt x="133706" y="235806"/>
                  </a:lnTo>
                  <a:cubicBezTo>
                    <a:pt x="133706" y="240341"/>
                    <a:pt x="137383" y="244018"/>
                    <a:pt x="141918" y="244018"/>
                  </a:cubicBezTo>
                  <a:lnTo>
                    <a:pt x="563847" y="244018"/>
                  </a:lnTo>
                  <a:cubicBezTo>
                    <a:pt x="568382" y="244018"/>
                    <a:pt x="572059" y="240341"/>
                    <a:pt x="572059" y="235806"/>
                  </a:cubicBezTo>
                  <a:lnTo>
                    <a:pt x="572059" y="202962"/>
                  </a:lnTo>
                  <a:cubicBezTo>
                    <a:pt x="572059" y="198427"/>
                    <a:pt x="568382" y="194750"/>
                    <a:pt x="563847" y="194750"/>
                  </a:cubicBezTo>
                  <a:close/>
                  <a:moveTo>
                    <a:pt x="150580" y="0"/>
                  </a:moveTo>
                  <a:lnTo>
                    <a:pt x="183426" y="0"/>
                  </a:lnTo>
                  <a:cubicBezTo>
                    <a:pt x="187961" y="0"/>
                    <a:pt x="191637" y="3676"/>
                    <a:pt x="191637" y="8211"/>
                  </a:cubicBezTo>
                  <a:lnTo>
                    <a:pt x="191637" y="54795"/>
                  </a:lnTo>
                  <a:lnTo>
                    <a:pt x="221956" y="54795"/>
                  </a:lnTo>
                  <a:lnTo>
                    <a:pt x="221956" y="8213"/>
                  </a:lnTo>
                  <a:cubicBezTo>
                    <a:pt x="221956" y="3678"/>
                    <a:pt x="225632" y="2"/>
                    <a:pt x="230167" y="2"/>
                  </a:cubicBezTo>
                  <a:lnTo>
                    <a:pt x="263013" y="2"/>
                  </a:lnTo>
                  <a:cubicBezTo>
                    <a:pt x="267548" y="2"/>
                    <a:pt x="271224" y="3678"/>
                    <a:pt x="271224" y="8213"/>
                  </a:cubicBezTo>
                  <a:lnTo>
                    <a:pt x="271224" y="54795"/>
                  </a:lnTo>
                  <a:lnTo>
                    <a:pt x="443202" y="54795"/>
                  </a:lnTo>
                  <a:lnTo>
                    <a:pt x="443202" y="8213"/>
                  </a:lnTo>
                  <a:cubicBezTo>
                    <a:pt x="443202" y="3678"/>
                    <a:pt x="446878" y="2"/>
                    <a:pt x="451413" y="2"/>
                  </a:cubicBezTo>
                  <a:lnTo>
                    <a:pt x="484259" y="2"/>
                  </a:lnTo>
                  <a:cubicBezTo>
                    <a:pt x="488794" y="2"/>
                    <a:pt x="492470" y="3678"/>
                    <a:pt x="492470" y="8213"/>
                  </a:cubicBezTo>
                  <a:lnTo>
                    <a:pt x="492470" y="54795"/>
                  </a:lnTo>
                  <a:lnTo>
                    <a:pt x="522791" y="54795"/>
                  </a:lnTo>
                  <a:lnTo>
                    <a:pt x="522791" y="8214"/>
                  </a:lnTo>
                  <a:cubicBezTo>
                    <a:pt x="522791" y="3679"/>
                    <a:pt x="526467" y="3"/>
                    <a:pt x="531002" y="3"/>
                  </a:cubicBezTo>
                  <a:lnTo>
                    <a:pt x="563848" y="3"/>
                  </a:lnTo>
                  <a:cubicBezTo>
                    <a:pt x="568383" y="3"/>
                    <a:pt x="572059" y="3679"/>
                    <a:pt x="572059" y="8214"/>
                  </a:cubicBezTo>
                  <a:lnTo>
                    <a:pt x="572059" y="54795"/>
                  </a:lnTo>
                  <a:lnTo>
                    <a:pt x="618520" y="54795"/>
                  </a:lnTo>
                  <a:cubicBezTo>
                    <a:pt x="662629" y="54795"/>
                    <a:pt x="698387" y="90553"/>
                    <a:pt x="698387" y="134663"/>
                  </a:cubicBezTo>
                  <a:lnTo>
                    <a:pt x="698387" y="454124"/>
                  </a:lnTo>
                  <a:cubicBezTo>
                    <a:pt x="698387" y="498233"/>
                    <a:pt x="662629" y="533991"/>
                    <a:pt x="618520" y="533991"/>
                  </a:cubicBezTo>
                  <a:lnTo>
                    <a:pt x="79868" y="533991"/>
                  </a:lnTo>
                  <a:cubicBezTo>
                    <a:pt x="35758" y="533991"/>
                    <a:pt x="0" y="498233"/>
                    <a:pt x="0" y="454124"/>
                  </a:cubicBezTo>
                  <a:lnTo>
                    <a:pt x="0" y="134663"/>
                  </a:lnTo>
                  <a:cubicBezTo>
                    <a:pt x="0" y="90553"/>
                    <a:pt x="35758" y="54795"/>
                    <a:pt x="79868" y="54795"/>
                  </a:cubicBezTo>
                  <a:lnTo>
                    <a:pt x="142369" y="54795"/>
                  </a:lnTo>
                  <a:lnTo>
                    <a:pt x="142369" y="8211"/>
                  </a:lnTo>
                  <a:cubicBezTo>
                    <a:pt x="142369" y="3676"/>
                    <a:pt x="146045" y="0"/>
                    <a:pt x="150580"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sp>
        <p:nvSpPr>
          <p:cNvPr id="10" name="TextBox 77"/>
          <p:cNvSpPr txBox="1">
            <a:spLocks noChangeArrowheads="1"/>
          </p:cNvSpPr>
          <p:nvPr/>
        </p:nvSpPr>
        <p:spPr bwMode="auto">
          <a:xfrm>
            <a:off x="3144157" y="1739627"/>
            <a:ext cx="3911949" cy="65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300" kern="3000" spc="31" dirty="0">
                <a:solidFill>
                  <a:schemeClr val="tx1">
                    <a:lumMod val="50000"/>
                    <a:lumOff val="50000"/>
                  </a:schemeClr>
                </a:solidFill>
                <a:latin typeface="+mj-ea"/>
                <a:ea typeface="+mj-ea"/>
              </a:rPr>
              <a:t>单击此处添加文本内容，文字内容需概括精炼</a:t>
            </a:r>
            <a:endParaRPr lang="en-US" altLang="zh-CN" sz="1300" kern="3000" spc="31" dirty="0">
              <a:solidFill>
                <a:schemeClr val="tx1">
                  <a:lumMod val="50000"/>
                  <a:lumOff val="50000"/>
                </a:schemeClr>
              </a:solidFill>
              <a:latin typeface="+mj-ea"/>
              <a:ea typeface="+mj-ea"/>
            </a:endParaRPr>
          </a:p>
          <a:p>
            <a:pPr>
              <a:lnSpc>
                <a:spcPct val="130000"/>
              </a:lnSpc>
            </a:pPr>
            <a:r>
              <a:rPr lang="zh-CN" altLang="en-US" sz="1300" kern="3000" spc="31" dirty="0">
                <a:solidFill>
                  <a:schemeClr val="tx1">
                    <a:lumMod val="50000"/>
                    <a:lumOff val="50000"/>
                  </a:schemeClr>
                </a:solidFill>
                <a:latin typeface="+mj-ea"/>
                <a:ea typeface="+mj-ea"/>
              </a:rPr>
              <a:t>单击此处添加文本内容，文字内容需概括精炼</a:t>
            </a:r>
            <a:endParaRPr lang="en-US" altLang="zh-CN" sz="1300" kern="3000" spc="31" dirty="0">
              <a:solidFill>
                <a:schemeClr val="tx1">
                  <a:lumMod val="50000"/>
                  <a:lumOff val="50000"/>
                </a:schemeClr>
              </a:solidFill>
              <a:latin typeface="+mj-ea"/>
              <a:ea typeface="+mj-ea"/>
            </a:endParaRPr>
          </a:p>
        </p:txBody>
      </p:sp>
      <p:sp>
        <p:nvSpPr>
          <p:cNvPr id="11" name="TextBox 77"/>
          <p:cNvSpPr txBox="1">
            <a:spLocks noChangeArrowheads="1"/>
          </p:cNvSpPr>
          <p:nvPr/>
        </p:nvSpPr>
        <p:spPr bwMode="auto">
          <a:xfrm>
            <a:off x="4817795" y="2843608"/>
            <a:ext cx="3966505" cy="65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300" kern="3000" spc="31" dirty="0">
                <a:solidFill>
                  <a:schemeClr val="tx1">
                    <a:lumMod val="50000"/>
                    <a:lumOff val="50000"/>
                  </a:schemeClr>
                </a:solidFill>
                <a:latin typeface="+mj-ea"/>
                <a:ea typeface="+mj-ea"/>
              </a:rPr>
              <a:t>单击此处添加文本内容，文字需概括精炼</a:t>
            </a:r>
            <a:endParaRPr lang="en-US" altLang="zh-CN" sz="1300" kern="3000" spc="31" dirty="0">
              <a:solidFill>
                <a:schemeClr val="tx1">
                  <a:lumMod val="50000"/>
                  <a:lumOff val="50000"/>
                </a:schemeClr>
              </a:solidFill>
              <a:latin typeface="+mj-ea"/>
              <a:ea typeface="+mj-ea"/>
            </a:endParaRPr>
          </a:p>
          <a:p>
            <a:pPr>
              <a:lnSpc>
                <a:spcPct val="130000"/>
              </a:lnSpc>
            </a:pPr>
            <a:r>
              <a:rPr lang="zh-CN" altLang="en-US" sz="1300" kern="3000" spc="31" dirty="0">
                <a:solidFill>
                  <a:schemeClr val="tx1">
                    <a:lumMod val="50000"/>
                    <a:lumOff val="50000"/>
                  </a:schemeClr>
                </a:solidFill>
                <a:latin typeface="+mj-ea"/>
                <a:ea typeface="+mj-ea"/>
              </a:rPr>
              <a:t>单击此处添加文本内容，文字需概括精炼</a:t>
            </a:r>
            <a:endParaRPr lang="en-US" altLang="zh-CN" sz="1300" kern="3000" spc="31" dirty="0">
              <a:solidFill>
                <a:schemeClr val="tx1">
                  <a:lumMod val="50000"/>
                  <a:lumOff val="50000"/>
                </a:schemeClr>
              </a:solidFill>
              <a:latin typeface="+mj-ea"/>
              <a:ea typeface="+mj-ea"/>
            </a:endParaRPr>
          </a:p>
        </p:txBody>
      </p:sp>
      <p:sp>
        <p:nvSpPr>
          <p:cNvPr id="12" name="TextBox 77"/>
          <p:cNvSpPr txBox="1">
            <a:spLocks noChangeArrowheads="1"/>
          </p:cNvSpPr>
          <p:nvPr/>
        </p:nvSpPr>
        <p:spPr bwMode="auto">
          <a:xfrm>
            <a:off x="6479999" y="3978466"/>
            <a:ext cx="3778628" cy="65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300" kern="3000" spc="31" dirty="0">
                <a:solidFill>
                  <a:schemeClr val="tx1">
                    <a:lumMod val="50000"/>
                    <a:lumOff val="50000"/>
                  </a:schemeClr>
                </a:solidFill>
                <a:latin typeface="+mj-ea"/>
                <a:ea typeface="+mj-ea"/>
              </a:rPr>
              <a:t>单击此处添加文本内容，文字需精炼</a:t>
            </a:r>
            <a:endParaRPr lang="en-US" altLang="zh-CN" sz="1300" kern="3000" spc="31" dirty="0">
              <a:solidFill>
                <a:schemeClr val="tx1">
                  <a:lumMod val="50000"/>
                  <a:lumOff val="50000"/>
                </a:schemeClr>
              </a:solidFill>
              <a:latin typeface="+mj-ea"/>
              <a:ea typeface="+mj-ea"/>
            </a:endParaRPr>
          </a:p>
          <a:p>
            <a:pPr>
              <a:lnSpc>
                <a:spcPct val="130000"/>
              </a:lnSpc>
            </a:pPr>
            <a:r>
              <a:rPr lang="zh-CN" altLang="en-US" sz="1300" kern="3000" spc="31" dirty="0">
                <a:solidFill>
                  <a:schemeClr val="tx1">
                    <a:lumMod val="50000"/>
                    <a:lumOff val="50000"/>
                  </a:schemeClr>
                </a:solidFill>
                <a:latin typeface="+mj-ea"/>
                <a:ea typeface="+mj-ea"/>
              </a:rPr>
              <a:t>单击此处添加文本内容，文字需精炼</a:t>
            </a:r>
            <a:endParaRPr lang="en-US" altLang="zh-CN" sz="1300" kern="3000" spc="31" dirty="0">
              <a:solidFill>
                <a:schemeClr val="tx1">
                  <a:lumMod val="50000"/>
                  <a:lumOff val="50000"/>
                </a:schemeClr>
              </a:solidFill>
              <a:latin typeface="+mj-ea"/>
              <a:ea typeface="+mj-ea"/>
            </a:endParaRPr>
          </a:p>
        </p:txBody>
      </p:sp>
      <p:sp>
        <p:nvSpPr>
          <p:cNvPr id="13" name="TextBox 77"/>
          <p:cNvSpPr txBox="1">
            <a:spLocks noChangeArrowheads="1"/>
          </p:cNvSpPr>
          <p:nvPr/>
        </p:nvSpPr>
        <p:spPr bwMode="auto">
          <a:xfrm>
            <a:off x="1007435" y="5101172"/>
            <a:ext cx="8160906" cy="65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300" kern="3000" spc="31" dirty="0">
                <a:solidFill>
                  <a:schemeClr val="bg1"/>
                </a:solidFill>
                <a:latin typeface="+mj-ea"/>
                <a:ea typeface="+mj-ea"/>
              </a:rPr>
              <a:t>单击此处添加文本内容，文字内容需概括精炼  单击此处添加文本内容，文字内容需概括精炼</a:t>
            </a:r>
            <a:endParaRPr lang="en-US" altLang="zh-CN" sz="1300" kern="3000" spc="31" dirty="0">
              <a:solidFill>
                <a:schemeClr val="bg1"/>
              </a:solidFill>
              <a:latin typeface="+mj-ea"/>
              <a:ea typeface="+mj-ea"/>
            </a:endParaRPr>
          </a:p>
          <a:p>
            <a:pPr>
              <a:lnSpc>
                <a:spcPct val="130000"/>
              </a:lnSpc>
            </a:pPr>
            <a:r>
              <a:rPr lang="zh-CN" altLang="en-US" sz="1300" kern="3000" spc="31" dirty="0">
                <a:solidFill>
                  <a:schemeClr val="bg1"/>
                </a:solidFill>
                <a:latin typeface="+mj-ea"/>
                <a:ea typeface="+mj-ea"/>
              </a:rPr>
              <a:t>单击此处添加文本内容，文字内容需概括精炼</a:t>
            </a:r>
            <a:r>
              <a:rPr lang="en-US" altLang="zh-CN" sz="1300" kern="3000" spc="31" dirty="0">
                <a:solidFill>
                  <a:schemeClr val="bg1"/>
                </a:solidFill>
                <a:latin typeface="+mj-ea"/>
                <a:ea typeface="+mj-ea"/>
              </a:rPr>
              <a:t>  </a:t>
            </a:r>
            <a:r>
              <a:rPr lang="zh-CN" altLang="en-US" sz="1300" kern="3000" spc="31" dirty="0">
                <a:solidFill>
                  <a:schemeClr val="bg1"/>
                </a:solidFill>
                <a:latin typeface="+mj-ea"/>
                <a:ea typeface="+mj-ea"/>
              </a:rPr>
              <a:t>单击此处添加文本内容，文字内容需概括精炼</a:t>
            </a:r>
            <a:endParaRPr lang="en-US" altLang="zh-CN" sz="1300" kern="3000" spc="31" dirty="0">
              <a:solidFill>
                <a:schemeClr val="bg1"/>
              </a:solidFill>
              <a:latin typeface="+mj-ea"/>
              <a:ea typeface="+mj-ea"/>
            </a:endParaRPr>
          </a:p>
        </p:txBody>
      </p:sp>
      <p:grpSp>
        <p:nvGrpSpPr>
          <p:cNvPr id="14" name="组合 13"/>
          <p:cNvGrpSpPr/>
          <p:nvPr/>
        </p:nvGrpSpPr>
        <p:grpSpPr>
          <a:xfrm>
            <a:off x="1" y="3853033"/>
            <a:ext cx="6480000" cy="960107"/>
            <a:chOff x="0" y="2787774"/>
            <a:chExt cx="4860000" cy="720080"/>
          </a:xfrm>
        </p:grpSpPr>
        <p:sp>
          <p:nvSpPr>
            <p:cNvPr id="15" name="矩形 14"/>
            <p:cNvSpPr/>
            <p:nvPr/>
          </p:nvSpPr>
          <p:spPr>
            <a:xfrm>
              <a:off x="0" y="2787774"/>
              <a:ext cx="4860000" cy="720080"/>
            </a:xfrm>
            <a:prstGeom prst="rect">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mj-ea"/>
                <a:ea typeface="+mj-ea"/>
              </a:endParaRPr>
            </a:p>
          </p:txBody>
        </p:sp>
        <p:sp>
          <p:nvSpPr>
            <p:cNvPr id="16" name="TextBox 15"/>
            <p:cNvSpPr txBox="1">
              <a:spLocks noChangeArrowheads="1"/>
            </p:cNvSpPr>
            <p:nvPr/>
          </p:nvSpPr>
          <p:spPr bwMode="auto">
            <a:xfrm>
              <a:off x="3539723" y="2824648"/>
              <a:ext cx="1278401" cy="623248"/>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4800" b="1" dirty="0" smtClean="0">
                  <a:solidFill>
                    <a:schemeClr val="bg1"/>
                  </a:solidFill>
                  <a:latin typeface="+mj-ea"/>
                  <a:ea typeface="+mj-ea"/>
                </a:rPr>
                <a:t>2015</a:t>
              </a:r>
              <a:endParaRPr lang="zh-CN" altLang="en-US" sz="4800" b="1" dirty="0">
                <a:solidFill>
                  <a:schemeClr val="bg1"/>
                </a:solidFill>
                <a:latin typeface="+mj-ea"/>
                <a:ea typeface="+mj-ea"/>
              </a:endParaRPr>
            </a:p>
          </p:txBody>
        </p:sp>
        <p:sp>
          <p:nvSpPr>
            <p:cNvPr id="17" name="椭圆 7"/>
            <p:cNvSpPr/>
            <p:nvPr/>
          </p:nvSpPr>
          <p:spPr>
            <a:xfrm>
              <a:off x="237497" y="3029658"/>
              <a:ext cx="250268" cy="260697"/>
            </a:xfrm>
            <a:custGeom>
              <a:avLst/>
              <a:gdLst/>
              <a:ahLst/>
              <a:cxnLst/>
              <a:rect l="l" t="t" r="r" b="b"/>
              <a:pathLst>
                <a:path w="1206381" h="1257672">
                  <a:moveTo>
                    <a:pt x="960331" y="249421"/>
                  </a:moveTo>
                  <a:cubicBezTo>
                    <a:pt x="944358" y="390709"/>
                    <a:pt x="912152" y="517316"/>
                    <a:pt x="868979" y="619820"/>
                  </a:cubicBezTo>
                  <a:cubicBezTo>
                    <a:pt x="985575" y="533648"/>
                    <a:pt x="1055535" y="396536"/>
                    <a:pt x="1055535" y="249421"/>
                  </a:cubicBezTo>
                  <a:close/>
                  <a:moveTo>
                    <a:pt x="131720" y="244400"/>
                  </a:moveTo>
                  <a:cubicBezTo>
                    <a:pt x="130081" y="395188"/>
                    <a:pt x="202059" y="536267"/>
                    <a:pt x="323248" y="622932"/>
                  </a:cubicBezTo>
                  <a:cubicBezTo>
                    <a:pt x="277881" y="519309"/>
                    <a:pt x="244918" y="389985"/>
                    <a:pt x="228822" y="245455"/>
                  </a:cubicBezTo>
                  <a:close/>
                  <a:moveTo>
                    <a:pt x="594628" y="214114"/>
                  </a:moveTo>
                  <a:lnTo>
                    <a:pt x="550782" y="356005"/>
                  </a:lnTo>
                  <a:lnTo>
                    <a:pt x="408890" y="356004"/>
                  </a:lnTo>
                  <a:lnTo>
                    <a:pt x="523683" y="443697"/>
                  </a:lnTo>
                  <a:lnTo>
                    <a:pt x="479836" y="585588"/>
                  </a:lnTo>
                  <a:lnTo>
                    <a:pt x="594628" y="497894"/>
                  </a:lnTo>
                  <a:lnTo>
                    <a:pt x="709419" y="585588"/>
                  </a:lnTo>
                  <a:lnTo>
                    <a:pt x="665572" y="443697"/>
                  </a:lnTo>
                  <a:lnTo>
                    <a:pt x="780365" y="356004"/>
                  </a:lnTo>
                  <a:lnTo>
                    <a:pt x="638473" y="356005"/>
                  </a:lnTo>
                  <a:close/>
                  <a:moveTo>
                    <a:pt x="212469" y="0"/>
                  </a:moveTo>
                  <a:lnTo>
                    <a:pt x="977202" y="0"/>
                  </a:lnTo>
                  <a:cubicBezTo>
                    <a:pt x="977202" y="61965"/>
                    <a:pt x="974487" y="122452"/>
                    <a:pt x="968811" y="180806"/>
                  </a:cubicBezTo>
                  <a:lnTo>
                    <a:pt x="1206381" y="180806"/>
                  </a:lnTo>
                  <a:cubicBezTo>
                    <a:pt x="1206381" y="397086"/>
                    <a:pt x="1090586" y="596812"/>
                    <a:pt x="902891" y="704273"/>
                  </a:cubicBezTo>
                  <a:cubicBezTo>
                    <a:pt x="870476" y="722833"/>
                    <a:pt x="836773" y="738149"/>
                    <a:pt x="801825" y="749059"/>
                  </a:cubicBezTo>
                  <a:cubicBezTo>
                    <a:pt x="753613" y="821567"/>
                    <a:pt x="697900" y="869416"/>
                    <a:pt x="637991" y="885002"/>
                  </a:cubicBezTo>
                  <a:cubicBezTo>
                    <a:pt x="643656" y="968225"/>
                    <a:pt x="680726" y="1046254"/>
                    <a:pt x="740956" y="1105050"/>
                  </a:cubicBezTo>
                  <a:cubicBezTo>
                    <a:pt x="793454" y="1156298"/>
                    <a:pt x="860135" y="1189604"/>
                    <a:pt x="931588" y="1200759"/>
                  </a:cubicBezTo>
                  <a:cubicBezTo>
                    <a:pt x="927443" y="1233164"/>
                    <a:pt x="899430" y="1257672"/>
                    <a:pt x="865694" y="1257672"/>
                  </a:cubicBezTo>
                  <a:lnTo>
                    <a:pt x="319497" y="1257672"/>
                  </a:lnTo>
                  <a:cubicBezTo>
                    <a:pt x="285740" y="1257672"/>
                    <a:pt x="257715" y="1233135"/>
                    <a:pt x="253592" y="1200703"/>
                  </a:cubicBezTo>
                  <a:cubicBezTo>
                    <a:pt x="324761" y="1189376"/>
                    <a:pt x="391165" y="1156123"/>
                    <a:pt x="443483" y="1105050"/>
                  </a:cubicBezTo>
                  <a:cubicBezTo>
                    <a:pt x="504147" y="1045831"/>
                    <a:pt x="541316" y="967102"/>
                    <a:pt x="546675" y="883221"/>
                  </a:cubicBezTo>
                  <a:cubicBezTo>
                    <a:pt x="486717" y="865840"/>
                    <a:pt x="431097" y="816104"/>
                    <a:pt x="383268" y="741656"/>
                  </a:cubicBezTo>
                  <a:cubicBezTo>
                    <a:pt x="353818" y="730937"/>
                    <a:pt x="325336" y="717139"/>
                    <a:pt x="297818" y="700985"/>
                  </a:cubicBezTo>
                  <a:cubicBezTo>
                    <a:pt x="111302" y="591490"/>
                    <a:pt x="-2316" y="390517"/>
                    <a:pt x="36" y="174249"/>
                  </a:cubicBezTo>
                  <a:lnTo>
                    <a:pt x="220395" y="176645"/>
                  </a:lnTo>
                  <a:cubicBezTo>
                    <a:pt x="215056" y="119574"/>
                    <a:pt x="212469" y="60491"/>
                    <a:pt x="212469"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8" name="组合 17"/>
          <p:cNvGrpSpPr/>
          <p:nvPr/>
        </p:nvGrpSpPr>
        <p:grpSpPr>
          <a:xfrm>
            <a:off x="1" y="1619388"/>
            <a:ext cx="3119669" cy="960107"/>
            <a:chOff x="0" y="1112540"/>
            <a:chExt cx="2339752" cy="720080"/>
          </a:xfrm>
        </p:grpSpPr>
        <p:sp>
          <p:nvSpPr>
            <p:cNvPr id="21" name="矩形 20"/>
            <p:cNvSpPr/>
            <p:nvPr/>
          </p:nvSpPr>
          <p:spPr>
            <a:xfrm>
              <a:off x="0" y="1112540"/>
              <a:ext cx="2339752" cy="720080"/>
            </a:xfrm>
            <a:prstGeom prst="rect">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mj-ea"/>
                <a:ea typeface="+mj-ea"/>
              </a:endParaRPr>
            </a:p>
          </p:txBody>
        </p:sp>
        <p:sp>
          <p:nvSpPr>
            <p:cNvPr id="22" name="TextBox 6"/>
            <p:cNvSpPr txBox="1">
              <a:spLocks noChangeArrowheads="1"/>
            </p:cNvSpPr>
            <p:nvPr/>
          </p:nvSpPr>
          <p:spPr bwMode="auto">
            <a:xfrm>
              <a:off x="1043608" y="1149414"/>
              <a:ext cx="1278401" cy="623248"/>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4800" b="1" dirty="0" smtClean="0">
                  <a:solidFill>
                    <a:schemeClr val="bg1"/>
                  </a:solidFill>
                  <a:latin typeface="+mj-ea"/>
                  <a:ea typeface="+mj-ea"/>
                </a:rPr>
                <a:t>2013</a:t>
              </a:r>
              <a:endParaRPr lang="zh-CN" altLang="en-US" sz="4800" b="1" dirty="0">
                <a:solidFill>
                  <a:schemeClr val="bg1"/>
                </a:solidFill>
                <a:latin typeface="+mj-ea"/>
                <a:ea typeface="+mj-ea"/>
              </a:endParaRPr>
            </a:p>
          </p:txBody>
        </p:sp>
        <p:sp>
          <p:nvSpPr>
            <p:cNvPr id="23" name="饼形 4"/>
            <p:cNvSpPr/>
            <p:nvPr/>
          </p:nvSpPr>
          <p:spPr bwMode="auto">
            <a:xfrm>
              <a:off x="247691" y="1356864"/>
              <a:ext cx="256047" cy="231429"/>
            </a:xfrm>
            <a:custGeom>
              <a:avLst/>
              <a:gdLst/>
              <a:ahLst/>
              <a:cxnLst/>
              <a:rect l="l" t="t" r="r" b="b"/>
              <a:pathLst>
                <a:path w="1114203" h="1007073">
                  <a:moveTo>
                    <a:pt x="739568" y="487469"/>
                  </a:moveTo>
                  <a:cubicBezTo>
                    <a:pt x="958572" y="557910"/>
                    <a:pt x="1114203" y="764338"/>
                    <a:pt x="1114203" y="1007073"/>
                  </a:cubicBezTo>
                  <a:lnTo>
                    <a:pt x="586886" y="1007073"/>
                  </a:lnTo>
                  <a:lnTo>
                    <a:pt x="633226" y="863408"/>
                  </a:lnTo>
                  <a:lnTo>
                    <a:pt x="568797" y="663671"/>
                  </a:lnTo>
                  <a:lnTo>
                    <a:pt x="629867" y="597818"/>
                  </a:lnTo>
                  <a:lnTo>
                    <a:pt x="586115" y="550637"/>
                  </a:lnTo>
                  <a:cubicBezTo>
                    <a:pt x="645084" y="548519"/>
                    <a:pt x="698385" y="525309"/>
                    <a:pt x="739568" y="487469"/>
                  </a:cubicBezTo>
                  <a:close/>
                  <a:moveTo>
                    <a:pt x="374639" y="487469"/>
                  </a:moveTo>
                  <a:cubicBezTo>
                    <a:pt x="413944" y="523583"/>
                    <a:pt x="464282" y="546371"/>
                    <a:pt x="520269" y="549252"/>
                  </a:cubicBezTo>
                  <a:lnTo>
                    <a:pt x="475234" y="597818"/>
                  </a:lnTo>
                  <a:lnTo>
                    <a:pt x="534532" y="661763"/>
                  </a:lnTo>
                  <a:lnTo>
                    <a:pt x="469484" y="863408"/>
                  </a:lnTo>
                  <a:lnTo>
                    <a:pt x="515828" y="1007073"/>
                  </a:lnTo>
                  <a:lnTo>
                    <a:pt x="0" y="1007073"/>
                  </a:lnTo>
                  <a:cubicBezTo>
                    <a:pt x="0" y="764338"/>
                    <a:pt x="155635" y="557910"/>
                    <a:pt x="374639" y="487469"/>
                  </a:cubicBezTo>
                  <a:close/>
                  <a:moveTo>
                    <a:pt x="549066" y="0"/>
                  </a:moveTo>
                  <a:cubicBezTo>
                    <a:pt x="689592" y="0"/>
                    <a:pt x="803510" y="113920"/>
                    <a:pt x="803510" y="254447"/>
                  </a:cubicBezTo>
                  <a:cubicBezTo>
                    <a:pt x="803510" y="394974"/>
                    <a:pt x="689592" y="508894"/>
                    <a:pt x="549066" y="508894"/>
                  </a:cubicBezTo>
                  <a:cubicBezTo>
                    <a:pt x="408540" y="508894"/>
                    <a:pt x="294622" y="394974"/>
                    <a:pt x="294622" y="254447"/>
                  </a:cubicBezTo>
                  <a:cubicBezTo>
                    <a:pt x="294622" y="113920"/>
                    <a:pt x="408540" y="0"/>
                    <a:pt x="549066"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24" name="组合 23"/>
          <p:cNvGrpSpPr/>
          <p:nvPr/>
        </p:nvGrpSpPr>
        <p:grpSpPr>
          <a:xfrm>
            <a:off x="1" y="2726305"/>
            <a:ext cx="4800000" cy="960107"/>
            <a:chOff x="0" y="1942728"/>
            <a:chExt cx="3600000" cy="720080"/>
          </a:xfrm>
        </p:grpSpPr>
        <p:sp>
          <p:nvSpPr>
            <p:cNvPr id="25" name="矩形 24"/>
            <p:cNvSpPr/>
            <p:nvPr/>
          </p:nvSpPr>
          <p:spPr>
            <a:xfrm>
              <a:off x="0" y="1942728"/>
              <a:ext cx="3600000" cy="720080"/>
            </a:xfrm>
            <a:prstGeom prst="rect">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mj-ea"/>
                <a:ea typeface="+mj-ea"/>
              </a:endParaRPr>
            </a:p>
          </p:txBody>
        </p:sp>
        <p:sp>
          <p:nvSpPr>
            <p:cNvPr id="26" name="TextBox 6"/>
            <p:cNvSpPr txBox="1">
              <a:spLocks noChangeArrowheads="1"/>
            </p:cNvSpPr>
            <p:nvPr/>
          </p:nvSpPr>
          <p:spPr bwMode="auto">
            <a:xfrm>
              <a:off x="2303673" y="1979602"/>
              <a:ext cx="1278401" cy="623248"/>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4800" b="1" dirty="0" smtClean="0">
                  <a:solidFill>
                    <a:schemeClr val="bg1"/>
                  </a:solidFill>
                  <a:latin typeface="+mj-ea"/>
                  <a:ea typeface="+mj-ea"/>
                </a:rPr>
                <a:t>2014</a:t>
              </a:r>
              <a:endParaRPr lang="zh-CN" altLang="en-US" sz="4800" b="1" dirty="0">
                <a:solidFill>
                  <a:schemeClr val="bg1"/>
                </a:solidFill>
                <a:latin typeface="+mj-ea"/>
                <a:ea typeface="+mj-ea"/>
              </a:endParaRPr>
            </a:p>
          </p:txBody>
        </p:sp>
        <p:sp>
          <p:nvSpPr>
            <p:cNvPr id="27" name="椭圆 32"/>
            <p:cNvSpPr/>
            <p:nvPr/>
          </p:nvSpPr>
          <p:spPr>
            <a:xfrm>
              <a:off x="237497" y="2223287"/>
              <a:ext cx="288152" cy="168833"/>
            </a:xfrm>
            <a:custGeom>
              <a:avLst/>
              <a:gdLst/>
              <a:ahLst/>
              <a:cxnLst/>
              <a:rect l="l" t="t" r="r" b="b"/>
              <a:pathLst>
                <a:path w="1163981" h="682000">
                  <a:moveTo>
                    <a:pt x="739288" y="0"/>
                  </a:moveTo>
                  <a:cubicBezTo>
                    <a:pt x="875831" y="0"/>
                    <a:pt x="986521" y="110690"/>
                    <a:pt x="986521" y="247233"/>
                  </a:cubicBezTo>
                  <a:lnTo>
                    <a:pt x="982682" y="285311"/>
                  </a:lnTo>
                  <a:cubicBezTo>
                    <a:pt x="1084361" y="293424"/>
                    <a:pt x="1163981" y="378790"/>
                    <a:pt x="1163981" y="482751"/>
                  </a:cubicBezTo>
                  <a:lnTo>
                    <a:pt x="1163981" y="482751"/>
                  </a:lnTo>
                  <a:cubicBezTo>
                    <a:pt x="1163981" y="592793"/>
                    <a:pt x="1074774" y="682000"/>
                    <a:pt x="964732" y="682000"/>
                  </a:cubicBezTo>
                  <a:lnTo>
                    <a:pt x="679234" y="682000"/>
                  </a:lnTo>
                  <a:lnTo>
                    <a:pt x="679234" y="563726"/>
                  </a:lnTo>
                  <a:lnTo>
                    <a:pt x="775233" y="563726"/>
                  </a:lnTo>
                  <a:lnTo>
                    <a:pt x="583234" y="371728"/>
                  </a:lnTo>
                  <a:lnTo>
                    <a:pt x="391236" y="563726"/>
                  </a:lnTo>
                  <a:lnTo>
                    <a:pt x="487235" y="563726"/>
                  </a:lnTo>
                  <a:lnTo>
                    <a:pt x="487235" y="682000"/>
                  </a:lnTo>
                  <a:lnTo>
                    <a:pt x="199249" y="682000"/>
                  </a:lnTo>
                  <a:cubicBezTo>
                    <a:pt x="89207" y="682000"/>
                    <a:pt x="0" y="592793"/>
                    <a:pt x="0" y="482751"/>
                  </a:cubicBezTo>
                  <a:cubicBezTo>
                    <a:pt x="0" y="373375"/>
                    <a:pt x="88129" y="284584"/>
                    <a:pt x="197254" y="283703"/>
                  </a:cubicBezTo>
                  <a:cubicBezTo>
                    <a:pt x="205573" y="185523"/>
                    <a:pt x="288174" y="108790"/>
                    <a:pt x="388695" y="108790"/>
                  </a:cubicBezTo>
                  <a:cubicBezTo>
                    <a:pt x="435247" y="108790"/>
                    <a:pt x="477955" y="125246"/>
                    <a:pt x="510756" y="153344"/>
                  </a:cubicBezTo>
                  <a:cubicBezTo>
                    <a:pt x="547531" y="63321"/>
                    <a:pt x="636015" y="0"/>
                    <a:pt x="739288"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sp>
        <p:nvSpPr>
          <p:cNvPr id="28" name="圆角矩形 2"/>
          <p:cNvSpPr/>
          <p:nvPr/>
        </p:nvSpPr>
        <p:spPr>
          <a:xfrm>
            <a:off x="9407795" y="2670384"/>
            <a:ext cx="1719824" cy="2051235"/>
          </a:xfrm>
          <a:custGeom>
            <a:avLst/>
            <a:gdLst/>
            <a:ahLst/>
            <a:cxnLst/>
            <a:rect l="l" t="t" r="r" b="b"/>
            <a:pathLst>
              <a:path w="1060946" h="1265390">
                <a:moveTo>
                  <a:pt x="1014114" y="8144"/>
                </a:moveTo>
                <a:cubicBezTo>
                  <a:pt x="1028176" y="10400"/>
                  <a:pt x="1041376" y="18021"/>
                  <a:pt x="1050382" y="30471"/>
                </a:cubicBezTo>
                <a:cubicBezTo>
                  <a:pt x="1068395" y="55370"/>
                  <a:pt x="1062812" y="90159"/>
                  <a:pt x="1037913" y="108172"/>
                </a:cubicBezTo>
                <a:lnTo>
                  <a:pt x="676412" y="369690"/>
                </a:lnTo>
                <a:lnTo>
                  <a:pt x="676412" y="800537"/>
                </a:lnTo>
                <a:lnTo>
                  <a:pt x="676412" y="833215"/>
                </a:lnTo>
                <a:lnTo>
                  <a:pt x="676412" y="1209744"/>
                </a:lnTo>
                <a:cubicBezTo>
                  <a:pt x="676412" y="1240476"/>
                  <a:pt x="651498" y="1265390"/>
                  <a:pt x="620766" y="1265390"/>
                </a:cubicBezTo>
                <a:cubicBezTo>
                  <a:pt x="590034" y="1265390"/>
                  <a:pt x="565120" y="1240476"/>
                  <a:pt x="565120" y="1209744"/>
                </a:cubicBezTo>
                <a:lnTo>
                  <a:pt x="565120" y="880238"/>
                </a:lnTo>
                <a:lnTo>
                  <a:pt x="505573" y="880238"/>
                </a:lnTo>
                <a:lnTo>
                  <a:pt x="505573" y="1209744"/>
                </a:lnTo>
                <a:cubicBezTo>
                  <a:pt x="505573" y="1240476"/>
                  <a:pt x="480659" y="1265390"/>
                  <a:pt x="449927" y="1265390"/>
                </a:cubicBezTo>
                <a:cubicBezTo>
                  <a:pt x="419195" y="1265390"/>
                  <a:pt x="394281" y="1240476"/>
                  <a:pt x="394281" y="1209744"/>
                </a:cubicBezTo>
                <a:lnTo>
                  <a:pt x="394281" y="833215"/>
                </a:lnTo>
                <a:lnTo>
                  <a:pt x="394281" y="800537"/>
                </a:lnTo>
                <a:lnTo>
                  <a:pt x="394281" y="378851"/>
                </a:lnTo>
                <a:lnTo>
                  <a:pt x="23033" y="110282"/>
                </a:lnTo>
                <a:cubicBezTo>
                  <a:pt x="-1866" y="92269"/>
                  <a:pt x="-7449" y="57480"/>
                  <a:pt x="10564" y="32581"/>
                </a:cubicBezTo>
                <a:cubicBezTo>
                  <a:pt x="19570" y="20131"/>
                  <a:pt x="32770" y="12510"/>
                  <a:pt x="46832" y="10254"/>
                </a:cubicBezTo>
                <a:cubicBezTo>
                  <a:pt x="60893" y="7997"/>
                  <a:pt x="75815" y="11105"/>
                  <a:pt x="88265" y="20111"/>
                </a:cubicBezTo>
                <a:lnTo>
                  <a:pt x="468961" y="295515"/>
                </a:lnTo>
                <a:lnTo>
                  <a:pt x="589079" y="295515"/>
                </a:lnTo>
                <a:lnTo>
                  <a:pt x="589099" y="295493"/>
                </a:lnTo>
                <a:lnTo>
                  <a:pt x="972681" y="18001"/>
                </a:lnTo>
                <a:cubicBezTo>
                  <a:pt x="985131" y="8995"/>
                  <a:pt x="1000053" y="5887"/>
                  <a:pt x="1014114" y="8144"/>
                </a:cubicBezTo>
                <a:close/>
                <a:moveTo>
                  <a:pt x="530473" y="0"/>
                </a:moveTo>
                <a:cubicBezTo>
                  <a:pt x="598860" y="0"/>
                  <a:pt x="654298" y="55438"/>
                  <a:pt x="654298" y="123825"/>
                </a:cubicBezTo>
                <a:cubicBezTo>
                  <a:pt x="654298" y="192212"/>
                  <a:pt x="598860" y="247650"/>
                  <a:pt x="530473" y="247650"/>
                </a:cubicBezTo>
                <a:cubicBezTo>
                  <a:pt x="462086" y="247650"/>
                  <a:pt x="406648" y="192212"/>
                  <a:pt x="406648" y="123825"/>
                </a:cubicBezTo>
                <a:cubicBezTo>
                  <a:pt x="406648" y="55438"/>
                  <a:pt x="462086" y="0"/>
                  <a:pt x="530473" y="0"/>
                </a:cubicBezTo>
                <a:close/>
              </a:path>
            </a:pathLst>
          </a:custGeom>
          <a:solidFill>
            <a:schemeClr val="accent5"/>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latin typeface="+mj-ea"/>
              <a:ea typeface="+mj-ea"/>
            </a:endParaRPr>
          </a:p>
        </p:txBody>
      </p:sp>
      <p:grpSp>
        <p:nvGrpSpPr>
          <p:cNvPr id="29" name="组合 28"/>
          <p:cNvGrpSpPr/>
          <p:nvPr/>
        </p:nvGrpSpPr>
        <p:grpSpPr>
          <a:xfrm>
            <a:off x="9560664" y="1257358"/>
            <a:ext cx="1623902" cy="1237689"/>
            <a:chOff x="7134225" y="1194073"/>
            <a:chExt cx="1217927" cy="928267"/>
          </a:xfrm>
        </p:grpSpPr>
        <p:sp>
          <p:nvSpPr>
            <p:cNvPr id="30" name="圆角矩形 4"/>
            <p:cNvSpPr/>
            <p:nvPr/>
          </p:nvSpPr>
          <p:spPr>
            <a:xfrm>
              <a:off x="7134225" y="1194073"/>
              <a:ext cx="1129233" cy="928267"/>
            </a:xfrm>
            <a:custGeom>
              <a:avLst/>
              <a:gdLst/>
              <a:ahLst/>
              <a:cxnLst/>
              <a:rect l="l" t="t" r="r" b="b"/>
              <a:pathLst>
                <a:path w="1060946" h="872133">
                  <a:moveTo>
                    <a:pt x="123337" y="0"/>
                  </a:moveTo>
                  <a:lnTo>
                    <a:pt x="937609" y="0"/>
                  </a:lnTo>
                  <a:cubicBezTo>
                    <a:pt x="1005726" y="0"/>
                    <a:pt x="1060946" y="55220"/>
                    <a:pt x="1060946" y="123337"/>
                  </a:cubicBezTo>
                  <a:lnTo>
                    <a:pt x="1060946" y="616672"/>
                  </a:lnTo>
                  <a:cubicBezTo>
                    <a:pt x="1060946" y="684789"/>
                    <a:pt x="1005726" y="740009"/>
                    <a:pt x="937609" y="740009"/>
                  </a:cubicBezTo>
                  <a:lnTo>
                    <a:pt x="593129" y="740009"/>
                  </a:lnTo>
                  <a:lnTo>
                    <a:pt x="516497" y="872133"/>
                  </a:lnTo>
                  <a:lnTo>
                    <a:pt x="439865" y="740009"/>
                  </a:lnTo>
                  <a:lnTo>
                    <a:pt x="123337" y="740009"/>
                  </a:lnTo>
                  <a:cubicBezTo>
                    <a:pt x="55220" y="740009"/>
                    <a:pt x="0" y="684789"/>
                    <a:pt x="0" y="616672"/>
                  </a:cubicBezTo>
                  <a:lnTo>
                    <a:pt x="0" y="123337"/>
                  </a:lnTo>
                  <a:cubicBezTo>
                    <a:pt x="0" y="55220"/>
                    <a:pt x="55220" y="0"/>
                    <a:pt x="123337" y="0"/>
                  </a:cubicBezTo>
                  <a:close/>
                </a:path>
              </a:pathLst>
            </a:custGeom>
            <a:solidFill>
              <a:schemeClr val="accent5"/>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mj-ea"/>
                <a:ea typeface="+mj-ea"/>
              </a:endParaRPr>
            </a:p>
          </p:txBody>
        </p:sp>
        <p:sp>
          <p:nvSpPr>
            <p:cNvPr id="31" name="TextBox 77"/>
            <p:cNvSpPr txBox="1">
              <a:spLocks noChangeArrowheads="1"/>
            </p:cNvSpPr>
            <p:nvPr/>
          </p:nvSpPr>
          <p:spPr bwMode="auto">
            <a:xfrm>
              <a:off x="7213179" y="1356864"/>
              <a:ext cx="1138973" cy="38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2100" kern="3000" spc="31" dirty="0">
                  <a:solidFill>
                    <a:schemeClr val="bg1"/>
                  </a:solidFill>
                  <a:latin typeface="+mj-ea"/>
                  <a:ea typeface="+mj-ea"/>
                </a:rPr>
                <a:t>填加标题</a:t>
              </a:r>
              <a:endParaRPr lang="en-US" altLang="zh-CN" sz="2100" kern="3000" spc="31" dirty="0">
                <a:solidFill>
                  <a:schemeClr val="bg1"/>
                </a:solidFill>
                <a:latin typeface="+mj-ea"/>
                <a:ea typeface="+mj-ea"/>
              </a:endParaRP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4231764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ppt_x</p:attrName>
                                        </p:attrNameLst>
                                      </p:cBhvr>
                                      <p:tavLst>
                                        <p:tav tm="0">
                                          <p:val>
                                            <p:strVal val="#ppt_x"/>
                                          </p:val>
                                        </p:tav>
                                        <p:tav tm="100000">
                                          <p:val>
                                            <p:strVal val="#ppt_x"/>
                                          </p:val>
                                        </p:tav>
                                      </p:tavLst>
                                    </p:anim>
                                    <p:anim calcmode="lin" valueType="num">
                                      <p:cBhvr>
                                        <p:cTn id="41" dur="500" fill="hold"/>
                                        <p:tgtEl>
                                          <p:spTgt spid="28"/>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2" presetClass="entr" presetSubtype="1" decel="10000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ppt_x"/>
                                          </p:val>
                                        </p:tav>
                                        <p:tav tm="100000">
                                          <p:val>
                                            <p:strVal val="#ppt_x"/>
                                          </p:val>
                                        </p:tav>
                                      </p:tavLst>
                                    </p:anim>
                                    <p:anim calcmode="lin" valueType="num">
                                      <p:cBhvr additive="base">
                                        <p:cTn id="46"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07436" y="1528276"/>
            <a:ext cx="2995783" cy="646331"/>
          </a:xfrm>
          <a:prstGeom prst="rect">
            <a:avLst/>
          </a:prstGeom>
          <a:noFill/>
        </p:spPr>
        <p:txBody>
          <a:bodyPr wrap="square" lIns="91431" tIns="45715" rIns="91431" bIns="45715" rtlCol="0">
            <a:spAutoFit/>
          </a:bodyPr>
          <a:lstStyle/>
          <a:p>
            <a:r>
              <a:rPr lang="zh-CN" altLang="en-US" sz="3600" b="1" spc="-300" dirty="0">
                <a:solidFill>
                  <a:schemeClr val="accent1"/>
                </a:solidFill>
                <a:latin typeface="+mn-ea"/>
              </a:rPr>
              <a:t>年度数据分析</a:t>
            </a:r>
            <a:endParaRPr lang="en-US" sz="3600" b="1" spc="-300" dirty="0">
              <a:solidFill>
                <a:schemeClr val="accent1"/>
              </a:solidFill>
              <a:latin typeface="+mn-ea"/>
            </a:endParaRPr>
          </a:p>
        </p:txBody>
      </p:sp>
      <p:sp>
        <p:nvSpPr>
          <p:cNvPr id="7" name="Rectangle 6"/>
          <p:cNvSpPr/>
          <p:nvPr/>
        </p:nvSpPr>
        <p:spPr>
          <a:xfrm>
            <a:off x="1007435" y="2631895"/>
            <a:ext cx="3349996" cy="1200328"/>
          </a:xfrm>
          <a:prstGeom prst="rect">
            <a:avLst/>
          </a:prstGeom>
        </p:spPr>
        <p:txBody>
          <a:bodyPr wrap="square" lIns="91431" tIns="45715" rIns="91431" bIns="45715">
            <a:spAutoFit/>
          </a:bodyPr>
          <a:lstStyle/>
          <a:p>
            <a:r>
              <a:rPr lang="zh-CN" altLang="en-US" sz="2400" b="1" dirty="0">
                <a:solidFill>
                  <a:schemeClr val="tx1">
                    <a:lumMod val="50000"/>
                    <a:lumOff val="50000"/>
                  </a:schemeClr>
                </a:solidFill>
                <a:latin typeface="+mn-ea"/>
              </a:rPr>
              <a:t>单击此处</a:t>
            </a:r>
            <a:endParaRPr lang="en-US" altLang="zh-CN" sz="2400" b="1" dirty="0">
              <a:solidFill>
                <a:schemeClr val="tx1">
                  <a:lumMod val="50000"/>
                  <a:lumOff val="50000"/>
                </a:schemeClr>
              </a:solidFill>
              <a:latin typeface="+mn-ea"/>
            </a:endParaRPr>
          </a:p>
          <a:p>
            <a:r>
              <a:rPr lang="zh-CN" altLang="en-US" sz="2400" b="1" dirty="0">
                <a:solidFill>
                  <a:schemeClr val="tx1">
                    <a:lumMod val="50000"/>
                    <a:lumOff val="50000"/>
                  </a:schemeClr>
                </a:solidFill>
                <a:latin typeface="+mn-ea"/>
              </a:rPr>
              <a:t>添加副标题</a:t>
            </a:r>
            <a:endParaRPr lang="en-US" altLang="zh-CN" sz="2400" b="1" dirty="0">
              <a:solidFill>
                <a:schemeClr val="tx1">
                  <a:lumMod val="50000"/>
                  <a:lumOff val="50000"/>
                </a:schemeClr>
              </a:solidFill>
              <a:latin typeface="+mn-ea"/>
            </a:endParaRPr>
          </a:p>
          <a:p>
            <a:r>
              <a:rPr lang="zh-CN" altLang="en-US" sz="2400" b="1" dirty="0">
                <a:solidFill>
                  <a:schemeClr val="tx1">
                    <a:lumMod val="50000"/>
                    <a:lumOff val="50000"/>
                  </a:schemeClr>
                </a:solidFill>
                <a:latin typeface="+mn-ea"/>
              </a:rPr>
              <a:t>或详细文本描述</a:t>
            </a:r>
          </a:p>
        </p:txBody>
      </p:sp>
      <p:sp>
        <p:nvSpPr>
          <p:cNvPr id="8" name="Rectangle 7"/>
          <p:cNvSpPr/>
          <p:nvPr/>
        </p:nvSpPr>
        <p:spPr>
          <a:xfrm>
            <a:off x="1065817" y="4075328"/>
            <a:ext cx="3262658" cy="1954371"/>
          </a:xfrm>
          <a:prstGeom prst="rect">
            <a:avLst/>
          </a:prstGeom>
        </p:spPr>
        <p:txBody>
          <a:bodyPr wrap="square" lIns="91431" tIns="45715" rIns="91431" bIns="45715">
            <a:spAutoFit/>
          </a:bodyPr>
          <a:lstStyle/>
          <a:p>
            <a:pPr algn="just"/>
            <a:r>
              <a:rPr lang="zh-CN" altLang="en-US" sz="1100" kern="3000" spc="31"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100" kern="3000" spc="31" dirty="0">
                <a:solidFill>
                  <a:schemeClr val="tx1">
                    <a:lumMod val="50000"/>
                    <a:lumOff val="50000"/>
                  </a:schemeClr>
                </a:solidFill>
                <a:latin typeface="+mn-ea"/>
              </a:rPr>
              <a:t>200</a:t>
            </a:r>
            <a:r>
              <a:rPr lang="zh-CN" altLang="en-US" sz="1100" kern="3000" spc="31" dirty="0">
                <a:solidFill>
                  <a:schemeClr val="tx1">
                    <a:lumMod val="50000"/>
                    <a:lumOff val="50000"/>
                  </a:schemeClr>
                </a:solidFill>
                <a:latin typeface="+mn-ea"/>
              </a:rPr>
              <a:t>字以内，据统计每页幻灯片的最好控制在</a:t>
            </a:r>
            <a:r>
              <a:rPr lang="en-US" altLang="zh-CN" sz="1100" kern="3000" spc="31" dirty="0">
                <a:solidFill>
                  <a:schemeClr val="tx1">
                    <a:lumMod val="50000"/>
                    <a:lumOff val="50000"/>
                  </a:schemeClr>
                </a:solidFill>
                <a:latin typeface="+mn-ea"/>
              </a:rPr>
              <a:t>5</a:t>
            </a:r>
            <a:r>
              <a:rPr lang="zh-CN" altLang="en-US" sz="1100" kern="3000" spc="31" dirty="0">
                <a:solidFill>
                  <a:schemeClr val="tx1">
                    <a:lumMod val="50000"/>
                    <a:lumOff val="50000"/>
                  </a:schemeClr>
                </a:solidFill>
                <a:latin typeface="+mn-ea"/>
              </a:rPr>
              <a:t>分钟之内。此处添加详细文本描述，建议与标题相关并符合整体语言风格，语言描述尽量简洁生动。</a:t>
            </a:r>
            <a:endParaRPr lang="en-US" altLang="zh-CN" sz="1100" kern="3000" spc="31" dirty="0">
              <a:solidFill>
                <a:schemeClr val="tx1">
                  <a:lumMod val="50000"/>
                  <a:lumOff val="50000"/>
                </a:schemeClr>
              </a:solidFill>
              <a:latin typeface="+mn-ea"/>
            </a:endParaRPr>
          </a:p>
          <a:p>
            <a:pPr algn="just"/>
            <a:endParaRPr lang="en-US" altLang="zh-CN" sz="1100" kern="3000" spc="31" dirty="0">
              <a:solidFill>
                <a:schemeClr val="tx1">
                  <a:lumMod val="50000"/>
                  <a:lumOff val="50000"/>
                </a:schemeClr>
              </a:solidFill>
              <a:latin typeface="+mn-ea"/>
            </a:endParaRPr>
          </a:p>
          <a:p>
            <a:pPr algn="just"/>
            <a:r>
              <a:rPr lang="zh-CN" altLang="en-US" sz="1100" kern="3000" spc="31" dirty="0">
                <a:solidFill>
                  <a:schemeClr val="tx1">
                    <a:lumMod val="50000"/>
                    <a:lumOff val="50000"/>
                  </a:schemeClr>
                </a:solidFill>
                <a:latin typeface="+mn-ea"/>
              </a:rPr>
              <a:t>尽量将每页幻灯片的字数控制在</a:t>
            </a:r>
            <a:r>
              <a:rPr lang="en-US" altLang="zh-CN" sz="1100" kern="3000" spc="31" dirty="0">
                <a:solidFill>
                  <a:schemeClr val="tx1">
                    <a:lumMod val="50000"/>
                    <a:lumOff val="50000"/>
                  </a:schemeClr>
                </a:solidFill>
                <a:latin typeface="+mn-ea"/>
              </a:rPr>
              <a:t>200</a:t>
            </a:r>
            <a:r>
              <a:rPr lang="zh-CN" altLang="en-US" sz="1100" kern="3000" spc="31" dirty="0">
                <a:solidFill>
                  <a:schemeClr val="tx1">
                    <a:lumMod val="50000"/>
                    <a:lumOff val="50000"/>
                  </a:schemeClr>
                </a:solidFill>
                <a:latin typeface="+mn-ea"/>
              </a:rPr>
              <a:t>字以内，据统计每页幻灯片的最好控制在</a:t>
            </a:r>
            <a:r>
              <a:rPr lang="en-US" altLang="zh-CN" sz="1100" kern="3000" spc="31" dirty="0">
                <a:solidFill>
                  <a:schemeClr val="tx1">
                    <a:lumMod val="50000"/>
                    <a:lumOff val="50000"/>
                  </a:schemeClr>
                </a:solidFill>
                <a:latin typeface="+mn-ea"/>
              </a:rPr>
              <a:t>5</a:t>
            </a:r>
            <a:r>
              <a:rPr lang="zh-CN" altLang="en-US" sz="1100" kern="3000" spc="31" dirty="0">
                <a:solidFill>
                  <a:schemeClr val="tx1">
                    <a:lumMod val="50000"/>
                    <a:lumOff val="50000"/>
                  </a:schemeClr>
                </a:solidFill>
                <a:latin typeface="+mn-ea"/>
              </a:rPr>
              <a:t>分钟之内。此处添加详细文本描述，建议与标题相关并符合整体语言风格，语言描述尽量简洁生动。</a:t>
            </a:r>
          </a:p>
        </p:txBody>
      </p:sp>
      <p:graphicFrame>
        <p:nvGraphicFramePr>
          <p:cNvPr id="9" name="Chart 2"/>
          <p:cNvGraphicFramePr/>
          <p:nvPr>
            <p:extLst>
              <p:ext uri="{D42A27DB-BD31-4B8C-83A1-F6EECF244321}">
                <p14:modId xmlns:p14="http://schemas.microsoft.com/office/powerpoint/2010/main" val="3861393829"/>
              </p:ext>
            </p:extLst>
          </p:nvPr>
        </p:nvGraphicFramePr>
        <p:xfrm>
          <a:off x="4367740" y="1507765"/>
          <a:ext cx="7442202" cy="4648915"/>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组合 9"/>
          <p:cNvGrpSpPr/>
          <p:nvPr/>
        </p:nvGrpSpPr>
        <p:grpSpPr>
          <a:xfrm>
            <a:off x="4682269" y="6021282"/>
            <a:ext cx="7030356" cy="284693"/>
            <a:chOff x="3511701" y="4515966"/>
            <a:chExt cx="5272767" cy="213520"/>
          </a:xfrm>
        </p:grpSpPr>
        <p:sp>
          <p:nvSpPr>
            <p:cNvPr id="11" name="Rectangle 6"/>
            <p:cNvSpPr/>
            <p:nvPr/>
          </p:nvSpPr>
          <p:spPr>
            <a:xfrm>
              <a:off x="3511701"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2" name="Rectangle 6"/>
            <p:cNvSpPr/>
            <p:nvPr/>
          </p:nvSpPr>
          <p:spPr>
            <a:xfrm>
              <a:off x="4103948"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3" name="Rectangle 6"/>
            <p:cNvSpPr/>
            <p:nvPr/>
          </p:nvSpPr>
          <p:spPr>
            <a:xfrm>
              <a:off x="4683650"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4" name="Rectangle 6"/>
            <p:cNvSpPr/>
            <p:nvPr/>
          </p:nvSpPr>
          <p:spPr>
            <a:xfrm>
              <a:off x="5275897"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5" name="Rectangle 6"/>
            <p:cNvSpPr/>
            <p:nvPr/>
          </p:nvSpPr>
          <p:spPr>
            <a:xfrm>
              <a:off x="5871782"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6" name="Rectangle 6"/>
            <p:cNvSpPr/>
            <p:nvPr/>
          </p:nvSpPr>
          <p:spPr>
            <a:xfrm>
              <a:off x="6464029"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7" name="Rectangle 6"/>
            <p:cNvSpPr/>
            <p:nvPr/>
          </p:nvSpPr>
          <p:spPr>
            <a:xfrm>
              <a:off x="7040093"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18" name="Rectangle 6"/>
            <p:cNvSpPr/>
            <p:nvPr/>
          </p:nvSpPr>
          <p:spPr>
            <a:xfrm>
              <a:off x="7652161"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sp>
          <p:nvSpPr>
            <p:cNvPr id="21" name="Rectangle 6"/>
            <p:cNvSpPr/>
            <p:nvPr/>
          </p:nvSpPr>
          <p:spPr>
            <a:xfrm>
              <a:off x="8228225" y="4515966"/>
              <a:ext cx="556243" cy="213520"/>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mn-ea"/>
                </a:rPr>
                <a:t>项目</a:t>
              </a: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415239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0-#ppt_w/2"/>
                                          </p:val>
                                        </p:tav>
                                        <p:tav tm="100000">
                                          <p:val>
                                            <p:strVal val="#ppt_x"/>
                                          </p:val>
                                        </p:tav>
                                      </p:tavLst>
                                    </p:anim>
                                    <p:anim calcmode="lin" valueType="num">
                                      <p:cBhvr additive="base">
                                        <p:cTn id="17"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down)">
                                      <p:cBhvr>
                                        <p:cTn id="26" dur="500"/>
                                        <p:tgtEl>
                                          <p:spTgt spid="9">
                                            <p:graphicEl>
                                              <a:chart seriesIdx="-3" categoryIdx="-3" bldStep="gridLegend"/>
                                            </p:graphicEl>
                                          </p:spTgt>
                                        </p:tgtEl>
                                      </p:cBhvr>
                                    </p:animEffect>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down)">
                                      <p:cBhvr>
                                        <p:cTn id="30" dur="500"/>
                                        <p:tgtEl>
                                          <p:spTgt spid="9">
                                            <p:graphicEl>
                                              <a:chart seriesIdx="-4" categoryIdx="0" bldStep="category"/>
                                            </p:graphicEl>
                                          </p:spTgt>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down)">
                                      <p:cBhvr>
                                        <p:cTn id="34" dur="500"/>
                                        <p:tgtEl>
                                          <p:spTgt spid="9">
                                            <p:graphicEl>
                                              <a:chart seriesIdx="-4" categoryIdx="1" bldStep="category"/>
                                            </p:graphicEl>
                                          </p:spTgt>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down)">
                                      <p:cBhvr>
                                        <p:cTn id="38" dur="500"/>
                                        <p:tgtEl>
                                          <p:spTgt spid="9">
                                            <p:graphicEl>
                                              <a:chart seriesIdx="-4" categoryIdx="2" bldStep="category"/>
                                            </p:graphicEl>
                                          </p:spTgt>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down)">
                                      <p:cBhvr>
                                        <p:cTn id="42" dur="500"/>
                                        <p:tgtEl>
                                          <p:spTgt spid="9">
                                            <p:graphicEl>
                                              <a:chart seriesIdx="-4" categoryIdx="3" bldStep="category"/>
                                            </p:graphicEl>
                                          </p:spTgt>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down)">
                                      <p:cBhvr>
                                        <p:cTn id="46" dur="500"/>
                                        <p:tgtEl>
                                          <p:spTgt spid="9">
                                            <p:graphicEl>
                                              <a:chart seriesIdx="-4" categoryIdx="4" bldStep="category"/>
                                            </p:graphicEl>
                                          </p:spTgt>
                                        </p:tgtEl>
                                      </p:cBhvr>
                                    </p:animEffect>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down)">
                                      <p:cBhvr>
                                        <p:cTn id="50" dur="500"/>
                                        <p:tgtEl>
                                          <p:spTgt spid="9">
                                            <p:graphicEl>
                                              <a:chart seriesIdx="-4" categoryIdx="5" bldStep="category"/>
                                            </p:graphicEl>
                                          </p:spTgt>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9">
                                            <p:graphicEl>
                                              <a:chart seriesIdx="-4" categoryIdx="6" bldStep="category"/>
                                            </p:graphicEl>
                                          </p:spTgt>
                                        </p:tgtEl>
                                        <p:attrNameLst>
                                          <p:attrName>style.visibility</p:attrName>
                                        </p:attrNameLst>
                                      </p:cBhvr>
                                      <p:to>
                                        <p:strVal val="visible"/>
                                      </p:to>
                                    </p:set>
                                    <p:animEffect transition="in" filter="wipe(down)">
                                      <p:cBhvr>
                                        <p:cTn id="54" dur="500"/>
                                        <p:tgtEl>
                                          <p:spTgt spid="9">
                                            <p:graphicEl>
                                              <a:chart seriesIdx="-4" categoryIdx="6" bldStep="category"/>
                                            </p:graphicEl>
                                          </p:spTgt>
                                        </p:tgtEl>
                                      </p:cBhvr>
                                    </p:animEffect>
                                  </p:childTnLst>
                                </p:cTn>
                              </p:par>
                            </p:childTnLst>
                          </p:cTn>
                        </p:par>
                        <p:par>
                          <p:cTn id="55" fill="hold">
                            <p:stCondLst>
                              <p:cond delay="4500"/>
                            </p:stCondLst>
                            <p:childTnLst>
                              <p:par>
                                <p:cTn id="56" presetID="22" presetClass="entr" presetSubtype="4" fill="hold" grpId="0" nodeType="afterEffect">
                                  <p:stCondLst>
                                    <p:cond delay="0"/>
                                  </p:stCondLst>
                                  <p:childTnLst>
                                    <p:set>
                                      <p:cBhvr>
                                        <p:cTn id="57" dur="1" fill="hold">
                                          <p:stCondLst>
                                            <p:cond delay="0"/>
                                          </p:stCondLst>
                                        </p:cTn>
                                        <p:tgtEl>
                                          <p:spTgt spid="9">
                                            <p:graphicEl>
                                              <a:chart seriesIdx="-4" categoryIdx="7" bldStep="category"/>
                                            </p:graphicEl>
                                          </p:spTgt>
                                        </p:tgtEl>
                                        <p:attrNameLst>
                                          <p:attrName>style.visibility</p:attrName>
                                        </p:attrNameLst>
                                      </p:cBhvr>
                                      <p:to>
                                        <p:strVal val="visible"/>
                                      </p:to>
                                    </p:set>
                                    <p:animEffect transition="in" filter="wipe(down)">
                                      <p:cBhvr>
                                        <p:cTn id="58" dur="500"/>
                                        <p:tgtEl>
                                          <p:spTgt spid="9">
                                            <p:graphicEl>
                                              <a:chart seriesIdx="-4" categoryIdx="7" bldStep="category"/>
                                            </p:graphicEl>
                                          </p:spTgt>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9">
                                            <p:graphicEl>
                                              <a:chart seriesIdx="-4" categoryIdx="8" bldStep="category"/>
                                            </p:graphicEl>
                                          </p:spTgt>
                                        </p:tgtEl>
                                        <p:attrNameLst>
                                          <p:attrName>style.visibility</p:attrName>
                                        </p:attrNameLst>
                                      </p:cBhvr>
                                      <p:to>
                                        <p:strVal val="visible"/>
                                      </p:to>
                                    </p:set>
                                    <p:animEffect transition="in" filter="wipe(down)">
                                      <p:cBhvr>
                                        <p:cTn id="62" dur="500"/>
                                        <p:tgtEl>
                                          <p:spTgt spid="9">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Graphic spid="9" grpId="0">
        <p:bldSub>
          <a:bldChart bld="category"/>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5"/>
          <p:cNvGrpSpPr>
            <a:grpSpLocks noChangeAspect="1"/>
          </p:cNvGrpSpPr>
          <p:nvPr/>
        </p:nvGrpSpPr>
        <p:grpSpPr bwMode="auto">
          <a:xfrm>
            <a:off x="2167468" y="2489722"/>
            <a:ext cx="2745317" cy="2783417"/>
            <a:chOff x="1312" y="1010"/>
            <a:chExt cx="1297" cy="1315"/>
          </a:xfrm>
          <a:solidFill>
            <a:schemeClr val="accent1"/>
          </a:solidFill>
        </p:grpSpPr>
        <p:sp>
          <p:nvSpPr>
            <p:cNvPr id="7" name="Rectangle 87"/>
            <p:cNvSpPr>
              <a:spLocks noChangeArrowheads="1"/>
            </p:cNvSpPr>
            <p:nvPr/>
          </p:nvSpPr>
          <p:spPr bwMode="auto">
            <a:xfrm>
              <a:off x="1312" y="2138"/>
              <a:ext cx="432" cy="187"/>
            </a:xfrm>
            <a:prstGeom prst="rect">
              <a:avLst/>
            </a:prstGeom>
            <a:solidFill>
              <a:schemeClr val="accent1"/>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8" name="Rectangle 88"/>
            <p:cNvSpPr>
              <a:spLocks noChangeArrowheads="1"/>
            </p:cNvSpPr>
            <p:nvPr/>
          </p:nvSpPr>
          <p:spPr bwMode="auto">
            <a:xfrm>
              <a:off x="1741" y="1992"/>
              <a:ext cx="430" cy="333"/>
            </a:xfrm>
            <a:prstGeom prst="rect">
              <a:avLst/>
            </a:prstGeom>
            <a:solidFill>
              <a:schemeClr val="accent2"/>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9" name="Rectangle 89"/>
            <p:cNvSpPr>
              <a:spLocks noChangeArrowheads="1"/>
            </p:cNvSpPr>
            <p:nvPr/>
          </p:nvSpPr>
          <p:spPr bwMode="auto">
            <a:xfrm>
              <a:off x="2171" y="2086"/>
              <a:ext cx="429" cy="239"/>
            </a:xfrm>
            <a:prstGeom prst="rect">
              <a:avLst/>
            </a:prstGeom>
            <a:solidFill>
              <a:schemeClr val="accent3"/>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0" name="Freeform 92"/>
            <p:cNvSpPr>
              <a:spLocks/>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1" name="Freeform 93"/>
            <p:cNvSpPr>
              <a:spLocks/>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2" name="Freeform 94"/>
            <p:cNvSpPr>
              <a:spLocks/>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3" name="Freeform 95"/>
            <p:cNvSpPr>
              <a:spLocks/>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4" name="Freeform 96"/>
            <p:cNvSpPr>
              <a:spLocks/>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solidFill>
              <a:schemeClr val="accent2"/>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mn-ea"/>
              </a:endParaRPr>
            </a:p>
          </p:txBody>
        </p:sp>
        <p:sp>
          <p:nvSpPr>
            <p:cNvPr id="15" name="Oval 97"/>
            <p:cNvSpPr>
              <a:spLocks noChangeArrowheads="1"/>
            </p:cNvSpPr>
            <p:nvPr/>
          </p:nvSpPr>
          <p:spPr bwMode="auto">
            <a:xfrm>
              <a:off x="1884" y="1093"/>
              <a:ext cx="158" cy="156"/>
            </a:xfrm>
            <a:prstGeom prst="ellipse">
              <a:avLst/>
            </a:prstGeom>
            <a:solidFill>
              <a:schemeClr val="accent2"/>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6" name="Freeform 98"/>
            <p:cNvSpPr>
              <a:spLocks/>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solidFill>
              <a:schemeClr val="accent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17" name="Freeform 99"/>
            <p:cNvSpPr>
              <a:spLocks/>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solidFill>
              <a:schemeClr val="accent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grpSp>
      <p:grpSp>
        <p:nvGrpSpPr>
          <p:cNvPr id="18" name="Group 45"/>
          <p:cNvGrpSpPr/>
          <p:nvPr/>
        </p:nvGrpSpPr>
        <p:grpSpPr>
          <a:xfrm>
            <a:off x="1375613" y="2681693"/>
            <a:ext cx="1181132" cy="1340933"/>
            <a:chOff x="1031709" y="2356953"/>
            <a:chExt cx="885849" cy="1005700"/>
          </a:xfrm>
          <a:solidFill>
            <a:schemeClr val="accent1"/>
          </a:solidFill>
        </p:grpSpPr>
        <p:sp>
          <p:nvSpPr>
            <p:cNvPr id="21" name="Freeform 1304"/>
            <p:cNvSpPr>
              <a:spLocks/>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22" name="Title 1"/>
            <p:cNvSpPr txBox="1">
              <a:spLocks/>
            </p:cNvSpPr>
            <p:nvPr/>
          </p:nvSpPr>
          <p:spPr>
            <a:xfrm>
              <a:off x="1066800" y="2581675"/>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400" dirty="0">
                  <a:solidFill>
                    <a:schemeClr val="bg1"/>
                  </a:solidFill>
                  <a:latin typeface="+mn-ea"/>
                  <a:ea typeface="+mn-ea"/>
                </a:rPr>
                <a:t>10</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23" name="Content Placeholder 2"/>
            <p:cNvSpPr txBox="1">
              <a:spLocks/>
            </p:cNvSpPr>
            <p:nvPr/>
          </p:nvSpPr>
          <p:spPr>
            <a:xfrm>
              <a:off x="1088834" y="2820767"/>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4" name="Group 47"/>
          <p:cNvGrpSpPr/>
          <p:nvPr/>
        </p:nvGrpSpPr>
        <p:grpSpPr>
          <a:xfrm>
            <a:off x="4524357" y="1710095"/>
            <a:ext cx="1181132" cy="1340933"/>
            <a:chOff x="3393267" y="1628255"/>
            <a:chExt cx="885849" cy="1005700"/>
          </a:xfrm>
          <a:solidFill>
            <a:schemeClr val="accent1"/>
          </a:solidFill>
        </p:grpSpPr>
        <p:sp>
          <p:nvSpPr>
            <p:cNvPr id="25" name="Freeform 1304"/>
            <p:cNvSpPr>
              <a:spLocks/>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26" name="Title 1"/>
            <p:cNvSpPr txBox="1">
              <a:spLocks/>
            </p:cNvSpPr>
            <p:nvPr/>
          </p:nvSpPr>
          <p:spPr>
            <a:xfrm>
              <a:off x="3581400" y="1830692"/>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2400" dirty="0">
                  <a:solidFill>
                    <a:schemeClr val="bg1"/>
                  </a:solidFill>
                  <a:latin typeface="+mn-ea"/>
                  <a:ea typeface="+mn-ea"/>
                </a:rPr>
                <a:t>1</a:t>
              </a:r>
              <a:r>
                <a:rPr lang="en-US" sz="2400" dirty="0">
                  <a:solidFill>
                    <a:schemeClr val="bg1"/>
                  </a:solidFill>
                  <a:latin typeface="+mn-ea"/>
                  <a:ea typeface="+mn-ea"/>
                </a:rPr>
                <a:t>5</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27" name="Content Placeholder 2"/>
            <p:cNvSpPr txBox="1">
              <a:spLocks/>
            </p:cNvSpPr>
            <p:nvPr/>
          </p:nvSpPr>
          <p:spPr>
            <a:xfrm>
              <a:off x="3603434" y="2069784"/>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8" name="Group 46"/>
          <p:cNvGrpSpPr/>
          <p:nvPr/>
        </p:nvGrpSpPr>
        <p:grpSpPr>
          <a:xfrm>
            <a:off x="2984468" y="1220756"/>
            <a:ext cx="1181132" cy="1340933"/>
            <a:chOff x="2238351" y="1261250"/>
            <a:chExt cx="885849" cy="1005700"/>
          </a:xfrm>
          <a:solidFill>
            <a:schemeClr val="accent1"/>
          </a:solidFill>
        </p:grpSpPr>
        <p:sp>
          <p:nvSpPr>
            <p:cNvPr id="29" name="Freeform 1304"/>
            <p:cNvSpPr>
              <a:spLocks/>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latin typeface="+mn-ea"/>
              </a:endParaRPr>
            </a:p>
          </p:txBody>
        </p:sp>
        <p:sp>
          <p:nvSpPr>
            <p:cNvPr id="30" name="Title 1"/>
            <p:cNvSpPr txBox="1">
              <a:spLocks/>
            </p:cNvSpPr>
            <p:nvPr/>
          </p:nvSpPr>
          <p:spPr>
            <a:xfrm>
              <a:off x="2340166" y="1462326"/>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400" dirty="0">
                  <a:solidFill>
                    <a:schemeClr val="bg1"/>
                  </a:solidFill>
                  <a:latin typeface="+mn-ea"/>
                  <a:ea typeface="+mn-ea"/>
                </a:rPr>
                <a:t>20</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31" name="Content Placeholder 2"/>
            <p:cNvSpPr txBox="1">
              <a:spLocks/>
            </p:cNvSpPr>
            <p:nvPr/>
          </p:nvSpPr>
          <p:spPr>
            <a:xfrm>
              <a:off x="2362200" y="1701418"/>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32" name="Group 72"/>
          <p:cNvGrpSpPr/>
          <p:nvPr/>
        </p:nvGrpSpPr>
        <p:grpSpPr>
          <a:xfrm>
            <a:off x="6400801" y="1028734"/>
            <a:ext cx="4572000" cy="1938992"/>
            <a:chOff x="533400" y="1060085"/>
            <a:chExt cx="3429000" cy="1454244"/>
          </a:xfrm>
        </p:grpSpPr>
        <p:sp>
          <p:nvSpPr>
            <p:cNvPr id="33" name="TextBox 32"/>
            <p:cNvSpPr txBox="1"/>
            <p:nvPr/>
          </p:nvSpPr>
          <p:spPr>
            <a:xfrm>
              <a:off x="533400" y="1060085"/>
              <a:ext cx="762000" cy="1454244"/>
            </a:xfrm>
            <a:prstGeom prst="rect">
              <a:avLst/>
            </a:prstGeom>
            <a:noFill/>
          </p:spPr>
          <p:txBody>
            <a:bodyPr wrap="square" rtlCol="0">
              <a:spAutoFit/>
            </a:bodyPr>
            <a:lstStyle/>
            <a:p>
              <a:pPr>
                <a:lnSpc>
                  <a:spcPct val="150000"/>
                </a:lnSpc>
              </a:pPr>
              <a:r>
                <a:rPr lang="id-ID" sz="8000" spc="-400" dirty="0">
                  <a:solidFill>
                    <a:schemeClr val="accent1"/>
                  </a:solidFill>
                  <a:latin typeface="Agency FB" panose="020B0503020202020204" pitchFamily="34" charset="0"/>
                </a:rPr>
                <a:t>0</a:t>
              </a:r>
              <a:r>
                <a:rPr lang="en-US" sz="8000" spc="-400" dirty="0">
                  <a:solidFill>
                    <a:schemeClr val="accent1"/>
                  </a:solidFill>
                  <a:latin typeface="Agency FB" panose="020B0503020202020204" pitchFamily="34" charset="0"/>
                </a:rPr>
                <a:t> </a:t>
              </a:r>
              <a:r>
                <a:rPr lang="id-ID" sz="8000" spc="-400" dirty="0">
                  <a:solidFill>
                    <a:schemeClr val="accent1"/>
                  </a:solidFill>
                  <a:latin typeface="Agency FB" panose="020B0503020202020204" pitchFamily="34" charset="0"/>
                </a:rPr>
                <a:t>1</a:t>
              </a:r>
              <a:endParaRPr lang="en-US" sz="8000" spc="-400" dirty="0">
                <a:solidFill>
                  <a:schemeClr val="accent1"/>
                </a:solidFill>
                <a:latin typeface="Agency FB" panose="020B0503020202020204" pitchFamily="34" charset="0"/>
              </a:endParaRPr>
            </a:p>
          </p:txBody>
        </p:sp>
        <p:sp>
          <p:nvSpPr>
            <p:cNvPr id="34" name="Content Placeholder 2"/>
            <p:cNvSpPr txBox="1">
              <a:spLocks/>
            </p:cNvSpPr>
            <p:nvPr/>
          </p:nvSpPr>
          <p:spPr>
            <a:xfrm>
              <a:off x="1238672" y="1448491"/>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r>
                <a:rPr lang="en-US" sz="1600" b="1" dirty="0">
                  <a:solidFill>
                    <a:schemeClr val="tx1">
                      <a:lumMod val="65000"/>
                      <a:lumOff val="35000"/>
                    </a:schemeClr>
                  </a:solidFill>
                  <a:latin typeface="+mn-ea"/>
                </a:rPr>
                <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p>
          </p:txBody>
        </p:sp>
      </p:grpSp>
      <p:grpSp>
        <p:nvGrpSpPr>
          <p:cNvPr id="35" name="Group 73"/>
          <p:cNvGrpSpPr/>
          <p:nvPr/>
        </p:nvGrpSpPr>
        <p:grpSpPr>
          <a:xfrm>
            <a:off x="6400801" y="2323327"/>
            <a:ext cx="4572000" cy="1938992"/>
            <a:chOff x="533400" y="1065493"/>
            <a:chExt cx="3429000" cy="1454244"/>
          </a:xfrm>
        </p:grpSpPr>
        <p:sp>
          <p:nvSpPr>
            <p:cNvPr id="36" name="TextBox 35"/>
            <p:cNvSpPr txBox="1"/>
            <p:nvPr/>
          </p:nvSpPr>
          <p:spPr>
            <a:xfrm>
              <a:off x="533400" y="1065493"/>
              <a:ext cx="762000" cy="1454244"/>
            </a:xfrm>
            <a:prstGeom prst="rect">
              <a:avLst/>
            </a:prstGeom>
            <a:noFill/>
          </p:spPr>
          <p:txBody>
            <a:bodyPr wrap="square" rtlCol="0">
              <a:spAutoFit/>
            </a:bodyPr>
            <a:lstStyle/>
            <a:p>
              <a:pPr>
                <a:lnSpc>
                  <a:spcPct val="150000"/>
                </a:lnSpc>
              </a:pPr>
              <a:r>
                <a:rPr lang="id-ID" sz="8000" spc="-400" dirty="0">
                  <a:solidFill>
                    <a:schemeClr val="accent2"/>
                  </a:solidFill>
                  <a:latin typeface="Agency FB" panose="020B0503020202020204" pitchFamily="34" charset="0"/>
                </a:rPr>
                <a:t>02</a:t>
              </a:r>
              <a:endParaRPr lang="en-US" sz="8000" spc="-400" dirty="0">
                <a:solidFill>
                  <a:schemeClr val="accent2"/>
                </a:solidFill>
                <a:latin typeface="Agency FB" panose="020B0503020202020204" pitchFamily="34" charset="0"/>
              </a:endParaRPr>
            </a:p>
          </p:txBody>
        </p:sp>
        <p:sp>
          <p:nvSpPr>
            <p:cNvPr id="37" name="Content Placeholder 2"/>
            <p:cNvSpPr txBox="1">
              <a:spLocks/>
            </p:cNvSpPr>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r>
                <a:rPr lang="en-US" sz="1600" b="1" dirty="0">
                  <a:solidFill>
                    <a:schemeClr val="tx1">
                      <a:lumMod val="65000"/>
                      <a:lumOff val="35000"/>
                    </a:schemeClr>
                  </a:solidFill>
                  <a:latin typeface="+mn-ea"/>
                </a:rPr>
                <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p>
          </p:txBody>
        </p:sp>
      </p:grpSp>
      <p:grpSp>
        <p:nvGrpSpPr>
          <p:cNvPr id="38" name="Group 76"/>
          <p:cNvGrpSpPr/>
          <p:nvPr/>
        </p:nvGrpSpPr>
        <p:grpSpPr>
          <a:xfrm>
            <a:off x="6400801" y="3667476"/>
            <a:ext cx="4572000" cy="1938992"/>
            <a:chOff x="533400" y="1083005"/>
            <a:chExt cx="3429000" cy="1454244"/>
          </a:xfrm>
        </p:grpSpPr>
        <p:sp>
          <p:nvSpPr>
            <p:cNvPr id="39" name="TextBox 38"/>
            <p:cNvSpPr txBox="1"/>
            <p:nvPr/>
          </p:nvSpPr>
          <p:spPr>
            <a:xfrm>
              <a:off x="533400" y="1083005"/>
              <a:ext cx="762000" cy="1454244"/>
            </a:xfrm>
            <a:prstGeom prst="rect">
              <a:avLst/>
            </a:prstGeom>
            <a:noFill/>
          </p:spPr>
          <p:txBody>
            <a:bodyPr wrap="square" rtlCol="0">
              <a:spAutoFit/>
            </a:bodyPr>
            <a:lstStyle/>
            <a:p>
              <a:pPr>
                <a:lnSpc>
                  <a:spcPct val="150000"/>
                </a:lnSpc>
              </a:pPr>
              <a:r>
                <a:rPr lang="id-ID" sz="8000" spc="-400" dirty="0">
                  <a:solidFill>
                    <a:schemeClr val="accent3"/>
                  </a:solidFill>
                  <a:latin typeface="Agency FB" panose="020B0503020202020204" pitchFamily="34" charset="0"/>
                </a:rPr>
                <a:t>03</a:t>
              </a:r>
              <a:endParaRPr lang="en-US" sz="8000" spc="-400" dirty="0">
                <a:solidFill>
                  <a:schemeClr val="accent3"/>
                </a:solidFill>
                <a:latin typeface="Agency FB" panose="020B0503020202020204" pitchFamily="34" charset="0"/>
              </a:endParaRPr>
            </a:p>
          </p:txBody>
        </p:sp>
        <p:sp>
          <p:nvSpPr>
            <p:cNvPr id="40" name="Content Placeholder 2"/>
            <p:cNvSpPr txBox="1">
              <a:spLocks/>
            </p:cNvSpPr>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r>
                <a:rPr lang="en-US" sz="1600" b="1" dirty="0">
                  <a:solidFill>
                    <a:schemeClr val="tx1">
                      <a:lumMod val="65000"/>
                      <a:lumOff val="35000"/>
                    </a:schemeClr>
                  </a:solidFill>
                  <a:latin typeface="+mn-ea"/>
                </a:rPr>
                <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p>
          </p:txBody>
        </p:sp>
      </p:grpSp>
      <p:sp>
        <p:nvSpPr>
          <p:cNvPr id="41" name="Content Placeholder 2"/>
          <p:cNvSpPr txBox="1">
            <a:spLocks/>
          </p:cNvSpPr>
          <p:nvPr/>
        </p:nvSpPr>
        <p:spPr>
          <a:xfrm>
            <a:off x="1400980" y="5495289"/>
            <a:ext cx="9437984" cy="814033"/>
          </a:xfrm>
          <a:prstGeom prst="rect">
            <a:avLst/>
          </a:prstGeom>
        </p:spPr>
        <p:txBody>
          <a:bodyPr vert="horz" lIns="121908" tIns="60954" rIns="121908" bIns="60954"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300" dirty="0">
                <a:solidFill>
                  <a:schemeClr val="tx1">
                    <a:lumMod val="50000"/>
                    <a:lumOff val="50000"/>
                  </a:schemeClr>
                </a:solidFill>
                <a:latin typeface="+mn-ea"/>
              </a:rPr>
              <a:t>此处添加详细文本描述，建议与标题相关并符合整体语言风格，语言描述尽量简洁生动。此处添加详细文本描述，建议与标题相关并符合整体语言风格，语言描述尽量简洁生动。</a:t>
            </a:r>
          </a:p>
          <a:p>
            <a:pPr marL="0" indent="0">
              <a:lnSpc>
                <a:spcPct val="150000"/>
              </a:lnSpc>
              <a:buNone/>
            </a:pPr>
            <a:endParaRPr lang="zh-CN" altLang="en-US" sz="1300" dirty="0">
              <a:solidFill>
                <a:schemeClr val="tx1">
                  <a:lumMod val="50000"/>
                  <a:lumOff val="50000"/>
                </a:schemeClr>
              </a:solidFill>
              <a:latin typeface="+mn-ea"/>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9823107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55936" y="1342510"/>
            <a:ext cx="2995783" cy="646331"/>
          </a:xfrm>
          <a:prstGeom prst="rect">
            <a:avLst/>
          </a:prstGeom>
          <a:noFill/>
        </p:spPr>
        <p:txBody>
          <a:bodyPr wrap="square" lIns="91431" tIns="45715" rIns="91431" bIns="45715" rtlCol="0">
            <a:spAutoFit/>
          </a:bodyPr>
          <a:lstStyle/>
          <a:p>
            <a:r>
              <a:rPr lang="zh-CN" altLang="en-US" sz="3600" b="1" spc="-300" dirty="0">
                <a:solidFill>
                  <a:schemeClr val="accent1"/>
                </a:solidFill>
                <a:latin typeface="+mj-ea"/>
                <a:ea typeface="+mj-ea"/>
              </a:rPr>
              <a:t>近年数据分析</a:t>
            </a:r>
            <a:endParaRPr lang="en-US" sz="3600" b="1" spc="-300" dirty="0">
              <a:solidFill>
                <a:schemeClr val="accent1"/>
              </a:solidFill>
              <a:latin typeface="+mj-ea"/>
              <a:ea typeface="+mj-ea"/>
            </a:endParaRPr>
          </a:p>
        </p:txBody>
      </p:sp>
      <p:sp>
        <p:nvSpPr>
          <p:cNvPr id="7" name="Rectangular Callout 2"/>
          <p:cNvSpPr/>
          <p:nvPr/>
        </p:nvSpPr>
        <p:spPr>
          <a:xfrm>
            <a:off x="5349191" y="3189852"/>
            <a:ext cx="926863" cy="507496"/>
          </a:xfrm>
          <a:prstGeom prst="wedgeRectCallout">
            <a:avLst>
              <a:gd name="adj1" fmla="val -20833"/>
              <a:gd name="adj2" fmla="val 781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29%</a:t>
            </a:r>
          </a:p>
        </p:txBody>
      </p:sp>
      <p:sp>
        <p:nvSpPr>
          <p:cNvPr id="8" name="Rectangular Callout 3"/>
          <p:cNvSpPr/>
          <p:nvPr/>
        </p:nvSpPr>
        <p:spPr>
          <a:xfrm>
            <a:off x="6880043" y="2325205"/>
            <a:ext cx="926863" cy="507496"/>
          </a:xfrm>
          <a:prstGeom prst="wedgeRectCallout">
            <a:avLst>
              <a:gd name="adj1" fmla="val -20833"/>
              <a:gd name="adj2" fmla="val 781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69%</a:t>
            </a:r>
          </a:p>
        </p:txBody>
      </p:sp>
      <p:sp>
        <p:nvSpPr>
          <p:cNvPr id="9" name="Rectangular Callout 4"/>
          <p:cNvSpPr/>
          <p:nvPr/>
        </p:nvSpPr>
        <p:spPr>
          <a:xfrm>
            <a:off x="8654684" y="1924979"/>
            <a:ext cx="926863" cy="507496"/>
          </a:xfrm>
          <a:prstGeom prst="wedgeRectCallout">
            <a:avLst>
              <a:gd name="adj1" fmla="val -20833"/>
              <a:gd name="adj2" fmla="val 781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75%</a:t>
            </a:r>
          </a:p>
        </p:txBody>
      </p:sp>
      <p:sp>
        <p:nvSpPr>
          <p:cNvPr id="10" name="Rectangular Callout 5"/>
          <p:cNvSpPr/>
          <p:nvPr/>
        </p:nvSpPr>
        <p:spPr>
          <a:xfrm>
            <a:off x="10121847" y="1508787"/>
            <a:ext cx="926863" cy="507496"/>
          </a:xfrm>
          <a:prstGeom prst="wedgeRectCallout">
            <a:avLst>
              <a:gd name="adj1" fmla="val -20833"/>
              <a:gd name="adj2" fmla="val 7812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90%</a:t>
            </a:r>
          </a:p>
        </p:txBody>
      </p:sp>
      <p:sp>
        <p:nvSpPr>
          <p:cNvPr id="11" name="Rectangle 6"/>
          <p:cNvSpPr/>
          <p:nvPr/>
        </p:nvSpPr>
        <p:spPr>
          <a:xfrm>
            <a:off x="5245701" y="5861207"/>
            <a:ext cx="742077" cy="400099"/>
          </a:xfrm>
          <a:prstGeom prst="rect">
            <a:avLst/>
          </a:prstGeom>
        </p:spPr>
        <p:txBody>
          <a:bodyPr wrap="none" lIns="91431" tIns="45715" rIns="91431" bIns="45715">
            <a:spAutoFit/>
          </a:bodyPr>
          <a:lstStyle/>
          <a:p>
            <a:pPr algn="ctr"/>
            <a:r>
              <a:rPr lang="en-US" sz="2000" b="1" kern="3000" spc="-151" dirty="0" smtClean="0">
                <a:solidFill>
                  <a:schemeClr val="accent1"/>
                </a:solidFill>
                <a:latin typeface="+mj-ea"/>
                <a:ea typeface="+mj-ea"/>
              </a:rPr>
              <a:t>2013</a:t>
            </a:r>
            <a:endParaRPr lang="en-US" sz="2000" b="1" kern="3000" spc="-151" dirty="0">
              <a:solidFill>
                <a:schemeClr val="accent1"/>
              </a:solidFill>
              <a:latin typeface="+mj-ea"/>
              <a:ea typeface="+mj-ea"/>
            </a:endParaRPr>
          </a:p>
        </p:txBody>
      </p:sp>
      <p:sp>
        <p:nvSpPr>
          <p:cNvPr id="12" name="Rectangle 7"/>
          <p:cNvSpPr/>
          <p:nvPr/>
        </p:nvSpPr>
        <p:spPr>
          <a:xfrm>
            <a:off x="6847717" y="5861207"/>
            <a:ext cx="742077" cy="400099"/>
          </a:xfrm>
          <a:prstGeom prst="rect">
            <a:avLst/>
          </a:prstGeom>
        </p:spPr>
        <p:txBody>
          <a:bodyPr wrap="none" lIns="91431" tIns="45715" rIns="91431" bIns="45715">
            <a:spAutoFit/>
          </a:bodyPr>
          <a:lstStyle/>
          <a:p>
            <a:pPr algn="ctr"/>
            <a:r>
              <a:rPr lang="en-US" sz="2000" b="1" kern="3000" spc="-151" dirty="0" smtClean="0">
                <a:solidFill>
                  <a:schemeClr val="accent1"/>
                </a:solidFill>
                <a:latin typeface="+mj-ea"/>
                <a:ea typeface="+mj-ea"/>
              </a:rPr>
              <a:t>2014</a:t>
            </a:r>
            <a:endParaRPr lang="en-US" sz="2000" b="1" kern="3000" spc="-151" dirty="0">
              <a:solidFill>
                <a:schemeClr val="accent1"/>
              </a:solidFill>
              <a:latin typeface="+mj-ea"/>
              <a:ea typeface="+mj-ea"/>
            </a:endParaRPr>
          </a:p>
        </p:txBody>
      </p:sp>
      <p:sp>
        <p:nvSpPr>
          <p:cNvPr id="13" name="Rectangle 8"/>
          <p:cNvSpPr/>
          <p:nvPr/>
        </p:nvSpPr>
        <p:spPr>
          <a:xfrm>
            <a:off x="8564710" y="5861207"/>
            <a:ext cx="742077" cy="400099"/>
          </a:xfrm>
          <a:prstGeom prst="rect">
            <a:avLst/>
          </a:prstGeom>
        </p:spPr>
        <p:txBody>
          <a:bodyPr wrap="none" lIns="91431" tIns="45715" rIns="91431" bIns="45715">
            <a:spAutoFit/>
          </a:bodyPr>
          <a:lstStyle/>
          <a:p>
            <a:pPr algn="ctr"/>
            <a:r>
              <a:rPr lang="en-US" sz="2000" b="1" kern="3000" spc="-151" dirty="0" smtClean="0">
                <a:solidFill>
                  <a:schemeClr val="accent1"/>
                </a:solidFill>
                <a:latin typeface="+mj-ea"/>
                <a:ea typeface="+mj-ea"/>
              </a:rPr>
              <a:t>2015</a:t>
            </a:r>
            <a:endParaRPr lang="en-US" sz="2000" b="1" kern="3000" spc="-151" dirty="0">
              <a:solidFill>
                <a:schemeClr val="accent1"/>
              </a:solidFill>
              <a:latin typeface="+mj-ea"/>
              <a:ea typeface="+mj-ea"/>
            </a:endParaRPr>
          </a:p>
        </p:txBody>
      </p:sp>
      <p:sp>
        <p:nvSpPr>
          <p:cNvPr id="14" name="Rectangle 9"/>
          <p:cNvSpPr/>
          <p:nvPr/>
        </p:nvSpPr>
        <p:spPr>
          <a:xfrm>
            <a:off x="10104585" y="5861207"/>
            <a:ext cx="742077" cy="400099"/>
          </a:xfrm>
          <a:prstGeom prst="rect">
            <a:avLst/>
          </a:prstGeom>
        </p:spPr>
        <p:txBody>
          <a:bodyPr wrap="none" lIns="91431" tIns="45715" rIns="91431" bIns="45715">
            <a:spAutoFit/>
          </a:bodyPr>
          <a:lstStyle/>
          <a:p>
            <a:pPr algn="ctr"/>
            <a:r>
              <a:rPr lang="en-US" sz="2000" b="1" kern="3000" spc="-151" dirty="0" smtClean="0">
                <a:solidFill>
                  <a:schemeClr val="accent1"/>
                </a:solidFill>
                <a:latin typeface="+mj-ea"/>
                <a:ea typeface="+mj-ea"/>
              </a:rPr>
              <a:t>2016</a:t>
            </a:r>
            <a:endParaRPr lang="en-US" sz="2000" b="1" kern="3000" spc="-151" dirty="0">
              <a:solidFill>
                <a:schemeClr val="accent1"/>
              </a:solidFill>
              <a:latin typeface="+mj-ea"/>
              <a:ea typeface="+mj-ea"/>
            </a:endParaRPr>
          </a:p>
        </p:txBody>
      </p:sp>
      <p:sp>
        <p:nvSpPr>
          <p:cNvPr id="15" name="Isosceles Triangle 10"/>
          <p:cNvSpPr/>
          <p:nvPr/>
        </p:nvSpPr>
        <p:spPr>
          <a:xfrm>
            <a:off x="7166815" y="2775462"/>
            <a:ext cx="3495328" cy="2951683"/>
          </a:xfrm>
          <a:prstGeom prst="triangl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16" name="Isosceles Triangle 11"/>
          <p:cNvSpPr/>
          <p:nvPr/>
        </p:nvSpPr>
        <p:spPr>
          <a:xfrm>
            <a:off x="9305766" y="2325206"/>
            <a:ext cx="2166833" cy="3401940"/>
          </a:xfrm>
          <a:prstGeom prst="triangle">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17" name="Isosceles Triangle 12"/>
          <p:cNvSpPr/>
          <p:nvPr/>
        </p:nvSpPr>
        <p:spPr>
          <a:xfrm>
            <a:off x="5619343" y="3151131"/>
            <a:ext cx="3050468" cy="2576016"/>
          </a:xfrm>
          <a:prstGeom prst="triangl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18" name="Isosceles Triangle 13"/>
          <p:cNvSpPr/>
          <p:nvPr/>
        </p:nvSpPr>
        <p:spPr>
          <a:xfrm>
            <a:off x="4628791" y="4009800"/>
            <a:ext cx="2033644" cy="1717344"/>
          </a:xfrm>
          <a:prstGeom prst="triangle">
            <a:avLst/>
          </a:prstGeom>
          <a:solidFill>
            <a:schemeClr val="accent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21" name="Rectangle 14"/>
          <p:cNvSpPr/>
          <p:nvPr/>
        </p:nvSpPr>
        <p:spPr>
          <a:xfrm>
            <a:off x="607365" y="2325028"/>
            <a:ext cx="3349996" cy="830997"/>
          </a:xfrm>
          <a:prstGeom prst="rect">
            <a:avLst/>
          </a:prstGeom>
        </p:spPr>
        <p:txBody>
          <a:bodyPr wrap="square" lIns="91431" tIns="45715" rIns="91431" bIns="45715">
            <a:spAutoFit/>
          </a:bodyPr>
          <a:lstStyle/>
          <a:p>
            <a:r>
              <a:rPr lang="zh-CN" altLang="en-US" sz="2400" b="1" dirty="0">
                <a:solidFill>
                  <a:schemeClr val="accent2"/>
                </a:solidFill>
                <a:latin typeface="+mj-ea"/>
                <a:ea typeface="+mj-ea"/>
              </a:rPr>
              <a:t>单击此处添加副标题或详细文本描述</a:t>
            </a:r>
          </a:p>
        </p:txBody>
      </p:sp>
      <p:sp>
        <p:nvSpPr>
          <p:cNvPr id="22" name="Rectangle 15"/>
          <p:cNvSpPr/>
          <p:nvPr/>
        </p:nvSpPr>
        <p:spPr>
          <a:xfrm>
            <a:off x="607363" y="3768463"/>
            <a:ext cx="3262658" cy="1954371"/>
          </a:xfrm>
          <a:prstGeom prst="rect">
            <a:avLst/>
          </a:prstGeom>
        </p:spPr>
        <p:txBody>
          <a:bodyPr wrap="square" lIns="91431" tIns="45715" rIns="91431" bIns="45715">
            <a:spAutoFit/>
          </a:bodyPr>
          <a:lstStyle/>
          <a:p>
            <a:pPr algn="just"/>
            <a:r>
              <a:rPr lang="zh-CN" altLang="en-US" sz="1100" kern="3000" spc="31" dirty="0">
                <a:solidFill>
                  <a:schemeClr val="tx1">
                    <a:lumMod val="50000"/>
                    <a:lumOff val="50000"/>
                  </a:schemeClr>
                </a:solidFill>
                <a:latin typeface="+mj-ea"/>
                <a:ea typeface="+mj-ea"/>
              </a:rPr>
              <a:t>此处添加详细文本描述，建议与标题相关并符合整体语言风格，语言描述尽量简洁生动。尽量将每页幻灯片的字数控制在</a:t>
            </a:r>
            <a:r>
              <a:rPr lang="en-US" altLang="zh-CN" sz="1100" kern="3000" spc="31" dirty="0">
                <a:solidFill>
                  <a:schemeClr val="tx1">
                    <a:lumMod val="50000"/>
                    <a:lumOff val="50000"/>
                  </a:schemeClr>
                </a:solidFill>
                <a:latin typeface="+mj-ea"/>
                <a:ea typeface="+mj-ea"/>
              </a:rPr>
              <a:t>200</a:t>
            </a:r>
            <a:r>
              <a:rPr lang="zh-CN" altLang="en-US" sz="1100" kern="3000" spc="31" dirty="0">
                <a:solidFill>
                  <a:schemeClr val="tx1">
                    <a:lumMod val="50000"/>
                    <a:lumOff val="50000"/>
                  </a:schemeClr>
                </a:solidFill>
                <a:latin typeface="+mj-ea"/>
                <a:ea typeface="+mj-ea"/>
              </a:rPr>
              <a:t>字以内，据统计每页幻灯片的最好控制在</a:t>
            </a:r>
            <a:r>
              <a:rPr lang="en-US" altLang="zh-CN" sz="1100" kern="3000" spc="31" dirty="0">
                <a:solidFill>
                  <a:schemeClr val="tx1">
                    <a:lumMod val="50000"/>
                    <a:lumOff val="50000"/>
                  </a:schemeClr>
                </a:solidFill>
                <a:latin typeface="+mj-ea"/>
                <a:ea typeface="+mj-ea"/>
              </a:rPr>
              <a:t>5</a:t>
            </a:r>
            <a:r>
              <a:rPr lang="zh-CN" altLang="en-US" sz="1100" kern="3000" spc="31" dirty="0">
                <a:solidFill>
                  <a:schemeClr val="tx1">
                    <a:lumMod val="50000"/>
                    <a:lumOff val="50000"/>
                  </a:schemeClr>
                </a:solidFill>
                <a:latin typeface="+mj-ea"/>
                <a:ea typeface="+mj-ea"/>
              </a:rPr>
              <a:t>分钟之内。此处添加详细文本描述，建议与标题相关并符合整体语言风格，语言描述尽量简洁生动。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a:p>
            <a:pPr algn="just"/>
            <a:endParaRPr lang="en-US" altLang="zh-CN" sz="1100" kern="3000" spc="31" dirty="0">
              <a:solidFill>
                <a:schemeClr val="tx1">
                  <a:lumMod val="50000"/>
                  <a:lumOff val="50000"/>
                </a:schemeClr>
              </a:solidFill>
              <a:latin typeface="+mj-ea"/>
              <a:ea typeface="+mj-ea"/>
            </a:endParaRPr>
          </a:p>
          <a:p>
            <a:pPr algn="just"/>
            <a:r>
              <a:rPr lang="zh-CN" altLang="en-US" sz="1100" kern="3000" spc="31" dirty="0">
                <a:solidFill>
                  <a:schemeClr val="tx1">
                    <a:lumMod val="50000"/>
                    <a:lumOff val="50000"/>
                  </a:schemeClr>
                </a:solidFill>
                <a:latin typeface="+mj-ea"/>
                <a:ea typeface="+mj-ea"/>
              </a:rPr>
              <a:t>尽量将每页幻灯片的字数控制在</a:t>
            </a:r>
            <a:r>
              <a:rPr lang="en-US" altLang="zh-CN" sz="1100" kern="3000" spc="31" dirty="0">
                <a:solidFill>
                  <a:schemeClr val="tx1">
                    <a:lumMod val="50000"/>
                    <a:lumOff val="50000"/>
                  </a:schemeClr>
                </a:solidFill>
                <a:latin typeface="+mj-ea"/>
                <a:ea typeface="+mj-ea"/>
              </a:rPr>
              <a:t>200</a:t>
            </a:r>
            <a:r>
              <a:rPr lang="zh-CN" altLang="en-US" sz="1100" kern="3000" spc="31" dirty="0">
                <a:solidFill>
                  <a:schemeClr val="tx1">
                    <a:lumMod val="50000"/>
                    <a:lumOff val="50000"/>
                  </a:schemeClr>
                </a:solidFill>
                <a:latin typeface="+mj-ea"/>
                <a:ea typeface="+mj-ea"/>
              </a:rPr>
              <a:t>字以内，据统计每页幻灯片的最好控制在</a:t>
            </a:r>
            <a:r>
              <a:rPr lang="en-US" altLang="zh-CN" sz="1100" kern="3000" spc="31" dirty="0">
                <a:solidFill>
                  <a:schemeClr val="tx1">
                    <a:lumMod val="50000"/>
                    <a:lumOff val="50000"/>
                  </a:schemeClr>
                </a:solidFill>
                <a:latin typeface="+mj-ea"/>
                <a:ea typeface="+mj-ea"/>
              </a:rPr>
              <a:t>5</a:t>
            </a:r>
            <a:r>
              <a:rPr lang="zh-CN" altLang="en-US" sz="1100" kern="3000" spc="31" dirty="0">
                <a:solidFill>
                  <a:schemeClr val="tx1">
                    <a:lumMod val="50000"/>
                    <a:lumOff val="50000"/>
                  </a:schemeClr>
                </a:solidFill>
                <a:latin typeface="+mj-ea"/>
                <a:ea typeface="+mj-ea"/>
              </a:rPr>
              <a:t>分钟之内。此处添加详细文本描述，建议与标题相关并符合整体语言风格，语言描述尽量简洁生动。</a:t>
            </a: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894688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750" fill="hold"/>
                                        <p:tgtEl>
                                          <p:spTgt spid="21"/>
                                        </p:tgtEl>
                                        <p:attrNameLst>
                                          <p:attrName>ppt_x</p:attrName>
                                        </p:attrNameLst>
                                      </p:cBhvr>
                                      <p:tavLst>
                                        <p:tav tm="0">
                                          <p:val>
                                            <p:strVal val="0-#ppt_w/2"/>
                                          </p:val>
                                        </p:tav>
                                        <p:tav tm="100000">
                                          <p:val>
                                            <p:strVal val="#ppt_x"/>
                                          </p:val>
                                        </p:tav>
                                      </p:tavLst>
                                    </p:anim>
                                    <p:anim calcmode="lin" valueType="num">
                                      <p:cBhvr additive="base">
                                        <p:cTn id="13" dur="75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50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750" fill="hold"/>
                                        <p:tgtEl>
                                          <p:spTgt spid="22"/>
                                        </p:tgtEl>
                                        <p:attrNameLst>
                                          <p:attrName>ppt_x</p:attrName>
                                        </p:attrNameLst>
                                      </p:cBhvr>
                                      <p:tavLst>
                                        <p:tav tm="0">
                                          <p:val>
                                            <p:strVal val="0-#ppt_w/2"/>
                                          </p:val>
                                        </p:tav>
                                        <p:tav tm="100000">
                                          <p:val>
                                            <p:strVal val="#ppt_x"/>
                                          </p:val>
                                        </p:tav>
                                      </p:tavLst>
                                    </p:anim>
                                    <p:anim calcmode="lin" valueType="num">
                                      <p:cBhvr additive="base">
                                        <p:cTn id="17" dur="75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4" decel="10000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anim calcmode="lin" valueType="num">
                                      <p:cBhvr>
                                        <p:cTn id="31" dur="750" fill="hold"/>
                                        <p:tgtEl>
                                          <p:spTgt spid="7"/>
                                        </p:tgtEl>
                                        <p:attrNameLst>
                                          <p:attrName>ppt_x</p:attrName>
                                        </p:attrNameLst>
                                      </p:cBhvr>
                                      <p:tavLst>
                                        <p:tav tm="0">
                                          <p:val>
                                            <p:strVal val="#ppt_x"/>
                                          </p:val>
                                        </p:tav>
                                        <p:tav tm="100000">
                                          <p:val>
                                            <p:strVal val="#ppt_x"/>
                                          </p:val>
                                        </p:tav>
                                      </p:tavLst>
                                    </p:anim>
                                    <p:anim calcmode="lin" valueType="num">
                                      <p:cBhvr>
                                        <p:cTn id="32" dur="75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3750"/>
                            </p:stCondLst>
                            <p:childTnLst>
                              <p:par>
                                <p:cTn id="34" presetID="2" presetClass="entr" presetSubtype="4" decel="10000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750" fill="hold"/>
                                        <p:tgtEl>
                                          <p:spTgt spid="17"/>
                                        </p:tgtEl>
                                        <p:attrNameLst>
                                          <p:attrName>ppt_x</p:attrName>
                                        </p:attrNameLst>
                                      </p:cBhvr>
                                      <p:tavLst>
                                        <p:tav tm="0">
                                          <p:val>
                                            <p:strVal val="#ppt_x"/>
                                          </p:val>
                                        </p:tav>
                                        <p:tav tm="100000">
                                          <p:val>
                                            <p:strVal val="#ppt_x"/>
                                          </p:val>
                                        </p:tav>
                                      </p:tavLst>
                                    </p:anim>
                                    <p:anim calcmode="lin" valueType="num">
                                      <p:cBhvr additive="base">
                                        <p:cTn id="37" dur="75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750" fill="hold"/>
                                        <p:tgtEl>
                                          <p:spTgt spid="12"/>
                                        </p:tgtEl>
                                        <p:attrNameLst>
                                          <p:attrName>ppt_x</p:attrName>
                                        </p:attrNameLst>
                                      </p:cBhvr>
                                      <p:tavLst>
                                        <p:tav tm="0">
                                          <p:val>
                                            <p:strVal val="#ppt_x"/>
                                          </p:val>
                                        </p:tav>
                                        <p:tav tm="100000">
                                          <p:val>
                                            <p:strVal val="#ppt_x"/>
                                          </p:val>
                                        </p:tav>
                                      </p:tavLst>
                                    </p:anim>
                                    <p:anim calcmode="lin" valueType="num">
                                      <p:cBhvr additive="base">
                                        <p:cTn id="41" dur="75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750"/>
                                        <p:tgtEl>
                                          <p:spTgt spid="8"/>
                                        </p:tgtEl>
                                      </p:cBhvr>
                                    </p:animEffect>
                                    <p:anim calcmode="lin" valueType="num">
                                      <p:cBhvr>
                                        <p:cTn id="46" dur="750" fill="hold"/>
                                        <p:tgtEl>
                                          <p:spTgt spid="8"/>
                                        </p:tgtEl>
                                        <p:attrNameLst>
                                          <p:attrName>ppt_x</p:attrName>
                                        </p:attrNameLst>
                                      </p:cBhvr>
                                      <p:tavLst>
                                        <p:tav tm="0">
                                          <p:val>
                                            <p:strVal val="#ppt_x"/>
                                          </p:val>
                                        </p:tav>
                                        <p:tav tm="100000">
                                          <p:val>
                                            <p:strVal val="#ppt_x"/>
                                          </p:val>
                                        </p:tav>
                                      </p:tavLst>
                                    </p:anim>
                                    <p:anim calcmode="lin" valueType="num">
                                      <p:cBhvr>
                                        <p:cTn id="47" dur="75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5750"/>
                            </p:stCondLst>
                            <p:childTnLst>
                              <p:par>
                                <p:cTn id="49" presetID="2" presetClass="entr" presetSubtype="4" decel="10000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750" fill="hold"/>
                                        <p:tgtEl>
                                          <p:spTgt spid="13"/>
                                        </p:tgtEl>
                                        <p:attrNameLst>
                                          <p:attrName>ppt_x</p:attrName>
                                        </p:attrNameLst>
                                      </p:cBhvr>
                                      <p:tavLst>
                                        <p:tav tm="0">
                                          <p:val>
                                            <p:strVal val="#ppt_x"/>
                                          </p:val>
                                        </p:tav>
                                        <p:tav tm="100000">
                                          <p:val>
                                            <p:strVal val="#ppt_x"/>
                                          </p:val>
                                        </p:tav>
                                      </p:tavLst>
                                    </p:anim>
                                    <p:anim calcmode="lin" valueType="num">
                                      <p:cBhvr additive="base">
                                        <p:cTn id="56" dur="750" fill="hold"/>
                                        <p:tgtEl>
                                          <p:spTgt spid="13"/>
                                        </p:tgtEl>
                                        <p:attrNameLst>
                                          <p:attrName>ppt_y</p:attrName>
                                        </p:attrNameLst>
                                      </p:cBhvr>
                                      <p:tavLst>
                                        <p:tav tm="0">
                                          <p:val>
                                            <p:strVal val="1+#ppt_h/2"/>
                                          </p:val>
                                        </p:tav>
                                        <p:tav tm="100000">
                                          <p:val>
                                            <p:strVal val="#ppt_y"/>
                                          </p:val>
                                        </p:tav>
                                      </p:tavLst>
                                    </p:anim>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750"/>
                                        <p:tgtEl>
                                          <p:spTgt spid="9"/>
                                        </p:tgtEl>
                                      </p:cBhvr>
                                    </p:animEffect>
                                    <p:anim calcmode="lin" valueType="num">
                                      <p:cBhvr>
                                        <p:cTn id="61" dur="750" fill="hold"/>
                                        <p:tgtEl>
                                          <p:spTgt spid="9"/>
                                        </p:tgtEl>
                                        <p:attrNameLst>
                                          <p:attrName>ppt_x</p:attrName>
                                        </p:attrNameLst>
                                      </p:cBhvr>
                                      <p:tavLst>
                                        <p:tav tm="0">
                                          <p:val>
                                            <p:strVal val="#ppt_x"/>
                                          </p:val>
                                        </p:tav>
                                        <p:tav tm="100000">
                                          <p:val>
                                            <p:strVal val="#ppt_x"/>
                                          </p:val>
                                        </p:tav>
                                      </p:tavLst>
                                    </p:anim>
                                    <p:anim calcmode="lin" valueType="num">
                                      <p:cBhvr>
                                        <p:cTn id="62" dur="750" fill="hold"/>
                                        <p:tgtEl>
                                          <p:spTgt spid="9"/>
                                        </p:tgtEl>
                                        <p:attrNameLst>
                                          <p:attrName>ppt_y</p:attrName>
                                        </p:attrNameLst>
                                      </p:cBhvr>
                                      <p:tavLst>
                                        <p:tav tm="0">
                                          <p:val>
                                            <p:strVal val="#ppt_y+.1"/>
                                          </p:val>
                                        </p:tav>
                                        <p:tav tm="100000">
                                          <p:val>
                                            <p:strVal val="#ppt_y"/>
                                          </p:val>
                                        </p:tav>
                                      </p:tavLst>
                                    </p:anim>
                                  </p:childTnLst>
                                </p:cTn>
                              </p:par>
                            </p:childTnLst>
                          </p:cTn>
                        </p:par>
                        <p:par>
                          <p:cTn id="63" fill="hold">
                            <p:stCondLst>
                              <p:cond delay="7750"/>
                            </p:stCondLst>
                            <p:childTnLst>
                              <p:par>
                                <p:cTn id="64" presetID="2" presetClass="entr" presetSubtype="4" decel="10000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750" fill="hold"/>
                                        <p:tgtEl>
                                          <p:spTgt spid="16"/>
                                        </p:tgtEl>
                                        <p:attrNameLst>
                                          <p:attrName>ppt_x</p:attrName>
                                        </p:attrNameLst>
                                      </p:cBhvr>
                                      <p:tavLst>
                                        <p:tav tm="0">
                                          <p:val>
                                            <p:strVal val="#ppt_x"/>
                                          </p:val>
                                        </p:tav>
                                        <p:tav tm="100000">
                                          <p:val>
                                            <p:strVal val="#ppt_x"/>
                                          </p:val>
                                        </p:tav>
                                      </p:tavLst>
                                    </p:anim>
                                    <p:anim calcmode="lin" valueType="num">
                                      <p:cBhvr additive="base">
                                        <p:cTn id="67" dur="750" fill="hold"/>
                                        <p:tgtEl>
                                          <p:spTgt spid="16"/>
                                        </p:tgtEl>
                                        <p:attrNameLst>
                                          <p:attrName>ppt_y</p:attrName>
                                        </p:attrNameLst>
                                      </p:cBhvr>
                                      <p:tavLst>
                                        <p:tav tm="0">
                                          <p:val>
                                            <p:strVal val="1+#ppt_h/2"/>
                                          </p:val>
                                        </p:tav>
                                        <p:tav tm="100000">
                                          <p:val>
                                            <p:strVal val="#ppt_y"/>
                                          </p:val>
                                        </p:tav>
                                      </p:tavLst>
                                    </p:anim>
                                  </p:childTnLst>
                                </p:cTn>
                              </p:par>
                              <p:par>
                                <p:cTn id="68" presetID="2" presetClass="entr" presetSubtype="4" decel="100000" fill="hold" grpId="0" nodeType="withEffect">
                                  <p:stCondLst>
                                    <p:cond delay="500"/>
                                  </p:stCondLst>
                                  <p:childTnLst>
                                    <p:set>
                                      <p:cBhvr>
                                        <p:cTn id="69" dur="1" fill="hold">
                                          <p:stCondLst>
                                            <p:cond delay="0"/>
                                          </p:stCondLst>
                                        </p:cTn>
                                        <p:tgtEl>
                                          <p:spTgt spid="14"/>
                                        </p:tgtEl>
                                        <p:attrNameLst>
                                          <p:attrName>style.visibility</p:attrName>
                                        </p:attrNameLst>
                                      </p:cBhvr>
                                      <p:to>
                                        <p:strVal val="visible"/>
                                      </p:to>
                                    </p:set>
                                    <p:anim calcmode="lin" valueType="num">
                                      <p:cBhvr additive="base">
                                        <p:cTn id="70" dur="750" fill="hold"/>
                                        <p:tgtEl>
                                          <p:spTgt spid="14"/>
                                        </p:tgtEl>
                                        <p:attrNameLst>
                                          <p:attrName>ppt_x</p:attrName>
                                        </p:attrNameLst>
                                      </p:cBhvr>
                                      <p:tavLst>
                                        <p:tav tm="0">
                                          <p:val>
                                            <p:strVal val="#ppt_x"/>
                                          </p:val>
                                        </p:tav>
                                        <p:tav tm="100000">
                                          <p:val>
                                            <p:strVal val="#ppt_x"/>
                                          </p:val>
                                        </p:tav>
                                      </p:tavLst>
                                    </p:anim>
                                    <p:anim calcmode="lin" valueType="num">
                                      <p:cBhvr additive="base">
                                        <p:cTn id="71" dur="750" fill="hold"/>
                                        <p:tgtEl>
                                          <p:spTgt spid="14"/>
                                        </p:tgtEl>
                                        <p:attrNameLst>
                                          <p:attrName>ppt_y</p:attrName>
                                        </p:attrNameLst>
                                      </p:cBhvr>
                                      <p:tavLst>
                                        <p:tav tm="0">
                                          <p:val>
                                            <p:strVal val="1+#ppt_h/2"/>
                                          </p:val>
                                        </p:tav>
                                        <p:tav tm="100000">
                                          <p:val>
                                            <p:strVal val="#ppt_y"/>
                                          </p:val>
                                        </p:tav>
                                      </p:tavLst>
                                    </p:anim>
                                  </p:childTnLst>
                                </p:cTn>
                              </p:par>
                            </p:childTnLst>
                          </p:cTn>
                        </p:par>
                        <p:par>
                          <p:cTn id="72" fill="hold">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750"/>
                                        <p:tgtEl>
                                          <p:spTgt spid="10"/>
                                        </p:tgtEl>
                                      </p:cBhvr>
                                    </p:animEffect>
                                    <p:anim calcmode="lin" valueType="num">
                                      <p:cBhvr>
                                        <p:cTn id="76" dur="750" fill="hold"/>
                                        <p:tgtEl>
                                          <p:spTgt spid="10"/>
                                        </p:tgtEl>
                                        <p:attrNameLst>
                                          <p:attrName>ppt_x</p:attrName>
                                        </p:attrNameLst>
                                      </p:cBhvr>
                                      <p:tavLst>
                                        <p:tav tm="0">
                                          <p:val>
                                            <p:strVal val="#ppt_x"/>
                                          </p:val>
                                        </p:tav>
                                        <p:tav tm="100000">
                                          <p:val>
                                            <p:strVal val="#ppt_x"/>
                                          </p:val>
                                        </p:tav>
                                      </p:tavLst>
                                    </p:anim>
                                    <p:anim calcmode="lin" valueType="num">
                                      <p:cBhvr>
                                        <p:cTn id="77"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p:bldP spid="12" grpId="0"/>
      <p:bldP spid="13" grpId="0"/>
      <p:bldP spid="14" grpId="0"/>
      <p:bldP spid="15" grpId="0" animBg="1"/>
      <p:bldP spid="16" grpId="0" animBg="1"/>
      <p:bldP spid="17" grpId="0" animBg="1"/>
      <p:bldP spid="18" grpId="0" animBg="1"/>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20"/>
          <p:cNvSpPr>
            <a:spLocks noChangeArrowheads="1"/>
          </p:cNvSpPr>
          <p:nvPr/>
        </p:nvSpPr>
        <p:spPr bwMode="auto">
          <a:xfrm>
            <a:off x="675680" y="1220854"/>
            <a:ext cx="2540000"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dirty="0">
                <a:solidFill>
                  <a:schemeClr val="tx1">
                    <a:lumMod val="50000"/>
                    <a:lumOff val="50000"/>
                  </a:schemeClr>
                </a:solidFill>
                <a:latin typeface="微软雅黑" pitchFamily="34" charset="-122"/>
                <a:ea typeface="微软雅黑" pitchFamily="34" charset="-122"/>
              </a:rPr>
              <a:t>单击添加文字</a:t>
            </a:r>
            <a:endParaRPr lang="zh-CN" altLang="en-US" sz="1600" kern="0" dirty="0">
              <a:solidFill>
                <a:schemeClr val="tx1">
                  <a:lumMod val="50000"/>
                  <a:lumOff val="50000"/>
                </a:schemeClr>
              </a:solidFill>
              <a:latin typeface="微软雅黑" pitchFamily="34" charset="-122"/>
              <a:ea typeface="微软雅黑" pitchFamily="34" charset="-122"/>
            </a:endParaRP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p:txBody>
      </p:sp>
      <p:sp>
        <p:nvSpPr>
          <p:cNvPr id="42" name="Line 21"/>
          <p:cNvSpPr>
            <a:spLocks noChangeShapeType="1"/>
          </p:cNvSpPr>
          <p:nvPr/>
        </p:nvSpPr>
        <p:spPr bwMode="auto">
          <a:xfrm flipV="1">
            <a:off x="603251" y="1347855"/>
            <a:ext cx="0" cy="1591733"/>
          </a:xfrm>
          <a:prstGeom prst="line">
            <a:avLst/>
          </a:prstGeom>
          <a:noFill/>
          <a:ln w="12700">
            <a:solidFill>
              <a:schemeClr val="accent1"/>
            </a:solidFill>
            <a:round/>
            <a:headEnd/>
            <a:tail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43" name="Rectangle 22"/>
          <p:cNvSpPr>
            <a:spLocks noChangeArrowheads="1"/>
          </p:cNvSpPr>
          <p:nvPr/>
        </p:nvSpPr>
        <p:spPr bwMode="auto">
          <a:xfrm>
            <a:off x="4612218" y="1220854"/>
            <a:ext cx="2540000"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dirty="0">
                <a:solidFill>
                  <a:schemeClr val="tx1">
                    <a:lumMod val="50000"/>
                    <a:lumOff val="50000"/>
                  </a:schemeClr>
                </a:solidFill>
                <a:latin typeface="微软雅黑" pitchFamily="34" charset="-122"/>
                <a:ea typeface="微软雅黑" pitchFamily="34" charset="-122"/>
              </a:rPr>
              <a:t>单击添加文字</a:t>
            </a:r>
            <a:endParaRPr lang="zh-CN" altLang="en-US" sz="1600" kern="0" dirty="0">
              <a:solidFill>
                <a:schemeClr val="tx1">
                  <a:lumMod val="50000"/>
                  <a:lumOff val="50000"/>
                </a:schemeClr>
              </a:solidFill>
              <a:latin typeface="微软雅黑" pitchFamily="34" charset="-122"/>
              <a:ea typeface="微软雅黑" pitchFamily="34" charset="-122"/>
            </a:endParaRP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p:txBody>
      </p:sp>
      <p:sp>
        <p:nvSpPr>
          <p:cNvPr id="44" name="Line 23"/>
          <p:cNvSpPr>
            <a:spLocks noChangeShapeType="1"/>
          </p:cNvSpPr>
          <p:nvPr/>
        </p:nvSpPr>
        <p:spPr bwMode="auto">
          <a:xfrm flipV="1">
            <a:off x="4631267" y="1362671"/>
            <a:ext cx="0" cy="1591733"/>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45" name="Rectangle 24"/>
          <p:cNvSpPr>
            <a:spLocks noChangeArrowheads="1"/>
          </p:cNvSpPr>
          <p:nvPr/>
        </p:nvSpPr>
        <p:spPr bwMode="auto">
          <a:xfrm>
            <a:off x="7823201" y="1220854"/>
            <a:ext cx="2540000"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a:solidFill>
                  <a:schemeClr val="tx1">
                    <a:lumMod val="50000"/>
                    <a:lumOff val="50000"/>
                  </a:schemeClr>
                </a:solidFill>
                <a:latin typeface="微软雅黑" pitchFamily="34" charset="-122"/>
                <a:ea typeface="微软雅黑" pitchFamily="34" charset="-122"/>
              </a:rPr>
              <a:t>单击添加文字</a:t>
            </a:r>
            <a:endParaRPr lang="zh-CN" altLang="en-US" sz="1600" kern="0">
              <a:solidFill>
                <a:schemeClr val="tx1">
                  <a:lumMod val="50000"/>
                  <a:lumOff val="50000"/>
                </a:schemeClr>
              </a:solidFill>
              <a:latin typeface="微软雅黑" pitchFamily="34" charset="-122"/>
              <a:ea typeface="微软雅黑" pitchFamily="34" charset="-122"/>
            </a:endParaRP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p:txBody>
      </p:sp>
      <p:sp>
        <p:nvSpPr>
          <p:cNvPr id="46" name="Line 25"/>
          <p:cNvSpPr>
            <a:spLocks noChangeShapeType="1"/>
          </p:cNvSpPr>
          <p:nvPr/>
        </p:nvSpPr>
        <p:spPr bwMode="auto">
          <a:xfrm flipV="1">
            <a:off x="7823200" y="1360553"/>
            <a:ext cx="0" cy="1591733"/>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47" name="Rectangle 26"/>
          <p:cNvSpPr>
            <a:spLocks noChangeArrowheads="1"/>
          </p:cNvSpPr>
          <p:nvPr/>
        </p:nvSpPr>
        <p:spPr bwMode="auto">
          <a:xfrm>
            <a:off x="2927351" y="5200188"/>
            <a:ext cx="2540000"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dirty="0">
                <a:solidFill>
                  <a:schemeClr val="tx1">
                    <a:lumMod val="50000"/>
                    <a:lumOff val="50000"/>
                  </a:schemeClr>
                </a:solidFill>
                <a:latin typeface="微软雅黑" pitchFamily="34" charset="-122"/>
                <a:ea typeface="微软雅黑" pitchFamily="34" charset="-122"/>
              </a:rPr>
              <a:t>单击添加文字</a:t>
            </a:r>
            <a:endParaRPr lang="zh-CN" altLang="en-US" sz="1600" kern="0" dirty="0">
              <a:solidFill>
                <a:schemeClr val="tx1">
                  <a:lumMod val="50000"/>
                  <a:lumOff val="50000"/>
                </a:schemeClr>
              </a:solidFill>
              <a:latin typeface="微软雅黑" pitchFamily="34" charset="-122"/>
              <a:ea typeface="微软雅黑" pitchFamily="34" charset="-122"/>
            </a:endParaRP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p:txBody>
      </p:sp>
      <p:sp>
        <p:nvSpPr>
          <p:cNvPr id="48" name="Line 27"/>
          <p:cNvSpPr>
            <a:spLocks noChangeShapeType="1"/>
          </p:cNvSpPr>
          <p:nvPr/>
        </p:nvSpPr>
        <p:spPr bwMode="auto">
          <a:xfrm flipV="1">
            <a:off x="2954867" y="4527087"/>
            <a:ext cx="0" cy="1651000"/>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49" name="Rectangle 28"/>
          <p:cNvSpPr>
            <a:spLocks noChangeArrowheads="1"/>
          </p:cNvSpPr>
          <p:nvPr/>
        </p:nvSpPr>
        <p:spPr bwMode="auto">
          <a:xfrm>
            <a:off x="6191251" y="5210771"/>
            <a:ext cx="2540000"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a:solidFill>
                  <a:schemeClr val="tx1">
                    <a:lumMod val="50000"/>
                    <a:lumOff val="50000"/>
                  </a:schemeClr>
                </a:solidFill>
                <a:latin typeface="微软雅黑" pitchFamily="34" charset="-122"/>
                <a:ea typeface="微软雅黑" pitchFamily="34" charset="-122"/>
              </a:rPr>
              <a:t>单击添加文字</a:t>
            </a:r>
            <a:endParaRPr lang="zh-CN" altLang="en-US" sz="1600" kern="0">
              <a:solidFill>
                <a:schemeClr val="tx1">
                  <a:lumMod val="50000"/>
                  <a:lumOff val="50000"/>
                </a:schemeClr>
              </a:solidFill>
              <a:latin typeface="微软雅黑" pitchFamily="34" charset="-122"/>
              <a:ea typeface="微软雅黑" pitchFamily="34" charset="-122"/>
            </a:endParaRPr>
          </a:p>
          <a:p>
            <a:pPr>
              <a:lnSpc>
                <a:spcPct val="120000"/>
              </a:lnSpc>
              <a:defRPr/>
            </a:pPr>
            <a:r>
              <a:rPr lang="zh-CN" altLang="en-US" sz="1600" kern="0">
                <a:solidFill>
                  <a:schemeClr val="tx1">
                    <a:lumMod val="50000"/>
                    <a:lumOff val="50000"/>
                  </a:schemeClr>
                </a:solidFill>
                <a:latin typeface="微软雅黑" pitchFamily="34" charset="-122"/>
                <a:ea typeface="微软雅黑" pitchFamily="34" charset="-122"/>
              </a:rPr>
              <a:t>单击此处添加文字</a:t>
            </a:r>
          </a:p>
          <a:p>
            <a:pPr>
              <a:lnSpc>
                <a:spcPct val="120000"/>
              </a:lnSpc>
              <a:defRPr/>
            </a:pPr>
            <a:r>
              <a:rPr lang="zh-CN" altLang="en-US" sz="1600" kern="0">
                <a:solidFill>
                  <a:schemeClr val="tx1">
                    <a:lumMod val="50000"/>
                    <a:lumOff val="50000"/>
                  </a:schemeClr>
                </a:solidFill>
                <a:latin typeface="微软雅黑" pitchFamily="34" charset="-122"/>
                <a:ea typeface="微软雅黑" pitchFamily="34" charset="-122"/>
              </a:rPr>
              <a:t>单击此处添加文字</a:t>
            </a:r>
          </a:p>
        </p:txBody>
      </p:sp>
      <p:sp>
        <p:nvSpPr>
          <p:cNvPr id="50" name="Line 29"/>
          <p:cNvSpPr>
            <a:spLocks noChangeShapeType="1"/>
          </p:cNvSpPr>
          <p:nvPr/>
        </p:nvSpPr>
        <p:spPr bwMode="auto">
          <a:xfrm flipV="1">
            <a:off x="6203951" y="4433955"/>
            <a:ext cx="0" cy="1784349"/>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51" name="Rectangle 30"/>
          <p:cNvSpPr>
            <a:spLocks noChangeArrowheads="1"/>
          </p:cNvSpPr>
          <p:nvPr/>
        </p:nvSpPr>
        <p:spPr bwMode="auto">
          <a:xfrm>
            <a:off x="9605434" y="5210771"/>
            <a:ext cx="2540000"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a:solidFill>
                  <a:schemeClr val="tx1">
                    <a:lumMod val="50000"/>
                    <a:lumOff val="50000"/>
                  </a:schemeClr>
                </a:solidFill>
                <a:latin typeface="微软雅黑" pitchFamily="34" charset="-122"/>
                <a:ea typeface="微软雅黑" pitchFamily="34" charset="-122"/>
              </a:rPr>
              <a:t>单击添加文字</a:t>
            </a:r>
            <a:endParaRPr lang="zh-CN" altLang="en-US" sz="1600" kern="0">
              <a:solidFill>
                <a:schemeClr val="tx1">
                  <a:lumMod val="50000"/>
                  <a:lumOff val="50000"/>
                </a:schemeClr>
              </a:solidFill>
              <a:latin typeface="微软雅黑" pitchFamily="34" charset="-122"/>
              <a:ea typeface="微软雅黑" pitchFamily="34" charset="-122"/>
            </a:endParaRP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itchFamily="34" charset="-122"/>
                <a:ea typeface="微软雅黑" pitchFamily="34" charset="-122"/>
              </a:rPr>
              <a:t>单击此处添加文字</a:t>
            </a:r>
          </a:p>
        </p:txBody>
      </p:sp>
      <p:sp>
        <p:nvSpPr>
          <p:cNvPr id="52" name="Line 31"/>
          <p:cNvSpPr>
            <a:spLocks noChangeShapeType="1"/>
          </p:cNvSpPr>
          <p:nvPr/>
        </p:nvSpPr>
        <p:spPr bwMode="auto">
          <a:xfrm flipV="1">
            <a:off x="9618133" y="4582122"/>
            <a:ext cx="0" cy="1636183"/>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grpSp>
        <p:nvGrpSpPr>
          <p:cNvPr id="53" name="组合 52"/>
          <p:cNvGrpSpPr/>
          <p:nvPr/>
        </p:nvGrpSpPr>
        <p:grpSpPr>
          <a:xfrm>
            <a:off x="3517901" y="3003087"/>
            <a:ext cx="2491317" cy="1441449"/>
            <a:chOff x="2638425" y="2252315"/>
            <a:chExt cx="1868488" cy="1081087"/>
          </a:xfrm>
        </p:grpSpPr>
        <p:sp>
          <p:nvSpPr>
            <p:cNvPr id="54" name="Freeform 7"/>
            <p:cNvSpPr>
              <a:spLocks/>
            </p:cNvSpPr>
            <p:nvPr/>
          </p:nvSpPr>
          <p:spPr bwMode="auto">
            <a:xfrm>
              <a:off x="2638425" y="3087340"/>
              <a:ext cx="885825" cy="236537"/>
            </a:xfrm>
            <a:custGeom>
              <a:avLst/>
              <a:gdLst>
                <a:gd name="T0" fmla="*/ 885825 w 2331"/>
                <a:gd name="T1" fmla="*/ 236537 h 688"/>
                <a:gd name="T2" fmla="*/ 39522 w 2331"/>
                <a:gd name="T3" fmla="*/ 47445 h 688"/>
                <a:gd name="T4" fmla="*/ 792720 w 2331"/>
                <a:gd name="T5" fmla="*/ 0 h 688"/>
                <a:gd name="T6" fmla="*/ 885825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55" name="Freeform 12"/>
            <p:cNvSpPr>
              <a:spLocks/>
            </p:cNvSpPr>
            <p:nvPr/>
          </p:nvSpPr>
          <p:spPr bwMode="auto">
            <a:xfrm>
              <a:off x="3490913"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56" name="Freeform 13"/>
            <p:cNvSpPr>
              <a:spLocks/>
            </p:cNvSpPr>
            <p:nvPr/>
          </p:nvSpPr>
          <p:spPr bwMode="auto">
            <a:xfrm>
              <a:off x="3414713"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57" name="WordArt 35"/>
            <p:cNvSpPr>
              <a:spLocks noChangeArrowheads="1" noChangeShapeType="1" noTextEdit="1"/>
            </p:cNvSpPr>
            <p:nvPr/>
          </p:nvSpPr>
          <p:spPr bwMode="auto">
            <a:xfrm>
              <a:off x="3575050" y="300479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itchFamily="34" charset="-122"/>
                  <a:ea typeface="微软雅黑" pitchFamily="34" charset="-122"/>
                  <a:cs typeface="Arial"/>
                </a:rPr>
                <a:t>3</a:t>
              </a:r>
              <a:endParaRPr lang="zh-CN" altLang="en-US" sz="4800" kern="10">
                <a:solidFill>
                  <a:schemeClr val="tx1">
                    <a:lumMod val="50000"/>
                    <a:lumOff val="50000"/>
                  </a:schemeClr>
                </a:solidFill>
                <a:latin typeface="微软雅黑" pitchFamily="34" charset="-122"/>
                <a:ea typeface="微软雅黑" pitchFamily="34" charset="-122"/>
                <a:cs typeface="Arial"/>
              </a:endParaRPr>
            </a:p>
          </p:txBody>
        </p:sp>
      </p:grpSp>
      <p:grpSp>
        <p:nvGrpSpPr>
          <p:cNvPr id="58" name="组合 57"/>
          <p:cNvGrpSpPr/>
          <p:nvPr/>
        </p:nvGrpSpPr>
        <p:grpSpPr>
          <a:xfrm>
            <a:off x="6176434" y="3003087"/>
            <a:ext cx="2501900" cy="1441449"/>
            <a:chOff x="4632325" y="2252315"/>
            <a:chExt cx="1876425" cy="1081087"/>
          </a:xfrm>
        </p:grpSpPr>
        <p:sp>
          <p:nvSpPr>
            <p:cNvPr id="59" name="Freeform 2"/>
            <p:cNvSpPr>
              <a:spLocks/>
            </p:cNvSpPr>
            <p:nvPr/>
          </p:nvSpPr>
          <p:spPr bwMode="auto">
            <a:xfrm flipH="1">
              <a:off x="5632450" y="3087340"/>
              <a:ext cx="876300" cy="236537"/>
            </a:xfrm>
            <a:custGeom>
              <a:avLst/>
              <a:gdLst>
                <a:gd name="T0" fmla="*/ 876300 w 2331"/>
                <a:gd name="T1" fmla="*/ 236537 h 688"/>
                <a:gd name="T2" fmla="*/ 39097 w 2331"/>
                <a:gd name="T3" fmla="*/ 47445 h 688"/>
                <a:gd name="T4" fmla="*/ 784196 w 2331"/>
                <a:gd name="T5" fmla="*/ 0 h 688"/>
                <a:gd name="T6" fmla="*/ 876300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60" name="Freeform 18"/>
            <p:cNvSpPr>
              <a:spLocks/>
            </p:cNvSpPr>
            <p:nvPr/>
          </p:nvSpPr>
          <p:spPr bwMode="auto">
            <a:xfrm flipH="1">
              <a:off x="4632325"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61" name="Freeform 19"/>
            <p:cNvSpPr>
              <a:spLocks/>
            </p:cNvSpPr>
            <p:nvPr/>
          </p:nvSpPr>
          <p:spPr bwMode="auto">
            <a:xfrm flipH="1">
              <a:off x="5648325"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62" name="WordArt 36"/>
            <p:cNvSpPr>
              <a:spLocks noChangeArrowheads="1" noChangeShapeType="1" noTextEdit="1"/>
            </p:cNvSpPr>
            <p:nvPr/>
          </p:nvSpPr>
          <p:spPr bwMode="auto">
            <a:xfrm>
              <a:off x="4711700" y="300479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itchFamily="34" charset="-122"/>
                  <a:ea typeface="微软雅黑" pitchFamily="34" charset="-122"/>
                  <a:cs typeface="Arial"/>
                </a:rPr>
                <a:t>4</a:t>
              </a:r>
              <a:endParaRPr lang="zh-CN" altLang="en-US" sz="4800" kern="10">
                <a:solidFill>
                  <a:schemeClr val="tx1">
                    <a:lumMod val="50000"/>
                    <a:lumOff val="50000"/>
                  </a:schemeClr>
                </a:solidFill>
                <a:latin typeface="微软雅黑" pitchFamily="34" charset="-122"/>
                <a:ea typeface="微软雅黑" pitchFamily="34" charset="-122"/>
                <a:cs typeface="Arial"/>
              </a:endParaRPr>
            </a:p>
          </p:txBody>
        </p:sp>
      </p:grpSp>
      <p:grpSp>
        <p:nvGrpSpPr>
          <p:cNvPr id="63" name="组合 62"/>
          <p:cNvGrpSpPr/>
          <p:nvPr/>
        </p:nvGrpSpPr>
        <p:grpSpPr>
          <a:xfrm>
            <a:off x="7802034" y="2931122"/>
            <a:ext cx="2578100" cy="1593849"/>
            <a:chOff x="5851525" y="2198340"/>
            <a:chExt cx="1933575" cy="1195387"/>
          </a:xfrm>
        </p:grpSpPr>
        <p:sp>
          <p:nvSpPr>
            <p:cNvPr id="64" name="Freeform 4"/>
            <p:cNvSpPr>
              <a:spLocks/>
            </p:cNvSpPr>
            <p:nvPr/>
          </p:nvSpPr>
          <p:spPr bwMode="auto">
            <a:xfrm flipH="1">
              <a:off x="6921500" y="3004790"/>
              <a:ext cx="863600" cy="388937"/>
            </a:xfrm>
            <a:custGeom>
              <a:avLst/>
              <a:gdLst>
                <a:gd name="T0" fmla="*/ 863600 w 2331"/>
                <a:gd name="T1" fmla="*/ 388937 h 688"/>
                <a:gd name="T2" fmla="*/ 38530 w 2331"/>
                <a:gd name="T3" fmla="*/ 78014 h 688"/>
                <a:gd name="T4" fmla="*/ 772831 w 2331"/>
                <a:gd name="T5" fmla="*/ 0 h 688"/>
                <a:gd name="T6" fmla="*/ 863600 w 2331"/>
                <a:gd name="T7" fmla="*/ 3889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65" name="Freeform 16"/>
            <p:cNvSpPr>
              <a:spLocks/>
            </p:cNvSpPr>
            <p:nvPr/>
          </p:nvSpPr>
          <p:spPr bwMode="auto">
            <a:xfrm flipH="1">
              <a:off x="5851525" y="2198340"/>
              <a:ext cx="1082675" cy="1189037"/>
            </a:xfrm>
            <a:custGeom>
              <a:avLst/>
              <a:gdLst>
                <a:gd name="T0" fmla="*/ 0 w 973"/>
                <a:gd name="T1" fmla="*/ 0 h 1069"/>
                <a:gd name="T2" fmla="*/ 0 w 973"/>
                <a:gd name="T3" fmla="*/ 1189037 h 1069"/>
                <a:gd name="T4" fmla="*/ 1082675 w 973"/>
                <a:gd name="T5" fmla="*/ 1169016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66" name="Freeform 17"/>
            <p:cNvSpPr>
              <a:spLocks/>
            </p:cNvSpPr>
            <p:nvPr/>
          </p:nvSpPr>
          <p:spPr bwMode="auto">
            <a:xfrm flipH="1">
              <a:off x="6934200"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67" name="WordArt 37"/>
            <p:cNvSpPr>
              <a:spLocks noChangeArrowheads="1" noChangeShapeType="1" noTextEdit="1"/>
            </p:cNvSpPr>
            <p:nvPr/>
          </p:nvSpPr>
          <p:spPr bwMode="auto">
            <a:xfrm>
              <a:off x="5940425" y="301114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itchFamily="34" charset="-122"/>
                  <a:ea typeface="微软雅黑" pitchFamily="34" charset="-122"/>
                  <a:cs typeface="Arial"/>
                </a:rPr>
                <a:t>5</a:t>
              </a:r>
              <a:endParaRPr lang="zh-CN" altLang="en-US" sz="4800" kern="10">
                <a:solidFill>
                  <a:schemeClr val="tx1">
                    <a:lumMod val="50000"/>
                    <a:lumOff val="50000"/>
                  </a:schemeClr>
                </a:solidFill>
                <a:latin typeface="微软雅黑" pitchFamily="34" charset="-122"/>
                <a:ea typeface="微软雅黑" pitchFamily="34" charset="-122"/>
                <a:cs typeface="Arial"/>
              </a:endParaRPr>
            </a:p>
          </p:txBody>
        </p:sp>
      </p:grpSp>
      <p:grpSp>
        <p:nvGrpSpPr>
          <p:cNvPr id="68" name="组合 67"/>
          <p:cNvGrpSpPr/>
          <p:nvPr/>
        </p:nvGrpSpPr>
        <p:grpSpPr>
          <a:xfrm>
            <a:off x="9618134" y="2821054"/>
            <a:ext cx="2616200" cy="1856316"/>
            <a:chOff x="7213600" y="2115790"/>
            <a:chExt cx="1962150" cy="1392237"/>
          </a:xfrm>
        </p:grpSpPr>
        <p:sp>
          <p:nvSpPr>
            <p:cNvPr id="69" name="Freeform 5"/>
            <p:cNvSpPr>
              <a:spLocks/>
            </p:cNvSpPr>
            <p:nvPr/>
          </p:nvSpPr>
          <p:spPr bwMode="auto">
            <a:xfrm flipH="1">
              <a:off x="8337550" y="314131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0" name="Freeform 14"/>
            <p:cNvSpPr>
              <a:spLocks/>
            </p:cNvSpPr>
            <p:nvPr/>
          </p:nvSpPr>
          <p:spPr bwMode="auto">
            <a:xfrm flipH="1">
              <a:off x="721360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1" name="Freeform 15"/>
            <p:cNvSpPr>
              <a:spLocks/>
            </p:cNvSpPr>
            <p:nvPr/>
          </p:nvSpPr>
          <p:spPr bwMode="auto">
            <a:xfrm flipH="1">
              <a:off x="8332788"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2" name="WordArt 38"/>
            <p:cNvSpPr>
              <a:spLocks noChangeArrowheads="1" noChangeShapeType="1" noTextEdit="1"/>
            </p:cNvSpPr>
            <p:nvPr/>
          </p:nvSpPr>
          <p:spPr bwMode="auto">
            <a:xfrm>
              <a:off x="7308850" y="3076227"/>
              <a:ext cx="182563" cy="2809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itchFamily="34" charset="-122"/>
                  <a:ea typeface="微软雅黑" pitchFamily="34" charset="-122"/>
                  <a:cs typeface="Arial"/>
                </a:rPr>
                <a:t>6</a:t>
              </a:r>
              <a:endParaRPr lang="zh-CN" altLang="en-US" sz="4800" kern="10">
                <a:solidFill>
                  <a:schemeClr val="tx1">
                    <a:lumMod val="50000"/>
                    <a:lumOff val="50000"/>
                  </a:schemeClr>
                </a:solidFill>
                <a:latin typeface="微软雅黑" pitchFamily="34" charset="-122"/>
                <a:ea typeface="微软雅黑" pitchFamily="34" charset="-122"/>
                <a:cs typeface="Arial"/>
              </a:endParaRPr>
            </a:p>
          </p:txBody>
        </p:sp>
      </p:grpSp>
      <p:sp>
        <p:nvSpPr>
          <p:cNvPr id="73" name="Freeform 39"/>
          <p:cNvSpPr>
            <a:spLocks/>
          </p:cNvSpPr>
          <p:nvPr/>
        </p:nvSpPr>
        <p:spPr bwMode="auto">
          <a:xfrm>
            <a:off x="2374901" y="5250987"/>
            <a:ext cx="31751" cy="2116"/>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lIns="121908" tIns="60954" rIns="121908" bIns="60954"/>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grpSp>
        <p:nvGrpSpPr>
          <p:cNvPr id="74" name="组合 73"/>
          <p:cNvGrpSpPr/>
          <p:nvPr/>
        </p:nvGrpSpPr>
        <p:grpSpPr>
          <a:xfrm>
            <a:off x="1790702" y="2931122"/>
            <a:ext cx="2580217" cy="1670049"/>
            <a:chOff x="1343025" y="2198340"/>
            <a:chExt cx="1935163" cy="1252537"/>
          </a:xfrm>
        </p:grpSpPr>
        <p:sp>
          <p:nvSpPr>
            <p:cNvPr id="75" name="Freeform 6"/>
            <p:cNvSpPr>
              <a:spLocks/>
            </p:cNvSpPr>
            <p:nvPr/>
          </p:nvSpPr>
          <p:spPr bwMode="auto">
            <a:xfrm>
              <a:off x="1343025" y="300796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6" name="Freeform 10"/>
            <p:cNvSpPr>
              <a:spLocks/>
            </p:cNvSpPr>
            <p:nvPr/>
          </p:nvSpPr>
          <p:spPr bwMode="auto">
            <a:xfrm>
              <a:off x="2195513" y="2212627"/>
              <a:ext cx="1082675" cy="1189038"/>
            </a:xfrm>
            <a:custGeom>
              <a:avLst/>
              <a:gdLst>
                <a:gd name="T0" fmla="*/ 0 w 973"/>
                <a:gd name="T1" fmla="*/ 0 h 1069"/>
                <a:gd name="T2" fmla="*/ 0 w 973"/>
                <a:gd name="T3" fmla="*/ 1189038 h 1069"/>
                <a:gd name="T4" fmla="*/ 1082675 w 973"/>
                <a:gd name="T5" fmla="*/ 1169017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7" name="Freeform 11"/>
            <p:cNvSpPr>
              <a:spLocks/>
            </p:cNvSpPr>
            <p:nvPr/>
          </p:nvSpPr>
          <p:spPr bwMode="auto">
            <a:xfrm>
              <a:off x="1985963"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8" name="Freeform 32"/>
            <p:cNvSpPr>
              <a:spLocks/>
            </p:cNvSpPr>
            <p:nvPr/>
          </p:nvSpPr>
          <p:spPr bwMode="auto">
            <a:xfrm>
              <a:off x="2124075" y="3449290"/>
              <a:ext cx="23813" cy="1587"/>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79" name="WordArt 34"/>
            <p:cNvSpPr>
              <a:spLocks noChangeArrowheads="1" noChangeShapeType="1" noTextEdit="1"/>
            </p:cNvSpPr>
            <p:nvPr/>
          </p:nvSpPr>
          <p:spPr bwMode="auto">
            <a:xfrm>
              <a:off x="2287588" y="301114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itchFamily="34" charset="-122"/>
                  <a:ea typeface="微软雅黑" pitchFamily="34" charset="-122"/>
                  <a:cs typeface="Arial"/>
                </a:rPr>
                <a:t>2</a:t>
              </a:r>
              <a:endParaRPr lang="zh-CN" altLang="en-US" sz="4800" kern="10">
                <a:solidFill>
                  <a:schemeClr val="tx1">
                    <a:lumMod val="50000"/>
                    <a:lumOff val="50000"/>
                  </a:schemeClr>
                </a:solidFill>
                <a:latin typeface="微软雅黑" pitchFamily="34" charset="-122"/>
                <a:ea typeface="微软雅黑" pitchFamily="34" charset="-122"/>
                <a:cs typeface="Arial"/>
              </a:endParaRPr>
            </a:p>
          </p:txBody>
        </p:sp>
      </p:grpSp>
      <p:grpSp>
        <p:nvGrpSpPr>
          <p:cNvPr id="80" name="组合 79"/>
          <p:cNvGrpSpPr/>
          <p:nvPr/>
        </p:nvGrpSpPr>
        <p:grpSpPr>
          <a:xfrm>
            <a:off x="-241300" y="2821053"/>
            <a:ext cx="2808818" cy="1862667"/>
            <a:chOff x="-180975" y="2115790"/>
            <a:chExt cx="2106613" cy="1397000"/>
          </a:xfrm>
        </p:grpSpPr>
        <p:sp>
          <p:nvSpPr>
            <p:cNvPr id="81" name="Freeform 3"/>
            <p:cNvSpPr>
              <a:spLocks/>
            </p:cNvSpPr>
            <p:nvPr/>
          </p:nvSpPr>
          <p:spPr bwMode="auto">
            <a:xfrm>
              <a:off x="-180975" y="3149252"/>
              <a:ext cx="984250" cy="363538"/>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chemeClr val="bg1">
                    <a:alpha val="0"/>
                  </a:schemeClr>
                </a:gs>
                <a:gs pos="100000">
                  <a:schemeClr val="accent1"/>
                </a:gs>
              </a:gsLst>
              <a:lin ang="0" scaled="1"/>
            </a:gradFill>
            <a:ln w="9525">
              <a:noFill/>
              <a:round/>
              <a:headEnd/>
              <a:tailEnd/>
            </a:ln>
          </p:spPr>
          <p:txBody>
            <a:bodyPr/>
            <a:lstStyle/>
            <a:p>
              <a:pPr>
                <a:defRPr/>
              </a:pPr>
              <a:endParaRPr lang="zh-CN" altLang="en-US" kern="0">
                <a:solidFill>
                  <a:schemeClr val="tx1">
                    <a:lumMod val="50000"/>
                    <a:lumOff val="50000"/>
                  </a:schemeClr>
                </a:solidFill>
                <a:latin typeface="微软雅黑" pitchFamily="34" charset="-122"/>
                <a:ea typeface="微软雅黑" pitchFamily="34" charset="-122"/>
              </a:endParaRPr>
            </a:p>
          </p:txBody>
        </p:sp>
        <p:sp>
          <p:nvSpPr>
            <p:cNvPr id="82" name="Freeform 8"/>
            <p:cNvSpPr>
              <a:spLocks/>
            </p:cNvSpPr>
            <p:nvPr/>
          </p:nvSpPr>
          <p:spPr bwMode="auto">
            <a:xfrm>
              <a:off x="80645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83" name="Freeform 9"/>
            <p:cNvSpPr>
              <a:spLocks/>
            </p:cNvSpPr>
            <p:nvPr/>
          </p:nvSpPr>
          <p:spPr bwMode="auto">
            <a:xfrm>
              <a:off x="428625"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chemeClr val="tx1">
                    <a:lumMod val="50000"/>
                    <a:lumOff val="50000"/>
                  </a:schemeClr>
                </a:solidFill>
                <a:latin typeface="微软雅黑" pitchFamily="34" charset="-122"/>
                <a:ea typeface="微软雅黑" pitchFamily="34" charset="-122"/>
              </a:endParaRPr>
            </a:p>
          </p:txBody>
        </p:sp>
        <p:sp>
          <p:nvSpPr>
            <p:cNvPr id="84" name="WordArt 33"/>
            <p:cNvSpPr>
              <a:spLocks noChangeArrowheads="1" noChangeShapeType="1" noTextEdit="1"/>
            </p:cNvSpPr>
            <p:nvPr/>
          </p:nvSpPr>
          <p:spPr bwMode="auto">
            <a:xfrm>
              <a:off x="939800" y="3093690"/>
              <a:ext cx="138113"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4800" kern="10" dirty="0">
                  <a:solidFill>
                    <a:schemeClr val="bg1"/>
                  </a:solidFill>
                  <a:latin typeface="微软雅黑" pitchFamily="34" charset="-122"/>
                  <a:ea typeface="微软雅黑" pitchFamily="34" charset="-122"/>
                  <a:cs typeface="Arial"/>
                </a:rPr>
                <a:t>1</a:t>
              </a:r>
              <a:endParaRPr lang="zh-CN" altLang="en-US" sz="4800" kern="10" dirty="0">
                <a:solidFill>
                  <a:schemeClr val="bg1"/>
                </a:solidFill>
                <a:latin typeface="微软雅黑" pitchFamily="34" charset="-122"/>
                <a:ea typeface="微软雅黑" pitchFamily="34" charset="-122"/>
                <a:cs typeface="Arial"/>
              </a:endParaRP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638800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25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par>
                                <p:cTn id="11" presetID="10" presetClass="entr" presetSubtype="0" fill="hold" nodeType="withEffect">
                                  <p:stCondLst>
                                    <p:cond delay="50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nodeType="withEffect">
                                  <p:stCondLst>
                                    <p:cond delay="75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nodeType="withEffect">
                                  <p:stCondLst>
                                    <p:cond delay="100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nodeType="withEffect">
                                  <p:stCondLst>
                                    <p:cond delay="125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childTnLst>
                          </p:cTn>
                        </p:par>
                        <p:par>
                          <p:cTn id="23" fill="hold">
                            <p:stCondLst>
                              <p:cond delay="1750"/>
                            </p:stCondLst>
                            <p:childTnLst>
                              <p:par>
                                <p:cTn id="24" presetID="22" presetClass="entr" presetSubtype="4"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down)">
                                      <p:cBhvr>
                                        <p:cTn id="26" dur="500"/>
                                        <p:tgtEl>
                                          <p:spTgt spid="42"/>
                                        </p:tgtEl>
                                      </p:cBhvr>
                                    </p:animEffect>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par>
                          <p:cTn id="31" fill="hold">
                            <p:stCondLst>
                              <p:cond delay="2750"/>
                            </p:stCondLst>
                            <p:childTnLst>
                              <p:par>
                                <p:cTn id="32" presetID="22" presetClass="entr" presetSubtype="1"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childTnLst>
                          </p:cTn>
                        </p:par>
                        <p:par>
                          <p:cTn id="35" fill="hold">
                            <p:stCondLst>
                              <p:cond delay="3250"/>
                            </p:stCondLst>
                            <p:childTnLst>
                              <p:par>
                                <p:cTn id="36" presetID="10" presetClass="entr" presetSubtype="0"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par>
                          <p:cTn id="39" fill="hold">
                            <p:stCondLst>
                              <p:cond delay="3750"/>
                            </p:stCondLst>
                            <p:childTnLst>
                              <p:par>
                                <p:cTn id="40" presetID="22" presetClass="entr" presetSubtype="4"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down)">
                                      <p:cBhvr>
                                        <p:cTn id="42" dur="500"/>
                                        <p:tgtEl>
                                          <p:spTgt spid="44"/>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par>
                          <p:cTn id="47" fill="hold">
                            <p:stCondLst>
                              <p:cond delay="4750"/>
                            </p:stCondLst>
                            <p:childTnLst>
                              <p:par>
                                <p:cTn id="48" presetID="22" presetClass="entr" presetSubtype="1"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wipe(up)">
                                      <p:cBhvr>
                                        <p:cTn id="50" dur="500"/>
                                        <p:tgtEl>
                                          <p:spTgt spid="50"/>
                                        </p:tgtEl>
                                      </p:cBhvr>
                                    </p:animEffect>
                                  </p:childTnLst>
                                </p:cTn>
                              </p:par>
                            </p:childTnLst>
                          </p:cTn>
                        </p:par>
                        <p:par>
                          <p:cTn id="51" fill="hold">
                            <p:stCondLst>
                              <p:cond delay="5250"/>
                            </p:stCondLst>
                            <p:childTnLst>
                              <p:par>
                                <p:cTn id="52" presetID="10" presetClass="entr" presetSubtype="0"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500"/>
                                        <p:tgtEl>
                                          <p:spTgt spid="49"/>
                                        </p:tgtEl>
                                      </p:cBhvr>
                                    </p:animEffect>
                                  </p:childTnLst>
                                </p:cTn>
                              </p:par>
                            </p:childTnLst>
                          </p:cTn>
                        </p:par>
                        <p:par>
                          <p:cTn id="55" fill="hold">
                            <p:stCondLst>
                              <p:cond delay="5750"/>
                            </p:stCondLst>
                            <p:childTnLst>
                              <p:par>
                                <p:cTn id="56" presetID="22" presetClass="entr" presetSubtype="4"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down)">
                                      <p:cBhvr>
                                        <p:cTn id="58" dur="500"/>
                                        <p:tgtEl>
                                          <p:spTgt spid="46"/>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childTnLst>
                                </p:cTn>
                              </p:par>
                            </p:childTnLst>
                          </p:cTn>
                        </p:par>
                        <p:par>
                          <p:cTn id="63" fill="hold">
                            <p:stCondLst>
                              <p:cond delay="6750"/>
                            </p:stCondLst>
                            <p:childTnLst>
                              <p:par>
                                <p:cTn id="64" presetID="22" presetClass="entr" presetSubtype="1"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500"/>
                                        <p:tgtEl>
                                          <p:spTgt spid="52"/>
                                        </p:tgtEl>
                                      </p:cBhvr>
                                    </p:animEffect>
                                  </p:childTnLst>
                                </p:cTn>
                              </p:par>
                            </p:childTnLst>
                          </p:cTn>
                        </p:par>
                        <p:par>
                          <p:cTn id="67" fill="hold">
                            <p:stCondLst>
                              <p:cond delay="7250"/>
                            </p:stCondLst>
                            <p:childTnLst>
                              <p:par>
                                <p:cTn id="68" presetID="10"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3" grpId="0"/>
      <p:bldP spid="44" grpId="0" animBg="1"/>
      <p:bldP spid="45" grpId="0"/>
      <p:bldP spid="46" grpId="0" animBg="1"/>
      <p:bldP spid="47" grpId="0"/>
      <p:bldP spid="48" grpId="0" animBg="1"/>
      <p:bldP spid="49" grpId="0"/>
      <p:bldP spid="50" grpId="0" animBg="1"/>
      <p:bldP spid="51" grpId="0"/>
      <p:bldP spid="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p:nvPr/>
        </p:nvSpPr>
        <p:spPr>
          <a:xfrm>
            <a:off x="2562674" y="4278104"/>
            <a:ext cx="3251200" cy="1231107"/>
          </a:xfrm>
          <a:prstGeom prst="rect">
            <a:avLst/>
          </a:prstGeom>
        </p:spPr>
        <p:txBody>
          <a:bodyPr wrap="square" lIns="121908" tIns="60954" rIns="121908" bIns="60954">
            <a:spAutoFit/>
          </a:bodyPr>
          <a:lstStyle/>
          <a:p>
            <a:pPr>
              <a:lnSpc>
                <a:spcPct val="150000"/>
              </a:lnSpc>
            </a:pPr>
            <a:r>
              <a:rPr lang="zh-CN" altLang="en-US" sz="1900" b="1" dirty="0">
                <a:solidFill>
                  <a:schemeClr val="accent1"/>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7" name="Rectangle 9"/>
          <p:cNvSpPr/>
          <p:nvPr/>
        </p:nvSpPr>
        <p:spPr>
          <a:xfrm>
            <a:off x="2562674" y="2933953"/>
            <a:ext cx="3251200" cy="1231107"/>
          </a:xfrm>
          <a:prstGeom prst="rect">
            <a:avLst/>
          </a:prstGeom>
        </p:spPr>
        <p:txBody>
          <a:bodyPr wrap="square" lIns="121908" tIns="60954" rIns="121908" bIns="60954">
            <a:spAutoFit/>
          </a:bodyPr>
          <a:lstStyle/>
          <a:p>
            <a:pPr>
              <a:lnSpc>
                <a:spcPct val="150000"/>
              </a:lnSpc>
            </a:pPr>
            <a:r>
              <a:rPr lang="zh-CN" altLang="en-US" sz="1900" b="1" dirty="0">
                <a:solidFill>
                  <a:schemeClr val="accent3"/>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8" name="Rectangle 10"/>
          <p:cNvSpPr/>
          <p:nvPr/>
        </p:nvSpPr>
        <p:spPr>
          <a:xfrm>
            <a:off x="2562674" y="1628340"/>
            <a:ext cx="3251200" cy="1200328"/>
          </a:xfrm>
          <a:prstGeom prst="rect">
            <a:avLst/>
          </a:prstGeom>
        </p:spPr>
        <p:txBody>
          <a:bodyPr wrap="square" lIns="121908" tIns="60954" rIns="121908" bIns="60954">
            <a:spAutoFit/>
          </a:bodyPr>
          <a:lstStyle/>
          <a:p>
            <a:pPr>
              <a:lnSpc>
                <a:spcPct val="150000"/>
              </a:lnSpc>
            </a:pPr>
            <a:r>
              <a:rPr lang="zh-CN" altLang="en-US" sz="1900" b="1" dirty="0">
                <a:solidFill>
                  <a:schemeClr val="accent1"/>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9" name="Rounded Rectangle 17"/>
          <p:cNvSpPr/>
          <p:nvPr/>
        </p:nvSpPr>
        <p:spPr>
          <a:xfrm>
            <a:off x="1343473" y="1745196"/>
            <a:ext cx="1073658" cy="103763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10" name="Rounded Rectangle 18"/>
          <p:cNvSpPr/>
          <p:nvPr/>
        </p:nvSpPr>
        <p:spPr>
          <a:xfrm>
            <a:off x="1343473" y="3082846"/>
            <a:ext cx="1073658" cy="10376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11" name="Rounded Rectangle 19"/>
          <p:cNvSpPr/>
          <p:nvPr/>
        </p:nvSpPr>
        <p:spPr>
          <a:xfrm>
            <a:off x="1343473" y="4451468"/>
            <a:ext cx="1073658" cy="103763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12" name="Rectangle 20"/>
          <p:cNvSpPr/>
          <p:nvPr/>
        </p:nvSpPr>
        <p:spPr>
          <a:xfrm>
            <a:off x="7897172" y="4310129"/>
            <a:ext cx="3251200" cy="1231107"/>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13" name="Rectangle 21"/>
          <p:cNvSpPr/>
          <p:nvPr/>
        </p:nvSpPr>
        <p:spPr>
          <a:xfrm>
            <a:off x="7897172" y="2965980"/>
            <a:ext cx="3251200" cy="1231107"/>
          </a:xfrm>
          <a:prstGeom prst="rect">
            <a:avLst/>
          </a:prstGeom>
        </p:spPr>
        <p:txBody>
          <a:bodyPr wrap="square" lIns="121908" tIns="60954" rIns="121908" bIns="60954">
            <a:spAutoFit/>
          </a:bodyPr>
          <a:lstStyle/>
          <a:p>
            <a:pPr>
              <a:lnSpc>
                <a:spcPct val="150000"/>
              </a:lnSpc>
            </a:pPr>
            <a:r>
              <a:rPr lang="zh-CN" altLang="en-US" sz="1900" b="1" dirty="0">
                <a:solidFill>
                  <a:schemeClr val="accent4"/>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14" name="Rectangle 22"/>
          <p:cNvSpPr/>
          <p:nvPr/>
        </p:nvSpPr>
        <p:spPr>
          <a:xfrm>
            <a:off x="7897172" y="1660366"/>
            <a:ext cx="3251200" cy="1231107"/>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15" name="Rounded Rectangle 23"/>
          <p:cNvSpPr/>
          <p:nvPr/>
        </p:nvSpPr>
        <p:spPr>
          <a:xfrm>
            <a:off x="6677970" y="1777221"/>
            <a:ext cx="1073658" cy="10376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16" name="Rounded Rectangle 24"/>
          <p:cNvSpPr/>
          <p:nvPr/>
        </p:nvSpPr>
        <p:spPr>
          <a:xfrm>
            <a:off x="6677970" y="3114872"/>
            <a:ext cx="1073658" cy="103763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17" name="Rounded Rectangle 25"/>
          <p:cNvSpPr/>
          <p:nvPr/>
        </p:nvSpPr>
        <p:spPr>
          <a:xfrm>
            <a:off x="6677970" y="4483494"/>
            <a:ext cx="1073658" cy="10376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grpSp>
        <p:nvGrpSpPr>
          <p:cNvPr id="18" name="Group 26"/>
          <p:cNvGrpSpPr/>
          <p:nvPr/>
        </p:nvGrpSpPr>
        <p:grpSpPr>
          <a:xfrm>
            <a:off x="1611691" y="3371633"/>
            <a:ext cx="519747" cy="524115"/>
            <a:chOff x="6418263" y="2255838"/>
            <a:chExt cx="188913" cy="190501"/>
          </a:xfrm>
          <a:solidFill>
            <a:schemeClr val="bg1"/>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23" name="Freeform 38"/>
          <p:cNvSpPr>
            <a:spLocks noEditPoints="1"/>
          </p:cNvSpPr>
          <p:nvPr/>
        </p:nvSpPr>
        <p:spPr bwMode="auto">
          <a:xfrm>
            <a:off x="1611691" y="2011666"/>
            <a:ext cx="537219" cy="52848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grpSp>
        <p:nvGrpSpPr>
          <p:cNvPr id="24" name="Group 34"/>
          <p:cNvGrpSpPr/>
          <p:nvPr/>
        </p:nvGrpSpPr>
        <p:grpSpPr>
          <a:xfrm>
            <a:off x="6992691" y="2029136"/>
            <a:ext cx="441129" cy="511011"/>
            <a:chOff x="3581400" y="3905251"/>
            <a:chExt cx="160338" cy="185738"/>
          </a:xfrm>
          <a:solidFill>
            <a:schemeClr val="bg1"/>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grpSp>
        <p:nvGrpSpPr>
          <p:cNvPr id="29" name="Group 39"/>
          <p:cNvGrpSpPr/>
          <p:nvPr/>
        </p:nvGrpSpPr>
        <p:grpSpPr>
          <a:xfrm>
            <a:off x="6933730" y="4716233"/>
            <a:ext cx="593994" cy="572157"/>
            <a:chOff x="4616450" y="1549401"/>
            <a:chExt cx="215900" cy="207963"/>
          </a:xfrm>
          <a:solidFill>
            <a:schemeClr val="bg1"/>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32" name="Freeform 32"/>
          <p:cNvSpPr>
            <a:spLocks/>
          </p:cNvSpPr>
          <p:nvPr/>
        </p:nvSpPr>
        <p:spPr bwMode="auto">
          <a:xfrm>
            <a:off x="6902522" y="3418845"/>
            <a:ext cx="605547" cy="53495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
        <p:nvSpPr>
          <p:cNvPr id="33" name="Freeform 58"/>
          <p:cNvSpPr>
            <a:spLocks/>
          </p:cNvSpPr>
          <p:nvPr/>
        </p:nvSpPr>
        <p:spPr bwMode="auto">
          <a:xfrm>
            <a:off x="1614311" y="4718038"/>
            <a:ext cx="517126" cy="53604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581984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250" fill="hold"/>
                                        <p:tgtEl>
                                          <p:spTgt spid="23"/>
                                        </p:tgtEl>
                                        <p:attrNameLst>
                                          <p:attrName>ppt_x</p:attrName>
                                        </p:attrNameLst>
                                      </p:cBhvr>
                                      <p:tavLst>
                                        <p:tav tm="0">
                                          <p:val>
                                            <p:strVal val="#ppt_x"/>
                                          </p:val>
                                        </p:tav>
                                        <p:tav tm="100000">
                                          <p:val>
                                            <p:strVal val="#ppt_x"/>
                                          </p:val>
                                        </p:tav>
                                      </p:tavLst>
                                    </p:anim>
                                    <p:anim calcmode="lin" valueType="num">
                                      <p:cBhvr additive="base">
                                        <p:cTn id="13" dur="25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50" fill="hold"/>
                                        <p:tgtEl>
                                          <p:spTgt spid="7"/>
                                        </p:tgtEl>
                                        <p:attrNameLst>
                                          <p:attrName>ppt_x</p:attrName>
                                        </p:attrNameLst>
                                      </p:cBhvr>
                                      <p:tavLst>
                                        <p:tav tm="0">
                                          <p:val>
                                            <p:strVal val="#ppt_x"/>
                                          </p:val>
                                        </p:tav>
                                        <p:tav tm="100000">
                                          <p:val>
                                            <p:strVal val="#ppt_x"/>
                                          </p:val>
                                        </p:tav>
                                      </p:tavLst>
                                    </p:anim>
                                    <p:anim calcmode="lin" valueType="num">
                                      <p:cBhvr additive="base">
                                        <p:cTn id="33" dur="25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250" fill="hold"/>
                                        <p:tgtEl>
                                          <p:spTgt spid="33"/>
                                        </p:tgtEl>
                                        <p:attrNameLst>
                                          <p:attrName>ppt_x</p:attrName>
                                        </p:attrNameLst>
                                      </p:cBhvr>
                                      <p:tavLst>
                                        <p:tav tm="0">
                                          <p:val>
                                            <p:strVal val="#ppt_x"/>
                                          </p:val>
                                        </p:tav>
                                        <p:tav tm="100000">
                                          <p:val>
                                            <p:strVal val="#ppt_x"/>
                                          </p:val>
                                        </p:tav>
                                      </p:tavLst>
                                    </p:anim>
                                    <p:anim calcmode="lin" valueType="num">
                                      <p:cBhvr additive="base">
                                        <p:cTn id="43" dur="250" fill="hold"/>
                                        <p:tgtEl>
                                          <p:spTgt spid="33"/>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250" fill="hold"/>
                                        <p:tgtEl>
                                          <p:spTgt spid="6"/>
                                        </p:tgtEl>
                                        <p:attrNameLst>
                                          <p:attrName>ppt_x</p:attrName>
                                        </p:attrNameLst>
                                      </p:cBhvr>
                                      <p:tavLst>
                                        <p:tav tm="0">
                                          <p:val>
                                            <p:strVal val="#ppt_x"/>
                                          </p:val>
                                        </p:tav>
                                        <p:tav tm="100000">
                                          <p:val>
                                            <p:strVal val="#ppt_x"/>
                                          </p:val>
                                        </p:tav>
                                      </p:tavLst>
                                    </p:anim>
                                    <p:anim calcmode="lin" valueType="num">
                                      <p:cBhvr additive="base">
                                        <p:cTn id="48" dur="250" fill="hold"/>
                                        <p:tgtEl>
                                          <p:spTgt spid="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250" fill="hold"/>
                                        <p:tgtEl>
                                          <p:spTgt spid="24"/>
                                        </p:tgtEl>
                                        <p:attrNameLst>
                                          <p:attrName>ppt_x</p:attrName>
                                        </p:attrNameLst>
                                      </p:cBhvr>
                                      <p:tavLst>
                                        <p:tav tm="0">
                                          <p:val>
                                            <p:strVal val="#ppt_x"/>
                                          </p:val>
                                        </p:tav>
                                        <p:tav tm="100000">
                                          <p:val>
                                            <p:strVal val="#ppt_x"/>
                                          </p:val>
                                        </p:tav>
                                      </p:tavLst>
                                    </p:anim>
                                    <p:anim calcmode="lin" valueType="num">
                                      <p:cBhvr additive="base">
                                        <p:cTn id="58" dur="250" fill="hold"/>
                                        <p:tgtEl>
                                          <p:spTgt spid="24"/>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fill="hold"/>
                                        <p:tgtEl>
                                          <p:spTgt spid="14"/>
                                        </p:tgtEl>
                                        <p:attrNameLst>
                                          <p:attrName>ppt_x</p:attrName>
                                        </p:attrNameLst>
                                      </p:cBhvr>
                                      <p:tavLst>
                                        <p:tav tm="0">
                                          <p:val>
                                            <p:strVal val="#ppt_x"/>
                                          </p:val>
                                        </p:tav>
                                        <p:tav tm="100000">
                                          <p:val>
                                            <p:strVal val="#ppt_x"/>
                                          </p:val>
                                        </p:tav>
                                      </p:tavLst>
                                    </p:anim>
                                    <p:anim calcmode="lin" valueType="num">
                                      <p:cBhvr additive="base">
                                        <p:cTn id="63" dur="250" fill="hold"/>
                                        <p:tgtEl>
                                          <p:spTgt spid="14"/>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250" fill="hold"/>
                                        <p:tgtEl>
                                          <p:spTgt spid="32"/>
                                        </p:tgtEl>
                                        <p:attrNameLst>
                                          <p:attrName>ppt_x</p:attrName>
                                        </p:attrNameLst>
                                      </p:cBhvr>
                                      <p:tavLst>
                                        <p:tav tm="0">
                                          <p:val>
                                            <p:strVal val="#ppt_x"/>
                                          </p:val>
                                        </p:tav>
                                        <p:tav tm="100000">
                                          <p:val>
                                            <p:strVal val="#ppt_x"/>
                                          </p:val>
                                        </p:tav>
                                      </p:tavLst>
                                    </p:anim>
                                    <p:anim calcmode="lin" valueType="num">
                                      <p:cBhvr additive="base">
                                        <p:cTn id="73" dur="250" fill="hold"/>
                                        <p:tgtEl>
                                          <p:spTgt spid="32"/>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250" fill="hold"/>
                                        <p:tgtEl>
                                          <p:spTgt spid="13"/>
                                        </p:tgtEl>
                                        <p:attrNameLst>
                                          <p:attrName>ppt_x</p:attrName>
                                        </p:attrNameLst>
                                      </p:cBhvr>
                                      <p:tavLst>
                                        <p:tav tm="0">
                                          <p:val>
                                            <p:strVal val="#ppt_x"/>
                                          </p:val>
                                        </p:tav>
                                        <p:tav tm="100000">
                                          <p:val>
                                            <p:strVal val="#ppt_x"/>
                                          </p:val>
                                        </p:tav>
                                      </p:tavLst>
                                    </p:anim>
                                    <p:anim calcmode="lin" valueType="num">
                                      <p:cBhvr additive="base">
                                        <p:cTn id="78" dur="250" fill="hold"/>
                                        <p:tgtEl>
                                          <p:spTgt spid="1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50" fill="hold"/>
                                        <p:tgtEl>
                                          <p:spTgt spid="17"/>
                                        </p:tgtEl>
                                        <p:attrNameLst>
                                          <p:attrName>ppt_x</p:attrName>
                                        </p:attrNameLst>
                                      </p:cBhvr>
                                      <p:tavLst>
                                        <p:tav tm="0">
                                          <p:val>
                                            <p:strVal val="#ppt_x"/>
                                          </p:val>
                                        </p:tav>
                                        <p:tav tm="100000">
                                          <p:val>
                                            <p:strVal val="#ppt_x"/>
                                          </p:val>
                                        </p:tav>
                                      </p:tavLst>
                                    </p:anim>
                                    <p:anim calcmode="lin" valueType="num">
                                      <p:cBhvr additive="base">
                                        <p:cTn id="83" dur="25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nodeType="after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250" fill="hold"/>
                                        <p:tgtEl>
                                          <p:spTgt spid="29"/>
                                        </p:tgtEl>
                                        <p:attrNameLst>
                                          <p:attrName>ppt_x</p:attrName>
                                        </p:attrNameLst>
                                      </p:cBhvr>
                                      <p:tavLst>
                                        <p:tav tm="0">
                                          <p:val>
                                            <p:strVal val="#ppt_x"/>
                                          </p:val>
                                        </p:tav>
                                        <p:tav tm="100000">
                                          <p:val>
                                            <p:strVal val="#ppt_x"/>
                                          </p:val>
                                        </p:tav>
                                      </p:tavLst>
                                    </p:anim>
                                    <p:anim calcmode="lin" valueType="num">
                                      <p:cBhvr additive="base">
                                        <p:cTn id="88" dur="250" fill="hold"/>
                                        <p:tgtEl>
                                          <p:spTgt spid="29"/>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250" fill="hold"/>
                                        <p:tgtEl>
                                          <p:spTgt spid="12"/>
                                        </p:tgtEl>
                                        <p:attrNameLst>
                                          <p:attrName>ppt_x</p:attrName>
                                        </p:attrNameLst>
                                      </p:cBhvr>
                                      <p:tavLst>
                                        <p:tav tm="0">
                                          <p:val>
                                            <p:strVal val="#ppt_x"/>
                                          </p:val>
                                        </p:tav>
                                        <p:tav tm="100000">
                                          <p:val>
                                            <p:strVal val="#ppt_x"/>
                                          </p:val>
                                        </p:tav>
                                      </p:tavLst>
                                    </p:anim>
                                    <p:anim calcmode="lin" valueType="num">
                                      <p:cBhvr additive="base">
                                        <p:cTn id="9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p:bldP spid="13" grpId="0"/>
      <p:bldP spid="14" grpId="0"/>
      <p:bldP spid="15" grpId="0" animBg="1"/>
      <p:bldP spid="16" grpId="0" animBg="1"/>
      <p:bldP spid="17" grpId="0" animBg="1"/>
      <p:bldP spid="23" grpId="0" animBg="1"/>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
          <p:cNvGrpSpPr/>
          <p:nvPr/>
        </p:nvGrpSpPr>
        <p:grpSpPr>
          <a:xfrm>
            <a:off x="1679510" y="2117039"/>
            <a:ext cx="4259242" cy="405156"/>
            <a:chOff x="1560223" y="2179787"/>
            <a:chExt cx="4259242" cy="385862"/>
          </a:xfrm>
        </p:grpSpPr>
        <p:sp>
          <p:nvSpPr>
            <p:cNvPr id="7" name="Shape 3415"/>
            <p:cNvSpPr/>
            <p:nvPr/>
          </p:nvSpPr>
          <p:spPr>
            <a:xfrm>
              <a:off x="1560223" y="2179787"/>
              <a:ext cx="4259242" cy="385862"/>
            </a:xfrm>
            <a:prstGeom prst="rect">
              <a:avLst/>
            </a:prstGeom>
            <a:solidFill>
              <a:schemeClr val="bg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sp>
          <p:nvSpPr>
            <p:cNvPr id="8" name="Shape 3416"/>
            <p:cNvSpPr/>
            <p:nvPr/>
          </p:nvSpPr>
          <p:spPr>
            <a:xfrm>
              <a:off x="1560223" y="2179787"/>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grpSp>
      <p:grpSp>
        <p:nvGrpSpPr>
          <p:cNvPr id="9" name="Group 2"/>
          <p:cNvGrpSpPr/>
          <p:nvPr/>
        </p:nvGrpSpPr>
        <p:grpSpPr>
          <a:xfrm>
            <a:off x="1679510" y="3413185"/>
            <a:ext cx="4259242" cy="405156"/>
            <a:chOff x="1560223" y="3517634"/>
            <a:chExt cx="4259242" cy="385862"/>
          </a:xfrm>
        </p:grpSpPr>
        <p:sp>
          <p:nvSpPr>
            <p:cNvPr id="10" name="Shape 3422"/>
            <p:cNvSpPr/>
            <p:nvPr/>
          </p:nvSpPr>
          <p:spPr>
            <a:xfrm>
              <a:off x="1560223" y="3517634"/>
              <a:ext cx="4259242" cy="385862"/>
            </a:xfrm>
            <a:prstGeom prst="rect">
              <a:avLst/>
            </a:prstGeom>
            <a:solidFill>
              <a:schemeClr val="bg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sp>
          <p:nvSpPr>
            <p:cNvPr id="11" name="Shape 3423"/>
            <p:cNvSpPr/>
            <p:nvPr/>
          </p:nvSpPr>
          <p:spPr>
            <a:xfrm>
              <a:off x="1560223" y="3517634"/>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3"/>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grpSp>
      <p:grpSp>
        <p:nvGrpSpPr>
          <p:cNvPr id="12" name="Group 3"/>
          <p:cNvGrpSpPr/>
          <p:nvPr/>
        </p:nvGrpSpPr>
        <p:grpSpPr>
          <a:xfrm>
            <a:off x="1679510" y="4765845"/>
            <a:ext cx="4259242" cy="405155"/>
            <a:chOff x="1560223" y="4909589"/>
            <a:chExt cx="4259242" cy="385861"/>
          </a:xfrm>
        </p:grpSpPr>
        <p:sp>
          <p:nvSpPr>
            <p:cNvPr id="13" name="Shape 3429"/>
            <p:cNvSpPr/>
            <p:nvPr/>
          </p:nvSpPr>
          <p:spPr>
            <a:xfrm>
              <a:off x="1560223" y="4909589"/>
              <a:ext cx="4259242" cy="385861"/>
            </a:xfrm>
            <a:prstGeom prst="rect">
              <a:avLst/>
            </a:prstGeom>
            <a:solidFill>
              <a:schemeClr val="bg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sp>
          <p:nvSpPr>
            <p:cNvPr id="14" name="Shape 3430"/>
            <p:cNvSpPr/>
            <p:nvPr/>
          </p:nvSpPr>
          <p:spPr>
            <a:xfrm>
              <a:off x="1560223" y="4909589"/>
              <a:ext cx="925834" cy="3858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5"/>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grpSp>
      <p:grpSp>
        <p:nvGrpSpPr>
          <p:cNvPr id="15" name="Group 16"/>
          <p:cNvGrpSpPr/>
          <p:nvPr/>
        </p:nvGrpSpPr>
        <p:grpSpPr>
          <a:xfrm>
            <a:off x="6504144" y="2117039"/>
            <a:ext cx="4259241" cy="405156"/>
            <a:chOff x="6384855" y="2179787"/>
            <a:chExt cx="4259241" cy="385862"/>
          </a:xfrm>
        </p:grpSpPr>
        <p:sp>
          <p:nvSpPr>
            <p:cNvPr id="16" name="Shape 3436"/>
            <p:cNvSpPr/>
            <p:nvPr/>
          </p:nvSpPr>
          <p:spPr>
            <a:xfrm>
              <a:off x="6384855" y="2179787"/>
              <a:ext cx="4259241" cy="385862"/>
            </a:xfrm>
            <a:prstGeom prst="rect">
              <a:avLst/>
            </a:prstGeom>
            <a:solidFill>
              <a:schemeClr val="bg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sp>
          <p:nvSpPr>
            <p:cNvPr id="17" name="Shape 3437"/>
            <p:cNvSpPr/>
            <p:nvPr/>
          </p:nvSpPr>
          <p:spPr>
            <a:xfrm>
              <a:off x="6384855" y="2179787"/>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grpSp>
      <p:grpSp>
        <p:nvGrpSpPr>
          <p:cNvPr id="18" name="Group 36"/>
          <p:cNvGrpSpPr/>
          <p:nvPr/>
        </p:nvGrpSpPr>
        <p:grpSpPr>
          <a:xfrm>
            <a:off x="6504144" y="3413185"/>
            <a:ext cx="4259241" cy="405156"/>
            <a:chOff x="6384855" y="3517634"/>
            <a:chExt cx="4259241" cy="385862"/>
          </a:xfrm>
        </p:grpSpPr>
        <p:sp>
          <p:nvSpPr>
            <p:cNvPr id="21" name="Shape 3443"/>
            <p:cNvSpPr/>
            <p:nvPr/>
          </p:nvSpPr>
          <p:spPr>
            <a:xfrm>
              <a:off x="6384855" y="3517634"/>
              <a:ext cx="4259241" cy="385862"/>
            </a:xfrm>
            <a:prstGeom prst="rect">
              <a:avLst/>
            </a:prstGeom>
            <a:solidFill>
              <a:schemeClr val="bg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sp>
          <p:nvSpPr>
            <p:cNvPr id="22" name="Shape 3444"/>
            <p:cNvSpPr/>
            <p:nvPr/>
          </p:nvSpPr>
          <p:spPr>
            <a:xfrm>
              <a:off x="6384855" y="3517634"/>
              <a:ext cx="925834" cy="385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4"/>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grpSp>
      <p:grpSp>
        <p:nvGrpSpPr>
          <p:cNvPr id="23" name="Group 37"/>
          <p:cNvGrpSpPr/>
          <p:nvPr/>
        </p:nvGrpSpPr>
        <p:grpSpPr>
          <a:xfrm>
            <a:off x="6504144" y="4765845"/>
            <a:ext cx="4259241" cy="405155"/>
            <a:chOff x="6384855" y="4909589"/>
            <a:chExt cx="4259241" cy="385861"/>
          </a:xfrm>
        </p:grpSpPr>
        <p:sp>
          <p:nvSpPr>
            <p:cNvPr id="24" name="Shape 3450"/>
            <p:cNvSpPr/>
            <p:nvPr/>
          </p:nvSpPr>
          <p:spPr>
            <a:xfrm>
              <a:off x="6384855" y="4909589"/>
              <a:ext cx="4259241" cy="385861"/>
            </a:xfrm>
            <a:prstGeom prst="rect">
              <a:avLst/>
            </a:prstGeom>
            <a:solidFill>
              <a:schemeClr val="bg2"/>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sp>
          <p:nvSpPr>
            <p:cNvPr id="25" name="Shape 3451"/>
            <p:cNvSpPr/>
            <p:nvPr/>
          </p:nvSpPr>
          <p:spPr>
            <a:xfrm>
              <a:off x="6384855" y="4909589"/>
              <a:ext cx="925834" cy="3858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298" y="0"/>
                  </a:lnTo>
                  <a:lnTo>
                    <a:pt x="21600" y="21600"/>
                  </a:lnTo>
                  <a:lnTo>
                    <a:pt x="0" y="21600"/>
                  </a:lnTo>
                  <a:lnTo>
                    <a:pt x="0" y="0"/>
                  </a:lnTo>
                  <a:close/>
                </a:path>
              </a:pathLst>
            </a:custGeom>
            <a:solidFill>
              <a:schemeClr val="accent6"/>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50000"/>
                    <a:lumOff val="50000"/>
                  </a:schemeClr>
                </a:solidFill>
                <a:latin typeface="+mj-ea"/>
                <a:ea typeface="+mj-ea"/>
              </a:endParaRPr>
            </a:p>
          </p:txBody>
        </p:sp>
      </p:grpSp>
      <p:sp>
        <p:nvSpPr>
          <p:cNvPr id="26" name="Text Placeholder 2"/>
          <p:cNvSpPr txBox="1">
            <a:spLocks/>
          </p:cNvSpPr>
          <p:nvPr/>
        </p:nvSpPr>
        <p:spPr bwMode="auto">
          <a:xfrm>
            <a:off x="2798999" y="2116377"/>
            <a:ext cx="2547610" cy="40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300">
                <a:solidFill>
                  <a:schemeClr val="tx1">
                    <a:lumMod val="50000"/>
                    <a:lumOff val="50000"/>
                  </a:schemeClr>
                </a:solidFill>
                <a:latin typeface="+mj-ea"/>
                <a:ea typeface="+mj-ea"/>
              </a:rPr>
              <a:t>单击此处添加标题</a:t>
            </a:r>
            <a:endParaRPr lang="en-GB" sz="1300" dirty="0">
              <a:solidFill>
                <a:schemeClr val="tx1">
                  <a:lumMod val="50000"/>
                  <a:lumOff val="50000"/>
                </a:schemeClr>
              </a:solidFill>
              <a:latin typeface="+mj-ea"/>
              <a:ea typeface="+mj-ea"/>
            </a:endParaRPr>
          </a:p>
        </p:txBody>
      </p:sp>
      <p:sp>
        <p:nvSpPr>
          <p:cNvPr id="27" name="TextBox 26"/>
          <p:cNvSpPr txBox="1"/>
          <p:nvPr/>
        </p:nvSpPr>
        <p:spPr>
          <a:xfrm>
            <a:off x="1679512" y="2238826"/>
            <a:ext cx="699583" cy="230832"/>
          </a:xfrm>
          <a:prstGeom prst="rect">
            <a:avLst/>
          </a:prstGeom>
          <a:noFill/>
        </p:spPr>
        <p:txBody>
          <a:bodyPr wrap="square" lIns="0" tIns="0" rIns="0" bIns="0" rtlCol="0">
            <a:spAutoFit/>
          </a:bodyPr>
          <a:lstStyle/>
          <a:p>
            <a:pPr algn="ctr"/>
            <a:r>
              <a:rPr lang="en-GB" sz="1500" dirty="0">
                <a:solidFill>
                  <a:schemeClr val="bg1"/>
                </a:solidFill>
                <a:latin typeface="+mj-ea"/>
                <a:ea typeface="+mj-ea"/>
              </a:rPr>
              <a:t>1</a:t>
            </a:r>
          </a:p>
        </p:txBody>
      </p:sp>
      <p:sp>
        <p:nvSpPr>
          <p:cNvPr id="28" name="Text Placeholder 2"/>
          <p:cNvSpPr txBox="1">
            <a:spLocks/>
          </p:cNvSpPr>
          <p:nvPr/>
        </p:nvSpPr>
        <p:spPr bwMode="auto">
          <a:xfrm>
            <a:off x="2798999" y="3412521"/>
            <a:ext cx="2547610" cy="40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300">
                <a:solidFill>
                  <a:schemeClr val="tx1">
                    <a:lumMod val="50000"/>
                    <a:lumOff val="50000"/>
                  </a:schemeClr>
                </a:solidFill>
                <a:latin typeface="+mj-ea"/>
                <a:ea typeface="+mj-ea"/>
              </a:rPr>
              <a:t>单击此处添加标题</a:t>
            </a:r>
            <a:endParaRPr lang="en-GB" sz="1300" dirty="0">
              <a:solidFill>
                <a:schemeClr val="tx1">
                  <a:lumMod val="50000"/>
                  <a:lumOff val="50000"/>
                </a:schemeClr>
              </a:solidFill>
              <a:latin typeface="+mj-ea"/>
              <a:ea typeface="+mj-ea"/>
            </a:endParaRPr>
          </a:p>
        </p:txBody>
      </p:sp>
      <p:sp>
        <p:nvSpPr>
          <p:cNvPr id="29" name="TextBox 28"/>
          <p:cNvSpPr txBox="1"/>
          <p:nvPr/>
        </p:nvSpPr>
        <p:spPr>
          <a:xfrm>
            <a:off x="1679512" y="3534971"/>
            <a:ext cx="699583" cy="230832"/>
          </a:xfrm>
          <a:prstGeom prst="rect">
            <a:avLst/>
          </a:prstGeom>
          <a:noFill/>
        </p:spPr>
        <p:txBody>
          <a:bodyPr wrap="square" lIns="0" tIns="0" rIns="0" bIns="0" rtlCol="0">
            <a:spAutoFit/>
          </a:bodyPr>
          <a:lstStyle>
            <a:defPPr>
              <a:defRPr lang="zh-CN"/>
            </a:defPPr>
            <a:lvl1pPr algn="ctr">
              <a:defRPr sz="1500">
                <a:solidFill>
                  <a:schemeClr val="bg1"/>
                </a:solidFill>
                <a:latin typeface="+mj-ea"/>
                <a:ea typeface="+mj-ea"/>
              </a:defRPr>
            </a:lvl1pPr>
          </a:lstStyle>
          <a:p>
            <a:r>
              <a:rPr lang="en-US" dirty="0"/>
              <a:t>2</a:t>
            </a:r>
            <a:endParaRPr lang="en-GB" dirty="0"/>
          </a:p>
        </p:txBody>
      </p:sp>
      <p:sp>
        <p:nvSpPr>
          <p:cNvPr id="30" name="Text Placeholder 2"/>
          <p:cNvSpPr txBox="1">
            <a:spLocks/>
          </p:cNvSpPr>
          <p:nvPr/>
        </p:nvSpPr>
        <p:spPr bwMode="auto">
          <a:xfrm>
            <a:off x="2798999" y="4756669"/>
            <a:ext cx="2547610" cy="40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300">
                <a:solidFill>
                  <a:schemeClr val="tx1">
                    <a:lumMod val="50000"/>
                    <a:lumOff val="50000"/>
                  </a:schemeClr>
                </a:solidFill>
                <a:latin typeface="+mj-ea"/>
                <a:ea typeface="+mj-ea"/>
              </a:rPr>
              <a:t>单击此处添加标题</a:t>
            </a:r>
            <a:endParaRPr lang="en-GB" sz="1300" dirty="0">
              <a:solidFill>
                <a:schemeClr val="tx1">
                  <a:lumMod val="50000"/>
                  <a:lumOff val="50000"/>
                </a:schemeClr>
              </a:solidFill>
              <a:latin typeface="+mj-ea"/>
              <a:ea typeface="+mj-ea"/>
            </a:endParaRPr>
          </a:p>
        </p:txBody>
      </p:sp>
      <p:sp>
        <p:nvSpPr>
          <p:cNvPr id="31" name="TextBox 30"/>
          <p:cNvSpPr txBox="1"/>
          <p:nvPr/>
        </p:nvSpPr>
        <p:spPr>
          <a:xfrm>
            <a:off x="1679512" y="4879118"/>
            <a:ext cx="699583" cy="230832"/>
          </a:xfrm>
          <a:prstGeom prst="rect">
            <a:avLst/>
          </a:prstGeom>
          <a:noFill/>
        </p:spPr>
        <p:txBody>
          <a:bodyPr wrap="square" lIns="0" tIns="0" rIns="0" bIns="0" rtlCol="0">
            <a:spAutoFit/>
          </a:bodyPr>
          <a:lstStyle>
            <a:defPPr>
              <a:defRPr lang="zh-CN"/>
            </a:defPPr>
            <a:lvl1pPr algn="ctr">
              <a:defRPr sz="1500">
                <a:solidFill>
                  <a:schemeClr val="bg1"/>
                </a:solidFill>
                <a:latin typeface="+mj-ea"/>
                <a:ea typeface="+mj-ea"/>
              </a:defRPr>
            </a:lvl1pPr>
          </a:lstStyle>
          <a:p>
            <a:r>
              <a:rPr lang="en-US" dirty="0"/>
              <a:t>3</a:t>
            </a:r>
            <a:endParaRPr lang="en-GB" dirty="0"/>
          </a:p>
        </p:txBody>
      </p:sp>
      <p:sp>
        <p:nvSpPr>
          <p:cNvPr id="32" name="Text Placeholder 2"/>
          <p:cNvSpPr txBox="1">
            <a:spLocks/>
          </p:cNvSpPr>
          <p:nvPr/>
        </p:nvSpPr>
        <p:spPr bwMode="auto">
          <a:xfrm>
            <a:off x="7623683" y="2108376"/>
            <a:ext cx="2547610" cy="40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300">
                <a:solidFill>
                  <a:schemeClr val="tx1">
                    <a:lumMod val="50000"/>
                    <a:lumOff val="50000"/>
                  </a:schemeClr>
                </a:solidFill>
                <a:latin typeface="+mj-ea"/>
                <a:ea typeface="+mj-ea"/>
              </a:rPr>
              <a:t>单击此处添加标题</a:t>
            </a:r>
            <a:endParaRPr lang="en-GB" sz="1300" dirty="0">
              <a:solidFill>
                <a:schemeClr val="tx1">
                  <a:lumMod val="50000"/>
                  <a:lumOff val="50000"/>
                </a:schemeClr>
              </a:solidFill>
              <a:latin typeface="+mj-ea"/>
              <a:ea typeface="+mj-ea"/>
            </a:endParaRPr>
          </a:p>
        </p:txBody>
      </p:sp>
      <p:sp>
        <p:nvSpPr>
          <p:cNvPr id="33" name="TextBox 32"/>
          <p:cNvSpPr txBox="1"/>
          <p:nvPr/>
        </p:nvSpPr>
        <p:spPr>
          <a:xfrm>
            <a:off x="6504197" y="2230825"/>
            <a:ext cx="699583" cy="230832"/>
          </a:xfrm>
          <a:prstGeom prst="rect">
            <a:avLst/>
          </a:prstGeom>
          <a:noFill/>
        </p:spPr>
        <p:txBody>
          <a:bodyPr wrap="square" lIns="0" tIns="0" rIns="0" bIns="0" rtlCol="0">
            <a:spAutoFit/>
          </a:bodyPr>
          <a:lstStyle>
            <a:defPPr>
              <a:defRPr lang="zh-CN"/>
            </a:defPPr>
            <a:lvl1pPr algn="ctr">
              <a:defRPr sz="1500">
                <a:solidFill>
                  <a:schemeClr val="bg1"/>
                </a:solidFill>
                <a:latin typeface="+mj-ea"/>
                <a:ea typeface="+mj-ea"/>
              </a:defRPr>
            </a:lvl1pPr>
          </a:lstStyle>
          <a:p>
            <a:r>
              <a:rPr lang="en-GB" dirty="0"/>
              <a:t>4</a:t>
            </a:r>
          </a:p>
        </p:txBody>
      </p:sp>
      <p:sp>
        <p:nvSpPr>
          <p:cNvPr id="34" name="Text Placeholder 2"/>
          <p:cNvSpPr txBox="1">
            <a:spLocks/>
          </p:cNvSpPr>
          <p:nvPr/>
        </p:nvSpPr>
        <p:spPr bwMode="auto">
          <a:xfrm>
            <a:off x="7623683" y="3404520"/>
            <a:ext cx="2547610" cy="40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300">
                <a:solidFill>
                  <a:schemeClr val="tx1">
                    <a:lumMod val="50000"/>
                    <a:lumOff val="50000"/>
                  </a:schemeClr>
                </a:solidFill>
                <a:latin typeface="+mj-ea"/>
                <a:ea typeface="+mj-ea"/>
              </a:rPr>
              <a:t>单击此处添加标题</a:t>
            </a:r>
            <a:endParaRPr lang="en-GB" sz="1300" dirty="0">
              <a:solidFill>
                <a:schemeClr val="tx1">
                  <a:lumMod val="50000"/>
                  <a:lumOff val="50000"/>
                </a:schemeClr>
              </a:solidFill>
              <a:latin typeface="+mj-ea"/>
              <a:ea typeface="+mj-ea"/>
            </a:endParaRPr>
          </a:p>
        </p:txBody>
      </p:sp>
      <p:sp>
        <p:nvSpPr>
          <p:cNvPr id="35" name="TextBox 34"/>
          <p:cNvSpPr txBox="1"/>
          <p:nvPr/>
        </p:nvSpPr>
        <p:spPr>
          <a:xfrm>
            <a:off x="6504197" y="3526971"/>
            <a:ext cx="699583" cy="230832"/>
          </a:xfrm>
          <a:prstGeom prst="rect">
            <a:avLst/>
          </a:prstGeom>
          <a:noFill/>
        </p:spPr>
        <p:txBody>
          <a:bodyPr wrap="square" lIns="0" tIns="0" rIns="0" bIns="0" rtlCol="0">
            <a:spAutoFit/>
          </a:bodyPr>
          <a:lstStyle>
            <a:defPPr>
              <a:defRPr lang="zh-CN"/>
            </a:defPPr>
            <a:lvl1pPr algn="ctr">
              <a:defRPr sz="1500">
                <a:solidFill>
                  <a:schemeClr val="bg1"/>
                </a:solidFill>
                <a:latin typeface="+mj-ea"/>
                <a:ea typeface="+mj-ea"/>
              </a:defRPr>
            </a:lvl1pPr>
          </a:lstStyle>
          <a:p>
            <a:r>
              <a:rPr lang="en-GB" dirty="0"/>
              <a:t>5</a:t>
            </a:r>
          </a:p>
        </p:txBody>
      </p:sp>
      <p:sp>
        <p:nvSpPr>
          <p:cNvPr id="36" name="Text Placeholder 2"/>
          <p:cNvSpPr txBox="1">
            <a:spLocks/>
          </p:cNvSpPr>
          <p:nvPr/>
        </p:nvSpPr>
        <p:spPr bwMode="auto">
          <a:xfrm>
            <a:off x="7623683" y="4748669"/>
            <a:ext cx="2547610" cy="40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300">
                <a:solidFill>
                  <a:schemeClr val="tx1">
                    <a:lumMod val="50000"/>
                    <a:lumOff val="50000"/>
                  </a:schemeClr>
                </a:solidFill>
                <a:latin typeface="+mj-ea"/>
                <a:ea typeface="+mj-ea"/>
              </a:rPr>
              <a:t>单击此处添加标题</a:t>
            </a:r>
            <a:endParaRPr lang="en-GB" sz="1300" dirty="0">
              <a:solidFill>
                <a:schemeClr val="tx1">
                  <a:lumMod val="50000"/>
                  <a:lumOff val="50000"/>
                </a:schemeClr>
              </a:solidFill>
              <a:latin typeface="+mj-ea"/>
              <a:ea typeface="+mj-ea"/>
            </a:endParaRPr>
          </a:p>
        </p:txBody>
      </p:sp>
      <p:sp>
        <p:nvSpPr>
          <p:cNvPr id="37" name="TextBox 36"/>
          <p:cNvSpPr txBox="1"/>
          <p:nvPr/>
        </p:nvSpPr>
        <p:spPr>
          <a:xfrm>
            <a:off x="6504197" y="4871117"/>
            <a:ext cx="699583" cy="230832"/>
          </a:xfrm>
          <a:prstGeom prst="rect">
            <a:avLst/>
          </a:prstGeom>
          <a:noFill/>
        </p:spPr>
        <p:txBody>
          <a:bodyPr wrap="square" lIns="0" tIns="0" rIns="0" bIns="0" rtlCol="0">
            <a:spAutoFit/>
          </a:bodyPr>
          <a:lstStyle>
            <a:defPPr>
              <a:defRPr lang="zh-CN"/>
            </a:defPPr>
            <a:lvl1pPr algn="ctr">
              <a:defRPr sz="1500">
                <a:solidFill>
                  <a:schemeClr val="bg1"/>
                </a:solidFill>
                <a:latin typeface="+mj-ea"/>
                <a:ea typeface="+mj-ea"/>
              </a:defRPr>
            </a:lvl1pPr>
          </a:lstStyle>
          <a:p>
            <a:r>
              <a:rPr lang="en-GB" dirty="0"/>
              <a:t>6</a:t>
            </a:r>
          </a:p>
        </p:txBody>
      </p:sp>
      <p:sp>
        <p:nvSpPr>
          <p:cNvPr id="38" name="TextBox 37"/>
          <p:cNvSpPr txBox="1"/>
          <p:nvPr/>
        </p:nvSpPr>
        <p:spPr>
          <a:xfrm>
            <a:off x="1679510" y="2661197"/>
            <a:ext cx="4259242" cy="507831"/>
          </a:xfrm>
          <a:prstGeom prst="rect">
            <a:avLst/>
          </a:prstGeom>
          <a:noFill/>
        </p:spPr>
        <p:txBody>
          <a:bodyPr wrap="square" lIns="0" tIns="0" rIns="0" bIns="0" rtlCol="0">
            <a:spAutoFit/>
          </a:bodyPr>
          <a:lstStyle/>
          <a:p>
            <a:r>
              <a:rPr lang="zh-CN" altLang="en-US" sz="11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p:txBody>
      </p:sp>
      <p:sp>
        <p:nvSpPr>
          <p:cNvPr id="39" name="TextBox 38"/>
          <p:cNvSpPr txBox="1"/>
          <p:nvPr/>
        </p:nvSpPr>
        <p:spPr>
          <a:xfrm>
            <a:off x="1679510" y="3981792"/>
            <a:ext cx="4259242" cy="507831"/>
          </a:xfrm>
          <a:prstGeom prst="rect">
            <a:avLst/>
          </a:prstGeom>
          <a:noFill/>
        </p:spPr>
        <p:txBody>
          <a:bodyPr wrap="square" lIns="0" tIns="0" rIns="0" bIns="0" rtlCol="0">
            <a:spAutoFit/>
          </a:bodyPr>
          <a:lstStyle/>
          <a:p>
            <a:r>
              <a:rPr lang="zh-CN" altLang="en-US" sz="11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p:txBody>
      </p:sp>
      <p:sp>
        <p:nvSpPr>
          <p:cNvPr id="40" name="TextBox 39"/>
          <p:cNvSpPr txBox="1"/>
          <p:nvPr/>
        </p:nvSpPr>
        <p:spPr>
          <a:xfrm>
            <a:off x="1679510" y="5336825"/>
            <a:ext cx="4259242" cy="507831"/>
          </a:xfrm>
          <a:prstGeom prst="rect">
            <a:avLst/>
          </a:prstGeom>
          <a:noFill/>
        </p:spPr>
        <p:txBody>
          <a:bodyPr wrap="square" lIns="0" tIns="0" rIns="0" bIns="0" rtlCol="0">
            <a:spAutoFit/>
          </a:bodyPr>
          <a:lstStyle/>
          <a:p>
            <a:r>
              <a:rPr lang="zh-CN" altLang="en-US" sz="11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p:txBody>
      </p:sp>
      <p:sp>
        <p:nvSpPr>
          <p:cNvPr id="41" name="TextBox 40"/>
          <p:cNvSpPr txBox="1"/>
          <p:nvPr/>
        </p:nvSpPr>
        <p:spPr>
          <a:xfrm>
            <a:off x="6504142" y="2661197"/>
            <a:ext cx="4259242" cy="507831"/>
          </a:xfrm>
          <a:prstGeom prst="rect">
            <a:avLst/>
          </a:prstGeom>
          <a:noFill/>
        </p:spPr>
        <p:txBody>
          <a:bodyPr wrap="square" lIns="0" tIns="0" rIns="0" bIns="0" rtlCol="0">
            <a:spAutoFit/>
          </a:bodyPr>
          <a:lstStyle/>
          <a:p>
            <a:r>
              <a:rPr lang="zh-CN" altLang="en-US" sz="11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p:txBody>
      </p:sp>
      <p:sp>
        <p:nvSpPr>
          <p:cNvPr id="42" name="TextBox 41"/>
          <p:cNvSpPr txBox="1"/>
          <p:nvPr/>
        </p:nvSpPr>
        <p:spPr>
          <a:xfrm>
            <a:off x="6504142" y="3981792"/>
            <a:ext cx="4259242" cy="507831"/>
          </a:xfrm>
          <a:prstGeom prst="rect">
            <a:avLst/>
          </a:prstGeom>
          <a:noFill/>
        </p:spPr>
        <p:txBody>
          <a:bodyPr wrap="square" lIns="0" tIns="0" rIns="0" bIns="0" rtlCol="0">
            <a:spAutoFit/>
          </a:bodyPr>
          <a:lstStyle/>
          <a:p>
            <a:r>
              <a:rPr lang="zh-CN" altLang="en-US" sz="11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p:txBody>
      </p:sp>
      <p:sp>
        <p:nvSpPr>
          <p:cNvPr id="43" name="TextBox 42"/>
          <p:cNvSpPr txBox="1"/>
          <p:nvPr/>
        </p:nvSpPr>
        <p:spPr>
          <a:xfrm>
            <a:off x="6504142" y="5336825"/>
            <a:ext cx="4259242" cy="507831"/>
          </a:xfrm>
          <a:prstGeom prst="rect">
            <a:avLst/>
          </a:prstGeom>
          <a:noFill/>
        </p:spPr>
        <p:txBody>
          <a:bodyPr wrap="square" lIns="0" tIns="0" rIns="0" bIns="0" rtlCol="0">
            <a:spAutoFit/>
          </a:bodyPr>
          <a:lstStyle/>
          <a:p>
            <a:r>
              <a:rPr lang="zh-CN" altLang="en-US" sz="11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075060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
                                            <p:txEl>
                                              <p:pRg st="0" end="0"/>
                                            </p:txEl>
                                          </p:spTgt>
                                        </p:tgtEl>
                                        <p:attrNameLst>
                                          <p:attrName>style.visibility</p:attrName>
                                        </p:attrNameLst>
                                      </p:cBhvr>
                                      <p:to>
                                        <p:strVal val="visible"/>
                                      </p:to>
                                    </p:set>
                                    <p:animEffect transition="in" filter="fade">
                                      <p:cBhvr>
                                        <p:cTn id="14" dur="500"/>
                                        <p:tgtEl>
                                          <p:spTgt spid="26">
                                            <p:txEl>
                                              <p:pRg st="0" end="0"/>
                                            </p:txEl>
                                          </p:spTgt>
                                        </p:tgtEl>
                                      </p:cBhvr>
                                    </p:animEffect>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strips(downRight)">
                                      <p:cBhvr>
                                        <p:cTn id="18" dur="500"/>
                                        <p:tgtEl>
                                          <p:spTgt spid="3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xEl>
                                              <p:pRg st="0" end="0"/>
                                            </p:txEl>
                                          </p:spTgt>
                                        </p:tgtEl>
                                        <p:attrNameLst>
                                          <p:attrName>style.visibility</p:attrName>
                                        </p:attrNameLst>
                                      </p:cBhvr>
                                      <p:to>
                                        <p:strVal val="visible"/>
                                      </p:to>
                                    </p:set>
                                    <p:animEffect transition="in" filter="fade">
                                      <p:cBhvr>
                                        <p:cTn id="29" dur="500"/>
                                        <p:tgtEl>
                                          <p:spTgt spid="28">
                                            <p:txEl>
                                              <p:pRg st="0" end="0"/>
                                            </p:txEl>
                                          </p:spTgt>
                                        </p:tgtEl>
                                      </p:cBhvr>
                                    </p:animEffect>
                                  </p:childTnLst>
                                </p:cTn>
                              </p:par>
                            </p:childTnLst>
                          </p:cTn>
                        </p:par>
                        <p:par>
                          <p:cTn id="30" fill="hold">
                            <p:stCondLst>
                              <p:cond delay="2500"/>
                            </p:stCondLst>
                            <p:childTnLst>
                              <p:par>
                                <p:cTn id="31" presetID="18" presetClass="entr" presetSubtype="6"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trips(downRight)">
                                      <p:cBhvr>
                                        <p:cTn id="33" dur="500"/>
                                        <p:tgtEl>
                                          <p:spTgt spid="39"/>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xEl>
                                              <p:pRg st="0" end="0"/>
                                            </p:txEl>
                                          </p:spTgt>
                                        </p:tgtEl>
                                        <p:attrNameLst>
                                          <p:attrName>style.visibility</p:attrName>
                                        </p:attrNameLst>
                                      </p:cBhvr>
                                      <p:to>
                                        <p:strVal val="visible"/>
                                      </p:to>
                                    </p:set>
                                    <p:animEffect transition="in" filter="fade">
                                      <p:cBhvr>
                                        <p:cTn id="44" dur="500"/>
                                        <p:tgtEl>
                                          <p:spTgt spid="30">
                                            <p:txEl>
                                              <p:pRg st="0" end="0"/>
                                            </p:txEl>
                                          </p:spTgt>
                                        </p:tgtEl>
                                      </p:cBhvr>
                                    </p:animEffect>
                                  </p:childTnLst>
                                </p:cTn>
                              </p:par>
                            </p:childTnLst>
                          </p:cTn>
                        </p:par>
                        <p:par>
                          <p:cTn id="45" fill="hold">
                            <p:stCondLst>
                              <p:cond delay="4000"/>
                            </p:stCondLst>
                            <p:childTnLst>
                              <p:par>
                                <p:cTn id="46" presetID="18" presetClass="entr" presetSubtype="6"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strips(downRight)">
                                      <p:cBhvr>
                                        <p:cTn id="48" dur="500"/>
                                        <p:tgtEl>
                                          <p:spTgt spid="40"/>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2">
                                            <p:txEl>
                                              <p:pRg st="0" end="0"/>
                                            </p:txEl>
                                          </p:spTgt>
                                        </p:tgtEl>
                                        <p:attrNameLst>
                                          <p:attrName>style.visibility</p:attrName>
                                        </p:attrNameLst>
                                      </p:cBhvr>
                                      <p:to>
                                        <p:strVal val="visible"/>
                                      </p:to>
                                    </p:set>
                                    <p:animEffect transition="in" filter="fade">
                                      <p:cBhvr>
                                        <p:cTn id="59" dur="500"/>
                                        <p:tgtEl>
                                          <p:spTgt spid="32">
                                            <p:txEl>
                                              <p:pRg st="0" end="0"/>
                                            </p:txEl>
                                          </p:spTgt>
                                        </p:tgtEl>
                                      </p:cBhvr>
                                    </p:animEffect>
                                  </p:childTnLst>
                                </p:cTn>
                              </p:par>
                            </p:childTnLst>
                          </p:cTn>
                        </p:par>
                        <p:par>
                          <p:cTn id="60" fill="hold">
                            <p:stCondLst>
                              <p:cond delay="5500"/>
                            </p:stCondLst>
                            <p:childTnLst>
                              <p:par>
                                <p:cTn id="61" presetID="18" presetClass="entr" presetSubtype="6"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strips(downRight)">
                                      <p:cBhvr>
                                        <p:cTn id="63" dur="500"/>
                                        <p:tgtEl>
                                          <p:spTgt spid="41"/>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4">
                                            <p:txEl>
                                              <p:pRg st="0" end="0"/>
                                            </p:txEl>
                                          </p:spTgt>
                                        </p:tgtEl>
                                        <p:attrNameLst>
                                          <p:attrName>style.visibility</p:attrName>
                                        </p:attrNameLst>
                                      </p:cBhvr>
                                      <p:to>
                                        <p:strVal val="visible"/>
                                      </p:to>
                                    </p:set>
                                    <p:animEffect transition="in" filter="fade">
                                      <p:cBhvr>
                                        <p:cTn id="74" dur="500"/>
                                        <p:tgtEl>
                                          <p:spTgt spid="34">
                                            <p:txEl>
                                              <p:pRg st="0" end="0"/>
                                            </p:txEl>
                                          </p:spTgt>
                                        </p:tgtEl>
                                      </p:cBhvr>
                                    </p:animEffect>
                                  </p:childTnLst>
                                </p:cTn>
                              </p:par>
                            </p:childTnLst>
                          </p:cTn>
                        </p:par>
                        <p:par>
                          <p:cTn id="75" fill="hold">
                            <p:stCondLst>
                              <p:cond delay="7000"/>
                            </p:stCondLst>
                            <p:childTnLst>
                              <p:par>
                                <p:cTn id="76" presetID="18" presetClass="entr" presetSubtype="6"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strips(downRight)">
                                      <p:cBhvr>
                                        <p:cTn id="78" dur="500"/>
                                        <p:tgtEl>
                                          <p:spTgt spid="42"/>
                                        </p:tgtEl>
                                      </p:cBhvr>
                                    </p:animEffect>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childTnLst>
                          </p:cTn>
                        </p:par>
                        <p:par>
                          <p:cTn id="83" fill="hold">
                            <p:stCondLst>
                              <p:cond delay="8000"/>
                            </p:stCondLst>
                            <p:childTnLst>
                              <p:par>
                                <p:cTn id="84" presetID="10" presetClass="entr" presetSubtype="0"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6">
                                            <p:txEl>
                                              <p:pRg st="0" end="0"/>
                                            </p:txEl>
                                          </p:spTgt>
                                        </p:tgtEl>
                                        <p:attrNameLst>
                                          <p:attrName>style.visibility</p:attrName>
                                        </p:attrNameLst>
                                      </p:cBhvr>
                                      <p:to>
                                        <p:strVal val="visible"/>
                                      </p:to>
                                    </p:set>
                                    <p:animEffect transition="in" filter="fade">
                                      <p:cBhvr>
                                        <p:cTn id="89" dur="500"/>
                                        <p:tgtEl>
                                          <p:spTgt spid="36">
                                            <p:txEl>
                                              <p:pRg st="0" end="0"/>
                                            </p:txEl>
                                          </p:spTgt>
                                        </p:tgtEl>
                                      </p:cBhvr>
                                    </p:animEffect>
                                  </p:childTnLst>
                                </p:cTn>
                              </p:par>
                            </p:childTnLst>
                          </p:cTn>
                        </p:par>
                        <p:par>
                          <p:cTn id="90" fill="hold">
                            <p:stCondLst>
                              <p:cond delay="8500"/>
                            </p:stCondLst>
                            <p:childTnLst>
                              <p:par>
                                <p:cTn id="91" presetID="18" presetClass="entr" presetSubtype="6" fill="hold" grpId="0"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strips(downRight)">
                                      <p:cBhvr>
                                        <p:cTn id="9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p:bldP spid="28" grpId="0" build="p"/>
      <p:bldP spid="29" grpId="0"/>
      <p:bldP spid="30" grpId="0" build="p"/>
      <p:bldP spid="31" grpId="0"/>
      <p:bldP spid="32" grpId="0" build="p"/>
      <p:bldP spid="33" grpId="0"/>
      <p:bldP spid="34" grpId="0" build="p"/>
      <p:bldP spid="35" grpId="0"/>
      <p:bldP spid="36" grpId="0" build="p"/>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1"/>
          <p:cNvGraphicFramePr/>
          <p:nvPr>
            <p:extLst>
              <p:ext uri="{D42A27DB-BD31-4B8C-83A1-F6EECF244321}">
                <p14:modId xmlns:p14="http://schemas.microsoft.com/office/powerpoint/2010/main" val="3982923588"/>
              </p:ext>
            </p:extLst>
          </p:nvPr>
        </p:nvGraphicFramePr>
        <p:xfrm>
          <a:off x="946779" y="1530921"/>
          <a:ext cx="5778918" cy="346644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48"/>
          <p:cNvSpPr/>
          <p:nvPr/>
        </p:nvSpPr>
        <p:spPr>
          <a:xfrm>
            <a:off x="1" y="5426110"/>
            <a:ext cx="12192000" cy="14318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HK" altLang="en-US">
              <a:latin typeface="+mj-ea"/>
              <a:ea typeface="+mj-ea"/>
            </a:endParaRPr>
          </a:p>
        </p:txBody>
      </p:sp>
      <p:sp>
        <p:nvSpPr>
          <p:cNvPr id="8" name="TextBox 7"/>
          <p:cNvSpPr txBox="1"/>
          <p:nvPr/>
        </p:nvSpPr>
        <p:spPr>
          <a:xfrm>
            <a:off x="1346815" y="5693769"/>
            <a:ext cx="9741740" cy="615553"/>
          </a:xfrm>
          <a:prstGeom prst="rect">
            <a:avLst/>
          </a:prstGeom>
          <a:noFill/>
        </p:spPr>
        <p:txBody>
          <a:bodyPr wrap="square" lIns="121908" tIns="60954" rIns="121908" bIns="60954" rtlCol="0">
            <a:spAutoFit/>
          </a:bodyPr>
          <a:lstStyle/>
          <a:p>
            <a:r>
              <a:rPr lang="zh-CN" altLang="en-US" sz="1600" b="1" dirty="0">
                <a:solidFill>
                  <a:schemeClr val="bg1"/>
                </a:solidFill>
                <a:latin typeface="+mj-ea"/>
                <a:ea typeface="+mj-ea"/>
              </a:rPr>
              <a:t>此处添加详细</a:t>
            </a:r>
            <a:r>
              <a:rPr lang="zh-CN" altLang="en-US" sz="1600" dirty="0">
                <a:solidFill>
                  <a:schemeClr val="bg1"/>
                </a:solidFill>
                <a:latin typeface="+mj-ea"/>
                <a:ea typeface="+mj-ea"/>
              </a:rPr>
              <a:t>文本描述，建议与标题相关并符合整体语言风格，语言描述尽量简洁生动。尽量将每页幻灯片的字数控制在</a:t>
            </a:r>
            <a:r>
              <a:rPr lang="en-US" altLang="zh-CN" sz="1600" dirty="0">
                <a:solidFill>
                  <a:schemeClr val="bg1"/>
                </a:solidFill>
                <a:latin typeface="+mj-ea"/>
                <a:ea typeface="+mj-ea"/>
              </a:rPr>
              <a:t>200</a:t>
            </a:r>
            <a:r>
              <a:rPr lang="zh-CN" altLang="en-US" sz="1600" dirty="0">
                <a:solidFill>
                  <a:schemeClr val="bg1"/>
                </a:solidFill>
                <a:latin typeface="+mj-ea"/>
                <a:ea typeface="+mj-ea"/>
              </a:rPr>
              <a:t>字以内，据统计每页幻灯片的最好控制在</a:t>
            </a:r>
            <a:r>
              <a:rPr lang="en-US" altLang="zh-CN" sz="1600" dirty="0">
                <a:solidFill>
                  <a:schemeClr val="bg1"/>
                </a:solidFill>
                <a:latin typeface="+mj-ea"/>
                <a:ea typeface="+mj-ea"/>
              </a:rPr>
              <a:t>5</a:t>
            </a:r>
            <a:r>
              <a:rPr lang="zh-CN" altLang="en-US" sz="1600" dirty="0">
                <a:solidFill>
                  <a:schemeClr val="bg1"/>
                </a:solidFill>
                <a:latin typeface="+mj-ea"/>
                <a:ea typeface="+mj-ea"/>
              </a:rPr>
              <a:t>分钟之内。</a:t>
            </a:r>
            <a:endParaRPr lang="zh-HK" altLang="en-US" sz="1600" dirty="0">
              <a:solidFill>
                <a:schemeClr val="bg1"/>
              </a:solidFill>
              <a:latin typeface="+mj-ea"/>
              <a:ea typeface="+mj-ea"/>
            </a:endParaRPr>
          </a:p>
        </p:txBody>
      </p:sp>
      <p:sp>
        <p:nvSpPr>
          <p:cNvPr id="9" name="TextBox 8"/>
          <p:cNvSpPr txBox="1"/>
          <p:nvPr/>
        </p:nvSpPr>
        <p:spPr>
          <a:xfrm>
            <a:off x="5489089" y="1373258"/>
            <a:ext cx="2559301" cy="1231107"/>
          </a:xfrm>
          <a:prstGeom prst="rect">
            <a:avLst/>
          </a:prstGeom>
          <a:noFill/>
        </p:spPr>
        <p:txBody>
          <a:bodyPr wrap="square" lIns="121908" tIns="60954" rIns="121908" bIns="60954" rtlCol="0">
            <a:spAutoFit/>
          </a:bodyPr>
          <a:lstStyle/>
          <a:p>
            <a:r>
              <a:rPr lang="en-US" altLang="zh-HK" sz="5300" b="1" dirty="0">
                <a:solidFill>
                  <a:schemeClr val="accent1"/>
                </a:solidFill>
                <a:latin typeface="+mj-ea"/>
                <a:ea typeface="+mj-ea"/>
              </a:rPr>
              <a:t>+ 65%</a:t>
            </a:r>
          </a:p>
          <a:p>
            <a:r>
              <a:rPr lang="zh-CN" altLang="en-US" sz="1900" b="1" dirty="0">
                <a:solidFill>
                  <a:schemeClr val="accent1"/>
                </a:solidFill>
                <a:latin typeface="+mj-ea"/>
                <a:ea typeface="+mj-ea"/>
              </a:rPr>
              <a:t>年度数据</a:t>
            </a:r>
            <a:endParaRPr lang="zh-HK" altLang="en-US" sz="1900" b="1" dirty="0">
              <a:solidFill>
                <a:schemeClr val="accent1"/>
              </a:solidFill>
              <a:latin typeface="+mj-ea"/>
              <a:ea typeface="+mj-ea"/>
            </a:endParaRPr>
          </a:p>
        </p:txBody>
      </p:sp>
      <p:grpSp>
        <p:nvGrpSpPr>
          <p:cNvPr id="10" name="Group 10"/>
          <p:cNvGrpSpPr/>
          <p:nvPr/>
        </p:nvGrpSpPr>
        <p:grpSpPr>
          <a:xfrm>
            <a:off x="8048390" y="2204758"/>
            <a:ext cx="3063443" cy="492443"/>
            <a:chOff x="5658595" y="2148789"/>
            <a:chExt cx="2297582" cy="369332"/>
          </a:xfrm>
        </p:grpSpPr>
        <p:sp>
          <p:nvSpPr>
            <p:cNvPr id="11" name="TextBox 10"/>
            <p:cNvSpPr txBox="1"/>
            <p:nvPr/>
          </p:nvSpPr>
          <p:spPr>
            <a:xfrm>
              <a:off x="5809279" y="2148789"/>
              <a:ext cx="2146898" cy="369332"/>
            </a:xfrm>
            <a:prstGeom prst="rect">
              <a:avLst/>
            </a:prstGeom>
            <a:noFill/>
          </p:spPr>
          <p:txBody>
            <a:bodyPr wrap="square" rtlCol="0">
              <a:spAutoFit/>
            </a:bodyPr>
            <a:lstStyle/>
            <a:p>
              <a:r>
                <a:rPr lang="zh-CN" altLang="en-US" sz="1300" dirty="0">
                  <a:solidFill>
                    <a:schemeClr val="bg1">
                      <a:lumMod val="50000"/>
                    </a:schemeClr>
                  </a:solidFill>
                  <a:latin typeface="+mj-ea"/>
                  <a:ea typeface="+mj-ea"/>
                </a:rPr>
                <a:t>此处添加详细文本描述，建议与标题相关并符合整体语言</a:t>
              </a:r>
            </a:p>
          </p:txBody>
        </p:sp>
        <p:sp>
          <p:nvSpPr>
            <p:cNvPr id="12" name="Isosceles Triangle 59"/>
            <p:cNvSpPr/>
            <p:nvPr/>
          </p:nvSpPr>
          <p:spPr>
            <a:xfrm rot="5400000">
              <a:off x="5648105" y="2233010"/>
              <a:ext cx="152102" cy="1311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accent1"/>
                </a:solidFill>
                <a:latin typeface="+mj-ea"/>
                <a:ea typeface="+mj-ea"/>
              </a:endParaRPr>
            </a:p>
          </p:txBody>
        </p:sp>
      </p:grpSp>
      <p:grpSp>
        <p:nvGrpSpPr>
          <p:cNvPr id="13" name="Group 62"/>
          <p:cNvGrpSpPr/>
          <p:nvPr/>
        </p:nvGrpSpPr>
        <p:grpSpPr>
          <a:xfrm>
            <a:off x="8048390" y="3065008"/>
            <a:ext cx="3063443" cy="492443"/>
            <a:chOff x="5658595" y="2148789"/>
            <a:chExt cx="2297582" cy="369332"/>
          </a:xfrm>
        </p:grpSpPr>
        <p:sp>
          <p:nvSpPr>
            <p:cNvPr id="14" name="TextBox 13"/>
            <p:cNvSpPr txBox="1"/>
            <p:nvPr/>
          </p:nvSpPr>
          <p:spPr>
            <a:xfrm>
              <a:off x="5809279" y="2148789"/>
              <a:ext cx="2146898" cy="369332"/>
            </a:xfrm>
            <a:prstGeom prst="rect">
              <a:avLst/>
            </a:prstGeom>
            <a:noFill/>
          </p:spPr>
          <p:txBody>
            <a:bodyPr wrap="square" rtlCol="0">
              <a:spAutoFit/>
            </a:bodyPr>
            <a:lstStyle/>
            <a:p>
              <a:r>
                <a:rPr lang="zh-CN" altLang="en-US" sz="1300" dirty="0">
                  <a:solidFill>
                    <a:schemeClr val="bg1">
                      <a:lumMod val="50000"/>
                    </a:schemeClr>
                  </a:solidFill>
                  <a:latin typeface="+mj-ea"/>
                  <a:ea typeface="+mj-ea"/>
                </a:rPr>
                <a:t>此处添加详细文本描述，建议与标题相关并符合整体语言</a:t>
              </a:r>
            </a:p>
          </p:txBody>
        </p:sp>
        <p:sp>
          <p:nvSpPr>
            <p:cNvPr id="15" name="Isosceles Triangle 70"/>
            <p:cNvSpPr/>
            <p:nvPr/>
          </p:nvSpPr>
          <p:spPr>
            <a:xfrm rot="5400000">
              <a:off x="5648105" y="2233010"/>
              <a:ext cx="152102" cy="13112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mj-ea"/>
                <a:ea typeface="+mj-ea"/>
              </a:endParaRPr>
            </a:p>
          </p:txBody>
        </p:sp>
      </p:grpSp>
      <p:grpSp>
        <p:nvGrpSpPr>
          <p:cNvPr id="16" name="Group 72"/>
          <p:cNvGrpSpPr/>
          <p:nvPr/>
        </p:nvGrpSpPr>
        <p:grpSpPr>
          <a:xfrm>
            <a:off x="8048390" y="4130442"/>
            <a:ext cx="3063443" cy="492443"/>
            <a:chOff x="5658595" y="2148789"/>
            <a:chExt cx="2297582" cy="369332"/>
          </a:xfrm>
        </p:grpSpPr>
        <p:sp>
          <p:nvSpPr>
            <p:cNvPr id="17" name="TextBox 16"/>
            <p:cNvSpPr txBox="1"/>
            <p:nvPr/>
          </p:nvSpPr>
          <p:spPr>
            <a:xfrm>
              <a:off x="5809279" y="2148789"/>
              <a:ext cx="2146898" cy="369332"/>
            </a:xfrm>
            <a:prstGeom prst="rect">
              <a:avLst/>
            </a:prstGeom>
            <a:noFill/>
          </p:spPr>
          <p:txBody>
            <a:bodyPr wrap="square" rtlCol="0">
              <a:spAutoFit/>
            </a:bodyPr>
            <a:lstStyle/>
            <a:p>
              <a:r>
                <a:rPr lang="zh-CN" altLang="en-US" sz="1300" dirty="0">
                  <a:solidFill>
                    <a:schemeClr val="bg1">
                      <a:lumMod val="50000"/>
                    </a:schemeClr>
                  </a:solidFill>
                  <a:latin typeface="+mj-ea"/>
                  <a:ea typeface="+mj-ea"/>
                </a:rPr>
                <a:t>此处添加详细文本描述，建议与标题相关并符合整体语言</a:t>
              </a:r>
            </a:p>
          </p:txBody>
        </p:sp>
        <p:sp>
          <p:nvSpPr>
            <p:cNvPr id="18" name="Isosceles Triangle 75"/>
            <p:cNvSpPr/>
            <p:nvPr/>
          </p:nvSpPr>
          <p:spPr>
            <a:xfrm rot="5400000">
              <a:off x="5648105" y="2233010"/>
              <a:ext cx="152102" cy="13112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mj-ea"/>
                <a:ea typeface="+mj-ea"/>
              </a:endParaRPr>
            </a:p>
          </p:txBody>
        </p:sp>
      </p:grpSp>
      <p:grpSp>
        <p:nvGrpSpPr>
          <p:cNvPr id="21" name="Group 2"/>
          <p:cNvGrpSpPr/>
          <p:nvPr/>
        </p:nvGrpSpPr>
        <p:grpSpPr>
          <a:xfrm>
            <a:off x="3042108" y="2035097"/>
            <a:ext cx="923649" cy="365048"/>
            <a:chOff x="2281580" y="1526323"/>
            <a:chExt cx="692737" cy="273786"/>
          </a:xfrm>
        </p:grpSpPr>
        <p:sp>
          <p:nvSpPr>
            <p:cNvPr id="22" name="Rectangular Callout 11"/>
            <p:cNvSpPr/>
            <p:nvPr/>
          </p:nvSpPr>
          <p:spPr>
            <a:xfrm>
              <a:off x="2310929" y="1526323"/>
              <a:ext cx="663388" cy="273786"/>
            </a:xfrm>
            <a:prstGeom prst="wedgeRectCallout">
              <a:avLst>
                <a:gd name="adj1" fmla="val -20833"/>
                <a:gd name="adj2" fmla="val 773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mj-ea"/>
                <a:ea typeface="+mj-ea"/>
              </a:endParaRPr>
            </a:p>
          </p:txBody>
        </p:sp>
        <p:sp>
          <p:nvSpPr>
            <p:cNvPr id="23" name="TextBox 22"/>
            <p:cNvSpPr txBox="1"/>
            <p:nvPr/>
          </p:nvSpPr>
          <p:spPr>
            <a:xfrm>
              <a:off x="2281580" y="1544253"/>
              <a:ext cx="638719" cy="219291"/>
            </a:xfrm>
            <a:prstGeom prst="rect">
              <a:avLst/>
            </a:prstGeom>
            <a:noFill/>
          </p:spPr>
          <p:txBody>
            <a:bodyPr wrap="none" rtlCol="0">
              <a:spAutoFit/>
            </a:bodyPr>
            <a:lstStyle/>
            <a:p>
              <a:r>
                <a:rPr lang="zh-CN" altLang="en-US" sz="1300" dirty="0">
                  <a:solidFill>
                    <a:schemeClr val="bg1"/>
                  </a:solidFill>
                  <a:latin typeface="+mj-ea"/>
                  <a:ea typeface="+mj-ea"/>
                </a:rPr>
                <a:t>添加标题</a:t>
              </a:r>
              <a:endParaRPr lang="zh-HK" altLang="en-US" sz="1300" dirty="0">
                <a:solidFill>
                  <a:schemeClr val="bg1"/>
                </a:solidFill>
                <a:latin typeface="+mj-ea"/>
                <a:ea typeface="+mj-ea"/>
              </a:endParaRP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1035129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1" dur="500"/>
                                        <p:tgtEl>
                                          <p:spTgt spid="6">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5" dur="500"/>
                                        <p:tgtEl>
                                          <p:spTgt spid="6">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left)">
                                      <p:cBhvr>
                                        <p:cTn id="19" dur="500"/>
                                        <p:tgtEl>
                                          <p:spTgt spid="6">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par>
                          <p:cTn id="32" fill="hold">
                            <p:stCondLst>
                              <p:cond delay="3000"/>
                            </p:stCondLst>
                            <p:childTnLst>
                              <p:par>
                                <p:cTn id="33" presetID="31"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90"/>
                                          </p:val>
                                        </p:tav>
                                        <p:tav tm="100000">
                                          <p:val>
                                            <p:fltVal val="0"/>
                                          </p:val>
                                        </p:tav>
                                      </p:tavLst>
                                    </p:anim>
                                    <p:animEffect transition="in" filter="fade">
                                      <p:cBhvr>
                                        <p:cTn id="38" dur="500"/>
                                        <p:tgtEl>
                                          <p:spTgt spid="10"/>
                                        </p:tgtEl>
                                      </p:cBhvr>
                                    </p:animEffect>
                                  </p:childTnLst>
                                </p:cTn>
                              </p:par>
                            </p:childTnLst>
                          </p:cTn>
                        </p:par>
                        <p:par>
                          <p:cTn id="39" fill="hold">
                            <p:stCondLst>
                              <p:cond delay="3500"/>
                            </p:stCondLst>
                            <p:childTnLst>
                              <p:par>
                                <p:cTn id="40" presetID="31"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 calcmode="lin" valueType="num">
                                      <p:cBhvr>
                                        <p:cTn id="44" dur="500" fill="hold"/>
                                        <p:tgtEl>
                                          <p:spTgt spid="13"/>
                                        </p:tgtEl>
                                        <p:attrNameLst>
                                          <p:attrName>style.rotation</p:attrName>
                                        </p:attrNameLst>
                                      </p:cBhvr>
                                      <p:tavLst>
                                        <p:tav tm="0">
                                          <p:val>
                                            <p:fltVal val="90"/>
                                          </p:val>
                                        </p:tav>
                                        <p:tav tm="100000">
                                          <p:val>
                                            <p:fltVal val="0"/>
                                          </p:val>
                                        </p:tav>
                                      </p:tavLst>
                                    </p:anim>
                                    <p:animEffect transition="in" filter="fade">
                                      <p:cBhvr>
                                        <p:cTn id="45" dur="500"/>
                                        <p:tgtEl>
                                          <p:spTgt spid="13"/>
                                        </p:tgtEl>
                                      </p:cBhvr>
                                    </p:animEffect>
                                  </p:childTnLst>
                                </p:cTn>
                              </p:par>
                            </p:childTnLst>
                          </p:cTn>
                        </p:par>
                        <p:par>
                          <p:cTn id="46" fill="hold">
                            <p:stCondLst>
                              <p:cond delay="4000"/>
                            </p:stCondLst>
                            <p:childTnLst>
                              <p:par>
                                <p:cTn id="47" presetID="31"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childTnLst>
                          </p:cTn>
                        </p:par>
                        <p:par>
                          <p:cTn id="53" fill="hold">
                            <p:stCondLst>
                              <p:cond delay="4500"/>
                            </p:stCondLst>
                            <p:childTnLst>
                              <p:par>
                                <p:cTn id="54" presetID="22" presetClass="entr" presetSubtype="4"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down)">
                                      <p:cBhvr>
                                        <p:cTn id="56" dur="500"/>
                                        <p:tgtEl>
                                          <p:spTgt spid="7"/>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7" grpId="0" animBg="1"/>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9"/>
          <p:cNvGrpSpPr/>
          <p:nvPr/>
        </p:nvGrpSpPr>
        <p:grpSpPr>
          <a:xfrm>
            <a:off x="4184165" y="1173594"/>
            <a:ext cx="3766314" cy="5080000"/>
            <a:chOff x="3118864" y="361950"/>
            <a:chExt cx="2824736" cy="3810000"/>
          </a:xfrm>
          <a:solidFill>
            <a:schemeClr val="accent1"/>
          </a:solidFill>
        </p:grpSpPr>
        <p:grpSp>
          <p:nvGrpSpPr>
            <p:cNvPr id="7" name="Group 5"/>
            <p:cNvGrpSpPr/>
            <p:nvPr/>
          </p:nvGrpSpPr>
          <p:grpSpPr>
            <a:xfrm>
              <a:off x="3118864" y="1503616"/>
              <a:ext cx="2824736" cy="2668334"/>
              <a:chOff x="2890264" y="1351216"/>
              <a:chExt cx="3220410" cy="2926918"/>
            </a:xfrm>
            <a:grpFill/>
          </p:grpSpPr>
          <p:sp>
            <p:nvSpPr>
              <p:cNvPr id="14" name="Freeform 5"/>
              <p:cNvSpPr>
                <a:spLocks/>
              </p:cNvSpPr>
              <p:nvPr/>
            </p:nvSpPr>
            <p:spPr bwMode="auto">
              <a:xfrm>
                <a:off x="5582388" y="2345087"/>
                <a:ext cx="528286" cy="1933047"/>
              </a:xfrm>
              <a:custGeom>
                <a:avLst/>
                <a:gdLst/>
                <a:ahLst/>
                <a:cxnLst>
                  <a:cxn ang="0">
                    <a:pos x="276" y="977"/>
                  </a:cxn>
                  <a:cxn ang="0">
                    <a:pos x="183" y="802"/>
                  </a:cxn>
                  <a:cxn ang="0">
                    <a:pos x="208" y="613"/>
                  </a:cxn>
                  <a:cxn ang="0">
                    <a:pos x="267" y="518"/>
                  </a:cxn>
                  <a:cxn ang="0">
                    <a:pos x="267" y="109"/>
                  </a:cxn>
                  <a:cxn ang="0">
                    <a:pos x="160" y="0"/>
                  </a:cxn>
                  <a:cxn ang="0">
                    <a:pos x="105" y="0"/>
                  </a:cxn>
                  <a:cxn ang="0">
                    <a:pos x="0" y="86"/>
                  </a:cxn>
                  <a:cxn ang="0">
                    <a:pos x="112" y="66"/>
                  </a:cxn>
                  <a:cxn ang="0">
                    <a:pos x="125" y="63"/>
                  </a:cxn>
                  <a:cxn ang="0">
                    <a:pos x="192" y="125"/>
                  </a:cxn>
                  <a:cxn ang="0">
                    <a:pos x="180" y="176"/>
                  </a:cxn>
                  <a:cxn ang="0">
                    <a:pos x="135" y="207"/>
                  </a:cxn>
                  <a:cxn ang="0">
                    <a:pos x="0" y="228"/>
                  </a:cxn>
                  <a:cxn ang="0">
                    <a:pos x="0" y="518"/>
                  </a:cxn>
                  <a:cxn ang="0">
                    <a:pos x="74" y="622"/>
                  </a:cxn>
                  <a:cxn ang="0">
                    <a:pos x="50" y="806"/>
                  </a:cxn>
                  <a:cxn ang="0">
                    <a:pos x="50" y="813"/>
                  </a:cxn>
                  <a:cxn ang="0">
                    <a:pos x="57" y="840"/>
                  </a:cxn>
                  <a:cxn ang="0">
                    <a:pos x="162" y="1041"/>
                  </a:cxn>
                  <a:cxn ang="0">
                    <a:pos x="241" y="1065"/>
                  </a:cxn>
                  <a:cxn ang="0">
                    <a:pos x="253" y="1056"/>
                  </a:cxn>
                  <a:cxn ang="0">
                    <a:pos x="276" y="977"/>
                  </a:cxn>
                </a:cxnLst>
                <a:rect l="0" t="0" r="r" b="b"/>
                <a:pathLst>
                  <a:path w="294" h="1076">
                    <a:moveTo>
                      <a:pt x="276" y="977"/>
                    </a:moveTo>
                    <a:cubicBezTo>
                      <a:pt x="183" y="802"/>
                      <a:pt x="183" y="802"/>
                      <a:pt x="183" y="802"/>
                    </a:cubicBezTo>
                    <a:cubicBezTo>
                      <a:pt x="208" y="613"/>
                      <a:pt x="208" y="613"/>
                      <a:pt x="208" y="613"/>
                    </a:cubicBezTo>
                    <a:cubicBezTo>
                      <a:pt x="245" y="595"/>
                      <a:pt x="267" y="558"/>
                      <a:pt x="267" y="518"/>
                    </a:cubicBezTo>
                    <a:cubicBezTo>
                      <a:pt x="267" y="109"/>
                      <a:pt x="267" y="109"/>
                      <a:pt x="267" y="109"/>
                    </a:cubicBezTo>
                    <a:cubicBezTo>
                      <a:pt x="267" y="48"/>
                      <a:pt x="220" y="0"/>
                      <a:pt x="160" y="0"/>
                    </a:cubicBezTo>
                    <a:cubicBezTo>
                      <a:pt x="105" y="0"/>
                      <a:pt x="105" y="0"/>
                      <a:pt x="105" y="0"/>
                    </a:cubicBezTo>
                    <a:cubicBezTo>
                      <a:pt x="55" y="0"/>
                      <a:pt x="12" y="36"/>
                      <a:pt x="0" y="86"/>
                    </a:cubicBezTo>
                    <a:cubicBezTo>
                      <a:pt x="112" y="66"/>
                      <a:pt x="112" y="66"/>
                      <a:pt x="112" y="66"/>
                    </a:cubicBezTo>
                    <a:cubicBezTo>
                      <a:pt x="114" y="63"/>
                      <a:pt x="121" y="63"/>
                      <a:pt x="125" y="63"/>
                    </a:cubicBezTo>
                    <a:cubicBezTo>
                      <a:pt x="156" y="63"/>
                      <a:pt x="186" y="90"/>
                      <a:pt x="192" y="125"/>
                    </a:cubicBezTo>
                    <a:cubicBezTo>
                      <a:pt x="196" y="143"/>
                      <a:pt x="188" y="162"/>
                      <a:pt x="180" y="176"/>
                    </a:cubicBezTo>
                    <a:cubicBezTo>
                      <a:pt x="168" y="195"/>
                      <a:pt x="154" y="203"/>
                      <a:pt x="135" y="207"/>
                    </a:cubicBezTo>
                    <a:cubicBezTo>
                      <a:pt x="0" y="228"/>
                      <a:pt x="0" y="228"/>
                      <a:pt x="0" y="228"/>
                    </a:cubicBezTo>
                    <a:cubicBezTo>
                      <a:pt x="0" y="518"/>
                      <a:pt x="0" y="518"/>
                      <a:pt x="0" y="518"/>
                    </a:cubicBezTo>
                    <a:cubicBezTo>
                      <a:pt x="0" y="567"/>
                      <a:pt x="28" y="607"/>
                      <a:pt x="74" y="622"/>
                    </a:cubicBezTo>
                    <a:cubicBezTo>
                      <a:pt x="50" y="806"/>
                      <a:pt x="50" y="806"/>
                      <a:pt x="50" y="806"/>
                    </a:cubicBezTo>
                    <a:cubicBezTo>
                      <a:pt x="50" y="806"/>
                      <a:pt x="50" y="810"/>
                      <a:pt x="50" y="813"/>
                    </a:cubicBezTo>
                    <a:cubicBezTo>
                      <a:pt x="50" y="821"/>
                      <a:pt x="55" y="831"/>
                      <a:pt x="57" y="840"/>
                    </a:cubicBezTo>
                    <a:cubicBezTo>
                      <a:pt x="162" y="1041"/>
                      <a:pt x="162" y="1041"/>
                      <a:pt x="162" y="1041"/>
                    </a:cubicBezTo>
                    <a:cubicBezTo>
                      <a:pt x="176" y="1068"/>
                      <a:pt x="212" y="1076"/>
                      <a:pt x="241" y="1065"/>
                    </a:cubicBezTo>
                    <a:cubicBezTo>
                      <a:pt x="253" y="1056"/>
                      <a:pt x="253" y="1056"/>
                      <a:pt x="253" y="1056"/>
                    </a:cubicBezTo>
                    <a:cubicBezTo>
                      <a:pt x="284" y="1041"/>
                      <a:pt x="294" y="1008"/>
                      <a:pt x="276" y="97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15" name="Freeform 6"/>
              <p:cNvSpPr>
                <a:spLocks/>
              </p:cNvSpPr>
              <p:nvPr/>
            </p:nvSpPr>
            <p:spPr bwMode="auto">
              <a:xfrm>
                <a:off x="5240870" y="2210348"/>
                <a:ext cx="657690" cy="549631"/>
              </a:xfrm>
              <a:custGeom>
                <a:avLst/>
                <a:gdLst/>
                <a:ahLst/>
                <a:cxnLst>
                  <a:cxn ang="0">
                    <a:pos x="104" y="53"/>
                  </a:cxn>
                  <a:cxn ang="0">
                    <a:pos x="55" y="2"/>
                  </a:cxn>
                  <a:cxn ang="0">
                    <a:pos x="2" y="53"/>
                  </a:cxn>
                  <a:cxn ang="0">
                    <a:pos x="4" y="253"/>
                  </a:cxn>
                  <a:cxn ang="0">
                    <a:pos x="57" y="306"/>
                  </a:cxn>
                  <a:cxn ang="0">
                    <a:pos x="57" y="306"/>
                  </a:cxn>
                  <a:cxn ang="0">
                    <a:pos x="68" y="303"/>
                  </a:cxn>
                  <a:cxn ang="0">
                    <a:pos x="323" y="263"/>
                  </a:cxn>
                  <a:cxn ang="0">
                    <a:pos x="364" y="202"/>
                  </a:cxn>
                  <a:cxn ang="0">
                    <a:pos x="304" y="161"/>
                  </a:cxn>
                  <a:cxn ang="0">
                    <a:pos x="109" y="191"/>
                  </a:cxn>
                  <a:cxn ang="0">
                    <a:pos x="104" y="53"/>
                  </a:cxn>
                </a:cxnLst>
                <a:rect l="0" t="0" r="r" b="b"/>
                <a:pathLst>
                  <a:path w="366" h="306">
                    <a:moveTo>
                      <a:pt x="104" y="53"/>
                    </a:moveTo>
                    <a:cubicBezTo>
                      <a:pt x="104" y="23"/>
                      <a:pt x="80" y="0"/>
                      <a:pt x="55" y="2"/>
                    </a:cubicBezTo>
                    <a:cubicBezTo>
                      <a:pt x="24" y="2"/>
                      <a:pt x="0" y="27"/>
                      <a:pt x="2" y="53"/>
                    </a:cubicBezTo>
                    <a:cubicBezTo>
                      <a:pt x="4" y="253"/>
                      <a:pt x="4" y="253"/>
                      <a:pt x="4" y="253"/>
                    </a:cubicBezTo>
                    <a:cubicBezTo>
                      <a:pt x="4" y="282"/>
                      <a:pt x="27" y="306"/>
                      <a:pt x="57" y="306"/>
                    </a:cubicBezTo>
                    <a:cubicBezTo>
                      <a:pt x="57" y="306"/>
                      <a:pt x="57" y="306"/>
                      <a:pt x="57" y="306"/>
                    </a:cubicBezTo>
                    <a:cubicBezTo>
                      <a:pt x="61" y="306"/>
                      <a:pt x="67" y="306"/>
                      <a:pt x="68" y="303"/>
                    </a:cubicBezTo>
                    <a:cubicBezTo>
                      <a:pt x="323" y="263"/>
                      <a:pt x="323" y="263"/>
                      <a:pt x="323" y="263"/>
                    </a:cubicBezTo>
                    <a:cubicBezTo>
                      <a:pt x="350" y="257"/>
                      <a:pt x="366" y="230"/>
                      <a:pt x="364" y="202"/>
                    </a:cubicBezTo>
                    <a:cubicBezTo>
                      <a:pt x="358" y="175"/>
                      <a:pt x="330" y="154"/>
                      <a:pt x="304" y="161"/>
                    </a:cubicBezTo>
                    <a:cubicBezTo>
                      <a:pt x="109" y="191"/>
                      <a:pt x="109" y="191"/>
                      <a:pt x="109" y="191"/>
                    </a:cubicBezTo>
                    <a:lnTo>
                      <a:pt x="104" y="53"/>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16" name="Freeform 7"/>
              <p:cNvSpPr>
                <a:spLocks/>
              </p:cNvSpPr>
              <p:nvPr/>
            </p:nvSpPr>
            <p:spPr bwMode="auto">
              <a:xfrm>
                <a:off x="5171499" y="2318406"/>
                <a:ext cx="370868" cy="526952"/>
              </a:xfrm>
              <a:custGeom>
                <a:avLst/>
                <a:gdLst/>
                <a:ahLst/>
                <a:cxnLst>
                  <a:cxn ang="0">
                    <a:pos x="207" y="246"/>
                  </a:cxn>
                  <a:cxn ang="0">
                    <a:pos x="109" y="264"/>
                  </a:cxn>
                  <a:cxn ang="0">
                    <a:pos x="100" y="264"/>
                  </a:cxn>
                  <a:cxn ang="0">
                    <a:pos x="100" y="264"/>
                  </a:cxn>
                  <a:cxn ang="0">
                    <a:pos x="96" y="264"/>
                  </a:cxn>
                  <a:cxn ang="0">
                    <a:pos x="96" y="264"/>
                  </a:cxn>
                  <a:cxn ang="0">
                    <a:pos x="25" y="193"/>
                  </a:cxn>
                  <a:cxn ang="0">
                    <a:pos x="20" y="0"/>
                  </a:cxn>
                  <a:cxn ang="0">
                    <a:pos x="0" y="43"/>
                  </a:cxn>
                  <a:cxn ang="0">
                    <a:pos x="1" y="243"/>
                  </a:cxn>
                  <a:cxn ang="0">
                    <a:pos x="56" y="293"/>
                  </a:cxn>
                  <a:cxn ang="0">
                    <a:pos x="56" y="293"/>
                  </a:cxn>
                  <a:cxn ang="0">
                    <a:pos x="66" y="291"/>
                  </a:cxn>
                  <a:cxn ang="0">
                    <a:pos x="207" y="269"/>
                  </a:cxn>
                  <a:cxn ang="0">
                    <a:pos x="207" y="246"/>
                  </a:cxn>
                </a:cxnLst>
                <a:rect l="0" t="0" r="r" b="b"/>
                <a:pathLst>
                  <a:path w="207" h="293">
                    <a:moveTo>
                      <a:pt x="207" y="246"/>
                    </a:moveTo>
                    <a:cubicBezTo>
                      <a:pt x="109" y="264"/>
                      <a:pt x="109" y="264"/>
                      <a:pt x="109" y="264"/>
                    </a:cubicBezTo>
                    <a:cubicBezTo>
                      <a:pt x="107" y="264"/>
                      <a:pt x="106" y="264"/>
                      <a:pt x="100" y="264"/>
                    </a:cubicBezTo>
                    <a:cubicBezTo>
                      <a:pt x="100" y="264"/>
                      <a:pt x="100" y="264"/>
                      <a:pt x="100" y="264"/>
                    </a:cubicBezTo>
                    <a:cubicBezTo>
                      <a:pt x="96" y="264"/>
                      <a:pt x="96" y="264"/>
                      <a:pt x="96" y="264"/>
                    </a:cubicBezTo>
                    <a:cubicBezTo>
                      <a:pt x="96" y="264"/>
                      <a:pt x="96" y="264"/>
                      <a:pt x="96" y="264"/>
                    </a:cubicBezTo>
                    <a:cubicBezTo>
                      <a:pt x="56" y="264"/>
                      <a:pt x="25" y="232"/>
                      <a:pt x="25" y="193"/>
                    </a:cubicBezTo>
                    <a:cubicBezTo>
                      <a:pt x="20" y="0"/>
                      <a:pt x="20" y="0"/>
                      <a:pt x="20" y="0"/>
                    </a:cubicBezTo>
                    <a:cubicBezTo>
                      <a:pt x="8" y="8"/>
                      <a:pt x="0" y="24"/>
                      <a:pt x="0" y="43"/>
                    </a:cubicBezTo>
                    <a:cubicBezTo>
                      <a:pt x="1" y="243"/>
                      <a:pt x="1" y="243"/>
                      <a:pt x="1" y="243"/>
                    </a:cubicBezTo>
                    <a:cubicBezTo>
                      <a:pt x="5" y="269"/>
                      <a:pt x="25" y="293"/>
                      <a:pt x="56" y="293"/>
                    </a:cubicBezTo>
                    <a:cubicBezTo>
                      <a:pt x="56" y="293"/>
                      <a:pt x="56" y="293"/>
                      <a:pt x="56" y="293"/>
                    </a:cubicBezTo>
                    <a:cubicBezTo>
                      <a:pt x="61" y="293"/>
                      <a:pt x="66" y="293"/>
                      <a:pt x="66" y="291"/>
                    </a:cubicBezTo>
                    <a:cubicBezTo>
                      <a:pt x="207" y="269"/>
                      <a:pt x="207" y="269"/>
                      <a:pt x="207" y="269"/>
                    </a:cubicBezTo>
                    <a:lnTo>
                      <a:pt x="207" y="246"/>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17" name="Freeform 8"/>
              <p:cNvSpPr>
                <a:spLocks/>
              </p:cNvSpPr>
              <p:nvPr/>
            </p:nvSpPr>
            <p:spPr bwMode="auto">
              <a:xfrm>
                <a:off x="5462323" y="3463026"/>
                <a:ext cx="230792" cy="808438"/>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18" name="Freeform 9"/>
              <p:cNvSpPr>
                <a:spLocks/>
              </p:cNvSpPr>
              <p:nvPr/>
            </p:nvSpPr>
            <p:spPr bwMode="auto">
              <a:xfrm>
                <a:off x="5208853" y="2035587"/>
                <a:ext cx="445575" cy="444241"/>
              </a:xfrm>
              <a:custGeom>
                <a:avLst/>
                <a:gdLst/>
                <a:ahLst/>
                <a:cxnLst>
                  <a:cxn ang="0">
                    <a:pos x="69" y="78"/>
                  </a:cxn>
                  <a:cxn ang="0">
                    <a:pos x="73" y="78"/>
                  </a:cxn>
                  <a:cxn ang="0">
                    <a:pos x="141" y="148"/>
                  </a:cxn>
                  <a:cxn ang="0">
                    <a:pos x="143" y="248"/>
                  </a:cxn>
                  <a:cxn ang="0">
                    <a:pos x="248" y="125"/>
                  </a:cxn>
                  <a:cxn ang="0">
                    <a:pos x="127" y="0"/>
                  </a:cxn>
                  <a:cxn ang="0">
                    <a:pos x="0" y="125"/>
                  </a:cxn>
                  <a:cxn ang="0">
                    <a:pos x="0" y="131"/>
                  </a:cxn>
                  <a:cxn ang="0">
                    <a:pos x="69" y="78"/>
                  </a:cxn>
                </a:cxnLst>
                <a:rect l="0" t="0" r="r" b="b"/>
                <a:pathLst>
                  <a:path w="248" h="248">
                    <a:moveTo>
                      <a:pt x="69" y="78"/>
                    </a:moveTo>
                    <a:cubicBezTo>
                      <a:pt x="73" y="78"/>
                      <a:pt x="73" y="78"/>
                      <a:pt x="73" y="78"/>
                    </a:cubicBezTo>
                    <a:cubicBezTo>
                      <a:pt x="107" y="78"/>
                      <a:pt x="141" y="112"/>
                      <a:pt x="141" y="148"/>
                    </a:cubicBezTo>
                    <a:cubicBezTo>
                      <a:pt x="143" y="248"/>
                      <a:pt x="143" y="248"/>
                      <a:pt x="143" y="248"/>
                    </a:cubicBezTo>
                    <a:cubicBezTo>
                      <a:pt x="205" y="239"/>
                      <a:pt x="248" y="187"/>
                      <a:pt x="248" y="125"/>
                    </a:cubicBezTo>
                    <a:cubicBezTo>
                      <a:pt x="248" y="54"/>
                      <a:pt x="194" y="0"/>
                      <a:pt x="127" y="0"/>
                    </a:cubicBezTo>
                    <a:cubicBezTo>
                      <a:pt x="59" y="0"/>
                      <a:pt x="0" y="54"/>
                      <a:pt x="0" y="125"/>
                    </a:cubicBezTo>
                    <a:cubicBezTo>
                      <a:pt x="0" y="127"/>
                      <a:pt x="0" y="131"/>
                      <a:pt x="0" y="131"/>
                    </a:cubicBezTo>
                    <a:cubicBezTo>
                      <a:pt x="11" y="104"/>
                      <a:pt x="40" y="81"/>
                      <a:pt x="69" y="78"/>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1" name="Freeform 10"/>
              <p:cNvSpPr>
                <a:spLocks/>
              </p:cNvSpPr>
              <p:nvPr/>
            </p:nvSpPr>
            <p:spPr bwMode="auto">
              <a:xfrm>
                <a:off x="2890264" y="2443808"/>
                <a:ext cx="533622" cy="852462"/>
              </a:xfrm>
              <a:custGeom>
                <a:avLst/>
                <a:gdLst/>
                <a:ahLst/>
                <a:cxnLst>
                  <a:cxn ang="0">
                    <a:pos x="275" y="20"/>
                  </a:cxn>
                  <a:cxn ang="0">
                    <a:pos x="203" y="20"/>
                  </a:cxn>
                  <a:cxn ang="0">
                    <a:pos x="20" y="199"/>
                  </a:cxn>
                  <a:cxn ang="0">
                    <a:pos x="7" y="256"/>
                  </a:cxn>
                  <a:cxn ang="0">
                    <a:pos x="17" y="275"/>
                  </a:cxn>
                  <a:cxn ang="0">
                    <a:pos x="124" y="443"/>
                  </a:cxn>
                  <a:cxn ang="0">
                    <a:pos x="196" y="457"/>
                  </a:cxn>
                  <a:cxn ang="0">
                    <a:pos x="213" y="385"/>
                  </a:cxn>
                  <a:cxn ang="0">
                    <a:pos x="119" y="245"/>
                  </a:cxn>
                  <a:cxn ang="0">
                    <a:pos x="275" y="94"/>
                  </a:cxn>
                  <a:cxn ang="0">
                    <a:pos x="275" y="20"/>
                  </a:cxn>
                </a:cxnLst>
                <a:rect l="0" t="0" r="r" b="b"/>
                <a:pathLst>
                  <a:path w="297" h="474">
                    <a:moveTo>
                      <a:pt x="275" y="20"/>
                    </a:moveTo>
                    <a:cubicBezTo>
                      <a:pt x="257" y="0"/>
                      <a:pt x="224" y="0"/>
                      <a:pt x="203" y="20"/>
                    </a:cubicBezTo>
                    <a:cubicBezTo>
                      <a:pt x="20" y="199"/>
                      <a:pt x="20" y="199"/>
                      <a:pt x="20" y="199"/>
                    </a:cubicBezTo>
                    <a:cubicBezTo>
                      <a:pt x="4" y="215"/>
                      <a:pt x="0" y="235"/>
                      <a:pt x="7" y="256"/>
                    </a:cubicBezTo>
                    <a:cubicBezTo>
                      <a:pt x="7" y="263"/>
                      <a:pt x="11" y="270"/>
                      <a:pt x="17" y="275"/>
                    </a:cubicBezTo>
                    <a:cubicBezTo>
                      <a:pt x="124" y="443"/>
                      <a:pt x="124" y="443"/>
                      <a:pt x="124" y="443"/>
                    </a:cubicBezTo>
                    <a:cubicBezTo>
                      <a:pt x="142" y="467"/>
                      <a:pt x="174" y="474"/>
                      <a:pt x="196" y="457"/>
                    </a:cubicBezTo>
                    <a:cubicBezTo>
                      <a:pt x="221" y="439"/>
                      <a:pt x="226" y="410"/>
                      <a:pt x="213" y="385"/>
                    </a:cubicBezTo>
                    <a:cubicBezTo>
                      <a:pt x="119" y="245"/>
                      <a:pt x="119" y="245"/>
                      <a:pt x="119" y="245"/>
                    </a:cubicBezTo>
                    <a:cubicBezTo>
                      <a:pt x="275" y="94"/>
                      <a:pt x="275" y="94"/>
                      <a:pt x="275" y="94"/>
                    </a:cubicBezTo>
                    <a:cubicBezTo>
                      <a:pt x="297" y="74"/>
                      <a:pt x="297" y="41"/>
                      <a:pt x="275" y="20"/>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2" name="Freeform 11"/>
              <p:cNvSpPr>
                <a:spLocks/>
              </p:cNvSpPr>
              <p:nvPr/>
            </p:nvSpPr>
            <p:spPr bwMode="auto">
              <a:xfrm>
                <a:off x="3081034" y="2333081"/>
                <a:ext cx="525618" cy="1941051"/>
              </a:xfrm>
              <a:custGeom>
                <a:avLst/>
                <a:gdLst/>
                <a:ahLst/>
                <a:cxnLst>
                  <a:cxn ang="0">
                    <a:pos x="188" y="0"/>
                  </a:cxn>
                  <a:cxn ang="0">
                    <a:pos x="130" y="0"/>
                  </a:cxn>
                  <a:cxn ang="0">
                    <a:pos x="26" y="110"/>
                  </a:cxn>
                  <a:cxn ang="0">
                    <a:pos x="26" y="125"/>
                  </a:cxn>
                  <a:cxn ang="0">
                    <a:pos x="84" y="68"/>
                  </a:cxn>
                  <a:cxn ang="0">
                    <a:pos x="133" y="49"/>
                  </a:cxn>
                  <a:cxn ang="0">
                    <a:pos x="184" y="70"/>
                  </a:cxn>
                  <a:cxn ang="0">
                    <a:pos x="181" y="171"/>
                  </a:cxn>
                  <a:cxn ang="0">
                    <a:pos x="36" y="311"/>
                  </a:cxn>
                  <a:cxn ang="0">
                    <a:pos x="120" y="435"/>
                  </a:cxn>
                  <a:cxn ang="0">
                    <a:pos x="130" y="489"/>
                  </a:cxn>
                  <a:cxn ang="0">
                    <a:pos x="104" y="536"/>
                  </a:cxn>
                  <a:cxn ang="0">
                    <a:pos x="64" y="547"/>
                  </a:cxn>
                  <a:cxn ang="0">
                    <a:pos x="26" y="536"/>
                  </a:cxn>
                  <a:cxn ang="0">
                    <a:pos x="84" y="617"/>
                  </a:cxn>
                  <a:cxn ang="0">
                    <a:pos x="109" y="804"/>
                  </a:cxn>
                  <a:cxn ang="0">
                    <a:pos x="13" y="981"/>
                  </a:cxn>
                  <a:cxn ang="0">
                    <a:pos x="36" y="1060"/>
                  </a:cxn>
                  <a:cxn ang="0">
                    <a:pos x="53" y="1065"/>
                  </a:cxn>
                  <a:cxn ang="0">
                    <a:pos x="130" y="1045"/>
                  </a:cxn>
                  <a:cxn ang="0">
                    <a:pos x="232" y="844"/>
                  </a:cxn>
                  <a:cxn ang="0">
                    <a:pos x="242" y="813"/>
                  </a:cxn>
                  <a:cxn ang="0">
                    <a:pos x="242" y="809"/>
                  </a:cxn>
                  <a:cxn ang="0">
                    <a:pos x="216" y="622"/>
                  </a:cxn>
                  <a:cxn ang="0">
                    <a:pos x="293" y="519"/>
                  </a:cxn>
                  <a:cxn ang="0">
                    <a:pos x="293" y="110"/>
                  </a:cxn>
                  <a:cxn ang="0">
                    <a:pos x="188" y="0"/>
                  </a:cxn>
                </a:cxnLst>
                <a:rect l="0" t="0" r="r" b="b"/>
                <a:pathLst>
                  <a:path w="293" h="1081">
                    <a:moveTo>
                      <a:pt x="188" y="0"/>
                    </a:moveTo>
                    <a:cubicBezTo>
                      <a:pt x="130" y="0"/>
                      <a:pt x="130" y="0"/>
                      <a:pt x="130" y="0"/>
                    </a:cubicBezTo>
                    <a:cubicBezTo>
                      <a:pt x="73" y="0"/>
                      <a:pt x="26" y="49"/>
                      <a:pt x="26" y="110"/>
                    </a:cubicBezTo>
                    <a:cubicBezTo>
                      <a:pt x="26" y="125"/>
                      <a:pt x="26" y="125"/>
                      <a:pt x="26" y="125"/>
                    </a:cubicBezTo>
                    <a:cubicBezTo>
                      <a:pt x="84" y="68"/>
                      <a:pt x="84" y="68"/>
                      <a:pt x="84" y="68"/>
                    </a:cubicBezTo>
                    <a:cubicBezTo>
                      <a:pt x="97" y="55"/>
                      <a:pt x="115" y="49"/>
                      <a:pt x="133" y="49"/>
                    </a:cubicBezTo>
                    <a:cubicBezTo>
                      <a:pt x="151" y="49"/>
                      <a:pt x="169" y="55"/>
                      <a:pt x="184" y="70"/>
                    </a:cubicBezTo>
                    <a:cubicBezTo>
                      <a:pt x="212" y="97"/>
                      <a:pt x="209" y="143"/>
                      <a:pt x="181" y="171"/>
                    </a:cubicBezTo>
                    <a:cubicBezTo>
                      <a:pt x="36" y="311"/>
                      <a:pt x="36" y="311"/>
                      <a:pt x="36" y="311"/>
                    </a:cubicBezTo>
                    <a:cubicBezTo>
                      <a:pt x="120" y="435"/>
                      <a:pt x="120" y="435"/>
                      <a:pt x="120" y="435"/>
                    </a:cubicBezTo>
                    <a:cubicBezTo>
                      <a:pt x="130" y="452"/>
                      <a:pt x="136" y="472"/>
                      <a:pt x="130" y="489"/>
                    </a:cubicBezTo>
                    <a:cubicBezTo>
                      <a:pt x="127" y="508"/>
                      <a:pt x="118" y="522"/>
                      <a:pt x="104" y="536"/>
                    </a:cubicBezTo>
                    <a:cubicBezTo>
                      <a:pt x="90" y="541"/>
                      <a:pt x="76" y="547"/>
                      <a:pt x="64" y="547"/>
                    </a:cubicBezTo>
                    <a:cubicBezTo>
                      <a:pt x="48" y="547"/>
                      <a:pt x="36" y="545"/>
                      <a:pt x="26" y="536"/>
                    </a:cubicBezTo>
                    <a:cubicBezTo>
                      <a:pt x="30" y="571"/>
                      <a:pt x="53" y="602"/>
                      <a:pt x="84" y="617"/>
                    </a:cubicBezTo>
                    <a:cubicBezTo>
                      <a:pt x="109" y="804"/>
                      <a:pt x="109" y="804"/>
                      <a:pt x="109" y="804"/>
                    </a:cubicBezTo>
                    <a:cubicBezTo>
                      <a:pt x="13" y="981"/>
                      <a:pt x="13" y="981"/>
                      <a:pt x="13" y="981"/>
                    </a:cubicBezTo>
                    <a:cubicBezTo>
                      <a:pt x="0" y="1009"/>
                      <a:pt x="10" y="1045"/>
                      <a:pt x="36" y="1060"/>
                    </a:cubicBezTo>
                    <a:cubicBezTo>
                      <a:pt x="53" y="1065"/>
                      <a:pt x="53" y="1065"/>
                      <a:pt x="53" y="1065"/>
                    </a:cubicBezTo>
                    <a:cubicBezTo>
                      <a:pt x="80" y="1081"/>
                      <a:pt x="115" y="1072"/>
                      <a:pt x="130" y="1045"/>
                    </a:cubicBezTo>
                    <a:cubicBezTo>
                      <a:pt x="232" y="844"/>
                      <a:pt x="232" y="844"/>
                      <a:pt x="232" y="844"/>
                    </a:cubicBezTo>
                    <a:cubicBezTo>
                      <a:pt x="239" y="835"/>
                      <a:pt x="242" y="827"/>
                      <a:pt x="242" y="813"/>
                    </a:cubicBezTo>
                    <a:cubicBezTo>
                      <a:pt x="242" y="813"/>
                      <a:pt x="242" y="811"/>
                      <a:pt x="242" y="809"/>
                    </a:cubicBezTo>
                    <a:cubicBezTo>
                      <a:pt x="216" y="622"/>
                      <a:pt x="216" y="622"/>
                      <a:pt x="216" y="622"/>
                    </a:cubicBezTo>
                    <a:cubicBezTo>
                      <a:pt x="261" y="611"/>
                      <a:pt x="293" y="568"/>
                      <a:pt x="293" y="519"/>
                    </a:cubicBezTo>
                    <a:cubicBezTo>
                      <a:pt x="293" y="110"/>
                      <a:pt x="293" y="110"/>
                      <a:pt x="293" y="110"/>
                    </a:cubicBezTo>
                    <a:cubicBezTo>
                      <a:pt x="293" y="49"/>
                      <a:pt x="245" y="0"/>
                      <a:pt x="188" y="0"/>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3" name="Freeform 12"/>
              <p:cNvSpPr>
                <a:spLocks/>
              </p:cNvSpPr>
              <p:nvPr/>
            </p:nvSpPr>
            <p:spPr bwMode="auto">
              <a:xfrm>
                <a:off x="3418550" y="1923526"/>
                <a:ext cx="436236" cy="445575"/>
              </a:xfrm>
              <a:custGeom>
                <a:avLst/>
                <a:gdLst/>
                <a:ahLst/>
                <a:cxnLst>
                  <a:cxn ang="0">
                    <a:pos x="188" y="197"/>
                  </a:cxn>
                  <a:cxn ang="0">
                    <a:pos x="201" y="197"/>
                  </a:cxn>
                  <a:cxn ang="0">
                    <a:pos x="223" y="198"/>
                  </a:cxn>
                  <a:cxn ang="0">
                    <a:pos x="243" y="123"/>
                  </a:cxn>
                  <a:cxn ang="0">
                    <a:pos x="123" y="0"/>
                  </a:cxn>
                  <a:cxn ang="0">
                    <a:pos x="0" y="123"/>
                  </a:cxn>
                  <a:cxn ang="0">
                    <a:pos x="123" y="248"/>
                  </a:cxn>
                  <a:cxn ang="0">
                    <a:pos x="131" y="248"/>
                  </a:cxn>
                  <a:cxn ang="0">
                    <a:pos x="188" y="197"/>
                  </a:cxn>
                </a:cxnLst>
                <a:rect l="0" t="0" r="r" b="b"/>
                <a:pathLst>
                  <a:path w="243" h="248">
                    <a:moveTo>
                      <a:pt x="188" y="197"/>
                    </a:moveTo>
                    <a:cubicBezTo>
                      <a:pt x="194" y="197"/>
                      <a:pt x="196" y="197"/>
                      <a:pt x="201" y="197"/>
                    </a:cubicBezTo>
                    <a:cubicBezTo>
                      <a:pt x="208" y="197"/>
                      <a:pt x="214" y="197"/>
                      <a:pt x="223" y="198"/>
                    </a:cubicBezTo>
                    <a:cubicBezTo>
                      <a:pt x="238" y="176"/>
                      <a:pt x="243" y="150"/>
                      <a:pt x="243" y="123"/>
                    </a:cubicBezTo>
                    <a:cubicBezTo>
                      <a:pt x="243" y="55"/>
                      <a:pt x="191" y="0"/>
                      <a:pt x="123" y="0"/>
                    </a:cubicBezTo>
                    <a:cubicBezTo>
                      <a:pt x="54" y="0"/>
                      <a:pt x="0" y="55"/>
                      <a:pt x="0" y="123"/>
                    </a:cubicBezTo>
                    <a:cubicBezTo>
                      <a:pt x="0" y="193"/>
                      <a:pt x="54" y="248"/>
                      <a:pt x="123" y="248"/>
                    </a:cubicBezTo>
                    <a:cubicBezTo>
                      <a:pt x="127" y="248"/>
                      <a:pt x="129" y="248"/>
                      <a:pt x="131" y="248"/>
                    </a:cubicBezTo>
                    <a:cubicBezTo>
                      <a:pt x="138" y="222"/>
                      <a:pt x="158" y="202"/>
                      <a:pt x="188" y="197"/>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4" name="Freeform 13"/>
              <p:cNvSpPr>
                <a:spLocks/>
              </p:cNvSpPr>
              <p:nvPr/>
            </p:nvSpPr>
            <p:spPr bwMode="auto">
              <a:xfrm>
                <a:off x="3638669" y="2295727"/>
                <a:ext cx="302831" cy="556301"/>
              </a:xfrm>
              <a:custGeom>
                <a:avLst/>
                <a:gdLst/>
                <a:ahLst/>
                <a:cxnLst>
                  <a:cxn ang="0">
                    <a:pos x="163" y="245"/>
                  </a:cxn>
                  <a:cxn ang="0">
                    <a:pos x="129" y="49"/>
                  </a:cxn>
                  <a:cxn ang="0">
                    <a:pos x="71" y="6"/>
                  </a:cxn>
                  <a:cxn ang="0">
                    <a:pos x="28" y="68"/>
                  </a:cxn>
                  <a:cxn ang="0">
                    <a:pos x="43" y="157"/>
                  </a:cxn>
                  <a:cxn ang="0">
                    <a:pos x="0" y="135"/>
                  </a:cxn>
                  <a:cxn ang="0">
                    <a:pos x="0" y="252"/>
                  </a:cxn>
                  <a:cxn ang="0">
                    <a:pos x="85" y="303"/>
                  </a:cxn>
                  <a:cxn ang="0">
                    <a:pos x="137" y="303"/>
                  </a:cxn>
                  <a:cxn ang="0">
                    <a:pos x="163" y="245"/>
                  </a:cxn>
                </a:cxnLst>
                <a:rect l="0" t="0" r="r" b="b"/>
                <a:pathLst>
                  <a:path w="168" h="310">
                    <a:moveTo>
                      <a:pt x="163" y="245"/>
                    </a:moveTo>
                    <a:cubicBezTo>
                      <a:pt x="129" y="49"/>
                      <a:pt x="129" y="49"/>
                      <a:pt x="129" y="49"/>
                    </a:cubicBezTo>
                    <a:cubicBezTo>
                      <a:pt x="125" y="19"/>
                      <a:pt x="97" y="0"/>
                      <a:pt x="71" y="6"/>
                    </a:cubicBezTo>
                    <a:cubicBezTo>
                      <a:pt x="39" y="13"/>
                      <a:pt x="21" y="41"/>
                      <a:pt x="28" y="68"/>
                    </a:cubicBezTo>
                    <a:cubicBezTo>
                      <a:pt x="43" y="157"/>
                      <a:pt x="43" y="157"/>
                      <a:pt x="43" y="157"/>
                    </a:cubicBezTo>
                    <a:cubicBezTo>
                      <a:pt x="0" y="135"/>
                      <a:pt x="0" y="135"/>
                      <a:pt x="0" y="135"/>
                    </a:cubicBezTo>
                    <a:cubicBezTo>
                      <a:pt x="0" y="252"/>
                      <a:pt x="0" y="252"/>
                      <a:pt x="0" y="252"/>
                    </a:cubicBezTo>
                    <a:cubicBezTo>
                      <a:pt x="85" y="303"/>
                      <a:pt x="85" y="303"/>
                      <a:pt x="85" y="303"/>
                    </a:cubicBezTo>
                    <a:cubicBezTo>
                      <a:pt x="104" y="310"/>
                      <a:pt x="120" y="310"/>
                      <a:pt x="137" y="303"/>
                    </a:cubicBezTo>
                    <a:cubicBezTo>
                      <a:pt x="159" y="292"/>
                      <a:pt x="168" y="267"/>
                      <a:pt x="163" y="24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5" name="Freeform 14"/>
              <p:cNvSpPr>
                <a:spLocks/>
              </p:cNvSpPr>
              <p:nvPr/>
            </p:nvSpPr>
            <p:spPr bwMode="auto">
              <a:xfrm>
                <a:off x="3491923" y="3449686"/>
                <a:ext cx="234794" cy="80176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6" name="Freeform 15"/>
              <p:cNvSpPr>
                <a:spLocks/>
              </p:cNvSpPr>
              <p:nvPr/>
            </p:nvSpPr>
            <p:spPr bwMode="auto">
              <a:xfrm>
                <a:off x="4105589" y="1663385"/>
                <a:ext cx="645683" cy="655021"/>
              </a:xfrm>
              <a:custGeom>
                <a:avLst/>
                <a:gdLst/>
                <a:ahLst/>
                <a:cxnLst>
                  <a:cxn ang="0">
                    <a:pos x="308" y="259"/>
                  </a:cxn>
                  <a:cxn ang="0">
                    <a:pos x="107" y="259"/>
                  </a:cxn>
                  <a:cxn ang="0">
                    <a:pos x="107" y="52"/>
                  </a:cxn>
                  <a:cxn ang="0">
                    <a:pos x="50" y="0"/>
                  </a:cxn>
                  <a:cxn ang="0">
                    <a:pos x="0" y="52"/>
                  </a:cxn>
                  <a:cxn ang="0">
                    <a:pos x="0" y="307"/>
                  </a:cxn>
                  <a:cxn ang="0">
                    <a:pos x="0" y="311"/>
                  </a:cxn>
                  <a:cxn ang="0">
                    <a:pos x="0" y="311"/>
                  </a:cxn>
                  <a:cxn ang="0">
                    <a:pos x="50" y="365"/>
                  </a:cxn>
                  <a:cxn ang="0">
                    <a:pos x="308" y="365"/>
                  </a:cxn>
                  <a:cxn ang="0">
                    <a:pos x="359" y="311"/>
                  </a:cxn>
                  <a:cxn ang="0">
                    <a:pos x="308" y="259"/>
                  </a:cxn>
                </a:cxnLst>
                <a:rect l="0" t="0" r="r" b="b"/>
                <a:pathLst>
                  <a:path w="359" h="365">
                    <a:moveTo>
                      <a:pt x="308" y="259"/>
                    </a:moveTo>
                    <a:cubicBezTo>
                      <a:pt x="107" y="259"/>
                      <a:pt x="107" y="259"/>
                      <a:pt x="107" y="259"/>
                    </a:cubicBezTo>
                    <a:cubicBezTo>
                      <a:pt x="107" y="52"/>
                      <a:pt x="107" y="52"/>
                      <a:pt x="107" y="52"/>
                    </a:cubicBezTo>
                    <a:cubicBezTo>
                      <a:pt x="107" y="22"/>
                      <a:pt x="81" y="0"/>
                      <a:pt x="50" y="0"/>
                    </a:cubicBezTo>
                    <a:cubicBezTo>
                      <a:pt x="24" y="0"/>
                      <a:pt x="0" y="22"/>
                      <a:pt x="0" y="52"/>
                    </a:cubicBezTo>
                    <a:cubicBezTo>
                      <a:pt x="0" y="307"/>
                      <a:pt x="0" y="307"/>
                      <a:pt x="0" y="307"/>
                    </a:cubicBezTo>
                    <a:cubicBezTo>
                      <a:pt x="0" y="311"/>
                      <a:pt x="0" y="311"/>
                      <a:pt x="0" y="311"/>
                    </a:cubicBezTo>
                    <a:cubicBezTo>
                      <a:pt x="0" y="311"/>
                      <a:pt x="0" y="311"/>
                      <a:pt x="0" y="311"/>
                    </a:cubicBezTo>
                    <a:cubicBezTo>
                      <a:pt x="0" y="342"/>
                      <a:pt x="24" y="365"/>
                      <a:pt x="50" y="365"/>
                    </a:cubicBezTo>
                    <a:cubicBezTo>
                      <a:pt x="308" y="365"/>
                      <a:pt x="308" y="365"/>
                      <a:pt x="308" y="365"/>
                    </a:cubicBezTo>
                    <a:cubicBezTo>
                      <a:pt x="338" y="365"/>
                      <a:pt x="359" y="342"/>
                      <a:pt x="359" y="311"/>
                    </a:cubicBezTo>
                    <a:cubicBezTo>
                      <a:pt x="359" y="281"/>
                      <a:pt x="338" y="259"/>
                      <a:pt x="308" y="259"/>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7" name="Freeform 16"/>
              <p:cNvSpPr>
                <a:spLocks/>
              </p:cNvSpPr>
              <p:nvPr/>
            </p:nvSpPr>
            <p:spPr bwMode="auto">
              <a:xfrm>
                <a:off x="4644547" y="1756769"/>
                <a:ext cx="14675" cy="41356"/>
              </a:xfrm>
              <a:custGeom>
                <a:avLst/>
                <a:gdLst/>
                <a:ahLst/>
                <a:cxnLst>
                  <a:cxn ang="0">
                    <a:pos x="8" y="23"/>
                  </a:cxn>
                  <a:cxn ang="0">
                    <a:pos x="8" y="0"/>
                  </a:cxn>
                  <a:cxn ang="0">
                    <a:pos x="0" y="10"/>
                  </a:cxn>
                  <a:cxn ang="0">
                    <a:pos x="8" y="23"/>
                  </a:cxn>
                </a:cxnLst>
                <a:rect l="0" t="0" r="r" b="b"/>
                <a:pathLst>
                  <a:path w="8" h="23">
                    <a:moveTo>
                      <a:pt x="8" y="23"/>
                    </a:moveTo>
                    <a:cubicBezTo>
                      <a:pt x="8" y="0"/>
                      <a:pt x="8" y="0"/>
                      <a:pt x="8" y="0"/>
                    </a:cubicBezTo>
                    <a:cubicBezTo>
                      <a:pt x="5" y="4"/>
                      <a:pt x="4" y="6"/>
                      <a:pt x="0" y="10"/>
                    </a:cubicBezTo>
                    <a:lnTo>
                      <a:pt x="8"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8" name="Freeform 17"/>
              <p:cNvSpPr>
                <a:spLocks/>
              </p:cNvSpPr>
              <p:nvPr/>
            </p:nvSpPr>
            <p:spPr bwMode="auto">
              <a:xfrm>
                <a:off x="4327042" y="1756769"/>
                <a:ext cx="229458" cy="338850"/>
              </a:xfrm>
              <a:custGeom>
                <a:avLst/>
                <a:gdLst/>
                <a:ahLst/>
                <a:cxnLst>
                  <a:cxn ang="0">
                    <a:pos x="0" y="189"/>
                  </a:cxn>
                  <a:cxn ang="0">
                    <a:pos x="128" y="189"/>
                  </a:cxn>
                  <a:cxn ang="0">
                    <a:pos x="55" y="82"/>
                  </a:cxn>
                  <a:cxn ang="0">
                    <a:pos x="46" y="28"/>
                  </a:cxn>
                  <a:cxn ang="0">
                    <a:pos x="46" y="28"/>
                  </a:cxn>
                  <a:cxn ang="0">
                    <a:pos x="0" y="0"/>
                  </a:cxn>
                  <a:cxn ang="0">
                    <a:pos x="0" y="189"/>
                  </a:cxn>
                </a:cxnLst>
                <a:rect l="0" t="0" r="r" b="b"/>
                <a:pathLst>
                  <a:path w="128" h="189">
                    <a:moveTo>
                      <a:pt x="0" y="189"/>
                    </a:moveTo>
                    <a:cubicBezTo>
                      <a:pt x="128" y="189"/>
                      <a:pt x="128" y="189"/>
                      <a:pt x="128" y="189"/>
                    </a:cubicBezTo>
                    <a:cubicBezTo>
                      <a:pt x="55" y="82"/>
                      <a:pt x="55" y="82"/>
                      <a:pt x="55" y="82"/>
                    </a:cubicBezTo>
                    <a:cubicBezTo>
                      <a:pt x="46" y="64"/>
                      <a:pt x="39" y="46"/>
                      <a:pt x="46" y="28"/>
                    </a:cubicBezTo>
                    <a:cubicBezTo>
                      <a:pt x="46" y="28"/>
                      <a:pt x="46" y="28"/>
                      <a:pt x="46" y="28"/>
                    </a:cubicBezTo>
                    <a:cubicBezTo>
                      <a:pt x="28" y="23"/>
                      <a:pt x="13" y="12"/>
                      <a:pt x="0" y="0"/>
                    </a:cubicBezTo>
                    <a:lnTo>
                      <a:pt x="0" y="1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9" name="Freeform 18"/>
              <p:cNvSpPr>
                <a:spLocks/>
              </p:cNvSpPr>
              <p:nvPr/>
            </p:nvSpPr>
            <p:spPr bwMode="auto">
              <a:xfrm>
                <a:off x="4269678" y="1351216"/>
                <a:ext cx="450911" cy="426898"/>
              </a:xfrm>
              <a:custGeom>
                <a:avLst/>
                <a:gdLst/>
                <a:ahLst/>
                <a:cxnLst>
                  <a:cxn ang="0">
                    <a:pos x="107" y="208"/>
                  </a:cxn>
                  <a:cxn ang="0">
                    <a:pos x="147" y="196"/>
                  </a:cxn>
                  <a:cxn ang="0">
                    <a:pos x="199" y="222"/>
                  </a:cxn>
                  <a:cxn ang="0">
                    <a:pos x="223" y="199"/>
                  </a:cxn>
                  <a:cxn ang="0">
                    <a:pos x="235" y="177"/>
                  </a:cxn>
                  <a:cxn ang="0">
                    <a:pos x="251" y="124"/>
                  </a:cxn>
                  <a:cxn ang="0">
                    <a:pos x="123" y="0"/>
                  </a:cxn>
                  <a:cxn ang="0">
                    <a:pos x="0" y="124"/>
                  </a:cxn>
                  <a:cxn ang="0">
                    <a:pos x="80" y="238"/>
                  </a:cxn>
                  <a:cxn ang="0">
                    <a:pos x="107" y="208"/>
                  </a:cxn>
                </a:cxnLst>
                <a:rect l="0" t="0" r="r" b="b"/>
                <a:pathLst>
                  <a:path w="251" h="238">
                    <a:moveTo>
                      <a:pt x="107" y="208"/>
                    </a:moveTo>
                    <a:cubicBezTo>
                      <a:pt x="120" y="202"/>
                      <a:pt x="133" y="196"/>
                      <a:pt x="147" y="196"/>
                    </a:cubicBezTo>
                    <a:cubicBezTo>
                      <a:pt x="167" y="196"/>
                      <a:pt x="187" y="205"/>
                      <a:pt x="199" y="222"/>
                    </a:cubicBezTo>
                    <a:cubicBezTo>
                      <a:pt x="209" y="215"/>
                      <a:pt x="217" y="208"/>
                      <a:pt x="223" y="199"/>
                    </a:cubicBezTo>
                    <a:cubicBezTo>
                      <a:pt x="226" y="191"/>
                      <a:pt x="229" y="183"/>
                      <a:pt x="235" y="177"/>
                    </a:cubicBezTo>
                    <a:cubicBezTo>
                      <a:pt x="245" y="160"/>
                      <a:pt x="251" y="141"/>
                      <a:pt x="251" y="124"/>
                    </a:cubicBezTo>
                    <a:cubicBezTo>
                      <a:pt x="251" y="54"/>
                      <a:pt x="191" y="0"/>
                      <a:pt x="123" y="0"/>
                    </a:cubicBezTo>
                    <a:cubicBezTo>
                      <a:pt x="58" y="0"/>
                      <a:pt x="0" y="54"/>
                      <a:pt x="0" y="124"/>
                    </a:cubicBezTo>
                    <a:cubicBezTo>
                      <a:pt x="0" y="177"/>
                      <a:pt x="36" y="222"/>
                      <a:pt x="80" y="238"/>
                    </a:cubicBezTo>
                    <a:cubicBezTo>
                      <a:pt x="87" y="226"/>
                      <a:pt x="97" y="216"/>
                      <a:pt x="107" y="208"/>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0" name="Freeform 19"/>
              <p:cNvSpPr>
                <a:spLocks/>
              </p:cNvSpPr>
              <p:nvPr/>
            </p:nvSpPr>
            <p:spPr bwMode="auto">
              <a:xfrm>
                <a:off x="4784623" y="2210348"/>
                <a:ext cx="4002" cy="25347"/>
              </a:xfrm>
              <a:custGeom>
                <a:avLst/>
                <a:gdLst/>
                <a:ahLst/>
                <a:cxnLst>
                  <a:cxn ang="0">
                    <a:pos x="2" y="6"/>
                  </a:cxn>
                  <a:cxn ang="0">
                    <a:pos x="0" y="0"/>
                  </a:cxn>
                  <a:cxn ang="0">
                    <a:pos x="0" y="14"/>
                  </a:cxn>
                  <a:cxn ang="0">
                    <a:pos x="2" y="6"/>
                  </a:cxn>
                </a:cxnLst>
                <a:rect l="0" t="0" r="r" b="b"/>
                <a:pathLst>
                  <a:path w="2" h="14">
                    <a:moveTo>
                      <a:pt x="2" y="6"/>
                    </a:moveTo>
                    <a:cubicBezTo>
                      <a:pt x="2" y="6"/>
                      <a:pt x="0" y="2"/>
                      <a:pt x="0" y="0"/>
                    </a:cubicBezTo>
                    <a:cubicBezTo>
                      <a:pt x="0" y="14"/>
                      <a:pt x="0" y="14"/>
                      <a:pt x="0" y="14"/>
                    </a:cubicBezTo>
                    <a:cubicBezTo>
                      <a:pt x="0" y="12"/>
                      <a:pt x="2" y="7"/>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1" name="Freeform 20"/>
              <p:cNvSpPr>
                <a:spLocks/>
              </p:cNvSpPr>
              <p:nvPr/>
            </p:nvSpPr>
            <p:spPr bwMode="auto">
              <a:xfrm>
                <a:off x="4425762" y="1663385"/>
                <a:ext cx="454913" cy="655021"/>
              </a:xfrm>
              <a:custGeom>
                <a:avLst/>
                <a:gdLst/>
                <a:ahLst/>
                <a:cxnLst>
                  <a:cxn ang="0">
                    <a:pos x="200" y="0"/>
                  </a:cxn>
                  <a:cxn ang="0">
                    <a:pos x="148" y="52"/>
                  </a:cxn>
                  <a:cxn ang="0">
                    <a:pos x="148" y="137"/>
                  </a:cxn>
                  <a:cxn ang="0">
                    <a:pos x="104" y="68"/>
                  </a:cxn>
                  <a:cxn ang="0">
                    <a:pos x="31" y="52"/>
                  </a:cxn>
                  <a:cxn ang="0">
                    <a:pos x="14" y="125"/>
                  </a:cxn>
                  <a:cxn ang="0">
                    <a:pos x="91" y="241"/>
                  </a:cxn>
                  <a:cxn ang="0">
                    <a:pos x="130" y="241"/>
                  </a:cxn>
                  <a:cxn ang="0">
                    <a:pos x="200" y="305"/>
                  </a:cxn>
                  <a:cxn ang="0">
                    <a:pos x="200" y="319"/>
                  </a:cxn>
                  <a:cxn ang="0">
                    <a:pos x="181" y="358"/>
                  </a:cxn>
                  <a:cxn ang="0">
                    <a:pos x="228" y="355"/>
                  </a:cxn>
                  <a:cxn ang="0">
                    <a:pos x="253" y="311"/>
                  </a:cxn>
                  <a:cxn ang="0">
                    <a:pos x="253" y="307"/>
                  </a:cxn>
                  <a:cxn ang="0">
                    <a:pos x="253" y="52"/>
                  </a:cxn>
                  <a:cxn ang="0">
                    <a:pos x="200" y="0"/>
                  </a:cxn>
                </a:cxnLst>
                <a:rect l="0" t="0" r="r" b="b"/>
                <a:pathLst>
                  <a:path w="253" h="365">
                    <a:moveTo>
                      <a:pt x="200" y="0"/>
                    </a:moveTo>
                    <a:cubicBezTo>
                      <a:pt x="172" y="0"/>
                      <a:pt x="148" y="22"/>
                      <a:pt x="148" y="52"/>
                    </a:cubicBezTo>
                    <a:cubicBezTo>
                      <a:pt x="148" y="137"/>
                      <a:pt x="148" y="137"/>
                      <a:pt x="148" y="137"/>
                    </a:cubicBezTo>
                    <a:cubicBezTo>
                      <a:pt x="104" y="68"/>
                      <a:pt x="104" y="68"/>
                      <a:pt x="104" y="68"/>
                    </a:cubicBezTo>
                    <a:cubicBezTo>
                      <a:pt x="88" y="42"/>
                      <a:pt x="54" y="37"/>
                      <a:pt x="31" y="52"/>
                    </a:cubicBezTo>
                    <a:cubicBezTo>
                      <a:pt x="6" y="70"/>
                      <a:pt x="0" y="102"/>
                      <a:pt x="14" y="125"/>
                    </a:cubicBezTo>
                    <a:cubicBezTo>
                      <a:pt x="91" y="241"/>
                      <a:pt x="91" y="241"/>
                      <a:pt x="91" y="241"/>
                    </a:cubicBezTo>
                    <a:cubicBezTo>
                      <a:pt x="130" y="241"/>
                      <a:pt x="130" y="241"/>
                      <a:pt x="130" y="241"/>
                    </a:cubicBezTo>
                    <a:cubicBezTo>
                      <a:pt x="167" y="241"/>
                      <a:pt x="198" y="268"/>
                      <a:pt x="200" y="305"/>
                    </a:cubicBezTo>
                    <a:cubicBezTo>
                      <a:pt x="200" y="319"/>
                      <a:pt x="200" y="319"/>
                      <a:pt x="200" y="319"/>
                    </a:cubicBezTo>
                    <a:cubicBezTo>
                      <a:pt x="200" y="334"/>
                      <a:pt x="192" y="351"/>
                      <a:pt x="181" y="358"/>
                    </a:cubicBezTo>
                    <a:cubicBezTo>
                      <a:pt x="198" y="365"/>
                      <a:pt x="215" y="365"/>
                      <a:pt x="228" y="355"/>
                    </a:cubicBezTo>
                    <a:cubicBezTo>
                      <a:pt x="245" y="343"/>
                      <a:pt x="253" y="328"/>
                      <a:pt x="253" y="311"/>
                    </a:cubicBezTo>
                    <a:cubicBezTo>
                      <a:pt x="253" y="311"/>
                      <a:pt x="253" y="311"/>
                      <a:pt x="253" y="307"/>
                    </a:cubicBezTo>
                    <a:cubicBezTo>
                      <a:pt x="253" y="52"/>
                      <a:pt x="253" y="52"/>
                      <a:pt x="253" y="52"/>
                    </a:cubicBezTo>
                    <a:cubicBezTo>
                      <a:pt x="253" y="22"/>
                      <a:pt x="228" y="0"/>
                      <a:pt x="200" y="0"/>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2" name="Freeform 21"/>
              <p:cNvSpPr>
                <a:spLocks/>
              </p:cNvSpPr>
              <p:nvPr/>
            </p:nvSpPr>
            <p:spPr bwMode="auto">
              <a:xfrm>
                <a:off x="4196304" y="2235695"/>
                <a:ext cx="588319" cy="1460791"/>
              </a:xfrm>
              <a:custGeom>
                <a:avLst/>
                <a:gdLst/>
                <a:ahLst/>
                <a:cxnLst>
                  <a:cxn ang="0">
                    <a:pos x="328" y="526"/>
                  </a:cxn>
                  <a:cxn ang="0">
                    <a:pos x="328" y="519"/>
                  </a:cxn>
                  <a:cxn ang="0">
                    <a:pos x="328" y="296"/>
                  </a:cxn>
                  <a:cxn ang="0">
                    <a:pos x="328" y="292"/>
                  </a:cxn>
                  <a:cxn ang="0">
                    <a:pos x="328" y="0"/>
                  </a:cxn>
                  <a:cxn ang="0">
                    <a:pos x="258" y="63"/>
                  </a:cxn>
                  <a:cxn ang="0">
                    <a:pos x="0" y="63"/>
                  </a:cxn>
                  <a:cxn ang="0">
                    <a:pos x="0" y="303"/>
                  </a:cxn>
                  <a:cxn ang="0">
                    <a:pos x="0" y="303"/>
                  </a:cxn>
                  <a:cxn ang="0">
                    <a:pos x="0" y="303"/>
                  </a:cxn>
                  <a:cxn ang="0">
                    <a:pos x="0" y="532"/>
                  </a:cxn>
                  <a:cxn ang="0">
                    <a:pos x="0" y="532"/>
                  </a:cxn>
                  <a:cxn ang="0">
                    <a:pos x="0" y="756"/>
                  </a:cxn>
                  <a:cxn ang="0">
                    <a:pos x="59" y="810"/>
                  </a:cxn>
                  <a:cxn ang="0">
                    <a:pos x="77" y="810"/>
                  </a:cxn>
                  <a:cxn ang="0">
                    <a:pos x="134" y="756"/>
                  </a:cxn>
                  <a:cxn ang="0">
                    <a:pos x="134" y="532"/>
                  </a:cxn>
                  <a:cxn ang="0">
                    <a:pos x="134" y="532"/>
                  </a:cxn>
                  <a:cxn ang="0">
                    <a:pos x="134" y="303"/>
                  </a:cxn>
                  <a:cxn ang="0">
                    <a:pos x="134" y="299"/>
                  </a:cxn>
                  <a:cxn ang="0">
                    <a:pos x="164" y="270"/>
                  </a:cxn>
                  <a:cxn ang="0">
                    <a:pos x="197" y="299"/>
                  </a:cxn>
                  <a:cxn ang="0">
                    <a:pos x="197" y="519"/>
                  </a:cxn>
                  <a:cxn ang="0">
                    <a:pos x="197" y="526"/>
                  </a:cxn>
                  <a:cxn ang="0">
                    <a:pos x="197" y="532"/>
                  </a:cxn>
                  <a:cxn ang="0">
                    <a:pos x="197" y="756"/>
                  </a:cxn>
                  <a:cxn ang="0">
                    <a:pos x="255" y="813"/>
                  </a:cxn>
                  <a:cxn ang="0">
                    <a:pos x="273" y="813"/>
                  </a:cxn>
                  <a:cxn ang="0">
                    <a:pos x="328" y="756"/>
                  </a:cxn>
                  <a:cxn ang="0">
                    <a:pos x="328" y="532"/>
                  </a:cxn>
                  <a:cxn ang="0">
                    <a:pos x="328" y="526"/>
                  </a:cxn>
                </a:cxnLst>
                <a:rect l="0" t="0" r="r" b="b"/>
                <a:pathLst>
                  <a:path w="328" h="813">
                    <a:moveTo>
                      <a:pt x="328" y="526"/>
                    </a:moveTo>
                    <a:cubicBezTo>
                      <a:pt x="328" y="526"/>
                      <a:pt x="328" y="522"/>
                      <a:pt x="328" y="519"/>
                    </a:cubicBezTo>
                    <a:cubicBezTo>
                      <a:pt x="328" y="296"/>
                      <a:pt x="328" y="296"/>
                      <a:pt x="328" y="296"/>
                    </a:cubicBezTo>
                    <a:cubicBezTo>
                      <a:pt x="328" y="296"/>
                      <a:pt x="328" y="296"/>
                      <a:pt x="328" y="292"/>
                    </a:cubicBezTo>
                    <a:cubicBezTo>
                      <a:pt x="328" y="0"/>
                      <a:pt x="328" y="0"/>
                      <a:pt x="328" y="0"/>
                    </a:cubicBezTo>
                    <a:cubicBezTo>
                      <a:pt x="326" y="36"/>
                      <a:pt x="295" y="63"/>
                      <a:pt x="258" y="63"/>
                    </a:cubicBezTo>
                    <a:cubicBezTo>
                      <a:pt x="0" y="63"/>
                      <a:pt x="0" y="63"/>
                      <a:pt x="0" y="63"/>
                    </a:cubicBezTo>
                    <a:cubicBezTo>
                      <a:pt x="0" y="303"/>
                      <a:pt x="0" y="303"/>
                      <a:pt x="0" y="303"/>
                    </a:cubicBezTo>
                    <a:cubicBezTo>
                      <a:pt x="0" y="303"/>
                      <a:pt x="0" y="303"/>
                      <a:pt x="0" y="303"/>
                    </a:cubicBezTo>
                    <a:cubicBezTo>
                      <a:pt x="0" y="303"/>
                      <a:pt x="0" y="303"/>
                      <a:pt x="0" y="303"/>
                    </a:cubicBezTo>
                    <a:cubicBezTo>
                      <a:pt x="0" y="532"/>
                      <a:pt x="0" y="532"/>
                      <a:pt x="0" y="532"/>
                    </a:cubicBezTo>
                    <a:cubicBezTo>
                      <a:pt x="0" y="532"/>
                      <a:pt x="0" y="532"/>
                      <a:pt x="0" y="532"/>
                    </a:cubicBezTo>
                    <a:cubicBezTo>
                      <a:pt x="0" y="756"/>
                      <a:pt x="0" y="756"/>
                      <a:pt x="0" y="756"/>
                    </a:cubicBezTo>
                    <a:cubicBezTo>
                      <a:pt x="0" y="786"/>
                      <a:pt x="27" y="810"/>
                      <a:pt x="59" y="810"/>
                    </a:cubicBezTo>
                    <a:cubicBezTo>
                      <a:pt x="77" y="810"/>
                      <a:pt x="77" y="810"/>
                      <a:pt x="77" y="810"/>
                    </a:cubicBezTo>
                    <a:cubicBezTo>
                      <a:pt x="107" y="810"/>
                      <a:pt x="134" y="786"/>
                      <a:pt x="134" y="756"/>
                    </a:cubicBezTo>
                    <a:cubicBezTo>
                      <a:pt x="134" y="532"/>
                      <a:pt x="134" y="532"/>
                      <a:pt x="134" y="532"/>
                    </a:cubicBezTo>
                    <a:cubicBezTo>
                      <a:pt x="134" y="532"/>
                      <a:pt x="134" y="532"/>
                      <a:pt x="134" y="532"/>
                    </a:cubicBezTo>
                    <a:cubicBezTo>
                      <a:pt x="134" y="303"/>
                      <a:pt x="134" y="303"/>
                      <a:pt x="134" y="303"/>
                    </a:cubicBezTo>
                    <a:cubicBezTo>
                      <a:pt x="134" y="303"/>
                      <a:pt x="134" y="300"/>
                      <a:pt x="134" y="299"/>
                    </a:cubicBezTo>
                    <a:cubicBezTo>
                      <a:pt x="138" y="283"/>
                      <a:pt x="148" y="270"/>
                      <a:pt x="164" y="270"/>
                    </a:cubicBezTo>
                    <a:cubicBezTo>
                      <a:pt x="182" y="270"/>
                      <a:pt x="193" y="283"/>
                      <a:pt x="197" y="299"/>
                    </a:cubicBezTo>
                    <a:cubicBezTo>
                      <a:pt x="197" y="519"/>
                      <a:pt x="197" y="519"/>
                      <a:pt x="197" y="519"/>
                    </a:cubicBezTo>
                    <a:cubicBezTo>
                      <a:pt x="197" y="522"/>
                      <a:pt x="197" y="526"/>
                      <a:pt x="197" y="526"/>
                    </a:cubicBezTo>
                    <a:cubicBezTo>
                      <a:pt x="197" y="528"/>
                      <a:pt x="197" y="528"/>
                      <a:pt x="197" y="532"/>
                    </a:cubicBezTo>
                    <a:cubicBezTo>
                      <a:pt x="197" y="756"/>
                      <a:pt x="197" y="756"/>
                      <a:pt x="197" y="756"/>
                    </a:cubicBezTo>
                    <a:cubicBezTo>
                      <a:pt x="197" y="786"/>
                      <a:pt x="225" y="813"/>
                      <a:pt x="255" y="813"/>
                    </a:cubicBezTo>
                    <a:cubicBezTo>
                      <a:pt x="273" y="813"/>
                      <a:pt x="273" y="813"/>
                      <a:pt x="273" y="813"/>
                    </a:cubicBezTo>
                    <a:cubicBezTo>
                      <a:pt x="302" y="813"/>
                      <a:pt x="328" y="786"/>
                      <a:pt x="328" y="756"/>
                    </a:cubicBezTo>
                    <a:cubicBezTo>
                      <a:pt x="328" y="532"/>
                      <a:pt x="328" y="532"/>
                      <a:pt x="328" y="532"/>
                    </a:cubicBezTo>
                    <a:cubicBezTo>
                      <a:pt x="328" y="528"/>
                      <a:pt x="328" y="528"/>
                      <a:pt x="328" y="526"/>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8" name="Freeform 1303"/>
            <p:cNvSpPr>
              <a:spLocks/>
            </p:cNvSpPr>
            <p:nvPr/>
          </p:nvSpPr>
          <p:spPr bwMode="auto">
            <a:xfrm rot="20668593">
              <a:off x="5043106" y="948174"/>
              <a:ext cx="846768" cy="840254"/>
            </a:xfrm>
            <a:custGeom>
              <a:avLst/>
              <a:gdLst/>
              <a:ahLst/>
              <a:cxnLst>
                <a:cxn ang="0">
                  <a:pos x="36" y="97"/>
                </a:cxn>
                <a:cxn ang="0">
                  <a:pos x="247" y="41"/>
                </a:cxn>
                <a:cxn ang="0">
                  <a:pos x="299" y="242"/>
                </a:cxn>
                <a:cxn ang="0">
                  <a:pos x="116" y="309"/>
                </a:cxn>
                <a:cxn ang="0">
                  <a:pos x="69" y="340"/>
                </a:cxn>
                <a:cxn ang="0">
                  <a:pos x="70" y="284"/>
                </a:cxn>
                <a:cxn ang="0">
                  <a:pos x="36" y="97"/>
                </a:cxn>
              </a:cxnLst>
              <a:rect l="0" t="0" r="r" b="b"/>
              <a:pathLst>
                <a:path w="342" h="340">
                  <a:moveTo>
                    <a:pt x="36" y="97"/>
                  </a:moveTo>
                  <a:cubicBezTo>
                    <a:pt x="78" y="26"/>
                    <a:pt x="173" y="0"/>
                    <a:pt x="247" y="41"/>
                  </a:cubicBezTo>
                  <a:cubicBezTo>
                    <a:pt x="317" y="84"/>
                    <a:pt x="342" y="174"/>
                    <a:pt x="299" y="242"/>
                  </a:cubicBezTo>
                  <a:cubicBezTo>
                    <a:pt x="264" y="309"/>
                    <a:pt x="185" y="334"/>
                    <a:pt x="116" y="309"/>
                  </a:cubicBezTo>
                  <a:cubicBezTo>
                    <a:pt x="69" y="340"/>
                    <a:pt x="69" y="340"/>
                    <a:pt x="69" y="340"/>
                  </a:cubicBezTo>
                  <a:cubicBezTo>
                    <a:pt x="70" y="284"/>
                    <a:pt x="70" y="284"/>
                    <a:pt x="70" y="284"/>
                  </a:cubicBezTo>
                  <a:cubicBezTo>
                    <a:pt x="14" y="238"/>
                    <a:pt x="0" y="160"/>
                    <a:pt x="36" y="97"/>
                  </a:cubicBezTo>
                  <a:close/>
                </a:path>
              </a:pathLst>
            </a:custGeom>
            <a:solidFill>
              <a:schemeClr val="accent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9" name="Freeform 1304"/>
            <p:cNvSpPr>
              <a:spLocks/>
            </p:cNvSpPr>
            <p:nvPr/>
          </p:nvSpPr>
          <p:spPr bwMode="auto">
            <a:xfrm>
              <a:off x="4142926" y="3619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10" name="Freeform 1308"/>
            <p:cNvSpPr>
              <a:spLocks/>
            </p:cNvSpPr>
            <p:nvPr/>
          </p:nvSpPr>
          <p:spPr bwMode="auto">
            <a:xfrm rot="1340475">
              <a:off x="3124200" y="940358"/>
              <a:ext cx="861098" cy="840254"/>
            </a:xfrm>
            <a:custGeom>
              <a:avLst/>
              <a:gdLst/>
              <a:ahLst/>
              <a:cxnLst>
                <a:cxn ang="0">
                  <a:pos x="308" y="97"/>
                </a:cxn>
                <a:cxn ang="0">
                  <a:pos x="101" y="43"/>
                </a:cxn>
                <a:cxn ang="0">
                  <a:pos x="44" y="244"/>
                </a:cxn>
                <a:cxn ang="0">
                  <a:pos x="232" y="310"/>
                </a:cxn>
                <a:cxn ang="0">
                  <a:pos x="279" y="340"/>
                </a:cxn>
                <a:cxn ang="0">
                  <a:pos x="277" y="284"/>
                </a:cxn>
                <a:cxn ang="0">
                  <a:pos x="308" y="97"/>
                </a:cxn>
              </a:cxnLst>
              <a:rect l="0" t="0" r="r" b="b"/>
              <a:pathLst>
                <a:path w="348" h="340">
                  <a:moveTo>
                    <a:pt x="308" y="97"/>
                  </a:moveTo>
                  <a:cubicBezTo>
                    <a:pt x="269" y="26"/>
                    <a:pt x="175" y="0"/>
                    <a:pt x="101" y="43"/>
                  </a:cubicBezTo>
                  <a:cubicBezTo>
                    <a:pt x="27" y="83"/>
                    <a:pt x="0" y="175"/>
                    <a:pt x="44" y="244"/>
                  </a:cubicBezTo>
                  <a:cubicBezTo>
                    <a:pt x="81" y="310"/>
                    <a:pt x="163" y="333"/>
                    <a:pt x="232" y="310"/>
                  </a:cubicBezTo>
                  <a:cubicBezTo>
                    <a:pt x="279" y="340"/>
                    <a:pt x="279" y="340"/>
                    <a:pt x="279" y="340"/>
                  </a:cubicBezTo>
                  <a:cubicBezTo>
                    <a:pt x="277" y="284"/>
                    <a:pt x="277" y="284"/>
                    <a:pt x="277" y="284"/>
                  </a:cubicBezTo>
                  <a:cubicBezTo>
                    <a:pt x="331" y="238"/>
                    <a:pt x="348" y="161"/>
                    <a:pt x="308" y="97"/>
                  </a:cubicBezTo>
                  <a:close/>
                </a:path>
              </a:pathLst>
            </a:custGeom>
            <a:solidFill>
              <a:schemeClr val="accent2"/>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11" name="Rectangle 45"/>
            <p:cNvSpPr/>
            <p:nvPr/>
          </p:nvSpPr>
          <p:spPr>
            <a:xfrm>
              <a:off x="4330206" y="525367"/>
              <a:ext cx="446334" cy="438581"/>
            </a:xfrm>
            <a:prstGeom prst="rect">
              <a:avLst/>
            </a:prstGeom>
            <a:solidFill>
              <a:schemeClr val="accent1"/>
            </a:solidFill>
          </p:spPr>
          <p:txBody>
            <a:bodyPr wrap="none">
              <a:spAutoFit/>
            </a:bodyPr>
            <a:lstStyle/>
            <a:p>
              <a:r>
                <a:rPr lang="zh-CN" altLang="en-US" sz="3200" dirty="0">
                  <a:solidFill>
                    <a:schemeClr val="bg1"/>
                  </a:solidFill>
                  <a:latin typeface="+mj-ea"/>
                  <a:ea typeface="+mj-ea"/>
                </a:rPr>
                <a:t>疑</a:t>
              </a:r>
              <a:endParaRPr lang="en-US" sz="3200" dirty="0">
                <a:solidFill>
                  <a:schemeClr val="bg1"/>
                </a:solidFill>
                <a:latin typeface="+mj-ea"/>
                <a:ea typeface="+mj-ea"/>
              </a:endParaRPr>
            </a:p>
          </p:txBody>
        </p:sp>
        <p:sp>
          <p:nvSpPr>
            <p:cNvPr id="12" name="Rectangle 46"/>
            <p:cNvSpPr/>
            <p:nvPr/>
          </p:nvSpPr>
          <p:spPr>
            <a:xfrm>
              <a:off x="5227010" y="1090899"/>
              <a:ext cx="446334" cy="438581"/>
            </a:xfrm>
            <a:prstGeom prst="rect">
              <a:avLst/>
            </a:prstGeom>
            <a:solidFill>
              <a:schemeClr val="accent3"/>
            </a:solidFill>
          </p:spPr>
          <p:txBody>
            <a:bodyPr wrap="none">
              <a:spAutoFit/>
            </a:bodyPr>
            <a:lstStyle/>
            <a:p>
              <a:r>
                <a:rPr lang="zh-CN" altLang="en-US" sz="3200" dirty="0">
                  <a:solidFill>
                    <a:schemeClr val="bg1">
                      <a:lumMod val="95000"/>
                    </a:schemeClr>
                  </a:solidFill>
                  <a:latin typeface="+mj-ea"/>
                  <a:ea typeface="+mj-ea"/>
                </a:rPr>
                <a:t>困</a:t>
              </a:r>
              <a:endParaRPr lang="en-US" sz="3200" dirty="0">
                <a:solidFill>
                  <a:schemeClr val="bg1">
                    <a:lumMod val="95000"/>
                  </a:schemeClr>
                </a:solidFill>
                <a:latin typeface="+mj-ea"/>
                <a:ea typeface="+mj-ea"/>
              </a:endParaRPr>
            </a:p>
          </p:txBody>
        </p:sp>
        <p:sp>
          <p:nvSpPr>
            <p:cNvPr id="13" name="Rectangle 47"/>
            <p:cNvSpPr/>
            <p:nvPr/>
          </p:nvSpPr>
          <p:spPr>
            <a:xfrm>
              <a:off x="3299976" y="1123950"/>
              <a:ext cx="446334" cy="438581"/>
            </a:xfrm>
            <a:prstGeom prst="rect">
              <a:avLst/>
            </a:prstGeom>
            <a:solidFill>
              <a:schemeClr val="accent2"/>
            </a:solidFill>
          </p:spPr>
          <p:txBody>
            <a:bodyPr wrap="none">
              <a:spAutoFit/>
            </a:bodyPr>
            <a:lstStyle/>
            <a:p>
              <a:r>
                <a:rPr lang="zh-CN" altLang="en-US" sz="3200" dirty="0">
                  <a:solidFill>
                    <a:schemeClr val="bg1">
                      <a:lumMod val="95000"/>
                    </a:schemeClr>
                  </a:solidFill>
                  <a:latin typeface="+mj-ea"/>
                  <a:ea typeface="+mj-ea"/>
                </a:rPr>
                <a:t>难</a:t>
              </a:r>
              <a:endParaRPr lang="en-US" sz="3200" dirty="0">
                <a:solidFill>
                  <a:schemeClr val="bg1">
                    <a:lumMod val="95000"/>
                  </a:schemeClr>
                </a:solidFill>
                <a:latin typeface="+mj-ea"/>
                <a:ea typeface="+mj-ea"/>
              </a:endParaRPr>
            </a:p>
          </p:txBody>
        </p:sp>
      </p:grpSp>
      <p:grpSp>
        <p:nvGrpSpPr>
          <p:cNvPr id="33" name="Group 72"/>
          <p:cNvGrpSpPr/>
          <p:nvPr/>
        </p:nvGrpSpPr>
        <p:grpSpPr>
          <a:xfrm>
            <a:off x="697408" y="1924085"/>
            <a:ext cx="3149600" cy="1354217"/>
            <a:chOff x="141514" y="1180883"/>
            <a:chExt cx="4049486" cy="1128141"/>
          </a:xfrm>
        </p:grpSpPr>
        <p:sp>
          <p:nvSpPr>
            <p:cNvPr id="34" name="TextBox 33"/>
            <p:cNvSpPr txBox="1"/>
            <p:nvPr/>
          </p:nvSpPr>
          <p:spPr>
            <a:xfrm>
              <a:off x="141514" y="1180883"/>
              <a:ext cx="2090057" cy="1128141"/>
            </a:xfrm>
            <a:prstGeom prst="rect">
              <a:avLst/>
            </a:prstGeom>
            <a:noFill/>
          </p:spPr>
          <p:txBody>
            <a:bodyPr wrap="square" rtlCol="0">
              <a:spAutoFit/>
            </a:bodyPr>
            <a:lstStyle/>
            <a:p>
              <a:r>
                <a:rPr lang="id-ID" sz="8000" spc="-400" dirty="0">
                  <a:solidFill>
                    <a:schemeClr val="accent1"/>
                  </a:solidFill>
                  <a:latin typeface="Agency FB" panose="020B0503020202020204" pitchFamily="34" charset="0"/>
                </a:rPr>
                <a:t>0</a:t>
              </a:r>
              <a:r>
                <a:rPr lang="en-US" sz="8000" spc="-400" dirty="0">
                  <a:solidFill>
                    <a:schemeClr val="accent1"/>
                  </a:solidFill>
                  <a:latin typeface="Agency FB" panose="020B0503020202020204" pitchFamily="34" charset="0"/>
                </a:rPr>
                <a:t> </a:t>
              </a:r>
              <a:r>
                <a:rPr lang="id-ID" sz="8000" spc="-400" dirty="0">
                  <a:solidFill>
                    <a:schemeClr val="accent1"/>
                  </a:solidFill>
                  <a:latin typeface="Agency FB" panose="020B0503020202020204" pitchFamily="34" charset="0"/>
                </a:rPr>
                <a:t>1</a:t>
              </a:r>
              <a:endParaRPr lang="en-US" sz="8000" spc="-400" dirty="0">
                <a:solidFill>
                  <a:schemeClr val="accent1"/>
                </a:solidFill>
                <a:latin typeface="Agency FB" panose="020B0503020202020204" pitchFamily="34" charset="0"/>
              </a:endParaRPr>
            </a:p>
          </p:txBody>
        </p:sp>
        <p:sp>
          <p:nvSpPr>
            <p:cNvPr id="35" name="Content Placeholder 2"/>
            <p:cNvSpPr txBox="1">
              <a:spLocks/>
            </p:cNvSpPr>
            <p:nvPr/>
          </p:nvSpPr>
          <p:spPr>
            <a:xfrm>
              <a:off x="1238672" y="1373079"/>
              <a:ext cx="2952328" cy="8342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tx1">
                      <a:lumMod val="50000"/>
                      <a:lumOff val="50000"/>
                    </a:schemeClr>
                  </a:solidFill>
                  <a:latin typeface="+mn-ea"/>
                </a:rPr>
                <a:t>市场策略</a:t>
              </a:r>
              <a:r>
                <a:rPr lang="en-US" sz="1600" b="1" dirty="0">
                  <a:solidFill>
                    <a:schemeClr val="tx1">
                      <a:lumMod val="50000"/>
                      <a:lumOff val="50000"/>
                    </a:schemeClr>
                  </a:solidFill>
                  <a:latin typeface="+mn-ea"/>
                </a:rPr>
                <a:t/>
              </a:r>
              <a:br>
                <a:rPr lang="en-US" sz="1600" b="1" dirty="0">
                  <a:solidFill>
                    <a:schemeClr val="tx1">
                      <a:lumMod val="50000"/>
                      <a:lumOff val="50000"/>
                    </a:schemeClr>
                  </a:solidFill>
                  <a:latin typeface="+mn-ea"/>
                </a:rPr>
              </a:br>
              <a:r>
                <a:rPr lang="zh-CN" altLang="en-US" sz="1200" dirty="0">
                  <a:solidFill>
                    <a:schemeClr val="tx1">
                      <a:lumMod val="50000"/>
                      <a:lumOff val="50000"/>
                    </a:schemeClr>
                  </a:solidFill>
                  <a:latin typeface="+mn-ea"/>
                </a:rPr>
                <a:t>此处添加详细文本描述，建议与标题相关并符合整体语言风格，语言描述尽量简洁生动。</a:t>
              </a:r>
              <a:endParaRPr lang="en-US" sz="1200" dirty="0">
                <a:solidFill>
                  <a:schemeClr val="tx1">
                    <a:lumMod val="50000"/>
                    <a:lumOff val="50000"/>
                  </a:schemeClr>
                </a:solidFill>
                <a:latin typeface="+mn-ea"/>
              </a:endParaRPr>
            </a:p>
          </p:txBody>
        </p:sp>
      </p:grpSp>
      <p:grpSp>
        <p:nvGrpSpPr>
          <p:cNvPr id="36" name="Group 72"/>
          <p:cNvGrpSpPr/>
          <p:nvPr/>
        </p:nvGrpSpPr>
        <p:grpSpPr>
          <a:xfrm>
            <a:off x="697408" y="3271514"/>
            <a:ext cx="3149600" cy="1354217"/>
            <a:chOff x="141514" y="1203067"/>
            <a:chExt cx="4049486" cy="1128141"/>
          </a:xfrm>
        </p:grpSpPr>
        <p:sp>
          <p:nvSpPr>
            <p:cNvPr id="37" name="TextBox 36"/>
            <p:cNvSpPr txBox="1"/>
            <p:nvPr/>
          </p:nvSpPr>
          <p:spPr>
            <a:xfrm>
              <a:off x="141514" y="1203067"/>
              <a:ext cx="2090057" cy="1128141"/>
            </a:xfrm>
            <a:prstGeom prst="rect">
              <a:avLst/>
            </a:prstGeom>
            <a:noFill/>
          </p:spPr>
          <p:txBody>
            <a:bodyPr wrap="square" rtlCol="0">
              <a:spAutoFit/>
            </a:bodyPr>
            <a:lstStyle/>
            <a:p>
              <a:r>
                <a:rPr lang="id-ID" sz="8000" spc="-400" dirty="0">
                  <a:solidFill>
                    <a:schemeClr val="accent2"/>
                  </a:solidFill>
                  <a:latin typeface="Agency FB" panose="020B0503020202020204" pitchFamily="34" charset="0"/>
                </a:rPr>
                <a:t>02</a:t>
              </a:r>
              <a:endParaRPr lang="en-US" sz="8000" spc="-400" dirty="0">
                <a:solidFill>
                  <a:schemeClr val="accent2"/>
                </a:solidFill>
                <a:latin typeface="Agency FB" panose="020B0503020202020204" pitchFamily="34" charset="0"/>
              </a:endParaRPr>
            </a:p>
          </p:txBody>
        </p:sp>
        <p:sp>
          <p:nvSpPr>
            <p:cNvPr id="38" name="Content Placeholder 2"/>
            <p:cNvSpPr txBox="1">
              <a:spLocks/>
            </p:cNvSpPr>
            <p:nvPr/>
          </p:nvSpPr>
          <p:spPr>
            <a:xfrm>
              <a:off x="1238672" y="1373079"/>
              <a:ext cx="295232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tx1">
                      <a:lumMod val="50000"/>
                      <a:lumOff val="50000"/>
                    </a:schemeClr>
                  </a:solidFill>
                  <a:latin typeface="+mn-ea"/>
                </a:rPr>
                <a:t>产品开发</a:t>
              </a:r>
              <a:r>
                <a:rPr lang="en-US" sz="1600" b="1" dirty="0">
                  <a:solidFill>
                    <a:schemeClr val="tx1">
                      <a:lumMod val="50000"/>
                      <a:lumOff val="50000"/>
                    </a:schemeClr>
                  </a:solidFill>
                  <a:latin typeface="+mn-ea"/>
                </a:rPr>
                <a:t/>
              </a:r>
              <a:br>
                <a:rPr lang="en-US" sz="1600" b="1" dirty="0">
                  <a:solidFill>
                    <a:schemeClr val="tx1">
                      <a:lumMod val="50000"/>
                      <a:lumOff val="50000"/>
                    </a:schemeClr>
                  </a:solidFill>
                  <a:latin typeface="+mn-ea"/>
                </a:rPr>
              </a:br>
              <a:r>
                <a:rPr lang="zh-CN" altLang="en-US" sz="1200" dirty="0">
                  <a:solidFill>
                    <a:schemeClr val="tx1">
                      <a:lumMod val="50000"/>
                      <a:lumOff val="50000"/>
                    </a:schemeClr>
                  </a:solidFill>
                  <a:latin typeface="+mn-ea"/>
                </a:rPr>
                <a:t>此处添加详细文本描述，建议与标题相关并符合整体语言风格，语言描述尽量简洁生动。</a:t>
              </a:r>
              <a:endParaRPr lang="en-US" sz="1200" dirty="0">
                <a:solidFill>
                  <a:schemeClr val="tx1">
                    <a:lumMod val="50000"/>
                    <a:lumOff val="50000"/>
                  </a:schemeClr>
                </a:solidFill>
                <a:latin typeface="+mn-ea"/>
              </a:endParaRPr>
            </a:p>
          </p:txBody>
        </p:sp>
      </p:grpSp>
      <p:grpSp>
        <p:nvGrpSpPr>
          <p:cNvPr id="39" name="Group 72"/>
          <p:cNvGrpSpPr/>
          <p:nvPr/>
        </p:nvGrpSpPr>
        <p:grpSpPr>
          <a:xfrm>
            <a:off x="697408" y="4665916"/>
            <a:ext cx="3149600" cy="1354217"/>
            <a:chOff x="141514" y="1179743"/>
            <a:chExt cx="4049486" cy="1128141"/>
          </a:xfrm>
        </p:grpSpPr>
        <p:sp>
          <p:nvSpPr>
            <p:cNvPr id="40" name="TextBox 39"/>
            <p:cNvSpPr txBox="1"/>
            <p:nvPr/>
          </p:nvSpPr>
          <p:spPr>
            <a:xfrm>
              <a:off x="141514" y="1179743"/>
              <a:ext cx="2090057" cy="1128141"/>
            </a:xfrm>
            <a:prstGeom prst="rect">
              <a:avLst/>
            </a:prstGeom>
            <a:noFill/>
          </p:spPr>
          <p:txBody>
            <a:bodyPr wrap="square" rtlCol="0">
              <a:spAutoFit/>
            </a:bodyPr>
            <a:lstStyle/>
            <a:p>
              <a:r>
                <a:rPr lang="id-ID" sz="8000" spc="-400" dirty="0">
                  <a:solidFill>
                    <a:schemeClr val="accent3"/>
                  </a:solidFill>
                  <a:latin typeface="Agency FB" panose="020B0503020202020204" pitchFamily="34" charset="0"/>
                </a:rPr>
                <a:t>03</a:t>
              </a:r>
              <a:endParaRPr lang="en-US" sz="8000" spc="-400" dirty="0">
                <a:solidFill>
                  <a:schemeClr val="accent3"/>
                </a:solidFill>
                <a:latin typeface="Agency FB" panose="020B0503020202020204" pitchFamily="34" charset="0"/>
              </a:endParaRPr>
            </a:p>
          </p:txBody>
        </p:sp>
        <p:sp>
          <p:nvSpPr>
            <p:cNvPr id="41" name="Content Placeholder 2"/>
            <p:cNvSpPr txBox="1">
              <a:spLocks/>
            </p:cNvSpPr>
            <p:nvPr/>
          </p:nvSpPr>
          <p:spPr>
            <a:xfrm>
              <a:off x="1238673" y="1373079"/>
              <a:ext cx="2952327" cy="7414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tx1">
                      <a:lumMod val="50000"/>
                      <a:lumOff val="50000"/>
                    </a:schemeClr>
                  </a:solidFill>
                  <a:latin typeface="+mn-ea"/>
                </a:rPr>
                <a:t>商务交流</a:t>
              </a:r>
              <a:r>
                <a:rPr lang="en-US" sz="1600" b="1" dirty="0">
                  <a:solidFill>
                    <a:schemeClr val="tx1">
                      <a:lumMod val="50000"/>
                      <a:lumOff val="50000"/>
                    </a:schemeClr>
                  </a:solidFill>
                  <a:latin typeface="+mn-ea"/>
                </a:rPr>
                <a:t/>
              </a:r>
              <a:br>
                <a:rPr lang="en-US" sz="1600" b="1" dirty="0">
                  <a:solidFill>
                    <a:schemeClr val="tx1">
                      <a:lumMod val="50000"/>
                      <a:lumOff val="50000"/>
                    </a:schemeClr>
                  </a:solidFill>
                  <a:latin typeface="+mn-ea"/>
                </a:rPr>
              </a:br>
              <a:r>
                <a:rPr lang="zh-CN" altLang="en-US" sz="1200" dirty="0">
                  <a:solidFill>
                    <a:schemeClr val="tx1">
                      <a:lumMod val="50000"/>
                      <a:lumOff val="50000"/>
                    </a:schemeClr>
                  </a:solidFill>
                  <a:latin typeface="+mn-ea"/>
                </a:rPr>
                <a:t>此处添加详细文本描述，建议与标题相关并符合整体语言风格，语言描述尽量简洁生动。</a:t>
              </a:r>
              <a:endParaRPr lang="en-US" sz="1200" dirty="0">
                <a:solidFill>
                  <a:schemeClr val="tx1">
                    <a:lumMod val="50000"/>
                    <a:lumOff val="50000"/>
                  </a:schemeClr>
                </a:solidFill>
                <a:latin typeface="+mn-ea"/>
              </a:endParaRPr>
            </a:p>
          </p:txBody>
        </p:sp>
      </p:grpSp>
      <p:grpSp>
        <p:nvGrpSpPr>
          <p:cNvPr id="42" name="Group 72"/>
          <p:cNvGrpSpPr/>
          <p:nvPr/>
        </p:nvGrpSpPr>
        <p:grpSpPr>
          <a:xfrm>
            <a:off x="8317408" y="1917297"/>
            <a:ext cx="3251200" cy="1354217"/>
            <a:chOff x="1057381" y="1154657"/>
            <a:chExt cx="4535545" cy="1253075"/>
          </a:xfrm>
        </p:grpSpPr>
        <p:sp>
          <p:nvSpPr>
            <p:cNvPr id="43" name="TextBox 42"/>
            <p:cNvSpPr txBox="1"/>
            <p:nvPr/>
          </p:nvSpPr>
          <p:spPr>
            <a:xfrm>
              <a:off x="4072034" y="1154657"/>
              <a:ext cx="1520892" cy="1253075"/>
            </a:xfrm>
            <a:prstGeom prst="rect">
              <a:avLst/>
            </a:prstGeom>
            <a:noFill/>
          </p:spPr>
          <p:txBody>
            <a:bodyPr wrap="square" rtlCol="0">
              <a:spAutoFit/>
            </a:bodyPr>
            <a:lstStyle/>
            <a:p>
              <a:r>
                <a:rPr lang="id-ID" sz="8000" spc="-200" dirty="0">
                  <a:solidFill>
                    <a:schemeClr val="accent4"/>
                  </a:solidFill>
                  <a:latin typeface="Agency FB" panose="020B0503020202020204" pitchFamily="34" charset="0"/>
                </a:rPr>
                <a:t>04</a:t>
              </a:r>
              <a:endParaRPr lang="en-US" sz="8000" spc="-200" dirty="0">
                <a:solidFill>
                  <a:schemeClr val="accent4"/>
                </a:solidFill>
                <a:latin typeface="Agency FB" panose="020B0503020202020204" pitchFamily="34" charset="0"/>
              </a:endParaRPr>
            </a:p>
          </p:txBody>
        </p:sp>
        <p:sp>
          <p:nvSpPr>
            <p:cNvPr id="44"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tx1">
                      <a:lumMod val="50000"/>
                      <a:lumOff val="50000"/>
                    </a:schemeClr>
                  </a:solidFill>
                  <a:latin typeface="+mn-ea"/>
                </a:rPr>
                <a:t>产品安全</a:t>
              </a:r>
              <a:r>
                <a:rPr lang="en-US" sz="1600" b="1" dirty="0">
                  <a:solidFill>
                    <a:schemeClr val="tx1">
                      <a:lumMod val="50000"/>
                      <a:lumOff val="50000"/>
                    </a:schemeClr>
                  </a:solidFill>
                  <a:latin typeface="+mn-ea"/>
                </a:rPr>
                <a:t/>
              </a:r>
              <a:br>
                <a:rPr lang="en-US" sz="1600" b="1" dirty="0">
                  <a:solidFill>
                    <a:schemeClr val="tx1">
                      <a:lumMod val="50000"/>
                      <a:lumOff val="50000"/>
                    </a:schemeClr>
                  </a:solidFill>
                  <a:latin typeface="+mn-ea"/>
                </a:rPr>
              </a:br>
              <a:r>
                <a:rPr lang="zh-CN" altLang="en-US" sz="1200" dirty="0">
                  <a:solidFill>
                    <a:schemeClr val="tx1">
                      <a:lumMod val="50000"/>
                      <a:lumOff val="50000"/>
                    </a:schemeClr>
                  </a:solidFill>
                  <a:latin typeface="+mn-ea"/>
                </a:rPr>
                <a:t>此处添加详细文本描述，建议与标题相关并符合整体语言风格，语言描述尽量简洁生动。</a:t>
              </a:r>
              <a:endParaRPr lang="en-US" sz="1200" dirty="0">
                <a:solidFill>
                  <a:schemeClr val="tx1">
                    <a:lumMod val="50000"/>
                    <a:lumOff val="50000"/>
                  </a:schemeClr>
                </a:solidFill>
                <a:latin typeface="+mn-ea"/>
              </a:endParaRPr>
            </a:p>
          </p:txBody>
        </p:sp>
      </p:grpSp>
      <p:grpSp>
        <p:nvGrpSpPr>
          <p:cNvPr id="45" name="Group 72"/>
          <p:cNvGrpSpPr/>
          <p:nvPr/>
        </p:nvGrpSpPr>
        <p:grpSpPr>
          <a:xfrm>
            <a:off x="8317408" y="3271513"/>
            <a:ext cx="3251200" cy="1354217"/>
            <a:chOff x="1057381" y="1174642"/>
            <a:chExt cx="4535545" cy="1253075"/>
          </a:xfrm>
        </p:grpSpPr>
        <p:sp>
          <p:nvSpPr>
            <p:cNvPr id="46" name="TextBox 45"/>
            <p:cNvSpPr txBox="1"/>
            <p:nvPr/>
          </p:nvSpPr>
          <p:spPr>
            <a:xfrm>
              <a:off x="4072034" y="1174642"/>
              <a:ext cx="1520892" cy="1253075"/>
            </a:xfrm>
            <a:prstGeom prst="rect">
              <a:avLst/>
            </a:prstGeom>
            <a:noFill/>
          </p:spPr>
          <p:txBody>
            <a:bodyPr wrap="square" rtlCol="0">
              <a:spAutoFit/>
            </a:bodyPr>
            <a:lstStyle/>
            <a:p>
              <a:r>
                <a:rPr lang="id-ID" sz="8000" spc="-200" dirty="0">
                  <a:solidFill>
                    <a:schemeClr val="accent5"/>
                  </a:solidFill>
                  <a:latin typeface="Agency FB" panose="020B0503020202020204" pitchFamily="34" charset="0"/>
                </a:rPr>
                <a:t>05</a:t>
              </a:r>
              <a:endParaRPr lang="en-US" sz="8000" spc="-200" dirty="0">
                <a:solidFill>
                  <a:schemeClr val="accent5"/>
                </a:solidFill>
                <a:latin typeface="Agency FB" panose="020B0503020202020204" pitchFamily="34" charset="0"/>
              </a:endParaRPr>
            </a:p>
          </p:txBody>
        </p:sp>
        <p:sp>
          <p:nvSpPr>
            <p:cNvPr id="47"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tx1">
                      <a:lumMod val="50000"/>
                      <a:lumOff val="50000"/>
                    </a:schemeClr>
                  </a:solidFill>
                  <a:latin typeface="+mn-ea"/>
                </a:rPr>
                <a:t>分销网络</a:t>
              </a:r>
              <a:r>
                <a:rPr lang="en-US" sz="1600" b="1" dirty="0">
                  <a:solidFill>
                    <a:schemeClr val="tx1">
                      <a:lumMod val="50000"/>
                      <a:lumOff val="50000"/>
                    </a:schemeClr>
                  </a:solidFill>
                  <a:latin typeface="+mn-ea"/>
                </a:rPr>
                <a:t/>
              </a:r>
              <a:br>
                <a:rPr lang="en-US" sz="1600" b="1" dirty="0">
                  <a:solidFill>
                    <a:schemeClr val="tx1">
                      <a:lumMod val="50000"/>
                      <a:lumOff val="50000"/>
                    </a:schemeClr>
                  </a:solidFill>
                  <a:latin typeface="+mn-ea"/>
                </a:rPr>
              </a:br>
              <a:r>
                <a:rPr lang="zh-CN" altLang="en-US" sz="1200" dirty="0">
                  <a:solidFill>
                    <a:schemeClr val="tx1">
                      <a:lumMod val="50000"/>
                      <a:lumOff val="50000"/>
                    </a:schemeClr>
                  </a:solidFill>
                  <a:latin typeface="+mn-ea"/>
                </a:rPr>
                <a:t>此处添加详细文本描述，建议与标题相关并符合整体语言风格，语言描述尽量简洁生动。</a:t>
              </a:r>
              <a:endParaRPr lang="en-US" sz="1200" dirty="0">
                <a:solidFill>
                  <a:schemeClr val="tx1">
                    <a:lumMod val="50000"/>
                    <a:lumOff val="50000"/>
                  </a:schemeClr>
                </a:solidFill>
                <a:latin typeface="+mn-ea"/>
              </a:endParaRPr>
            </a:p>
          </p:txBody>
        </p:sp>
      </p:grpSp>
      <p:grpSp>
        <p:nvGrpSpPr>
          <p:cNvPr id="48" name="Group 72"/>
          <p:cNvGrpSpPr/>
          <p:nvPr/>
        </p:nvGrpSpPr>
        <p:grpSpPr>
          <a:xfrm>
            <a:off x="8317409" y="4705992"/>
            <a:ext cx="3248687" cy="1354217"/>
            <a:chOff x="1057381" y="1170517"/>
            <a:chExt cx="4532039" cy="1253075"/>
          </a:xfrm>
        </p:grpSpPr>
        <p:sp>
          <p:nvSpPr>
            <p:cNvPr id="49" name="TextBox 48"/>
            <p:cNvSpPr txBox="1"/>
            <p:nvPr/>
          </p:nvSpPr>
          <p:spPr>
            <a:xfrm>
              <a:off x="4068528" y="1170517"/>
              <a:ext cx="1520892" cy="1253075"/>
            </a:xfrm>
            <a:prstGeom prst="rect">
              <a:avLst/>
            </a:prstGeom>
            <a:noFill/>
          </p:spPr>
          <p:txBody>
            <a:bodyPr wrap="square" rtlCol="0">
              <a:spAutoFit/>
            </a:bodyPr>
            <a:lstStyle/>
            <a:p>
              <a:r>
                <a:rPr lang="id-ID" sz="8000" spc="-200" dirty="0">
                  <a:solidFill>
                    <a:schemeClr val="accent1"/>
                  </a:solidFill>
                  <a:latin typeface="Agency FB" panose="020B0503020202020204" pitchFamily="34" charset="0"/>
                </a:rPr>
                <a:t>06</a:t>
              </a:r>
              <a:endParaRPr lang="en-US" sz="8000" spc="-200" dirty="0">
                <a:solidFill>
                  <a:schemeClr val="accent1"/>
                </a:solidFill>
                <a:latin typeface="Agency FB" panose="020B0503020202020204" pitchFamily="34" charset="0"/>
              </a:endParaRPr>
            </a:p>
          </p:txBody>
        </p:sp>
        <p:sp>
          <p:nvSpPr>
            <p:cNvPr id="50"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tx1">
                      <a:lumMod val="50000"/>
                      <a:lumOff val="50000"/>
                    </a:schemeClr>
                  </a:solidFill>
                  <a:latin typeface="+mn-ea"/>
                </a:rPr>
                <a:t>头脑风暴</a:t>
              </a:r>
              <a:r>
                <a:rPr lang="en-US" sz="1600" b="1" dirty="0">
                  <a:solidFill>
                    <a:schemeClr val="tx1">
                      <a:lumMod val="50000"/>
                      <a:lumOff val="50000"/>
                    </a:schemeClr>
                  </a:solidFill>
                  <a:latin typeface="+mn-ea"/>
                </a:rPr>
                <a:t/>
              </a:r>
              <a:br>
                <a:rPr lang="en-US" sz="1600" b="1" dirty="0">
                  <a:solidFill>
                    <a:schemeClr val="tx1">
                      <a:lumMod val="50000"/>
                      <a:lumOff val="50000"/>
                    </a:schemeClr>
                  </a:solidFill>
                  <a:latin typeface="+mn-ea"/>
                </a:rPr>
              </a:br>
              <a:r>
                <a:rPr lang="zh-CN" altLang="en-US" sz="1200" dirty="0">
                  <a:solidFill>
                    <a:schemeClr val="tx1">
                      <a:lumMod val="50000"/>
                      <a:lumOff val="50000"/>
                    </a:schemeClr>
                  </a:solidFill>
                  <a:latin typeface="+mn-ea"/>
                </a:rPr>
                <a:t>此处添加详细文本描述，建议与标题相关并符合整体语言风格，语言描述尽量简洁生动。</a:t>
              </a:r>
              <a:endParaRPr lang="en-US" sz="1200" dirty="0">
                <a:solidFill>
                  <a:schemeClr val="tx1">
                    <a:lumMod val="50000"/>
                    <a:lumOff val="50000"/>
                  </a:schemeClr>
                </a:solidFill>
                <a:latin typeface="+mn-ea"/>
              </a:endParaRP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8889791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12" presetClass="entr" presetSubtype="8" fill="hold" nodeType="withEffect">
                                  <p:stCondLst>
                                    <p:cond delay="1500"/>
                                  </p:stCondLst>
                                  <p:childTnLst>
                                    <p:set>
                                      <p:cBhvr>
                                        <p:cTn id="11" dur="1" fill="hold">
                                          <p:stCondLst>
                                            <p:cond delay="0"/>
                                          </p:stCondLst>
                                        </p:cTn>
                                        <p:tgtEl>
                                          <p:spTgt spid="33"/>
                                        </p:tgtEl>
                                        <p:attrNameLst>
                                          <p:attrName>style.visibility</p:attrName>
                                        </p:attrNameLst>
                                      </p:cBhvr>
                                      <p:to>
                                        <p:strVal val="visible"/>
                                      </p:to>
                                    </p:set>
                                    <p:animEffect transition="in" filter="slide(fromLeft)">
                                      <p:cBhvr>
                                        <p:cTn id="12" dur="500"/>
                                        <p:tgtEl>
                                          <p:spTgt spid="33"/>
                                        </p:tgtEl>
                                      </p:cBhvr>
                                    </p:animEffect>
                                  </p:childTnLst>
                                </p:cTn>
                              </p:par>
                              <p:par>
                                <p:cTn id="13" presetID="12" presetClass="entr" presetSubtype="8" fill="hold" nodeType="withEffect">
                                  <p:stCondLst>
                                    <p:cond delay="2000"/>
                                  </p:stCondLst>
                                  <p:childTnLst>
                                    <p:set>
                                      <p:cBhvr>
                                        <p:cTn id="14" dur="1" fill="hold">
                                          <p:stCondLst>
                                            <p:cond delay="0"/>
                                          </p:stCondLst>
                                        </p:cTn>
                                        <p:tgtEl>
                                          <p:spTgt spid="36"/>
                                        </p:tgtEl>
                                        <p:attrNameLst>
                                          <p:attrName>style.visibility</p:attrName>
                                        </p:attrNameLst>
                                      </p:cBhvr>
                                      <p:to>
                                        <p:strVal val="visible"/>
                                      </p:to>
                                    </p:set>
                                    <p:animEffect transition="in" filter="slide(fromLeft)">
                                      <p:cBhvr>
                                        <p:cTn id="15" dur="500"/>
                                        <p:tgtEl>
                                          <p:spTgt spid="36"/>
                                        </p:tgtEl>
                                      </p:cBhvr>
                                    </p:animEffect>
                                  </p:childTnLst>
                                </p:cTn>
                              </p:par>
                              <p:par>
                                <p:cTn id="16" presetID="12" presetClass="entr" presetSubtype="8" fill="hold" nodeType="withEffect">
                                  <p:stCondLst>
                                    <p:cond delay="2500"/>
                                  </p:stCondLst>
                                  <p:childTnLst>
                                    <p:set>
                                      <p:cBhvr>
                                        <p:cTn id="17" dur="1" fill="hold">
                                          <p:stCondLst>
                                            <p:cond delay="0"/>
                                          </p:stCondLst>
                                        </p:cTn>
                                        <p:tgtEl>
                                          <p:spTgt spid="39"/>
                                        </p:tgtEl>
                                        <p:attrNameLst>
                                          <p:attrName>style.visibility</p:attrName>
                                        </p:attrNameLst>
                                      </p:cBhvr>
                                      <p:to>
                                        <p:strVal val="visible"/>
                                      </p:to>
                                    </p:set>
                                    <p:animEffect transition="in" filter="slide(fromLeft)">
                                      <p:cBhvr>
                                        <p:cTn id="18" dur="500"/>
                                        <p:tgtEl>
                                          <p:spTgt spid="39"/>
                                        </p:tgtEl>
                                      </p:cBhvr>
                                    </p:animEffect>
                                  </p:childTnLst>
                                </p:cTn>
                              </p:par>
                              <p:par>
                                <p:cTn id="19" presetID="12" presetClass="entr" presetSubtype="2" fill="hold" nodeType="withEffect">
                                  <p:stCondLst>
                                    <p:cond delay="3000"/>
                                  </p:stCondLst>
                                  <p:childTnLst>
                                    <p:set>
                                      <p:cBhvr>
                                        <p:cTn id="20" dur="1" fill="hold">
                                          <p:stCondLst>
                                            <p:cond delay="0"/>
                                          </p:stCondLst>
                                        </p:cTn>
                                        <p:tgtEl>
                                          <p:spTgt spid="42"/>
                                        </p:tgtEl>
                                        <p:attrNameLst>
                                          <p:attrName>style.visibility</p:attrName>
                                        </p:attrNameLst>
                                      </p:cBhvr>
                                      <p:to>
                                        <p:strVal val="visible"/>
                                      </p:to>
                                    </p:set>
                                    <p:animEffect transition="in" filter="slide(fromRight)">
                                      <p:cBhvr>
                                        <p:cTn id="21" dur="500"/>
                                        <p:tgtEl>
                                          <p:spTgt spid="42"/>
                                        </p:tgtEl>
                                      </p:cBhvr>
                                    </p:animEffect>
                                  </p:childTnLst>
                                </p:cTn>
                              </p:par>
                              <p:par>
                                <p:cTn id="22" presetID="12" presetClass="entr" presetSubtype="2" fill="hold" nodeType="withEffect">
                                  <p:stCondLst>
                                    <p:cond delay="3500"/>
                                  </p:stCondLst>
                                  <p:childTnLst>
                                    <p:set>
                                      <p:cBhvr>
                                        <p:cTn id="23" dur="1" fill="hold">
                                          <p:stCondLst>
                                            <p:cond delay="0"/>
                                          </p:stCondLst>
                                        </p:cTn>
                                        <p:tgtEl>
                                          <p:spTgt spid="45"/>
                                        </p:tgtEl>
                                        <p:attrNameLst>
                                          <p:attrName>style.visibility</p:attrName>
                                        </p:attrNameLst>
                                      </p:cBhvr>
                                      <p:to>
                                        <p:strVal val="visible"/>
                                      </p:to>
                                    </p:set>
                                    <p:animEffect transition="in" filter="slide(fromRight)">
                                      <p:cBhvr>
                                        <p:cTn id="24" dur="500"/>
                                        <p:tgtEl>
                                          <p:spTgt spid="45"/>
                                        </p:tgtEl>
                                      </p:cBhvr>
                                    </p:animEffect>
                                  </p:childTnLst>
                                </p:cTn>
                              </p:par>
                              <p:par>
                                <p:cTn id="25" presetID="12" presetClass="entr" presetSubtype="2" fill="hold" nodeType="withEffect">
                                  <p:stCondLst>
                                    <p:cond delay="3900"/>
                                  </p:stCondLst>
                                  <p:childTnLst>
                                    <p:set>
                                      <p:cBhvr>
                                        <p:cTn id="26" dur="1" fill="hold">
                                          <p:stCondLst>
                                            <p:cond delay="0"/>
                                          </p:stCondLst>
                                        </p:cTn>
                                        <p:tgtEl>
                                          <p:spTgt spid="48"/>
                                        </p:tgtEl>
                                        <p:attrNameLst>
                                          <p:attrName>style.visibility</p:attrName>
                                        </p:attrNameLst>
                                      </p:cBhvr>
                                      <p:to>
                                        <p:strVal val="visible"/>
                                      </p:to>
                                    </p:set>
                                    <p:animEffect transition="in" filter="slide(fromRight)">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59" y="718738"/>
            <a:ext cx="4772838" cy="3512431"/>
          </a:xfrm>
          <a:prstGeom prst="rect">
            <a:avLst/>
          </a:prstGeom>
        </p:spPr>
      </p:pic>
      <p:sp>
        <p:nvSpPr>
          <p:cNvPr id="2" name="矩形 1"/>
          <p:cNvSpPr/>
          <p:nvPr/>
        </p:nvSpPr>
        <p:spPr>
          <a:xfrm>
            <a:off x="3031958" y="2915716"/>
            <a:ext cx="6063916" cy="2454442"/>
          </a:xfrm>
          <a:prstGeom prst="rect">
            <a:avLst/>
          </a:prstGeom>
          <a:solidFill>
            <a:schemeClr val="bg1">
              <a:lumMod val="95000"/>
            </a:schemeClr>
          </a:solidFill>
          <a:ln>
            <a:noFill/>
          </a:ln>
          <a:effectLst>
            <a:outerShdw blurRad="279400" dist="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465029" y="3089341"/>
            <a:ext cx="3262433" cy="906915"/>
          </a:xfrm>
          <a:prstGeom prst="rect">
            <a:avLst/>
          </a:prstGeom>
        </p:spPr>
        <p:txBody>
          <a:bodyPr wrap="none">
            <a:spAutoFit/>
          </a:bodyPr>
          <a:lstStyle/>
          <a:p>
            <a:pPr algn="ctr">
              <a:lnSpc>
                <a:spcPct val="150000"/>
              </a:lnSpc>
            </a:pPr>
            <a:r>
              <a:rPr lang="zh-CN" altLang="en-US" sz="4000" b="1" dirty="0" smtClean="0">
                <a:solidFill>
                  <a:schemeClr val="accent2"/>
                </a:solidFill>
                <a:latin typeface="微软雅黑" panose="020B0503020204020204" pitchFamily="34" charset="-122"/>
                <a:ea typeface="微软雅黑" panose="020B0503020204020204" pitchFamily="34" charset="-122"/>
              </a:rPr>
              <a:t>取得突出成绩</a:t>
            </a:r>
            <a:endParaRPr lang="zh-CN" altLang="en-US" sz="4000" b="1" dirty="0">
              <a:solidFill>
                <a:schemeClr val="accent2"/>
              </a:solidFill>
              <a:latin typeface="微软雅黑" panose="020B0503020204020204" pitchFamily="34" charset="-122"/>
              <a:ea typeface="微软雅黑" panose="020B0503020204020204" pitchFamily="34" charset="-122"/>
            </a:endParaRPr>
          </a:p>
        </p:txBody>
      </p:sp>
      <p:sp>
        <p:nvSpPr>
          <p:cNvPr id="27" name="矩形 26"/>
          <p:cNvSpPr/>
          <p:nvPr/>
        </p:nvSpPr>
        <p:spPr>
          <a:xfrm>
            <a:off x="3658095" y="3996256"/>
            <a:ext cx="4876301" cy="600164"/>
          </a:xfrm>
          <a:prstGeom prst="rect">
            <a:avLst/>
          </a:prstGeom>
        </p:spPr>
        <p:txBody>
          <a:bodyPr wrap="square">
            <a:spAutoFit/>
          </a:bodyPr>
          <a:lstStyle/>
          <a:p>
            <a:pPr algn="ctr"/>
            <a:r>
              <a:rPr lang="en-US" altLang="zh-CN" sz="1100" dirty="0">
                <a:solidFill>
                  <a:schemeClr val="bg1">
                    <a:lumMod val="65000"/>
                  </a:schemeClr>
                </a:solidFill>
                <a:latin typeface="微软雅黑" pitchFamily="34" charset="-122"/>
                <a:ea typeface="微软雅黑" pitchFamily="34" charset="-122"/>
              </a:rPr>
              <a:t>Your content to play here, or through your copy, paste in this box, and select only </a:t>
            </a:r>
            <a:r>
              <a:rPr lang="en-US" altLang="zh-CN" sz="1100" dirty="0" smtClean="0">
                <a:solidFill>
                  <a:schemeClr val="bg1">
                    <a:lumMod val="65000"/>
                  </a:schemeClr>
                </a:solidFill>
                <a:latin typeface="微软雅黑" pitchFamily="34" charset="-122"/>
                <a:ea typeface="微软雅黑" pitchFamily="34" charset="-122"/>
              </a:rPr>
              <a:t>the </a:t>
            </a:r>
            <a:r>
              <a:rPr lang="en-US" altLang="zh-CN" sz="1100" dirty="0">
                <a:solidFill>
                  <a:schemeClr val="bg1">
                    <a:lumMod val="65000"/>
                  </a:schemeClr>
                </a:solidFill>
                <a:latin typeface="微软雅黑" pitchFamily="34" charset="-122"/>
                <a:ea typeface="微软雅黑" pitchFamily="34" charset="-122"/>
              </a:rPr>
              <a:t>text. Your content to play here, or through your copy, paste in </a:t>
            </a:r>
            <a:r>
              <a:rPr lang="en-US" altLang="zh-CN" sz="1100" dirty="0" smtClean="0">
                <a:solidFill>
                  <a:schemeClr val="bg1">
                    <a:lumMod val="65000"/>
                  </a:schemeClr>
                </a:solidFill>
                <a:latin typeface="微软雅黑" pitchFamily="34" charset="-122"/>
                <a:ea typeface="微软雅黑" pitchFamily="34" charset="-122"/>
              </a:rPr>
              <a:t>this </a:t>
            </a:r>
            <a:r>
              <a:rPr lang="en-US" altLang="zh-CN" sz="1100" dirty="0">
                <a:solidFill>
                  <a:schemeClr val="bg1">
                    <a:lumMod val="65000"/>
                  </a:schemeClr>
                </a:solidFill>
                <a:latin typeface="微软雅黑" pitchFamily="34" charset="-122"/>
                <a:ea typeface="微软雅黑" pitchFamily="34" charset="-122"/>
              </a:rPr>
              <a:t>box, and select only the text.</a:t>
            </a:r>
          </a:p>
        </p:txBody>
      </p:sp>
    </p:spTree>
    <p:extLst>
      <p:ext uri="{BB962C8B-B14F-4D97-AF65-F5344CB8AC3E}">
        <p14:creationId xmlns:p14="http://schemas.microsoft.com/office/powerpoint/2010/main" val="57754236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1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2"/>
          <p:cNvGrpSpPr/>
          <p:nvPr/>
        </p:nvGrpSpPr>
        <p:grpSpPr>
          <a:xfrm>
            <a:off x="4495031" y="2056040"/>
            <a:ext cx="3231920" cy="3368583"/>
            <a:chOff x="0" y="0"/>
            <a:chExt cx="5874978" cy="5874978"/>
          </a:xfrm>
        </p:grpSpPr>
        <p:sp>
          <p:nvSpPr>
            <p:cNvPr id="7"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accent1"/>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solidFill>
                  <a:schemeClr val="bg1"/>
                </a:solidFill>
                <a:latin typeface="+mj-ea"/>
                <a:ea typeface="+mj-ea"/>
              </a:endParaRPr>
            </a:p>
          </p:txBody>
        </p:sp>
        <p:sp>
          <p:nvSpPr>
            <p:cNvPr id="8"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solidFill>
                  <a:schemeClr val="bg1"/>
                </a:solidFill>
                <a:latin typeface="+mj-ea"/>
                <a:ea typeface="+mj-ea"/>
              </a:endParaRPr>
            </a:p>
          </p:txBody>
        </p:sp>
      </p:grpSp>
      <p:sp>
        <p:nvSpPr>
          <p:cNvPr id="9" name="Shape 44"/>
          <p:cNvSpPr/>
          <p:nvPr/>
        </p:nvSpPr>
        <p:spPr>
          <a:xfrm>
            <a:off x="863419" y="2050399"/>
            <a:ext cx="3378970" cy="1448655"/>
          </a:xfrm>
          <a:prstGeom prst="rect">
            <a:avLst/>
          </a:prstGeom>
          <a:ln w="3175">
            <a:solidFill>
              <a:schemeClr val="accent2"/>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0" name="Shape 46"/>
          <p:cNvSpPr/>
          <p:nvPr/>
        </p:nvSpPr>
        <p:spPr>
          <a:xfrm>
            <a:off x="863419" y="3981624"/>
            <a:ext cx="3378970" cy="1448655"/>
          </a:xfrm>
          <a:prstGeom prst="rect">
            <a:avLst/>
          </a:prstGeom>
          <a:ln w="3175">
            <a:solidFill>
              <a:schemeClr val="accent1"/>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1" name="Shape 47"/>
          <p:cNvSpPr/>
          <p:nvPr/>
        </p:nvSpPr>
        <p:spPr>
          <a:xfrm>
            <a:off x="7979609" y="2050399"/>
            <a:ext cx="3378970" cy="1448655"/>
          </a:xfrm>
          <a:prstGeom prst="rect">
            <a:avLst/>
          </a:prstGeom>
          <a:ln w="3175">
            <a:solidFill>
              <a:schemeClr val="accent3"/>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2" name="Shape 48"/>
          <p:cNvSpPr/>
          <p:nvPr/>
        </p:nvSpPr>
        <p:spPr>
          <a:xfrm>
            <a:off x="7979609" y="3981624"/>
            <a:ext cx="3378970" cy="1448655"/>
          </a:xfrm>
          <a:prstGeom prst="rect">
            <a:avLst/>
          </a:prstGeom>
          <a:ln w="3175">
            <a:solidFill>
              <a:schemeClr val="accent4"/>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grpSp>
        <p:nvGrpSpPr>
          <p:cNvPr id="13" name="Group 51"/>
          <p:cNvGrpSpPr/>
          <p:nvPr/>
        </p:nvGrpSpPr>
        <p:grpSpPr>
          <a:xfrm>
            <a:off x="4005198" y="2879631"/>
            <a:ext cx="698648" cy="728191"/>
            <a:chOff x="0" y="0"/>
            <a:chExt cx="1270000" cy="1270000"/>
          </a:xfrm>
        </p:grpSpPr>
        <p:sp>
          <p:nvSpPr>
            <p:cNvPr id="14"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15"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1160"/>
                </a:spcBef>
                <a:defRPr sz="2000">
                  <a:solidFill>
                    <a:srgbClr val="53585F"/>
                  </a:solidFill>
                  <a:latin typeface="Aller Light"/>
                  <a:ea typeface="Aller Light"/>
                  <a:cs typeface="Aller Light"/>
                  <a:sym typeface="Aller Light"/>
                </a:defRPr>
              </a:pPr>
              <a:endParaRPr>
                <a:latin typeface="+mj-ea"/>
                <a:ea typeface="+mj-ea"/>
              </a:endParaRPr>
            </a:p>
          </p:txBody>
        </p:sp>
      </p:grpSp>
      <p:grpSp>
        <p:nvGrpSpPr>
          <p:cNvPr id="16" name="Group 54"/>
          <p:cNvGrpSpPr/>
          <p:nvPr/>
        </p:nvGrpSpPr>
        <p:grpSpPr>
          <a:xfrm>
            <a:off x="4005198" y="3895854"/>
            <a:ext cx="698648" cy="728191"/>
            <a:chOff x="0" y="0"/>
            <a:chExt cx="1270000" cy="1270000"/>
          </a:xfrm>
        </p:grpSpPr>
        <p:sp>
          <p:nvSpPr>
            <p:cNvPr id="17"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18"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1160"/>
                </a:spcBef>
                <a:defRPr sz="2000">
                  <a:solidFill>
                    <a:srgbClr val="53585F"/>
                  </a:solidFill>
                  <a:latin typeface="Aller Light"/>
                  <a:ea typeface="Aller Light"/>
                  <a:cs typeface="Aller Light"/>
                  <a:sym typeface="Aller Light"/>
                </a:defRPr>
              </a:pPr>
              <a:endParaRPr>
                <a:latin typeface="+mj-ea"/>
                <a:ea typeface="+mj-ea"/>
              </a:endParaRPr>
            </a:p>
          </p:txBody>
        </p:sp>
      </p:grpSp>
      <p:grpSp>
        <p:nvGrpSpPr>
          <p:cNvPr id="21" name="Group 60"/>
          <p:cNvGrpSpPr/>
          <p:nvPr/>
        </p:nvGrpSpPr>
        <p:grpSpPr>
          <a:xfrm>
            <a:off x="7536160" y="3895854"/>
            <a:ext cx="698648" cy="728191"/>
            <a:chOff x="0" y="0"/>
            <a:chExt cx="1270000" cy="1270000"/>
          </a:xfrm>
        </p:grpSpPr>
        <p:sp>
          <p:nvSpPr>
            <p:cNvPr id="22"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23"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529808">
                <a:defRPr sz="1200">
                  <a:solidFill>
                    <a:srgbClr val="000000"/>
                  </a:solidFill>
                  <a:latin typeface="Helvetica"/>
                  <a:ea typeface="Helvetica"/>
                  <a:cs typeface="Helvetica"/>
                  <a:sym typeface="Helvetica"/>
                </a:defRPr>
              </a:pPr>
              <a:endParaRPr>
                <a:latin typeface="+mj-ea"/>
                <a:ea typeface="+mj-ea"/>
              </a:endParaRPr>
            </a:p>
          </p:txBody>
        </p:sp>
      </p:grpSp>
      <p:grpSp>
        <p:nvGrpSpPr>
          <p:cNvPr id="24" name="Group 63"/>
          <p:cNvGrpSpPr/>
          <p:nvPr/>
        </p:nvGrpSpPr>
        <p:grpSpPr>
          <a:xfrm>
            <a:off x="7536160" y="2887742"/>
            <a:ext cx="698648" cy="728191"/>
            <a:chOff x="0" y="0"/>
            <a:chExt cx="1270000" cy="1270000"/>
          </a:xfrm>
        </p:grpSpPr>
        <p:sp>
          <p:nvSpPr>
            <p:cNvPr id="25"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26"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529808">
                <a:defRPr sz="1200">
                  <a:solidFill>
                    <a:srgbClr val="000000"/>
                  </a:solidFill>
                  <a:latin typeface="Helvetica"/>
                  <a:ea typeface="Helvetica"/>
                  <a:cs typeface="Helvetica"/>
                  <a:sym typeface="Helvetica"/>
                </a:defRPr>
              </a:pPr>
              <a:endParaRPr>
                <a:latin typeface="+mj-ea"/>
                <a:ea typeface="+mj-ea"/>
              </a:endParaRPr>
            </a:p>
          </p:txBody>
        </p:sp>
      </p:grpSp>
      <p:sp>
        <p:nvSpPr>
          <p:cNvPr id="27" name="TextBox 26"/>
          <p:cNvSpPr txBox="1"/>
          <p:nvPr/>
        </p:nvSpPr>
        <p:spPr>
          <a:xfrm>
            <a:off x="8403028" y="2344447"/>
            <a:ext cx="2746156" cy="870240"/>
          </a:xfrm>
          <a:prstGeom prst="rect">
            <a:avLst/>
          </a:prstGeom>
          <a:noFill/>
        </p:spPr>
        <p:txBody>
          <a:bodyPr wrap="square" lIns="105963" tIns="52980" rIns="105963" bIns="52980" rtlCol="0">
            <a:spAutoFit/>
          </a:bodyPr>
          <a:lstStyle/>
          <a:p>
            <a:pPr algn="r"/>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28" name="TextBox 27"/>
          <p:cNvSpPr txBox="1"/>
          <p:nvPr/>
        </p:nvSpPr>
        <p:spPr>
          <a:xfrm>
            <a:off x="8403028" y="4251844"/>
            <a:ext cx="2746156" cy="870240"/>
          </a:xfrm>
          <a:prstGeom prst="rect">
            <a:avLst/>
          </a:prstGeom>
          <a:noFill/>
        </p:spPr>
        <p:txBody>
          <a:bodyPr wrap="square" lIns="105963" tIns="52980" rIns="105963" bIns="52980" rtlCol="0">
            <a:spAutoFit/>
          </a:bodyPr>
          <a:lstStyle/>
          <a:p>
            <a:pPr algn="r"/>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29" name="TextBox 28"/>
          <p:cNvSpPr txBox="1"/>
          <p:nvPr/>
        </p:nvSpPr>
        <p:spPr>
          <a:xfrm>
            <a:off x="1045795" y="2324676"/>
            <a:ext cx="2746156" cy="870240"/>
          </a:xfrm>
          <a:prstGeom prst="rect">
            <a:avLst/>
          </a:prstGeom>
          <a:noFill/>
        </p:spPr>
        <p:txBody>
          <a:bodyPr wrap="square" lIns="105963" tIns="52980" rIns="105963" bIns="52980" rtlCol="0">
            <a:spAutoFit/>
          </a:bodyPr>
          <a:lstStyle/>
          <a:p>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30" name="TextBox 29"/>
          <p:cNvSpPr txBox="1"/>
          <p:nvPr/>
        </p:nvSpPr>
        <p:spPr>
          <a:xfrm>
            <a:off x="1045795" y="4232077"/>
            <a:ext cx="2746156" cy="870240"/>
          </a:xfrm>
          <a:prstGeom prst="rect">
            <a:avLst/>
          </a:prstGeom>
          <a:noFill/>
        </p:spPr>
        <p:txBody>
          <a:bodyPr wrap="square" lIns="105963" tIns="52980" rIns="105963" bIns="52980" rtlCol="0">
            <a:spAutoFit/>
          </a:bodyPr>
          <a:lstStyle/>
          <a:p>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31" name="Text Placeholder 2"/>
          <p:cNvSpPr txBox="1">
            <a:spLocks/>
          </p:cNvSpPr>
          <p:nvPr/>
        </p:nvSpPr>
        <p:spPr bwMode="auto">
          <a:xfrm>
            <a:off x="1304345" y="1892831"/>
            <a:ext cx="1532970" cy="351413"/>
          </a:xfrm>
          <a:prstGeom prst="rect">
            <a:avLst/>
          </a:prstGeom>
          <a:solidFill>
            <a:schemeClr val="accent2"/>
          </a:solidFill>
          <a:ln>
            <a:noFill/>
          </a:ln>
          <a:extLst/>
        </p:spPr>
        <p:txBody>
          <a:bodyPr vert="horz" wrap="square" lIns="105963" tIns="60954" rIns="121908" bIns="60954"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700" b="1" dirty="0">
                <a:solidFill>
                  <a:schemeClr val="bg1"/>
                </a:solidFill>
                <a:latin typeface="+mj-ea"/>
                <a:ea typeface="+mj-ea"/>
              </a:rPr>
              <a:t>项目优势</a:t>
            </a:r>
            <a:endParaRPr lang="en-GB" sz="1700" b="1" dirty="0">
              <a:solidFill>
                <a:schemeClr val="bg1"/>
              </a:solidFill>
              <a:latin typeface="+mj-ea"/>
              <a:ea typeface="+mj-ea"/>
            </a:endParaRPr>
          </a:p>
        </p:txBody>
      </p:sp>
      <p:sp>
        <p:nvSpPr>
          <p:cNvPr id="32" name="Text Placeholder 2"/>
          <p:cNvSpPr txBox="1">
            <a:spLocks/>
          </p:cNvSpPr>
          <p:nvPr/>
        </p:nvSpPr>
        <p:spPr bwMode="auto">
          <a:xfrm>
            <a:off x="9669091" y="1898479"/>
            <a:ext cx="1148756" cy="351413"/>
          </a:xfrm>
          <a:prstGeom prst="rect">
            <a:avLst/>
          </a:prstGeom>
          <a:solidFill>
            <a:schemeClr val="accent3"/>
          </a:solidFill>
          <a:ln>
            <a:noFill/>
          </a:ln>
          <a:extLst/>
        </p:spPr>
        <p:txBody>
          <a:bodyPr vert="horz" wrap="square" lIns="121908" tIns="60954" rIns="105963"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r>
              <a:rPr lang="zh-CN" altLang="en-US" sz="1700" b="1" dirty="0">
                <a:solidFill>
                  <a:schemeClr val="bg1"/>
                </a:solidFill>
                <a:latin typeface="+mj-ea"/>
                <a:ea typeface="+mj-ea"/>
              </a:rPr>
              <a:t>项目机会</a:t>
            </a:r>
            <a:endParaRPr lang="en-GB" sz="1700" b="1" dirty="0">
              <a:solidFill>
                <a:schemeClr val="bg1"/>
              </a:solidFill>
              <a:latin typeface="+mj-ea"/>
              <a:ea typeface="+mj-ea"/>
            </a:endParaRPr>
          </a:p>
        </p:txBody>
      </p:sp>
      <p:sp>
        <p:nvSpPr>
          <p:cNvPr id="33" name="Text Placeholder 2"/>
          <p:cNvSpPr txBox="1">
            <a:spLocks/>
          </p:cNvSpPr>
          <p:nvPr/>
        </p:nvSpPr>
        <p:spPr bwMode="auto">
          <a:xfrm>
            <a:off x="9831466" y="5272632"/>
            <a:ext cx="1087891" cy="351413"/>
          </a:xfrm>
          <a:prstGeom prst="rect">
            <a:avLst/>
          </a:prstGeom>
          <a:solidFill>
            <a:schemeClr val="accent4"/>
          </a:solidFill>
          <a:ln>
            <a:noFill/>
          </a:ln>
          <a:extLst/>
        </p:spPr>
        <p:txBody>
          <a:bodyPr vert="horz" wrap="square" lIns="121908" tIns="60954" rIns="105963" bIns="60954"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r>
              <a:rPr lang="zh-CN" altLang="en-US" sz="1700" b="1" dirty="0">
                <a:solidFill>
                  <a:schemeClr val="bg1"/>
                </a:solidFill>
                <a:latin typeface="+mj-ea"/>
                <a:ea typeface="+mj-ea"/>
              </a:rPr>
              <a:t>项目风险</a:t>
            </a:r>
            <a:endParaRPr lang="en-GB" sz="1700" b="1" dirty="0">
              <a:solidFill>
                <a:schemeClr val="bg1"/>
              </a:solidFill>
              <a:latin typeface="+mj-ea"/>
              <a:ea typeface="+mj-ea"/>
            </a:endParaRPr>
          </a:p>
        </p:txBody>
      </p:sp>
      <p:sp>
        <p:nvSpPr>
          <p:cNvPr id="34" name="Text Placeholder 2"/>
          <p:cNvSpPr txBox="1">
            <a:spLocks/>
          </p:cNvSpPr>
          <p:nvPr/>
        </p:nvSpPr>
        <p:spPr bwMode="auto">
          <a:xfrm>
            <a:off x="5279910" y="3223779"/>
            <a:ext cx="1660315" cy="103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3200" b="1" dirty="0">
                <a:solidFill>
                  <a:schemeClr val="bg1"/>
                </a:solidFill>
                <a:latin typeface="+mj-ea"/>
                <a:ea typeface="+mj-ea"/>
              </a:rPr>
              <a:t>项目</a:t>
            </a:r>
            <a:endParaRPr lang="en-US" altLang="zh-CN" sz="3200" b="1" dirty="0">
              <a:solidFill>
                <a:schemeClr val="bg1"/>
              </a:solidFill>
              <a:latin typeface="+mj-ea"/>
              <a:ea typeface="+mj-ea"/>
            </a:endParaRPr>
          </a:p>
          <a:p>
            <a:r>
              <a:rPr lang="zh-CN" altLang="en-US" sz="3200" b="1" dirty="0">
                <a:solidFill>
                  <a:schemeClr val="bg1"/>
                </a:solidFill>
                <a:latin typeface="+mj-ea"/>
                <a:ea typeface="+mj-ea"/>
              </a:rPr>
              <a:t>分析</a:t>
            </a:r>
            <a:endParaRPr lang="en-GB" sz="3200" b="1" dirty="0">
              <a:solidFill>
                <a:schemeClr val="bg1"/>
              </a:solidFill>
              <a:latin typeface="+mj-ea"/>
              <a:ea typeface="+mj-ea"/>
            </a:endParaRPr>
          </a:p>
        </p:txBody>
      </p:sp>
      <p:sp>
        <p:nvSpPr>
          <p:cNvPr id="35" name="Text Placeholder 2"/>
          <p:cNvSpPr txBox="1">
            <a:spLocks/>
          </p:cNvSpPr>
          <p:nvPr/>
        </p:nvSpPr>
        <p:spPr bwMode="auto">
          <a:xfrm>
            <a:off x="1304338" y="5254968"/>
            <a:ext cx="1674359" cy="351413"/>
          </a:xfrm>
          <a:prstGeom prst="rect">
            <a:avLst/>
          </a:prstGeom>
          <a:solidFill>
            <a:schemeClr val="accent1"/>
          </a:solidFill>
          <a:ln>
            <a:noFill/>
          </a:ln>
          <a:extLst/>
        </p:spPr>
        <p:txBody>
          <a:bodyPr vert="horz" wrap="square" lIns="105963" tIns="60954" rIns="121908" bIns="60954"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700" b="1" dirty="0">
                <a:solidFill>
                  <a:schemeClr val="bg1"/>
                </a:solidFill>
                <a:latin typeface="+mj-ea"/>
                <a:ea typeface="+mj-ea"/>
              </a:rPr>
              <a:t>项目弱势</a:t>
            </a:r>
            <a:endParaRPr lang="en-GB" sz="1700" b="1" dirty="0">
              <a:solidFill>
                <a:schemeClr val="bg1"/>
              </a:solidFill>
              <a:latin typeface="+mj-ea"/>
              <a:ea typeface="+mj-ea"/>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3825318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xEl>
                                              <p:pRg st="0" end="0"/>
                                            </p:txEl>
                                          </p:spTgt>
                                        </p:tgtEl>
                                        <p:attrNameLst>
                                          <p:attrName>style.visibility</p:attrName>
                                        </p:attrNameLst>
                                      </p:cBhvr>
                                      <p:to>
                                        <p:strVal val="visible"/>
                                      </p:to>
                                    </p:set>
                                    <p:animEffect transition="in" filter="fade">
                                      <p:cBhvr>
                                        <p:cTn id="11" dur="500"/>
                                        <p:tgtEl>
                                          <p:spTgt spid="3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xEl>
                                              <p:pRg st="1" end="1"/>
                                            </p:txEl>
                                          </p:spTgt>
                                        </p:tgtEl>
                                        <p:attrNameLst>
                                          <p:attrName>style.visibility</p:attrName>
                                        </p:attrNameLst>
                                      </p:cBhvr>
                                      <p:to>
                                        <p:strVal val="visible"/>
                                      </p:to>
                                    </p:set>
                                    <p:animEffect transition="in" filter="fade">
                                      <p:cBhvr>
                                        <p:cTn id="15" dur="500"/>
                                        <p:tgtEl>
                                          <p:spTgt spid="34">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8" presetClass="entr" presetSubtype="9"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up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
                                            <p:bg/>
                                          </p:spTgt>
                                        </p:tgtEl>
                                        <p:attrNameLst>
                                          <p:attrName>style.visibility</p:attrName>
                                        </p:attrNameLst>
                                      </p:cBhvr>
                                      <p:to>
                                        <p:strVal val="visible"/>
                                      </p:to>
                                    </p:set>
                                    <p:animEffect transition="in" filter="wipe(left)">
                                      <p:cBhvr>
                                        <p:cTn id="27" dur="500"/>
                                        <p:tgtEl>
                                          <p:spTgt spid="31">
                                            <p:bg/>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1">
                                            <p:txEl>
                                              <p:pRg st="0" end="0"/>
                                            </p:txEl>
                                          </p:spTgt>
                                        </p:tgtEl>
                                        <p:attrNameLst>
                                          <p:attrName>style.visibility</p:attrName>
                                        </p:attrNameLst>
                                      </p:cBhvr>
                                      <p:to>
                                        <p:strVal val="visible"/>
                                      </p:to>
                                    </p:set>
                                    <p:animEffect transition="in" filter="wipe(left)">
                                      <p:cBhvr>
                                        <p:cTn id="30" dur="500"/>
                                        <p:tgtEl>
                                          <p:spTgt spid="31">
                                            <p:txEl>
                                              <p:pRg st="0" end="0"/>
                                            </p:txEl>
                                          </p:spTgt>
                                        </p:tgtEl>
                                      </p:cBhvr>
                                    </p:animEffect>
                                  </p:childTnLst>
                                </p:cTn>
                              </p:par>
                            </p:childTnLst>
                          </p:cTn>
                        </p:par>
                        <p:par>
                          <p:cTn id="31" fill="hold">
                            <p:stCondLst>
                              <p:cond delay="3000"/>
                            </p:stCondLst>
                            <p:childTnLst>
                              <p:par>
                                <p:cTn id="32" presetID="18" presetClass="entr" presetSubtype="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strips(downRight)">
                                      <p:cBhvr>
                                        <p:cTn id="34" dur="500"/>
                                        <p:tgtEl>
                                          <p:spTgt spid="29"/>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4000"/>
                            </p:stCondLst>
                            <p:childTnLst>
                              <p:par>
                                <p:cTn id="40" presetID="18" presetClass="entr" presetSubtype="12"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trips(downLeft)">
                                      <p:cBhvr>
                                        <p:cTn id="42" dur="500"/>
                                        <p:tgtEl>
                                          <p:spTgt spid="1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5">
                                            <p:bg/>
                                          </p:spTgt>
                                        </p:tgtEl>
                                        <p:attrNameLst>
                                          <p:attrName>style.visibility</p:attrName>
                                        </p:attrNameLst>
                                      </p:cBhvr>
                                      <p:to>
                                        <p:strVal val="visible"/>
                                      </p:to>
                                    </p:set>
                                    <p:animEffect transition="in" filter="wipe(left)">
                                      <p:cBhvr>
                                        <p:cTn id="46" dur="500"/>
                                        <p:tgtEl>
                                          <p:spTgt spid="35">
                                            <p:bg/>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5">
                                            <p:txEl>
                                              <p:pRg st="0" end="0"/>
                                            </p:txEl>
                                          </p:spTgt>
                                        </p:tgtEl>
                                        <p:attrNameLst>
                                          <p:attrName>style.visibility</p:attrName>
                                        </p:attrNameLst>
                                      </p:cBhvr>
                                      <p:to>
                                        <p:strVal val="visible"/>
                                      </p:to>
                                    </p:set>
                                    <p:animEffect transition="in" filter="wipe(left)">
                                      <p:cBhvr>
                                        <p:cTn id="49" dur="500"/>
                                        <p:tgtEl>
                                          <p:spTgt spid="35">
                                            <p:txEl>
                                              <p:pRg st="0" end="0"/>
                                            </p:txEl>
                                          </p:spTgt>
                                        </p:tgtEl>
                                      </p:cBhvr>
                                    </p:animEffect>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strips(downRight)">
                                      <p:cBhvr>
                                        <p:cTn id="53" dur="500"/>
                                        <p:tgtEl>
                                          <p:spTgt spid="30"/>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000"/>
                            </p:stCondLst>
                            <p:childTnLst>
                              <p:par>
                                <p:cTn id="59" presetID="18" presetClass="entr" presetSubtype="3"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strips(upRight)">
                                      <p:cBhvr>
                                        <p:cTn id="61" dur="500"/>
                                        <p:tgtEl>
                                          <p:spTgt spid="11"/>
                                        </p:tgtEl>
                                      </p:cBhvr>
                                    </p:animEffect>
                                  </p:childTnLst>
                                </p:cTn>
                              </p:par>
                            </p:childTnLst>
                          </p:cTn>
                        </p:par>
                        <p:par>
                          <p:cTn id="62" fill="hold">
                            <p:stCondLst>
                              <p:cond delay="6500"/>
                            </p:stCondLst>
                            <p:childTnLst>
                              <p:par>
                                <p:cTn id="63" presetID="22" presetClass="entr" presetSubtype="2" fill="hold" grpId="0" nodeType="afterEffect">
                                  <p:stCondLst>
                                    <p:cond delay="0"/>
                                  </p:stCondLst>
                                  <p:childTnLst>
                                    <p:set>
                                      <p:cBhvr>
                                        <p:cTn id="64" dur="1" fill="hold">
                                          <p:stCondLst>
                                            <p:cond delay="0"/>
                                          </p:stCondLst>
                                        </p:cTn>
                                        <p:tgtEl>
                                          <p:spTgt spid="32">
                                            <p:bg/>
                                          </p:spTgt>
                                        </p:tgtEl>
                                        <p:attrNameLst>
                                          <p:attrName>style.visibility</p:attrName>
                                        </p:attrNameLst>
                                      </p:cBhvr>
                                      <p:to>
                                        <p:strVal val="visible"/>
                                      </p:to>
                                    </p:set>
                                    <p:animEffect transition="in" filter="wipe(right)">
                                      <p:cBhvr>
                                        <p:cTn id="65" dur="500"/>
                                        <p:tgtEl>
                                          <p:spTgt spid="32">
                                            <p:bg/>
                                          </p:spTgt>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wipe(right)">
                                      <p:cBhvr>
                                        <p:cTn id="68" dur="500"/>
                                        <p:tgtEl>
                                          <p:spTgt spid="32">
                                            <p:txEl>
                                              <p:pRg st="0" end="0"/>
                                            </p:txEl>
                                          </p:spTgt>
                                        </p:tgtEl>
                                      </p:cBhvr>
                                    </p:animEffect>
                                  </p:childTnLst>
                                </p:cTn>
                              </p:par>
                            </p:childTnLst>
                          </p:cTn>
                        </p:par>
                        <p:par>
                          <p:cTn id="69" fill="hold">
                            <p:stCondLst>
                              <p:cond delay="7000"/>
                            </p:stCondLst>
                            <p:childTnLst>
                              <p:par>
                                <p:cTn id="70" presetID="18" presetClass="entr" presetSubtype="12"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strips(downLeft)">
                                      <p:cBhvr>
                                        <p:cTn id="72" dur="500"/>
                                        <p:tgtEl>
                                          <p:spTgt spid="27"/>
                                        </p:tgtEl>
                                      </p:cBhvr>
                                    </p:animEffect>
                                  </p:childTnLst>
                                </p:cTn>
                              </p:par>
                            </p:childTnLst>
                          </p:cTn>
                        </p:par>
                        <p:par>
                          <p:cTn id="73" fill="hold">
                            <p:stCondLst>
                              <p:cond delay="7500"/>
                            </p:stCondLst>
                            <p:childTnLst>
                              <p:par>
                                <p:cTn id="74" presetID="10" presetClass="entr" presetSubtype="0"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par>
                          <p:cTn id="77" fill="hold">
                            <p:stCondLst>
                              <p:cond delay="8000"/>
                            </p:stCondLst>
                            <p:childTnLst>
                              <p:par>
                                <p:cTn id="78" presetID="18" presetClass="entr" presetSubtype="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strips(downRight)">
                                      <p:cBhvr>
                                        <p:cTn id="80" dur="500"/>
                                        <p:tgtEl>
                                          <p:spTgt spid="12"/>
                                        </p:tgtEl>
                                      </p:cBhvr>
                                    </p:animEffect>
                                  </p:childTnLst>
                                </p:cTn>
                              </p:par>
                            </p:childTnLst>
                          </p:cTn>
                        </p:par>
                        <p:par>
                          <p:cTn id="81" fill="hold">
                            <p:stCondLst>
                              <p:cond delay="8500"/>
                            </p:stCondLst>
                            <p:childTnLst>
                              <p:par>
                                <p:cTn id="82" presetID="22" presetClass="entr" presetSubtype="2" fill="hold" grpId="0" nodeType="afterEffect">
                                  <p:stCondLst>
                                    <p:cond delay="0"/>
                                  </p:stCondLst>
                                  <p:childTnLst>
                                    <p:set>
                                      <p:cBhvr>
                                        <p:cTn id="83" dur="1" fill="hold">
                                          <p:stCondLst>
                                            <p:cond delay="0"/>
                                          </p:stCondLst>
                                        </p:cTn>
                                        <p:tgtEl>
                                          <p:spTgt spid="33">
                                            <p:bg/>
                                          </p:spTgt>
                                        </p:tgtEl>
                                        <p:attrNameLst>
                                          <p:attrName>style.visibility</p:attrName>
                                        </p:attrNameLst>
                                      </p:cBhvr>
                                      <p:to>
                                        <p:strVal val="visible"/>
                                      </p:to>
                                    </p:set>
                                    <p:animEffect transition="in" filter="wipe(right)">
                                      <p:cBhvr>
                                        <p:cTn id="84" dur="500"/>
                                        <p:tgtEl>
                                          <p:spTgt spid="33">
                                            <p:bg/>
                                          </p:spTgt>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33">
                                            <p:txEl>
                                              <p:pRg st="0" end="0"/>
                                            </p:txEl>
                                          </p:spTgt>
                                        </p:tgtEl>
                                        <p:attrNameLst>
                                          <p:attrName>style.visibility</p:attrName>
                                        </p:attrNameLst>
                                      </p:cBhvr>
                                      <p:to>
                                        <p:strVal val="visible"/>
                                      </p:to>
                                    </p:set>
                                    <p:animEffect transition="in" filter="wipe(right)">
                                      <p:cBhvr>
                                        <p:cTn id="87" dur="500"/>
                                        <p:tgtEl>
                                          <p:spTgt spid="33">
                                            <p:txEl>
                                              <p:pRg st="0" end="0"/>
                                            </p:txEl>
                                          </p:spTgt>
                                        </p:tgtEl>
                                      </p:cBhvr>
                                    </p:animEffect>
                                  </p:childTnLst>
                                </p:cTn>
                              </p:par>
                            </p:childTnLst>
                          </p:cTn>
                        </p:par>
                        <p:par>
                          <p:cTn id="88" fill="hold">
                            <p:stCondLst>
                              <p:cond delay="9000"/>
                            </p:stCondLst>
                            <p:childTnLst>
                              <p:par>
                                <p:cTn id="89" presetID="18" presetClass="entr" presetSubtype="12"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strips(downLeft)">
                                      <p:cBhvr>
                                        <p:cTn id="9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7" grpId="0"/>
      <p:bldP spid="28" grpId="0"/>
      <p:bldP spid="29" grpId="0"/>
      <p:bldP spid="30" grpId="0"/>
      <p:bldP spid="31" grpId="0" build="p" animBg="1"/>
      <p:bldP spid="32" grpId="0" build="p" animBg="1"/>
      <p:bldP spid="33" grpId="0" build="p" animBg="1"/>
      <p:bldP spid="34" grpId="0" build="p"/>
      <p:bldP spid="3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6"/>
          <p:cNvSpPr/>
          <p:nvPr/>
        </p:nvSpPr>
        <p:spPr>
          <a:xfrm>
            <a:off x="2924472" y="1857470"/>
            <a:ext cx="1241128" cy="1199492"/>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5" name="Rounded Rectangle 7"/>
          <p:cNvSpPr/>
          <p:nvPr/>
        </p:nvSpPr>
        <p:spPr>
          <a:xfrm>
            <a:off x="2946400" y="4341743"/>
            <a:ext cx="1241128" cy="1199492"/>
          </a:xfrm>
          <a:prstGeom prst="roundRect">
            <a:avLst>
              <a:gd name="adj" fmla="val 74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6" name="Rounded Rectangle 8"/>
          <p:cNvSpPr/>
          <p:nvPr/>
        </p:nvSpPr>
        <p:spPr>
          <a:xfrm>
            <a:off x="7924800" y="1857470"/>
            <a:ext cx="1241128" cy="1199492"/>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7" name="Rounded Rectangle 9"/>
          <p:cNvSpPr/>
          <p:nvPr/>
        </p:nvSpPr>
        <p:spPr>
          <a:xfrm>
            <a:off x="7924800" y="4341743"/>
            <a:ext cx="1241128" cy="1199492"/>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8" name="Rectangle 10"/>
          <p:cNvSpPr/>
          <p:nvPr/>
        </p:nvSpPr>
        <p:spPr>
          <a:xfrm>
            <a:off x="9245602" y="4249113"/>
            <a:ext cx="2438400" cy="1200328"/>
          </a:xfrm>
          <a:prstGeom prst="rect">
            <a:avLst/>
          </a:prstGeom>
        </p:spPr>
        <p:txBody>
          <a:bodyPr wrap="square" lIns="121908" tIns="60954" rIns="121908" bIns="60954">
            <a:spAutoFit/>
          </a:bodyPr>
          <a:lstStyle/>
          <a:p>
            <a:pPr>
              <a:lnSpc>
                <a:spcPct val="150000"/>
              </a:lnSpc>
            </a:pPr>
            <a:r>
              <a:rPr lang="zh-CN" altLang="en-US" sz="1900" b="1" dirty="0">
                <a:solidFill>
                  <a:schemeClr val="accent4"/>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itchFamily="34" charset="0"/>
            </a:endParaRPr>
          </a:p>
        </p:txBody>
      </p:sp>
      <p:cxnSp>
        <p:nvCxnSpPr>
          <p:cNvPr id="49" name="Straight Connector 12"/>
          <p:cNvCxnSpPr/>
          <p:nvPr/>
        </p:nvCxnSpPr>
        <p:spPr>
          <a:xfrm flipH="1" flipV="1">
            <a:off x="4165601" y="3056963"/>
            <a:ext cx="865838" cy="64118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Straight Connector 14"/>
          <p:cNvCxnSpPr/>
          <p:nvPr/>
        </p:nvCxnSpPr>
        <p:spPr>
          <a:xfrm flipH="1">
            <a:off x="4187529" y="3698147"/>
            <a:ext cx="843909" cy="64359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1" name="Straight Connector 16"/>
          <p:cNvCxnSpPr/>
          <p:nvPr/>
        </p:nvCxnSpPr>
        <p:spPr>
          <a:xfrm flipV="1">
            <a:off x="7058963" y="3056963"/>
            <a:ext cx="865838" cy="64118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2" name="Straight Connector 18"/>
          <p:cNvCxnSpPr/>
          <p:nvPr/>
        </p:nvCxnSpPr>
        <p:spPr>
          <a:xfrm>
            <a:off x="7058963" y="3698147"/>
            <a:ext cx="865838" cy="64359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3" name="Rectangle 19"/>
          <p:cNvSpPr/>
          <p:nvPr/>
        </p:nvSpPr>
        <p:spPr>
          <a:xfrm>
            <a:off x="9245602" y="1810713"/>
            <a:ext cx="2438400" cy="1200328"/>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54" name="Rectangle 20"/>
          <p:cNvSpPr/>
          <p:nvPr/>
        </p:nvSpPr>
        <p:spPr>
          <a:xfrm>
            <a:off x="406401" y="4249113"/>
            <a:ext cx="2438400" cy="1200328"/>
          </a:xfrm>
          <a:prstGeom prst="rect">
            <a:avLst/>
          </a:prstGeom>
        </p:spPr>
        <p:txBody>
          <a:bodyPr wrap="square" lIns="121908" tIns="60954" rIns="121908" bIns="60954">
            <a:spAutoFit/>
          </a:bodyPr>
          <a:lstStyle/>
          <a:p>
            <a:pPr algn="r">
              <a:lnSpc>
                <a:spcPct val="150000"/>
              </a:lnSpc>
            </a:pPr>
            <a:r>
              <a:rPr lang="zh-CN" altLang="en-US" sz="1900" b="1" dirty="0">
                <a:solidFill>
                  <a:schemeClr val="accent3"/>
                </a:solidFill>
                <a:latin typeface="+mj-ea"/>
                <a:ea typeface="+mj-ea"/>
                <a:cs typeface="Open Sans" pitchFamily="34" charset="0"/>
              </a:rPr>
              <a:t>单击此处添加标题</a:t>
            </a:r>
          </a:p>
          <a:p>
            <a:pPr algn="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55" name="Rectangle 21"/>
          <p:cNvSpPr/>
          <p:nvPr/>
        </p:nvSpPr>
        <p:spPr>
          <a:xfrm>
            <a:off x="406401" y="1810713"/>
            <a:ext cx="2438400" cy="1200328"/>
          </a:xfrm>
          <a:prstGeom prst="rect">
            <a:avLst/>
          </a:prstGeom>
        </p:spPr>
        <p:txBody>
          <a:bodyPr wrap="square" lIns="121908" tIns="60954" rIns="121908" bIns="60954">
            <a:spAutoFit/>
          </a:bodyPr>
          <a:lstStyle/>
          <a:p>
            <a:pPr algn="r">
              <a:lnSpc>
                <a:spcPct val="150000"/>
              </a:lnSpc>
            </a:pPr>
            <a:r>
              <a:rPr lang="zh-CN" altLang="en-US" sz="1900" b="1" dirty="0">
                <a:solidFill>
                  <a:schemeClr val="accent1"/>
                </a:solidFill>
                <a:latin typeface="+mj-ea"/>
                <a:ea typeface="+mj-ea"/>
                <a:cs typeface="Open Sans" pitchFamily="34" charset="0"/>
              </a:rPr>
              <a:t>单击此处添加标题</a:t>
            </a:r>
          </a:p>
          <a:p>
            <a:pPr algn="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itchFamily="34" charset="0"/>
            </a:endParaRPr>
          </a:p>
        </p:txBody>
      </p:sp>
      <p:grpSp>
        <p:nvGrpSpPr>
          <p:cNvPr id="56" name="Group 23"/>
          <p:cNvGrpSpPr/>
          <p:nvPr/>
        </p:nvGrpSpPr>
        <p:grpSpPr>
          <a:xfrm>
            <a:off x="8097189" y="2201998"/>
            <a:ext cx="937068" cy="510436"/>
            <a:chOff x="6750050" y="3321051"/>
            <a:chExt cx="195263" cy="106363"/>
          </a:xfrm>
          <a:solidFill>
            <a:schemeClr val="bg1"/>
          </a:solidFill>
        </p:grpSpPr>
        <p:sp>
          <p:nvSpPr>
            <p:cNvPr id="57"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0" name="Group 27"/>
          <p:cNvGrpSpPr/>
          <p:nvPr/>
        </p:nvGrpSpPr>
        <p:grpSpPr>
          <a:xfrm>
            <a:off x="3220632" y="2113089"/>
            <a:ext cx="692664" cy="688253"/>
            <a:chOff x="744538" y="3198813"/>
            <a:chExt cx="249237" cy="247650"/>
          </a:xfrm>
          <a:solidFill>
            <a:schemeClr val="bg1"/>
          </a:solidFill>
        </p:grpSpPr>
        <p:sp>
          <p:nvSpPr>
            <p:cNvPr id="61"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5" name="Group 32"/>
          <p:cNvGrpSpPr/>
          <p:nvPr/>
        </p:nvGrpSpPr>
        <p:grpSpPr>
          <a:xfrm>
            <a:off x="3226886" y="4600635"/>
            <a:ext cx="686410" cy="681711"/>
            <a:chOff x="1979613" y="3067051"/>
            <a:chExt cx="231775" cy="230188"/>
          </a:xfrm>
          <a:solidFill>
            <a:schemeClr val="bg1"/>
          </a:solidFill>
        </p:grpSpPr>
        <p:sp>
          <p:nvSpPr>
            <p:cNvPr id="6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9" name="Group 36"/>
          <p:cNvGrpSpPr/>
          <p:nvPr/>
        </p:nvGrpSpPr>
        <p:grpSpPr>
          <a:xfrm>
            <a:off x="8203538" y="4565072"/>
            <a:ext cx="742011" cy="752835"/>
            <a:chOff x="2360613" y="2686051"/>
            <a:chExt cx="217488" cy="220662"/>
          </a:xfrm>
          <a:solidFill>
            <a:schemeClr val="bg1"/>
          </a:solidFill>
        </p:grpSpPr>
        <p:sp>
          <p:nvSpPr>
            <p:cNvPr id="7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3" name="Rounded Rectangle 3"/>
          <p:cNvSpPr/>
          <p:nvPr/>
        </p:nvSpPr>
        <p:spPr>
          <a:xfrm>
            <a:off x="4865093" y="2558925"/>
            <a:ext cx="2365440" cy="2286085"/>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74" name="Freeform 10"/>
          <p:cNvSpPr>
            <a:spLocks noEditPoints="1"/>
          </p:cNvSpPr>
          <p:nvPr/>
        </p:nvSpPr>
        <p:spPr bwMode="auto">
          <a:xfrm>
            <a:off x="5489991" y="2823386"/>
            <a:ext cx="1115646" cy="1101403"/>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
        <p:nvSpPr>
          <p:cNvPr id="75" name="Rectangle 43"/>
          <p:cNvSpPr/>
          <p:nvPr/>
        </p:nvSpPr>
        <p:spPr>
          <a:xfrm>
            <a:off x="5208337" y="4134469"/>
            <a:ext cx="1678954" cy="533480"/>
          </a:xfrm>
          <a:prstGeom prst="rect">
            <a:avLst/>
          </a:prstGeom>
        </p:spPr>
        <p:txBody>
          <a:bodyPr wrap="square" lIns="121908" tIns="60954" rIns="121908" bIns="60954">
            <a:spAutoFit/>
          </a:bodyPr>
          <a:lstStyle/>
          <a:p>
            <a:pPr algn="ctr"/>
            <a:r>
              <a:rPr lang="zh-CN" altLang="en-US" sz="2700" b="1" dirty="0">
                <a:solidFill>
                  <a:schemeClr val="bg1"/>
                </a:solidFill>
                <a:latin typeface="+mj-ea"/>
                <a:ea typeface="+mj-ea"/>
                <a:cs typeface="Open Sans" pitchFamily="34" charset="0"/>
              </a:rPr>
              <a:t>解决方案</a:t>
            </a: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9741187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250" fill="hold"/>
                                        <p:tgtEl>
                                          <p:spTgt spid="74"/>
                                        </p:tgtEl>
                                        <p:attrNameLst>
                                          <p:attrName>ppt_x</p:attrName>
                                        </p:attrNameLst>
                                      </p:cBhvr>
                                      <p:tavLst>
                                        <p:tav tm="0">
                                          <p:val>
                                            <p:strVal val="#ppt_x"/>
                                          </p:val>
                                        </p:tav>
                                        <p:tav tm="100000">
                                          <p:val>
                                            <p:strVal val="#ppt_x"/>
                                          </p:val>
                                        </p:tav>
                                      </p:tavLst>
                                    </p:anim>
                                    <p:anim calcmode="lin" valueType="num">
                                      <p:cBhvr additive="base">
                                        <p:cTn id="13" dur="25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250" fill="hold"/>
                                        <p:tgtEl>
                                          <p:spTgt spid="75"/>
                                        </p:tgtEl>
                                        <p:attrNameLst>
                                          <p:attrName>ppt_x</p:attrName>
                                        </p:attrNameLst>
                                      </p:cBhvr>
                                      <p:tavLst>
                                        <p:tav tm="0">
                                          <p:val>
                                            <p:strVal val="#ppt_x"/>
                                          </p:val>
                                        </p:tav>
                                        <p:tav tm="100000">
                                          <p:val>
                                            <p:strVal val="#ppt_x"/>
                                          </p:val>
                                        </p:tav>
                                      </p:tavLst>
                                    </p:anim>
                                    <p:anim calcmode="lin" valueType="num">
                                      <p:cBhvr additive="base">
                                        <p:cTn id="18" dur="250" fill="hold"/>
                                        <p:tgtEl>
                                          <p:spTgt spid="75"/>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250" fill="hold"/>
                                        <p:tgtEl>
                                          <p:spTgt spid="49"/>
                                        </p:tgtEl>
                                        <p:attrNameLst>
                                          <p:attrName>ppt_x</p:attrName>
                                        </p:attrNameLst>
                                      </p:cBhvr>
                                      <p:tavLst>
                                        <p:tav tm="0">
                                          <p:val>
                                            <p:strVal val="#ppt_x"/>
                                          </p:val>
                                        </p:tav>
                                        <p:tav tm="100000">
                                          <p:val>
                                            <p:strVal val="#ppt_x"/>
                                          </p:val>
                                        </p:tav>
                                      </p:tavLst>
                                    </p:anim>
                                    <p:anim calcmode="lin" valueType="num">
                                      <p:cBhvr additive="base">
                                        <p:cTn id="23" dur="25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250" fill="hold"/>
                                        <p:tgtEl>
                                          <p:spTgt spid="44"/>
                                        </p:tgtEl>
                                        <p:attrNameLst>
                                          <p:attrName>ppt_x</p:attrName>
                                        </p:attrNameLst>
                                      </p:cBhvr>
                                      <p:tavLst>
                                        <p:tav tm="0">
                                          <p:val>
                                            <p:strVal val="#ppt_x"/>
                                          </p:val>
                                        </p:tav>
                                        <p:tav tm="100000">
                                          <p:val>
                                            <p:strVal val="#ppt_x"/>
                                          </p:val>
                                        </p:tav>
                                      </p:tavLst>
                                    </p:anim>
                                    <p:anim calcmode="lin" valueType="num">
                                      <p:cBhvr additive="base">
                                        <p:cTn id="28" dur="25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250" fill="hold"/>
                                        <p:tgtEl>
                                          <p:spTgt spid="60"/>
                                        </p:tgtEl>
                                        <p:attrNameLst>
                                          <p:attrName>ppt_x</p:attrName>
                                        </p:attrNameLst>
                                      </p:cBhvr>
                                      <p:tavLst>
                                        <p:tav tm="0">
                                          <p:val>
                                            <p:strVal val="#ppt_x"/>
                                          </p:val>
                                        </p:tav>
                                        <p:tav tm="100000">
                                          <p:val>
                                            <p:strVal val="#ppt_x"/>
                                          </p:val>
                                        </p:tav>
                                      </p:tavLst>
                                    </p:anim>
                                    <p:anim calcmode="lin" valueType="num">
                                      <p:cBhvr additive="base">
                                        <p:cTn id="33" dur="25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50" fill="hold"/>
                                        <p:tgtEl>
                                          <p:spTgt spid="55"/>
                                        </p:tgtEl>
                                        <p:attrNameLst>
                                          <p:attrName>ppt_x</p:attrName>
                                        </p:attrNameLst>
                                      </p:cBhvr>
                                      <p:tavLst>
                                        <p:tav tm="0">
                                          <p:val>
                                            <p:strVal val="#ppt_x"/>
                                          </p:val>
                                        </p:tav>
                                        <p:tav tm="100000">
                                          <p:val>
                                            <p:strVal val="#ppt_x"/>
                                          </p:val>
                                        </p:tav>
                                      </p:tavLst>
                                    </p:anim>
                                    <p:anim calcmode="lin" valueType="num">
                                      <p:cBhvr additive="base">
                                        <p:cTn id="38" dur="250" fill="hold"/>
                                        <p:tgtEl>
                                          <p:spTgt spid="5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ppt_x"/>
                                          </p:val>
                                        </p:tav>
                                        <p:tav tm="100000">
                                          <p:val>
                                            <p:strVal val="#ppt_x"/>
                                          </p:val>
                                        </p:tav>
                                      </p:tavLst>
                                    </p:anim>
                                    <p:anim calcmode="lin" valueType="num">
                                      <p:cBhvr additive="base">
                                        <p:cTn id="43" dur="250" fill="hold"/>
                                        <p:tgtEl>
                                          <p:spTgt spid="5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250" fill="hold"/>
                                        <p:tgtEl>
                                          <p:spTgt spid="45"/>
                                        </p:tgtEl>
                                        <p:attrNameLst>
                                          <p:attrName>ppt_x</p:attrName>
                                        </p:attrNameLst>
                                      </p:cBhvr>
                                      <p:tavLst>
                                        <p:tav tm="0">
                                          <p:val>
                                            <p:strVal val="#ppt_x"/>
                                          </p:val>
                                        </p:tav>
                                        <p:tav tm="100000">
                                          <p:val>
                                            <p:strVal val="#ppt_x"/>
                                          </p:val>
                                        </p:tav>
                                      </p:tavLst>
                                    </p:anim>
                                    <p:anim calcmode="lin" valueType="num">
                                      <p:cBhvr additive="base">
                                        <p:cTn id="48" dur="25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250" fill="hold"/>
                                        <p:tgtEl>
                                          <p:spTgt spid="65"/>
                                        </p:tgtEl>
                                        <p:attrNameLst>
                                          <p:attrName>ppt_x</p:attrName>
                                        </p:attrNameLst>
                                      </p:cBhvr>
                                      <p:tavLst>
                                        <p:tav tm="0">
                                          <p:val>
                                            <p:strVal val="#ppt_x"/>
                                          </p:val>
                                        </p:tav>
                                        <p:tav tm="100000">
                                          <p:val>
                                            <p:strVal val="#ppt_x"/>
                                          </p:val>
                                        </p:tav>
                                      </p:tavLst>
                                    </p:anim>
                                    <p:anim calcmode="lin" valueType="num">
                                      <p:cBhvr additive="base">
                                        <p:cTn id="53" dur="250" fill="hold"/>
                                        <p:tgtEl>
                                          <p:spTgt spid="65"/>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250" fill="hold"/>
                                        <p:tgtEl>
                                          <p:spTgt spid="54"/>
                                        </p:tgtEl>
                                        <p:attrNameLst>
                                          <p:attrName>ppt_x</p:attrName>
                                        </p:attrNameLst>
                                      </p:cBhvr>
                                      <p:tavLst>
                                        <p:tav tm="0">
                                          <p:val>
                                            <p:strVal val="#ppt_x"/>
                                          </p:val>
                                        </p:tav>
                                        <p:tav tm="100000">
                                          <p:val>
                                            <p:strVal val="#ppt_x"/>
                                          </p:val>
                                        </p:tav>
                                      </p:tavLst>
                                    </p:anim>
                                    <p:anim calcmode="lin" valueType="num">
                                      <p:cBhvr additive="base">
                                        <p:cTn id="58" dur="250" fill="hold"/>
                                        <p:tgtEl>
                                          <p:spTgt spid="54"/>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250" fill="hold"/>
                                        <p:tgtEl>
                                          <p:spTgt spid="51"/>
                                        </p:tgtEl>
                                        <p:attrNameLst>
                                          <p:attrName>ppt_x</p:attrName>
                                        </p:attrNameLst>
                                      </p:cBhvr>
                                      <p:tavLst>
                                        <p:tav tm="0">
                                          <p:val>
                                            <p:strVal val="#ppt_x"/>
                                          </p:val>
                                        </p:tav>
                                        <p:tav tm="100000">
                                          <p:val>
                                            <p:strVal val="#ppt_x"/>
                                          </p:val>
                                        </p:tav>
                                      </p:tavLst>
                                    </p:anim>
                                    <p:anim calcmode="lin" valueType="num">
                                      <p:cBhvr additive="base">
                                        <p:cTn id="63" dur="250" fill="hold"/>
                                        <p:tgtEl>
                                          <p:spTgt spid="51"/>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250" fill="hold"/>
                                        <p:tgtEl>
                                          <p:spTgt spid="46"/>
                                        </p:tgtEl>
                                        <p:attrNameLst>
                                          <p:attrName>ppt_x</p:attrName>
                                        </p:attrNameLst>
                                      </p:cBhvr>
                                      <p:tavLst>
                                        <p:tav tm="0">
                                          <p:val>
                                            <p:strVal val="#ppt_x"/>
                                          </p:val>
                                        </p:tav>
                                        <p:tav tm="100000">
                                          <p:val>
                                            <p:strVal val="#ppt_x"/>
                                          </p:val>
                                        </p:tav>
                                      </p:tavLst>
                                    </p:anim>
                                    <p:anim calcmode="lin" valueType="num">
                                      <p:cBhvr additive="base">
                                        <p:cTn id="68" dur="250" fill="hold"/>
                                        <p:tgtEl>
                                          <p:spTgt spid="46"/>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250" fill="hold"/>
                                        <p:tgtEl>
                                          <p:spTgt spid="56"/>
                                        </p:tgtEl>
                                        <p:attrNameLst>
                                          <p:attrName>ppt_x</p:attrName>
                                        </p:attrNameLst>
                                      </p:cBhvr>
                                      <p:tavLst>
                                        <p:tav tm="0">
                                          <p:val>
                                            <p:strVal val="#ppt_x"/>
                                          </p:val>
                                        </p:tav>
                                        <p:tav tm="100000">
                                          <p:val>
                                            <p:strVal val="#ppt_x"/>
                                          </p:val>
                                        </p:tav>
                                      </p:tavLst>
                                    </p:anim>
                                    <p:anim calcmode="lin" valueType="num">
                                      <p:cBhvr additive="base">
                                        <p:cTn id="73" dur="25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250" fill="hold"/>
                                        <p:tgtEl>
                                          <p:spTgt spid="53"/>
                                        </p:tgtEl>
                                        <p:attrNameLst>
                                          <p:attrName>ppt_x</p:attrName>
                                        </p:attrNameLst>
                                      </p:cBhvr>
                                      <p:tavLst>
                                        <p:tav tm="0">
                                          <p:val>
                                            <p:strVal val="#ppt_x"/>
                                          </p:val>
                                        </p:tav>
                                        <p:tav tm="100000">
                                          <p:val>
                                            <p:strVal val="#ppt_x"/>
                                          </p:val>
                                        </p:tav>
                                      </p:tavLst>
                                    </p:anim>
                                    <p:anim calcmode="lin" valueType="num">
                                      <p:cBhvr additive="base">
                                        <p:cTn id="78" dur="25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nodeType="after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250" fill="hold"/>
                                        <p:tgtEl>
                                          <p:spTgt spid="52"/>
                                        </p:tgtEl>
                                        <p:attrNameLst>
                                          <p:attrName>ppt_x</p:attrName>
                                        </p:attrNameLst>
                                      </p:cBhvr>
                                      <p:tavLst>
                                        <p:tav tm="0">
                                          <p:val>
                                            <p:strVal val="#ppt_x"/>
                                          </p:val>
                                        </p:tav>
                                        <p:tav tm="100000">
                                          <p:val>
                                            <p:strVal val="#ppt_x"/>
                                          </p:val>
                                        </p:tav>
                                      </p:tavLst>
                                    </p:anim>
                                    <p:anim calcmode="lin" valueType="num">
                                      <p:cBhvr additive="base">
                                        <p:cTn id="83" dur="250" fill="hold"/>
                                        <p:tgtEl>
                                          <p:spTgt spid="52"/>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250" fill="hold"/>
                                        <p:tgtEl>
                                          <p:spTgt spid="47"/>
                                        </p:tgtEl>
                                        <p:attrNameLst>
                                          <p:attrName>ppt_x</p:attrName>
                                        </p:attrNameLst>
                                      </p:cBhvr>
                                      <p:tavLst>
                                        <p:tav tm="0">
                                          <p:val>
                                            <p:strVal val="#ppt_x"/>
                                          </p:val>
                                        </p:tav>
                                        <p:tav tm="100000">
                                          <p:val>
                                            <p:strVal val="#ppt_x"/>
                                          </p:val>
                                        </p:tav>
                                      </p:tavLst>
                                    </p:anim>
                                    <p:anim calcmode="lin" valueType="num">
                                      <p:cBhvr additive="base">
                                        <p:cTn id="88" dur="25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250" fill="hold"/>
                                        <p:tgtEl>
                                          <p:spTgt spid="69"/>
                                        </p:tgtEl>
                                        <p:attrNameLst>
                                          <p:attrName>ppt_x</p:attrName>
                                        </p:attrNameLst>
                                      </p:cBhvr>
                                      <p:tavLst>
                                        <p:tav tm="0">
                                          <p:val>
                                            <p:strVal val="#ppt_x"/>
                                          </p:val>
                                        </p:tav>
                                        <p:tav tm="100000">
                                          <p:val>
                                            <p:strVal val="#ppt_x"/>
                                          </p:val>
                                        </p:tav>
                                      </p:tavLst>
                                    </p:anim>
                                    <p:anim calcmode="lin" valueType="num">
                                      <p:cBhvr additive="base">
                                        <p:cTn id="93" dur="250" fill="hold"/>
                                        <p:tgtEl>
                                          <p:spTgt spid="69"/>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250" fill="hold"/>
                                        <p:tgtEl>
                                          <p:spTgt spid="48"/>
                                        </p:tgtEl>
                                        <p:attrNameLst>
                                          <p:attrName>ppt_x</p:attrName>
                                        </p:attrNameLst>
                                      </p:cBhvr>
                                      <p:tavLst>
                                        <p:tav tm="0">
                                          <p:val>
                                            <p:strVal val="#ppt_x"/>
                                          </p:val>
                                        </p:tav>
                                        <p:tav tm="100000">
                                          <p:val>
                                            <p:strVal val="#ppt_x"/>
                                          </p:val>
                                        </p:tav>
                                      </p:tavLst>
                                    </p:anim>
                                    <p:anim calcmode="lin" valueType="num">
                                      <p:cBhvr additive="base">
                                        <p:cTn id="98" dur="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53" grpId="0"/>
      <p:bldP spid="54" grpId="0"/>
      <p:bldP spid="55" grpId="0"/>
      <p:bldP spid="73" grpId="0" animBg="1"/>
      <p:bldP spid="74" grpId="0" animBg="1"/>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9"/>
          <p:cNvCxnSpPr/>
          <p:nvPr/>
        </p:nvCxnSpPr>
        <p:spPr>
          <a:xfrm>
            <a:off x="5343833" y="1977420"/>
            <a:ext cx="593674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10"/>
          <p:cNvCxnSpPr/>
          <p:nvPr/>
        </p:nvCxnSpPr>
        <p:spPr>
          <a:xfrm>
            <a:off x="5343833" y="1977420"/>
            <a:ext cx="5283200" cy="0"/>
          </a:xfrm>
          <a:prstGeom prst="line">
            <a:avLst/>
          </a:prstGeom>
          <a:ln w="2540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ounded Rectangle 17"/>
          <p:cNvSpPr/>
          <p:nvPr/>
        </p:nvSpPr>
        <p:spPr>
          <a:xfrm>
            <a:off x="4226234" y="1556792"/>
            <a:ext cx="870457" cy="84125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dirty="0">
                <a:latin typeface="+mj-ea"/>
                <a:ea typeface="+mj-ea"/>
                <a:cs typeface="Open Sans" pitchFamily="34" charset="0"/>
              </a:rPr>
              <a:t>90%</a:t>
            </a:r>
          </a:p>
        </p:txBody>
      </p:sp>
      <p:sp>
        <p:nvSpPr>
          <p:cNvPr id="27" name="Rounded Rectangle 18"/>
          <p:cNvSpPr/>
          <p:nvPr/>
        </p:nvSpPr>
        <p:spPr>
          <a:xfrm>
            <a:off x="4226234" y="2696736"/>
            <a:ext cx="870457" cy="8412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a:latin typeface="+mj-ea"/>
                <a:ea typeface="+mj-ea"/>
                <a:cs typeface="Open Sans" pitchFamily="34" charset="0"/>
              </a:rPr>
              <a:t>70%</a:t>
            </a:r>
          </a:p>
        </p:txBody>
      </p:sp>
      <p:sp>
        <p:nvSpPr>
          <p:cNvPr id="28" name="Rounded Rectangle 19"/>
          <p:cNvSpPr/>
          <p:nvPr/>
        </p:nvSpPr>
        <p:spPr>
          <a:xfrm>
            <a:off x="4226234" y="3865136"/>
            <a:ext cx="870457" cy="8412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a:latin typeface="+mj-ea"/>
                <a:ea typeface="+mj-ea"/>
                <a:cs typeface="Open Sans" pitchFamily="34" charset="0"/>
              </a:rPr>
              <a:t>85%</a:t>
            </a:r>
          </a:p>
        </p:txBody>
      </p:sp>
      <p:sp>
        <p:nvSpPr>
          <p:cNvPr id="29" name="Rounded Rectangle 20"/>
          <p:cNvSpPr/>
          <p:nvPr/>
        </p:nvSpPr>
        <p:spPr>
          <a:xfrm>
            <a:off x="4226234" y="5011192"/>
            <a:ext cx="870457" cy="8412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a:latin typeface="+mj-ea"/>
                <a:ea typeface="+mj-ea"/>
                <a:cs typeface="Open Sans" pitchFamily="34" charset="0"/>
              </a:rPr>
              <a:t>45%</a:t>
            </a:r>
          </a:p>
        </p:txBody>
      </p:sp>
      <p:sp>
        <p:nvSpPr>
          <p:cNvPr id="30" name="Rectangle 21"/>
          <p:cNvSpPr/>
          <p:nvPr/>
        </p:nvSpPr>
        <p:spPr>
          <a:xfrm>
            <a:off x="975035" y="1556793"/>
            <a:ext cx="2990342" cy="1231107"/>
          </a:xfrm>
          <a:prstGeom prst="rect">
            <a:avLst/>
          </a:prstGeom>
        </p:spPr>
        <p:txBody>
          <a:bodyPr wrap="square" lIns="121908" tIns="60954" rIns="121908" bIns="60954">
            <a:spAutoFit/>
          </a:bodyPr>
          <a:lstStyle/>
          <a:p>
            <a:pPr>
              <a:lnSpc>
                <a:spcPct val="150000"/>
              </a:lnSpc>
            </a:pPr>
            <a:r>
              <a:rPr lang="zh-CN" altLang="en-US" sz="1900" b="1" dirty="0">
                <a:solidFill>
                  <a:schemeClr val="accent1"/>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31" name="Rectangle 22"/>
          <p:cNvSpPr/>
          <p:nvPr/>
        </p:nvSpPr>
        <p:spPr>
          <a:xfrm>
            <a:off x="975035" y="2696737"/>
            <a:ext cx="2990342" cy="1231107"/>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32" name="Rectangle 23"/>
          <p:cNvSpPr/>
          <p:nvPr/>
        </p:nvSpPr>
        <p:spPr>
          <a:xfrm>
            <a:off x="975035" y="3865136"/>
            <a:ext cx="2990342" cy="1231107"/>
          </a:xfrm>
          <a:prstGeom prst="rect">
            <a:avLst/>
          </a:prstGeom>
        </p:spPr>
        <p:txBody>
          <a:bodyPr wrap="square" lIns="121908" tIns="60954" rIns="121908" bIns="60954">
            <a:spAutoFit/>
          </a:bodyPr>
          <a:lstStyle/>
          <a:p>
            <a:pPr>
              <a:lnSpc>
                <a:spcPct val="150000"/>
              </a:lnSpc>
            </a:pPr>
            <a:r>
              <a:rPr lang="zh-CN" altLang="en-US" sz="1900" b="1" dirty="0">
                <a:solidFill>
                  <a:schemeClr val="accent3"/>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sp>
        <p:nvSpPr>
          <p:cNvPr id="33" name="Rectangle 24"/>
          <p:cNvSpPr/>
          <p:nvPr/>
        </p:nvSpPr>
        <p:spPr>
          <a:xfrm>
            <a:off x="975035" y="5011193"/>
            <a:ext cx="2990342" cy="1231107"/>
          </a:xfrm>
          <a:prstGeom prst="rect">
            <a:avLst/>
          </a:prstGeom>
        </p:spPr>
        <p:txBody>
          <a:bodyPr wrap="square" lIns="121908" tIns="60954" rIns="121908" bIns="60954">
            <a:spAutoFit/>
          </a:bodyPr>
          <a:lstStyle/>
          <a:p>
            <a:pPr>
              <a:lnSpc>
                <a:spcPct val="150000"/>
              </a:lnSpc>
            </a:pPr>
            <a:r>
              <a:rPr lang="zh-CN" altLang="en-US" sz="1900" b="1" dirty="0">
                <a:solidFill>
                  <a:schemeClr val="accent4"/>
                </a:solidFill>
                <a:latin typeface="+mj-ea"/>
                <a:ea typeface="+mj-ea"/>
                <a:cs typeface="Open Sans"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itchFamily="34" charset="0"/>
            </a:endParaRPr>
          </a:p>
        </p:txBody>
      </p:sp>
      <p:cxnSp>
        <p:nvCxnSpPr>
          <p:cNvPr id="34" name="Straight Connector 33"/>
          <p:cNvCxnSpPr/>
          <p:nvPr/>
        </p:nvCxnSpPr>
        <p:spPr>
          <a:xfrm>
            <a:off x="5343833" y="3117364"/>
            <a:ext cx="593674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343834" y="3117364"/>
            <a:ext cx="4165600" cy="0"/>
          </a:xfrm>
          <a:prstGeom prst="line">
            <a:avLst/>
          </a:prstGeom>
          <a:ln w="2540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343833" y="4285764"/>
            <a:ext cx="593674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343834" y="4285764"/>
            <a:ext cx="4978400" cy="0"/>
          </a:xfrm>
          <a:prstGeom prst="line">
            <a:avLst/>
          </a:prstGeom>
          <a:ln w="2540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343833" y="5431820"/>
            <a:ext cx="5936743"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343833" y="5431820"/>
            <a:ext cx="2946400" cy="0"/>
          </a:xfrm>
          <a:prstGeom prst="line">
            <a:avLst/>
          </a:prstGeom>
          <a:ln w="2540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48103504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ppt_x"/>
                                          </p:val>
                                        </p:tav>
                                        <p:tav tm="100000">
                                          <p:val>
                                            <p:strVal val="#ppt_x"/>
                                          </p:val>
                                        </p:tav>
                                      </p:tavLst>
                                    </p:anim>
                                    <p:anim calcmode="lin" valueType="num">
                                      <p:cBhvr additive="base">
                                        <p:cTn id="8" dur="2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250" fill="hold"/>
                                        <p:tgtEl>
                                          <p:spTgt spid="26"/>
                                        </p:tgtEl>
                                        <p:attrNameLst>
                                          <p:attrName>ppt_x</p:attrName>
                                        </p:attrNameLst>
                                      </p:cBhvr>
                                      <p:tavLst>
                                        <p:tav tm="0">
                                          <p:val>
                                            <p:strVal val="#ppt_x"/>
                                          </p:val>
                                        </p:tav>
                                        <p:tav tm="100000">
                                          <p:val>
                                            <p:strVal val="#ppt_x"/>
                                          </p:val>
                                        </p:tav>
                                      </p:tavLst>
                                    </p:anim>
                                    <p:anim calcmode="lin" valueType="num">
                                      <p:cBhvr additive="base">
                                        <p:cTn id="13" dur="25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250" fill="hold"/>
                                        <p:tgtEl>
                                          <p:spTgt spid="24"/>
                                        </p:tgtEl>
                                        <p:attrNameLst>
                                          <p:attrName>ppt_x</p:attrName>
                                        </p:attrNameLst>
                                      </p:cBhvr>
                                      <p:tavLst>
                                        <p:tav tm="0">
                                          <p:val>
                                            <p:strVal val="#ppt_x"/>
                                          </p:val>
                                        </p:tav>
                                        <p:tav tm="100000">
                                          <p:val>
                                            <p:strVal val="#ppt_x"/>
                                          </p:val>
                                        </p:tav>
                                      </p:tavLst>
                                    </p:anim>
                                    <p:anim calcmode="lin" valueType="num">
                                      <p:cBhvr additive="base">
                                        <p:cTn id="18" dur="25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250" fill="hold"/>
                                        <p:tgtEl>
                                          <p:spTgt spid="25"/>
                                        </p:tgtEl>
                                        <p:attrNameLst>
                                          <p:attrName>ppt_x</p:attrName>
                                        </p:attrNameLst>
                                      </p:cBhvr>
                                      <p:tavLst>
                                        <p:tav tm="0">
                                          <p:val>
                                            <p:strVal val="#ppt_x"/>
                                          </p:val>
                                        </p:tav>
                                        <p:tav tm="100000">
                                          <p:val>
                                            <p:strVal val="#ppt_x"/>
                                          </p:val>
                                        </p:tav>
                                      </p:tavLst>
                                    </p:anim>
                                    <p:anim calcmode="lin" valueType="num">
                                      <p:cBhvr additive="base">
                                        <p:cTn id="23" dur="25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250" fill="hold"/>
                                        <p:tgtEl>
                                          <p:spTgt spid="31"/>
                                        </p:tgtEl>
                                        <p:attrNameLst>
                                          <p:attrName>ppt_x</p:attrName>
                                        </p:attrNameLst>
                                      </p:cBhvr>
                                      <p:tavLst>
                                        <p:tav tm="0">
                                          <p:val>
                                            <p:strVal val="#ppt_x"/>
                                          </p:val>
                                        </p:tav>
                                        <p:tav tm="100000">
                                          <p:val>
                                            <p:strVal val="#ppt_x"/>
                                          </p:val>
                                        </p:tav>
                                      </p:tavLst>
                                    </p:anim>
                                    <p:anim calcmode="lin" valueType="num">
                                      <p:cBhvr additive="base">
                                        <p:cTn id="28" dur="25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250" fill="hold"/>
                                        <p:tgtEl>
                                          <p:spTgt spid="34"/>
                                        </p:tgtEl>
                                        <p:attrNameLst>
                                          <p:attrName>ppt_x</p:attrName>
                                        </p:attrNameLst>
                                      </p:cBhvr>
                                      <p:tavLst>
                                        <p:tav tm="0">
                                          <p:val>
                                            <p:strVal val="#ppt_x"/>
                                          </p:val>
                                        </p:tav>
                                        <p:tav tm="100000">
                                          <p:val>
                                            <p:strVal val="#ppt_x"/>
                                          </p:val>
                                        </p:tav>
                                      </p:tavLst>
                                    </p:anim>
                                    <p:anim calcmode="lin" valueType="num">
                                      <p:cBhvr additive="base">
                                        <p:cTn id="38" dur="250" fill="hold"/>
                                        <p:tgtEl>
                                          <p:spTgt spid="34"/>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250" fill="hold"/>
                                        <p:tgtEl>
                                          <p:spTgt spid="35"/>
                                        </p:tgtEl>
                                        <p:attrNameLst>
                                          <p:attrName>ppt_x</p:attrName>
                                        </p:attrNameLst>
                                      </p:cBhvr>
                                      <p:tavLst>
                                        <p:tav tm="0">
                                          <p:val>
                                            <p:strVal val="#ppt_x"/>
                                          </p:val>
                                        </p:tav>
                                        <p:tav tm="100000">
                                          <p:val>
                                            <p:strVal val="#ppt_x"/>
                                          </p:val>
                                        </p:tav>
                                      </p:tavLst>
                                    </p:anim>
                                    <p:anim calcmode="lin" valueType="num">
                                      <p:cBhvr additive="base">
                                        <p:cTn id="43" dur="25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250" fill="hold"/>
                                        <p:tgtEl>
                                          <p:spTgt spid="28"/>
                                        </p:tgtEl>
                                        <p:attrNameLst>
                                          <p:attrName>ppt_x</p:attrName>
                                        </p:attrNameLst>
                                      </p:cBhvr>
                                      <p:tavLst>
                                        <p:tav tm="0">
                                          <p:val>
                                            <p:strVal val="#ppt_x"/>
                                          </p:val>
                                        </p:tav>
                                        <p:tav tm="100000">
                                          <p:val>
                                            <p:strVal val="#ppt_x"/>
                                          </p:val>
                                        </p:tav>
                                      </p:tavLst>
                                    </p:anim>
                                    <p:anim calcmode="lin" valueType="num">
                                      <p:cBhvr additive="base">
                                        <p:cTn id="53" dur="25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250" fill="hold"/>
                                        <p:tgtEl>
                                          <p:spTgt spid="36"/>
                                        </p:tgtEl>
                                        <p:attrNameLst>
                                          <p:attrName>ppt_x</p:attrName>
                                        </p:attrNameLst>
                                      </p:cBhvr>
                                      <p:tavLst>
                                        <p:tav tm="0">
                                          <p:val>
                                            <p:strVal val="#ppt_x"/>
                                          </p:val>
                                        </p:tav>
                                        <p:tav tm="100000">
                                          <p:val>
                                            <p:strVal val="#ppt_x"/>
                                          </p:val>
                                        </p:tav>
                                      </p:tavLst>
                                    </p:anim>
                                    <p:anim calcmode="lin" valueType="num">
                                      <p:cBhvr additive="base">
                                        <p:cTn id="58" dur="250" fill="hold"/>
                                        <p:tgtEl>
                                          <p:spTgt spid="36"/>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250" fill="hold"/>
                                        <p:tgtEl>
                                          <p:spTgt spid="37"/>
                                        </p:tgtEl>
                                        <p:attrNameLst>
                                          <p:attrName>ppt_x</p:attrName>
                                        </p:attrNameLst>
                                      </p:cBhvr>
                                      <p:tavLst>
                                        <p:tav tm="0">
                                          <p:val>
                                            <p:strVal val="#ppt_x"/>
                                          </p:val>
                                        </p:tav>
                                        <p:tav tm="100000">
                                          <p:val>
                                            <p:strVal val="#ppt_x"/>
                                          </p:val>
                                        </p:tav>
                                      </p:tavLst>
                                    </p:anim>
                                    <p:anim calcmode="lin" valueType="num">
                                      <p:cBhvr additive="base">
                                        <p:cTn id="63" dur="250" fill="hold"/>
                                        <p:tgtEl>
                                          <p:spTgt spid="37"/>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250" fill="hold"/>
                                        <p:tgtEl>
                                          <p:spTgt spid="33"/>
                                        </p:tgtEl>
                                        <p:attrNameLst>
                                          <p:attrName>ppt_x</p:attrName>
                                        </p:attrNameLst>
                                      </p:cBhvr>
                                      <p:tavLst>
                                        <p:tav tm="0">
                                          <p:val>
                                            <p:strVal val="#ppt_x"/>
                                          </p:val>
                                        </p:tav>
                                        <p:tav tm="100000">
                                          <p:val>
                                            <p:strVal val="#ppt_x"/>
                                          </p:val>
                                        </p:tav>
                                      </p:tavLst>
                                    </p:anim>
                                    <p:anim calcmode="lin" valueType="num">
                                      <p:cBhvr additive="base">
                                        <p:cTn id="68" dur="250" fill="hold"/>
                                        <p:tgtEl>
                                          <p:spTgt spid="33"/>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250" fill="hold"/>
                                        <p:tgtEl>
                                          <p:spTgt spid="29"/>
                                        </p:tgtEl>
                                        <p:attrNameLst>
                                          <p:attrName>ppt_x</p:attrName>
                                        </p:attrNameLst>
                                      </p:cBhvr>
                                      <p:tavLst>
                                        <p:tav tm="0">
                                          <p:val>
                                            <p:strVal val="#ppt_x"/>
                                          </p:val>
                                        </p:tav>
                                        <p:tav tm="100000">
                                          <p:val>
                                            <p:strVal val="#ppt_x"/>
                                          </p:val>
                                        </p:tav>
                                      </p:tavLst>
                                    </p:anim>
                                    <p:anim calcmode="lin" valueType="num">
                                      <p:cBhvr additive="base">
                                        <p:cTn id="73" dur="250" fill="hold"/>
                                        <p:tgtEl>
                                          <p:spTgt spid="29"/>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250" fill="hold"/>
                                        <p:tgtEl>
                                          <p:spTgt spid="38"/>
                                        </p:tgtEl>
                                        <p:attrNameLst>
                                          <p:attrName>ppt_x</p:attrName>
                                        </p:attrNameLst>
                                      </p:cBhvr>
                                      <p:tavLst>
                                        <p:tav tm="0">
                                          <p:val>
                                            <p:strVal val="#ppt_x"/>
                                          </p:val>
                                        </p:tav>
                                        <p:tav tm="100000">
                                          <p:val>
                                            <p:strVal val="#ppt_x"/>
                                          </p:val>
                                        </p:tav>
                                      </p:tavLst>
                                    </p:anim>
                                    <p:anim calcmode="lin" valueType="num">
                                      <p:cBhvr additive="base">
                                        <p:cTn id="78" dur="250" fill="hold"/>
                                        <p:tgtEl>
                                          <p:spTgt spid="38"/>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additive="base">
                                        <p:cTn id="82" dur="250" fill="hold"/>
                                        <p:tgtEl>
                                          <p:spTgt spid="39"/>
                                        </p:tgtEl>
                                        <p:attrNameLst>
                                          <p:attrName>ppt_x</p:attrName>
                                        </p:attrNameLst>
                                      </p:cBhvr>
                                      <p:tavLst>
                                        <p:tav tm="0">
                                          <p:val>
                                            <p:strVal val="#ppt_x"/>
                                          </p:val>
                                        </p:tav>
                                        <p:tav tm="100000">
                                          <p:val>
                                            <p:strVal val="#ppt_x"/>
                                          </p:val>
                                        </p:tav>
                                      </p:tavLst>
                                    </p:anim>
                                    <p:anim calcmode="lin" valueType="num">
                                      <p:cBhvr additive="base">
                                        <p:cTn id="83" dur="25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组合 101"/>
          <p:cNvGrpSpPr/>
          <p:nvPr/>
        </p:nvGrpSpPr>
        <p:grpSpPr>
          <a:xfrm>
            <a:off x="9715970" y="2691833"/>
            <a:ext cx="2236681" cy="1832772"/>
            <a:chOff x="7737176" y="3044094"/>
            <a:chExt cx="1677511" cy="1374579"/>
          </a:xfrm>
        </p:grpSpPr>
        <p:grpSp>
          <p:nvGrpSpPr>
            <p:cNvPr id="103" name="组合 102"/>
            <p:cNvGrpSpPr/>
            <p:nvPr/>
          </p:nvGrpSpPr>
          <p:grpSpPr>
            <a:xfrm>
              <a:off x="7737176" y="3044094"/>
              <a:ext cx="1677511" cy="1374579"/>
              <a:chOff x="7647017" y="2699415"/>
              <a:chExt cx="2617944" cy="2145185"/>
            </a:xfrm>
          </p:grpSpPr>
          <p:sp>
            <p:nvSpPr>
              <p:cNvPr id="105"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1219078">
                  <a:defRPr/>
                </a:pPr>
                <a:endParaRPr lang="zh-CN" altLang="en-US" sz="2400" kern="0" dirty="0">
                  <a:solidFill>
                    <a:sysClr val="windowText" lastClr="000000"/>
                  </a:solidFill>
                  <a:latin typeface="Arial" pitchFamily="34" charset="0"/>
                  <a:ea typeface="微软雅黑" pitchFamily="34" charset="-122"/>
                </a:endParaRPr>
              </a:p>
            </p:txBody>
          </p:sp>
          <p:sp>
            <p:nvSpPr>
              <p:cNvPr id="106" name="Oval 19"/>
              <p:cNvSpPr>
                <a:spLocks noChangeArrowheads="1"/>
              </p:cNvSpPr>
              <p:nvPr/>
            </p:nvSpPr>
            <p:spPr bwMode="auto">
              <a:xfrm>
                <a:off x="8011516" y="2699415"/>
                <a:ext cx="1931237" cy="1931674"/>
              </a:xfrm>
              <a:prstGeom prst="ellipse">
                <a:avLst/>
              </a:prstGeom>
              <a:solidFill>
                <a:schemeClr val="accent1"/>
              </a:solidFill>
              <a:ln w="25400" cap="flat" cmpd="sng" algn="ctr">
                <a:noFill/>
                <a:prstDash val="solid"/>
              </a:ln>
              <a:effectLst/>
            </p:spPr>
            <p:txBody>
              <a:bodyPr rtlCol="0" anchor="ctr"/>
              <a:lstStyle/>
              <a:p>
                <a:pPr algn="ctr"/>
                <a:endParaRPr lang="zh-CN" altLang="en-US" sz="2700" b="1" kern="0" dirty="0">
                  <a:solidFill>
                    <a:sysClr val="window" lastClr="FFFFFF"/>
                  </a:solidFill>
                  <a:latin typeface="微软雅黑" pitchFamily="34" charset="-122"/>
                  <a:ea typeface="微软雅黑" pitchFamily="34" charset="-122"/>
                </a:endParaRPr>
              </a:p>
            </p:txBody>
          </p:sp>
          <p:sp>
            <p:nvSpPr>
              <p:cNvPr id="107" name="未知"/>
              <p:cNvSpPr>
                <a:spLocks/>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078">
                  <a:defRPr/>
                </a:pPr>
                <a:endParaRPr lang="zh-CN" altLang="en-US" sz="2400" kern="0" dirty="0">
                  <a:solidFill>
                    <a:sysClr val="windowText" lastClr="000000"/>
                  </a:solidFill>
                  <a:latin typeface="Arial" pitchFamily="34" charset="0"/>
                  <a:ea typeface="微软雅黑" pitchFamily="34" charset="-122"/>
                </a:endParaRPr>
              </a:p>
            </p:txBody>
          </p:sp>
        </p:grpSp>
        <p:sp>
          <p:nvSpPr>
            <p:cNvPr id="104" name="TextBox 103"/>
            <p:cNvSpPr txBox="1"/>
            <p:nvPr/>
          </p:nvSpPr>
          <p:spPr>
            <a:xfrm>
              <a:off x="7998203" y="3341756"/>
              <a:ext cx="1043932" cy="623248"/>
            </a:xfrm>
            <a:prstGeom prst="rect">
              <a:avLst/>
            </a:prstGeom>
            <a:noFill/>
          </p:spPr>
          <p:txBody>
            <a:bodyPr wrap="none" rtlCol="0">
              <a:spAutoFit/>
            </a:bodyPr>
            <a:lstStyle/>
            <a:p>
              <a:pPr defTabSz="1219078">
                <a:defRPr/>
              </a:pPr>
              <a:r>
                <a:rPr lang="en-US" altLang="zh-CN" sz="4800" i="1" kern="0" dirty="0" smtClean="0">
                  <a:solidFill>
                    <a:sysClr val="window" lastClr="FFFFFF"/>
                  </a:solidFill>
                  <a:latin typeface="Impact" pitchFamily="34" charset="0"/>
                  <a:ea typeface="微软雅黑" pitchFamily="34" charset="-122"/>
                </a:rPr>
                <a:t>2016</a:t>
              </a:r>
              <a:endParaRPr lang="zh-CN" altLang="en-US" sz="4800" i="1" kern="0" dirty="0">
                <a:solidFill>
                  <a:sysClr val="window" lastClr="FFFFFF"/>
                </a:solidFill>
                <a:latin typeface="Impact" pitchFamily="34" charset="0"/>
                <a:ea typeface="微软雅黑" pitchFamily="34" charset="-122"/>
              </a:endParaRPr>
            </a:p>
          </p:txBody>
        </p:sp>
      </p:grpSp>
      <p:sp>
        <p:nvSpPr>
          <p:cNvPr id="108" name="AutoShape 7"/>
          <p:cNvSpPr>
            <a:spLocks noChangeArrowheads="1"/>
          </p:cNvSpPr>
          <p:nvPr/>
        </p:nvSpPr>
        <p:spPr bwMode="auto">
          <a:xfrm>
            <a:off x="357038" y="2961375"/>
            <a:ext cx="8911587" cy="1221316"/>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lIns="121908" tIns="60954" rIns="121908" bIns="60954" anchor="ctr"/>
          <a:lstStyle/>
          <a:p>
            <a:pPr marL="476203" indent="-476203">
              <a:lnSpc>
                <a:spcPct val="120000"/>
              </a:lnSpc>
              <a:defRPr/>
            </a:pPr>
            <a:endParaRPr lang="zh-CN" altLang="en-US" sz="1600" kern="0" dirty="0">
              <a:solidFill>
                <a:schemeClr val="tx1">
                  <a:lumMod val="50000"/>
                  <a:lumOff val="50000"/>
                </a:schemeClr>
              </a:solidFill>
              <a:latin typeface="Arial" pitchFamily="34" charset="0"/>
              <a:ea typeface="微软雅黑" pitchFamily="34" charset="-122"/>
            </a:endParaRPr>
          </a:p>
        </p:txBody>
      </p:sp>
      <p:sp>
        <p:nvSpPr>
          <p:cNvPr id="109" name="AutoShape 8"/>
          <p:cNvSpPr>
            <a:spLocks noChangeArrowheads="1"/>
          </p:cNvSpPr>
          <p:nvPr/>
        </p:nvSpPr>
        <p:spPr bwMode="auto">
          <a:xfrm>
            <a:off x="6388579" y="2943935"/>
            <a:ext cx="756438" cy="1250949"/>
          </a:xfrm>
          <a:prstGeom prst="chevron">
            <a:avLst>
              <a:gd name="adj" fmla="val 55472"/>
            </a:avLst>
          </a:prstGeom>
          <a:solidFill>
            <a:schemeClr val="accent2"/>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itchFamily="34" charset="-122"/>
              <a:ea typeface="微软雅黑" pitchFamily="34" charset="-122"/>
            </a:endParaRPr>
          </a:p>
        </p:txBody>
      </p:sp>
      <p:sp>
        <p:nvSpPr>
          <p:cNvPr id="110" name="AutoShape 8"/>
          <p:cNvSpPr>
            <a:spLocks noChangeArrowheads="1"/>
          </p:cNvSpPr>
          <p:nvPr/>
        </p:nvSpPr>
        <p:spPr bwMode="auto">
          <a:xfrm>
            <a:off x="4008218" y="2943935"/>
            <a:ext cx="756438" cy="1250949"/>
          </a:xfrm>
          <a:prstGeom prst="chevron">
            <a:avLst>
              <a:gd name="adj" fmla="val 55472"/>
            </a:avLst>
          </a:prstGeom>
          <a:solidFill>
            <a:schemeClr val="accent3"/>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itchFamily="34" charset="-122"/>
              <a:ea typeface="微软雅黑" pitchFamily="34" charset="-122"/>
            </a:endParaRPr>
          </a:p>
        </p:txBody>
      </p:sp>
      <p:sp>
        <p:nvSpPr>
          <p:cNvPr id="111" name="AutoShape 8"/>
          <p:cNvSpPr>
            <a:spLocks noChangeArrowheads="1"/>
          </p:cNvSpPr>
          <p:nvPr/>
        </p:nvSpPr>
        <p:spPr bwMode="auto">
          <a:xfrm>
            <a:off x="1627858" y="2943935"/>
            <a:ext cx="756438" cy="1250949"/>
          </a:xfrm>
          <a:prstGeom prst="chevron">
            <a:avLst>
              <a:gd name="adj" fmla="val 55472"/>
            </a:avLst>
          </a:prstGeom>
          <a:solidFill>
            <a:schemeClr val="accent4"/>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itchFamily="34" charset="-122"/>
              <a:ea typeface="微软雅黑" pitchFamily="34" charset="-122"/>
            </a:endParaRPr>
          </a:p>
        </p:txBody>
      </p:sp>
      <p:sp>
        <p:nvSpPr>
          <p:cNvPr id="112" name="AutoShape 8"/>
          <p:cNvSpPr>
            <a:spLocks noChangeArrowheads="1"/>
          </p:cNvSpPr>
          <p:nvPr/>
        </p:nvSpPr>
        <p:spPr bwMode="auto">
          <a:xfrm>
            <a:off x="8768941" y="2943935"/>
            <a:ext cx="756438" cy="1250949"/>
          </a:xfrm>
          <a:prstGeom prst="chevron">
            <a:avLst>
              <a:gd name="adj" fmla="val 55472"/>
            </a:avLst>
          </a:prstGeom>
          <a:solidFill>
            <a:schemeClr val="accent1"/>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itchFamily="34" charset="-122"/>
              <a:ea typeface="微软雅黑" pitchFamily="34" charset="-122"/>
            </a:endParaRPr>
          </a:p>
        </p:txBody>
      </p:sp>
      <p:sp>
        <p:nvSpPr>
          <p:cNvPr id="113" name="TextBox 112"/>
          <p:cNvSpPr txBox="1"/>
          <p:nvPr/>
        </p:nvSpPr>
        <p:spPr>
          <a:xfrm>
            <a:off x="633122" y="3325812"/>
            <a:ext cx="688716" cy="400097"/>
          </a:xfrm>
          <a:prstGeom prst="rect">
            <a:avLst/>
          </a:prstGeom>
          <a:noFill/>
        </p:spPr>
        <p:txBody>
          <a:bodyPr wrap="none" lIns="121908" tIns="60954" rIns="121908" bIns="60954" rtlCol="0">
            <a:spAutoFit/>
          </a:bodyPr>
          <a:lstStyle>
            <a:defPPr>
              <a:defRPr lang="zh-CN"/>
            </a:defPPr>
            <a:lvl1pPr>
              <a:defRPr i="1">
                <a:solidFill>
                  <a:srgbClr val="646464"/>
                </a:solidFill>
              </a:defRPr>
            </a:lvl1pPr>
          </a:lstStyle>
          <a:p>
            <a:pPr>
              <a:defRPr/>
            </a:pPr>
            <a:r>
              <a:rPr lang="en-US" altLang="zh-CN" kern="0" dirty="0" smtClean="0">
                <a:solidFill>
                  <a:schemeClr val="tx1">
                    <a:lumMod val="50000"/>
                    <a:lumOff val="50000"/>
                  </a:schemeClr>
                </a:solidFill>
                <a:latin typeface="Impact" pitchFamily="34" charset="0"/>
                <a:ea typeface="微软雅黑" pitchFamily="34" charset="-122"/>
              </a:rPr>
              <a:t>2012</a:t>
            </a:r>
            <a:endParaRPr lang="zh-CN" altLang="en-US" kern="0" dirty="0">
              <a:solidFill>
                <a:schemeClr val="tx1">
                  <a:lumMod val="50000"/>
                  <a:lumOff val="50000"/>
                </a:schemeClr>
              </a:solidFill>
              <a:latin typeface="Impact" pitchFamily="34" charset="0"/>
              <a:ea typeface="微软雅黑" pitchFamily="34" charset="-122"/>
            </a:endParaRPr>
          </a:p>
        </p:txBody>
      </p:sp>
      <p:sp>
        <p:nvSpPr>
          <p:cNvPr id="114" name="TextBox 113"/>
          <p:cNvSpPr txBox="1"/>
          <p:nvPr/>
        </p:nvSpPr>
        <p:spPr>
          <a:xfrm>
            <a:off x="2761096" y="3325812"/>
            <a:ext cx="695128" cy="400097"/>
          </a:xfrm>
          <a:prstGeom prst="rect">
            <a:avLst/>
          </a:prstGeom>
          <a:noFill/>
        </p:spPr>
        <p:txBody>
          <a:bodyPr wrap="none" lIns="121908" tIns="60954" rIns="121908" bIns="60954" rtlCol="0">
            <a:spAutoFit/>
          </a:bodyPr>
          <a:lstStyle>
            <a:defPPr>
              <a:defRPr lang="zh-CN"/>
            </a:defPPr>
            <a:lvl1pPr>
              <a:defRPr i="1">
                <a:solidFill>
                  <a:srgbClr val="646464"/>
                </a:solidFill>
              </a:defRPr>
            </a:lvl1pPr>
          </a:lstStyle>
          <a:p>
            <a:pPr>
              <a:defRPr/>
            </a:pPr>
            <a:r>
              <a:rPr lang="en-US" altLang="zh-CN" kern="0" dirty="0" smtClean="0">
                <a:solidFill>
                  <a:schemeClr val="tx1">
                    <a:lumMod val="50000"/>
                    <a:lumOff val="50000"/>
                  </a:schemeClr>
                </a:solidFill>
                <a:latin typeface="Impact" pitchFamily="34" charset="0"/>
                <a:ea typeface="微软雅黑" pitchFamily="34" charset="-122"/>
              </a:rPr>
              <a:t>2013</a:t>
            </a:r>
            <a:endParaRPr lang="zh-CN" altLang="en-US" kern="0" dirty="0">
              <a:solidFill>
                <a:schemeClr val="tx1">
                  <a:lumMod val="50000"/>
                  <a:lumOff val="50000"/>
                </a:schemeClr>
              </a:solidFill>
              <a:latin typeface="Impact" pitchFamily="34" charset="0"/>
              <a:ea typeface="微软雅黑" pitchFamily="34" charset="-122"/>
            </a:endParaRPr>
          </a:p>
        </p:txBody>
      </p:sp>
      <p:sp>
        <p:nvSpPr>
          <p:cNvPr id="115" name="TextBox 114"/>
          <p:cNvSpPr txBox="1"/>
          <p:nvPr/>
        </p:nvSpPr>
        <p:spPr>
          <a:xfrm>
            <a:off x="5141455" y="3325812"/>
            <a:ext cx="688716" cy="400097"/>
          </a:xfrm>
          <a:prstGeom prst="rect">
            <a:avLst/>
          </a:prstGeom>
          <a:noFill/>
        </p:spPr>
        <p:txBody>
          <a:bodyPr wrap="none" lIns="121908" tIns="60954" rIns="121908" bIns="60954" rtlCol="0">
            <a:spAutoFit/>
          </a:bodyPr>
          <a:lstStyle/>
          <a:p>
            <a:pPr>
              <a:defRPr/>
            </a:pPr>
            <a:r>
              <a:rPr lang="en-US" altLang="zh-CN" i="1" kern="0" dirty="0" smtClean="0">
                <a:solidFill>
                  <a:schemeClr val="tx1">
                    <a:lumMod val="50000"/>
                    <a:lumOff val="50000"/>
                  </a:schemeClr>
                </a:solidFill>
                <a:latin typeface="Impact" pitchFamily="34" charset="0"/>
                <a:ea typeface="微软雅黑" pitchFamily="34" charset="-122"/>
              </a:rPr>
              <a:t>2014</a:t>
            </a:r>
            <a:endParaRPr lang="zh-CN" altLang="en-US" i="1" kern="0" dirty="0">
              <a:solidFill>
                <a:schemeClr val="tx1">
                  <a:lumMod val="50000"/>
                  <a:lumOff val="50000"/>
                </a:schemeClr>
              </a:solidFill>
              <a:latin typeface="Impact" pitchFamily="34" charset="0"/>
              <a:ea typeface="微软雅黑" pitchFamily="34" charset="-122"/>
            </a:endParaRPr>
          </a:p>
        </p:txBody>
      </p:sp>
      <p:sp>
        <p:nvSpPr>
          <p:cNvPr id="116" name="TextBox 115"/>
          <p:cNvSpPr txBox="1"/>
          <p:nvPr/>
        </p:nvSpPr>
        <p:spPr>
          <a:xfrm>
            <a:off x="7521815" y="3325812"/>
            <a:ext cx="696732" cy="400097"/>
          </a:xfrm>
          <a:prstGeom prst="rect">
            <a:avLst/>
          </a:prstGeom>
          <a:noFill/>
        </p:spPr>
        <p:txBody>
          <a:bodyPr wrap="none" lIns="121908" tIns="60954" rIns="121908" bIns="60954" rtlCol="0">
            <a:spAutoFit/>
          </a:bodyPr>
          <a:lstStyle>
            <a:defPPr>
              <a:defRPr lang="zh-CN"/>
            </a:defPPr>
            <a:lvl1pPr>
              <a:defRPr i="1">
                <a:solidFill>
                  <a:srgbClr val="646464"/>
                </a:solidFill>
              </a:defRPr>
            </a:lvl1pPr>
          </a:lstStyle>
          <a:p>
            <a:pPr>
              <a:defRPr/>
            </a:pPr>
            <a:r>
              <a:rPr lang="en-US" altLang="zh-CN" kern="0" dirty="0" smtClean="0">
                <a:solidFill>
                  <a:schemeClr val="tx1">
                    <a:lumMod val="50000"/>
                    <a:lumOff val="50000"/>
                  </a:schemeClr>
                </a:solidFill>
                <a:latin typeface="Impact" pitchFamily="34" charset="0"/>
                <a:ea typeface="微软雅黑" pitchFamily="34" charset="-122"/>
              </a:rPr>
              <a:t>2015</a:t>
            </a:r>
            <a:endParaRPr lang="zh-CN" altLang="en-US" kern="0" dirty="0">
              <a:solidFill>
                <a:schemeClr val="tx1">
                  <a:lumMod val="50000"/>
                  <a:lumOff val="50000"/>
                </a:schemeClr>
              </a:solidFill>
              <a:latin typeface="Impact" pitchFamily="34" charset="0"/>
              <a:ea typeface="微软雅黑" pitchFamily="34" charset="-122"/>
            </a:endParaRPr>
          </a:p>
        </p:txBody>
      </p:sp>
      <p:grpSp>
        <p:nvGrpSpPr>
          <p:cNvPr id="117" name="组合 116"/>
          <p:cNvGrpSpPr/>
          <p:nvPr/>
        </p:nvGrpSpPr>
        <p:grpSpPr>
          <a:xfrm>
            <a:off x="983810" y="3978200"/>
            <a:ext cx="2567908" cy="1811377"/>
            <a:chOff x="941884" y="3983470"/>
            <a:chExt cx="1925931" cy="1358533"/>
          </a:xfrm>
        </p:grpSpPr>
        <p:cxnSp>
          <p:nvCxnSpPr>
            <p:cNvPr id="118" name="直接连接符 117"/>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119" name="TextBox 118"/>
            <p:cNvSpPr txBox="1"/>
            <p:nvPr/>
          </p:nvSpPr>
          <p:spPr>
            <a:xfrm>
              <a:off x="941884" y="4393273"/>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itchFamily="34" charset="0"/>
                  <a:ea typeface="微软雅黑" pitchFamily="34" charset="-122"/>
                </a:rPr>
                <a:t>此处添加</a:t>
              </a:r>
              <a:r>
                <a:rPr lang="zh-CN" altLang="en-US" b="1" kern="0" dirty="0">
                  <a:solidFill>
                    <a:schemeClr val="tx1">
                      <a:lumMod val="50000"/>
                      <a:lumOff val="50000"/>
                    </a:schemeClr>
                  </a:solidFill>
                  <a:latin typeface="Arial" pitchFamily="34" charset="0"/>
                  <a:ea typeface="微软雅黑" pitchFamily="34" charset="-122"/>
                </a:rPr>
                <a:t>标题</a:t>
              </a:r>
              <a:endParaRPr lang="en-US" altLang="zh-CN" b="1" kern="0" dirty="0" smtClean="0">
                <a:solidFill>
                  <a:schemeClr val="tx1">
                    <a:lumMod val="50000"/>
                    <a:lumOff val="50000"/>
                  </a:schemeClr>
                </a:solidFill>
                <a:latin typeface="Arial" pitchFamily="34" charset="0"/>
                <a:ea typeface="微软雅黑" pitchFamily="34" charset="-122"/>
              </a:endParaRP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p:txBody>
        </p:sp>
      </p:grpSp>
      <p:grpSp>
        <p:nvGrpSpPr>
          <p:cNvPr id="120" name="组合 119"/>
          <p:cNvGrpSpPr/>
          <p:nvPr/>
        </p:nvGrpSpPr>
        <p:grpSpPr>
          <a:xfrm>
            <a:off x="3114928" y="1222684"/>
            <a:ext cx="2567908" cy="2003399"/>
            <a:chOff x="2293144" y="1916832"/>
            <a:chExt cx="1925931" cy="1502549"/>
          </a:xfrm>
        </p:grpSpPr>
        <p:cxnSp>
          <p:nvCxnSpPr>
            <p:cNvPr id="121" name="直接连接符 120"/>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122" name="TextBox 121"/>
            <p:cNvSpPr txBox="1"/>
            <p:nvPr/>
          </p:nvSpPr>
          <p:spPr>
            <a:xfrm>
              <a:off x="2293144" y="1916832"/>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itchFamily="34" charset="0"/>
                  <a:ea typeface="微软雅黑" pitchFamily="34" charset="-122"/>
                </a:rPr>
                <a:t>此处添加</a:t>
              </a:r>
              <a:r>
                <a:rPr lang="zh-CN" altLang="en-US" b="1" kern="0" dirty="0">
                  <a:solidFill>
                    <a:schemeClr val="tx1">
                      <a:lumMod val="50000"/>
                      <a:lumOff val="50000"/>
                    </a:schemeClr>
                  </a:solidFill>
                  <a:latin typeface="Arial" pitchFamily="34" charset="0"/>
                  <a:ea typeface="微软雅黑" pitchFamily="34" charset="-122"/>
                </a:rPr>
                <a:t>标题</a:t>
              </a:r>
              <a:endParaRPr lang="en-US" altLang="zh-CN" b="1" kern="0" dirty="0" smtClean="0">
                <a:solidFill>
                  <a:schemeClr val="tx1">
                    <a:lumMod val="50000"/>
                    <a:lumOff val="50000"/>
                  </a:schemeClr>
                </a:solidFill>
                <a:latin typeface="Arial" pitchFamily="34" charset="0"/>
                <a:ea typeface="微软雅黑" pitchFamily="34" charset="-122"/>
              </a:endParaRP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p:txBody>
        </p:sp>
      </p:grpSp>
      <p:grpSp>
        <p:nvGrpSpPr>
          <p:cNvPr id="123" name="组合 122"/>
          <p:cNvGrpSpPr/>
          <p:nvPr/>
        </p:nvGrpSpPr>
        <p:grpSpPr>
          <a:xfrm>
            <a:off x="5445603" y="4006993"/>
            <a:ext cx="2567908" cy="1811378"/>
            <a:chOff x="3641104" y="3980384"/>
            <a:chExt cx="1925931" cy="1358533"/>
          </a:xfrm>
        </p:grpSpPr>
        <p:cxnSp>
          <p:nvCxnSpPr>
            <p:cNvPr id="124" name="直接连接符 123"/>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125" name="TextBox 124"/>
            <p:cNvSpPr txBox="1"/>
            <p:nvPr/>
          </p:nvSpPr>
          <p:spPr>
            <a:xfrm>
              <a:off x="3641104" y="4393273"/>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itchFamily="34" charset="0"/>
                  <a:ea typeface="微软雅黑" pitchFamily="34" charset="-122"/>
                </a:rPr>
                <a:t>此处添加</a:t>
              </a:r>
              <a:r>
                <a:rPr lang="zh-CN" altLang="en-US" b="1" kern="0" dirty="0">
                  <a:solidFill>
                    <a:schemeClr val="tx1">
                      <a:lumMod val="50000"/>
                      <a:lumOff val="50000"/>
                    </a:schemeClr>
                  </a:solidFill>
                  <a:latin typeface="Arial" pitchFamily="34" charset="0"/>
                  <a:ea typeface="微软雅黑" pitchFamily="34" charset="-122"/>
                </a:rPr>
                <a:t>标题</a:t>
              </a:r>
              <a:endParaRPr lang="en-US" altLang="zh-CN" b="1" kern="0" dirty="0" smtClean="0">
                <a:solidFill>
                  <a:schemeClr val="tx1">
                    <a:lumMod val="50000"/>
                    <a:lumOff val="50000"/>
                  </a:schemeClr>
                </a:solidFill>
                <a:latin typeface="Arial" pitchFamily="34" charset="0"/>
                <a:ea typeface="微软雅黑" pitchFamily="34" charset="-122"/>
              </a:endParaRP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p:txBody>
        </p:sp>
      </p:grpSp>
      <p:grpSp>
        <p:nvGrpSpPr>
          <p:cNvPr id="126" name="组合 125"/>
          <p:cNvGrpSpPr/>
          <p:nvPr/>
        </p:nvGrpSpPr>
        <p:grpSpPr>
          <a:xfrm>
            <a:off x="7870250" y="1222684"/>
            <a:ext cx="2567908" cy="2003399"/>
            <a:chOff x="5044092" y="1916832"/>
            <a:chExt cx="1925931" cy="1502549"/>
          </a:xfrm>
        </p:grpSpPr>
        <p:cxnSp>
          <p:nvCxnSpPr>
            <p:cNvPr id="127" name="直接连接符 126"/>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128" name="TextBox 127"/>
            <p:cNvSpPr txBox="1"/>
            <p:nvPr/>
          </p:nvSpPr>
          <p:spPr>
            <a:xfrm>
              <a:off x="5044092" y="1916832"/>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itchFamily="34" charset="0"/>
                  <a:ea typeface="微软雅黑" pitchFamily="34" charset="-122"/>
                </a:rPr>
                <a:t>此处添加</a:t>
              </a:r>
              <a:r>
                <a:rPr lang="zh-CN" altLang="en-US" b="1" kern="0" dirty="0">
                  <a:solidFill>
                    <a:schemeClr val="tx1">
                      <a:lumMod val="50000"/>
                      <a:lumOff val="50000"/>
                    </a:schemeClr>
                  </a:solidFill>
                  <a:latin typeface="Arial" pitchFamily="34" charset="0"/>
                  <a:ea typeface="微软雅黑" pitchFamily="34" charset="-122"/>
                </a:rPr>
                <a:t>标题</a:t>
              </a:r>
              <a:endParaRPr lang="en-US" altLang="zh-CN" b="1" kern="0" dirty="0" smtClean="0">
                <a:solidFill>
                  <a:schemeClr val="tx1">
                    <a:lumMod val="50000"/>
                    <a:lumOff val="50000"/>
                  </a:schemeClr>
                </a:solidFill>
                <a:latin typeface="Arial" pitchFamily="34" charset="0"/>
                <a:ea typeface="微软雅黑" pitchFamily="34" charset="-122"/>
              </a:endParaRP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itchFamily="34" charset="0"/>
                  <a:ea typeface="微软雅黑" pitchFamily="34" charset="-122"/>
                </a:rPr>
                <a:t>点击此处添加段落文本</a:t>
              </a: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32749705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0-#ppt_w/2"/>
                                          </p:val>
                                        </p:tav>
                                        <p:tav tm="100000">
                                          <p:val>
                                            <p:strVal val="#ppt_x"/>
                                          </p:val>
                                        </p:tav>
                                      </p:tavLst>
                                    </p:anim>
                                    <p:anim calcmode="lin" valueType="num">
                                      <p:cBhvr additive="base">
                                        <p:cTn id="8" dur="500" fill="hold"/>
                                        <p:tgtEl>
                                          <p:spTgt spid="10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250" fill="hold"/>
                                        <p:tgtEl>
                                          <p:spTgt spid="111"/>
                                        </p:tgtEl>
                                        <p:attrNameLst>
                                          <p:attrName>ppt_x</p:attrName>
                                        </p:attrNameLst>
                                      </p:cBhvr>
                                      <p:tavLst>
                                        <p:tav tm="0">
                                          <p:val>
                                            <p:strVal val="0-#ppt_w/2"/>
                                          </p:val>
                                        </p:tav>
                                        <p:tav tm="100000">
                                          <p:val>
                                            <p:strVal val="#ppt_x"/>
                                          </p:val>
                                        </p:tav>
                                      </p:tavLst>
                                    </p:anim>
                                    <p:anim calcmode="lin" valueType="num">
                                      <p:cBhvr additive="base">
                                        <p:cTn id="13" dur="250" fill="hold"/>
                                        <p:tgtEl>
                                          <p:spTgt spid="1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110"/>
                                        </p:tgtEl>
                                        <p:attrNameLst>
                                          <p:attrName>style.visibility</p:attrName>
                                        </p:attrNameLst>
                                      </p:cBhvr>
                                      <p:to>
                                        <p:strVal val="visible"/>
                                      </p:to>
                                    </p:set>
                                    <p:anim calcmode="lin" valueType="num">
                                      <p:cBhvr additive="base">
                                        <p:cTn id="16" dur="250" fill="hold"/>
                                        <p:tgtEl>
                                          <p:spTgt spid="110"/>
                                        </p:tgtEl>
                                        <p:attrNameLst>
                                          <p:attrName>ppt_x</p:attrName>
                                        </p:attrNameLst>
                                      </p:cBhvr>
                                      <p:tavLst>
                                        <p:tav tm="0">
                                          <p:val>
                                            <p:strVal val="0-#ppt_w/2"/>
                                          </p:val>
                                        </p:tav>
                                        <p:tav tm="100000">
                                          <p:val>
                                            <p:strVal val="#ppt_x"/>
                                          </p:val>
                                        </p:tav>
                                      </p:tavLst>
                                    </p:anim>
                                    <p:anim calcmode="lin" valueType="num">
                                      <p:cBhvr additive="base">
                                        <p:cTn id="17" dur="250" fill="hold"/>
                                        <p:tgtEl>
                                          <p:spTgt spid="1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 calcmode="lin" valueType="num">
                                      <p:cBhvr additive="base">
                                        <p:cTn id="20" dur="250" fill="hold"/>
                                        <p:tgtEl>
                                          <p:spTgt spid="109"/>
                                        </p:tgtEl>
                                        <p:attrNameLst>
                                          <p:attrName>ppt_x</p:attrName>
                                        </p:attrNameLst>
                                      </p:cBhvr>
                                      <p:tavLst>
                                        <p:tav tm="0">
                                          <p:val>
                                            <p:strVal val="0-#ppt_w/2"/>
                                          </p:val>
                                        </p:tav>
                                        <p:tav tm="100000">
                                          <p:val>
                                            <p:strVal val="#ppt_x"/>
                                          </p:val>
                                        </p:tav>
                                      </p:tavLst>
                                    </p:anim>
                                    <p:anim calcmode="lin" valueType="num">
                                      <p:cBhvr additive="base">
                                        <p:cTn id="21" dur="250" fill="hold"/>
                                        <p:tgtEl>
                                          <p:spTgt spid="10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112"/>
                                        </p:tgtEl>
                                        <p:attrNameLst>
                                          <p:attrName>style.visibility</p:attrName>
                                        </p:attrNameLst>
                                      </p:cBhvr>
                                      <p:to>
                                        <p:strVal val="visible"/>
                                      </p:to>
                                    </p:set>
                                    <p:anim calcmode="lin" valueType="num">
                                      <p:cBhvr additive="base">
                                        <p:cTn id="24" dur="250" fill="hold"/>
                                        <p:tgtEl>
                                          <p:spTgt spid="112"/>
                                        </p:tgtEl>
                                        <p:attrNameLst>
                                          <p:attrName>ppt_x</p:attrName>
                                        </p:attrNameLst>
                                      </p:cBhvr>
                                      <p:tavLst>
                                        <p:tav tm="0">
                                          <p:val>
                                            <p:strVal val="0-#ppt_w/2"/>
                                          </p:val>
                                        </p:tav>
                                        <p:tav tm="100000">
                                          <p:val>
                                            <p:strVal val="#ppt_x"/>
                                          </p:val>
                                        </p:tav>
                                      </p:tavLst>
                                    </p:anim>
                                    <p:anim calcmode="lin" valueType="num">
                                      <p:cBhvr additive="base">
                                        <p:cTn id="25" dur="250" fill="hold"/>
                                        <p:tgtEl>
                                          <p:spTgt spid="11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47" presetClass="entr" presetSubtype="0" fill="hold" grpId="0" nodeType="afterEffect">
                                  <p:stCondLst>
                                    <p:cond delay="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500"/>
                                        <p:tgtEl>
                                          <p:spTgt spid="113"/>
                                        </p:tgtEl>
                                      </p:cBhvr>
                                    </p:animEffect>
                                    <p:anim calcmode="lin" valueType="num">
                                      <p:cBhvr>
                                        <p:cTn id="30" dur="500" fill="hold"/>
                                        <p:tgtEl>
                                          <p:spTgt spid="113"/>
                                        </p:tgtEl>
                                        <p:attrNameLst>
                                          <p:attrName>ppt_x</p:attrName>
                                        </p:attrNameLst>
                                      </p:cBhvr>
                                      <p:tavLst>
                                        <p:tav tm="0">
                                          <p:val>
                                            <p:strVal val="#ppt_x"/>
                                          </p:val>
                                        </p:tav>
                                        <p:tav tm="100000">
                                          <p:val>
                                            <p:strVal val="#ppt_x"/>
                                          </p:val>
                                        </p:tav>
                                      </p:tavLst>
                                    </p:anim>
                                    <p:anim calcmode="lin" valueType="num">
                                      <p:cBhvr>
                                        <p:cTn id="31" dur="500" fill="hold"/>
                                        <p:tgtEl>
                                          <p:spTgt spid="1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500"/>
                                        <p:tgtEl>
                                          <p:spTgt spid="114"/>
                                        </p:tgtEl>
                                      </p:cBhvr>
                                    </p:animEffect>
                                    <p:anim calcmode="lin" valueType="num">
                                      <p:cBhvr>
                                        <p:cTn id="35" dur="500" fill="hold"/>
                                        <p:tgtEl>
                                          <p:spTgt spid="114"/>
                                        </p:tgtEl>
                                        <p:attrNameLst>
                                          <p:attrName>ppt_x</p:attrName>
                                        </p:attrNameLst>
                                      </p:cBhvr>
                                      <p:tavLst>
                                        <p:tav tm="0">
                                          <p:val>
                                            <p:strVal val="#ppt_x"/>
                                          </p:val>
                                        </p:tav>
                                        <p:tav tm="100000">
                                          <p:val>
                                            <p:strVal val="#ppt_x"/>
                                          </p:val>
                                        </p:tav>
                                      </p:tavLst>
                                    </p:anim>
                                    <p:anim calcmode="lin" valueType="num">
                                      <p:cBhvr>
                                        <p:cTn id="36" dur="500" fill="hold"/>
                                        <p:tgtEl>
                                          <p:spTgt spid="114"/>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fade">
                                      <p:cBhvr>
                                        <p:cTn id="39" dur="500"/>
                                        <p:tgtEl>
                                          <p:spTgt spid="115"/>
                                        </p:tgtEl>
                                      </p:cBhvr>
                                    </p:animEffect>
                                    <p:anim calcmode="lin" valueType="num">
                                      <p:cBhvr>
                                        <p:cTn id="40" dur="500" fill="hold"/>
                                        <p:tgtEl>
                                          <p:spTgt spid="115"/>
                                        </p:tgtEl>
                                        <p:attrNameLst>
                                          <p:attrName>ppt_x</p:attrName>
                                        </p:attrNameLst>
                                      </p:cBhvr>
                                      <p:tavLst>
                                        <p:tav tm="0">
                                          <p:val>
                                            <p:strVal val="#ppt_x"/>
                                          </p:val>
                                        </p:tav>
                                        <p:tav tm="100000">
                                          <p:val>
                                            <p:strVal val="#ppt_x"/>
                                          </p:val>
                                        </p:tav>
                                      </p:tavLst>
                                    </p:anim>
                                    <p:anim calcmode="lin" valueType="num">
                                      <p:cBhvr>
                                        <p:cTn id="41" dur="500" fill="hold"/>
                                        <p:tgtEl>
                                          <p:spTgt spid="1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fade">
                                      <p:cBhvr>
                                        <p:cTn id="44" dur="500"/>
                                        <p:tgtEl>
                                          <p:spTgt spid="116"/>
                                        </p:tgtEl>
                                      </p:cBhvr>
                                    </p:animEffect>
                                    <p:anim calcmode="lin" valueType="num">
                                      <p:cBhvr>
                                        <p:cTn id="45" dur="500" fill="hold"/>
                                        <p:tgtEl>
                                          <p:spTgt spid="116"/>
                                        </p:tgtEl>
                                        <p:attrNameLst>
                                          <p:attrName>ppt_x</p:attrName>
                                        </p:attrNameLst>
                                      </p:cBhvr>
                                      <p:tavLst>
                                        <p:tav tm="0">
                                          <p:val>
                                            <p:strVal val="#ppt_x"/>
                                          </p:val>
                                        </p:tav>
                                        <p:tav tm="100000">
                                          <p:val>
                                            <p:strVal val="#ppt_x"/>
                                          </p:val>
                                        </p:tav>
                                      </p:tavLst>
                                    </p:anim>
                                    <p:anim calcmode="lin" valueType="num">
                                      <p:cBhvr>
                                        <p:cTn id="46" dur="500" fill="hold"/>
                                        <p:tgtEl>
                                          <p:spTgt spid="116"/>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1000"/>
                                        <p:tgtEl>
                                          <p:spTgt spid="102"/>
                                        </p:tgtEl>
                                      </p:cBhvr>
                                    </p:animEffect>
                                    <p:anim calcmode="lin" valueType="num">
                                      <p:cBhvr>
                                        <p:cTn id="51" dur="1000" fill="hold"/>
                                        <p:tgtEl>
                                          <p:spTgt spid="102"/>
                                        </p:tgtEl>
                                        <p:attrNameLst>
                                          <p:attrName>ppt_x</p:attrName>
                                        </p:attrNameLst>
                                      </p:cBhvr>
                                      <p:tavLst>
                                        <p:tav tm="0">
                                          <p:val>
                                            <p:strVal val="#ppt_x"/>
                                          </p:val>
                                        </p:tav>
                                        <p:tav tm="100000">
                                          <p:val>
                                            <p:strVal val="#ppt_x"/>
                                          </p:val>
                                        </p:tav>
                                      </p:tavLst>
                                    </p:anim>
                                    <p:anim calcmode="lin" valueType="num">
                                      <p:cBhvr>
                                        <p:cTn id="52" dur="1000" fill="hold"/>
                                        <p:tgtEl>
                                          <p:spTgt spid="102"/>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4" fill="hold" nodeType="afterEffect">
                                  <p:stCondLst>
                                    <p:cond delay="0"/>
                                  </p:stCondLst>
                                  <p:childTnLst>
                                    <p:set>
                                      <p:cBhvr>
                                        <p:cTn id="55" dur="1" fill="hold">
                                          <p:stCondLst>
                                            <p:cond delay="0"/>
                                          </p:stCondLst>
                                        </p:cTn>
                                        <p:tgtEl>
                                          <p:spTgt spid="117"/>
                                        </p:tgtEl>
                                        <p:attrNameLst>
                                          <p:attrName>style.visibility</p:attrName>
                                        </p:attrNameLst>
                                      </p:cBhvr>
                                      <p:to>
                                        <p:strVal val="visible"/>
                                      </p:to>
                                    </p:set>
                                    <p:animEffect transition="in" filter="wipe(down)">
                                      <p:cBhvr>
                                        <p:cTn id="56" dur="250"/>
                                        <p:tgtEl>
                                          <p:spTgt spid="117"/>
                                        </p:tgtEl>
                                      </p:cBhvr>
                                    </p:animEffect>
                                  </p:childTnLst>
                                </p:cTn>
                              </p:par>
                              <p:par>
                                <p:cTn id="57" presetID="22" presetClass="entr" presetSubtype="4" fill="hold" nodeType="withEffect">
                                  <p:stCondLst>
                                    <p:cond delay="0"/>
                                  </p:stCondLst>
                                  <p:childTnLst>
                                    <p:set>
                                      <p:cBhvr>
                                        <p:cTn id="58" dur="1" fill="hold">
                                          <p:stCondLst>
                                            <p:cond delay="0"/>
                                          </p:stCondLst>
                                        </p:cTn>
                                        <p:tgtEl>
                                          <p:spTgt spid="120"/>
                                        </p:tgtEl>
                                        <p:attrNameLst>
                                          <p:attrName>style.visibility</p:attrName>
                                        </p:attrNameLst>
                                      </p:cBhvr>
                                      <p:to>
                                        <p:strVal val="visible"/>
                                      </p:to>
                                    </p:set>
                                    <p:animEffect transition="in" filter="wipe(down)">
                                      <p:cBhvr>
                                        <p:cTn id="59" dur="250"/>
                                        <p:tgtEl>
                                          <p:spTgt spid="120"/>
                                        </p:tgtEl>
                                      </p:cBhvr>
                                    </p:animEffect>
                                  </p:childTnLst>
                                </p:cTn>
                              </p:par>
                              <p:par>
                                <p:cTn id="60" presetID="22" presetClass="entr" presetSubtype="4" fill="hold" nodeType="with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wipe(down)">
                                      <p:cBhvr>
                                        <p:cTn id="62" dur="250"/>
                                        <p:tgtEl>
                                          <p:spTgt spid="123"/>
                                        </p:tgtEl>
                                      </p:cBhvr>
                                    </p:animEffect>
                                  </p:childTnLst>
                                </p:cTn>
                              </p:par>
                              <p:par>
                                <p:cTn id="63" presetID="22" presetClass="entr" presetSubtype="4" fill="hold" nodeType="with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wipe(down)">
                                      <p:cBhvr>
                                        <p:cTn id="65" dur="25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111" grpId="0" animBg="1"/>
      <p:bldP spid="112" grpId="0" animBg="1"/>
      <p:bldP spid="113" grpId="0"/>
      <p:bldP spid="114" grpId="0"/>
      <p:bldP spid="115" grpId="0"/>
      <p:bldP spid="1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a:off x="-64168" y="3271138"/>
            <a:ext cx="7102739" cy="1166363"/>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rtlCol="0" anchor="ctr"/>
          <a:lstStyle/>
          <a:p>
            <a:pPr algn="ctr"/>
            <a:endParaRPr lang="zh-CN" altLang="en-US" sz="2489">
              <a:solidFill>
                <a:schemeClr val="tx1">
                  <a:lumMod val="50000"/>
                  <a:lumOff val="50000"/>
                </a:schemeClr>
              </a:solidFill>
            </a:endParaRPr>
          </a:p>
        </p:txBody>
      </p:sp>
      <p:sp>
        <p:nvSpPr>
          <p:cNvPr id="3" name="燕尾形 2"/>
          <p:cNvSpPr/>
          <p:nvPr/>
        </p:nvSpPr>
        <p:spPr>
          <a:xfrm>
            <a:off x="956676" y="3280668"/>
            <a:ext cx="1064977" cy="1156833"/>
          </a:xfrm>
          <a:prstGeom prst="chevron">
            <a:avLst>
              <a:gd name="adj" fmla="val 544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endParaRPr>
          </a:p>
        </p:txBody>
      </p:sp>
      <p:sp>
        <p:nvSpPr>
          <p:cNvPr id="5" name="燕尾形 4"/>
          <p:cNvSpPr/>
          <p:nvPr/>
        </p:nvSpPr>
        <p:spPr>
          <a:xfrm>
            <a:off x="1699786" y="3280668"/>
            <a:ext cx="1064977" cy="1156833"/>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endParaRPr>
          </a:p>
        </p:txBody>
      </p:sp>
      <p:sp>
        <p:nvSpPr>
          <p:cNvPr id="6" name="燕尾形 5"/>
          <p:cNvSpPr/>
          <p:nvPr/>
        </p:nvSpPr>
        <p:spPr>
          <a:xfrm>
            <a:off x="2442895" y="3280668"/>
            <a:ext cx="1064977" cy="1156833"/>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endParaRPr>
          </a:p>
        </p:txBody>
      </p:sp>
      <p:sp>
        <p:nvSpPr>
          <p:cNvPr id="7" name="燕尾形 6"/>
          <p:cNvSpPr/>
          <p:nvPr/>
        </p:nvSpPr>
        <p:spPr>
          <a:xfrm>
            <a:off x="3186005" y="3280668"/>
            <a:ext cx="1064977" cy="1156833"/>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endParaRPr>
          </a:p>
        </p:txBody>
      </p:sp>
      <p:grpSp>
        <p:nvGrpSpPr>
          <p:cNvPr id="31" name="组合 30"/>
          <p:cNvGrpSpPr>
            <a:grpSpLocks noChangeAspect="1"/>
          </p:cNvGrpSpPr>
          <p:nvPr/>
        </p:nvGrpSpPr>
        <p:grpSpPr>
          <a:xfrm>
            <a:off x="4210337" y="2893971"/>
            <a:ext cx="2369988" cy="2261047"/>
            <a:chOff x="3197225" y="3458369"/>
            <a:chExt cx="533400" cy="487363"/>
          </a:xfrm>
          <a:solidFill>
            <a:schemeClr val="accent4"/>
          </a:solidFill>
        </p:grpSpPr>
        <p:sp>
          <p:nvSpPr>
            <p:cNvPr id="29" name="Oval 312"/>
            <p:cNvSpPr>
              <a:spLocks noChangeArrowheads="1"/>
            </p:cNvSpPr>
            <p:nvPr/>
          </p:nvSpPr>
          <p:spPr bwMode="auto">
            <a:xfrm>
              <a:off x="3568700" y="3458369"/>
              <a:ext cx="93663" cy="8890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50000"/>
                    <a:lumOff val="50000"/>
                  </a:schemeClr>
                </a:solidFill>
              </a:endParaRPr>
            </a:p>
          </p:txBody>
        </p:sp>
        <p:sp>
          <p:nvSpPr>
            <p:cNvPr id="30"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50000"/>
                    <a:lumOff val="50000"/>
                  </a:schemeClr>
                </a:solidFill>
              </a:endParaRPr>
            </a:p>
          </p:txBody>
        </p:sp>
      </p:grpSp>
      <p:cxnSp>
        <p:nvCxnSpPr>
          <p:cNvPr id="32" name="直接连接符 31"/>
          <p:cNvCxnSpPr/>
          <p:nvPr/>
        </p:nvCxnSpPr>
        <p:spPr>
          <a:xfrm rot="5400000">
            <a:off x="5377796" y="3830644"/>
            <a:ext cx="4248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2068686" y="2893969"/>
            <a:ext cx="756000"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585283" y="2896377"/>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2808389" y="4838634"/>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6200000" flipV="1">
            <a:off x="1323141" y="4838634"/>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843071" y="2634999"/>
            <a:ext cx="25574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843071" y="3952110"/>
            <a:ext cx="25574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843071" y="5032233"/>
            <a:ext cx="25574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7788344" y="1672994"/>
            <a:ext cx="146705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添加标题一</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7788478" y="1998707"/>
            <a:ext cx="315223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46" name="矩形 45"/>
          <p:cNvSpPr/>
          <p:nvPr/>
        </p:nvSpPr>
        <p:spPr>
          <a:xfrm>
            <a:off x="7788344" y="5150352"/>
            <a:ext cx="146705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添加标题四</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7788478" y="5476069"/>
            <a:ext cx="315223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48" name="矩形 47"/>
          <p:cNvSpPr/>
          <p:nvPr/>
        </p:nvSpPr>
        <p:spPr>
          <a:xfrm>
            <a:off x="7788344" y="2753118"/>
            <a:ext cx="146705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添加标题二</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49" name="矩形 47"/>
          <p:cNvSpPr>
            <a:spLocks noChangeArrowheads="1"/>
          </p:cNvSpPr>
          <p:nvPr/>
        </p:nvSpPr>
        <p:spPr bwMode="auto">
          <a:xfrm>
            <a:off x="7788478" y="3078832"/>
            <a:ext cx="315223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52" name="矩形 51"/>
          <p:cNvSpPr/>
          <p:nvPr/>
        </p:nvSpPr>
        <p:spPr>
          <a:xfrm>
            <a:off x="7788344" y="4070229"/>
            <a:ext cx="146705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添加标题三</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53" name="矩形 47"/>
          <p:cNvSpPr>
            <a:spLocks noChangeArrowheads="1"/>
          </p:cNvSpPr>
          <p:nvPr/>
        </p:nvSpPr>
        <p:spPr bwMode="auto">
          <a:xfrm>
            <a:off x="7788478" y="4395943"/>
            <a:ext cx="315223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54" name="矩形 53"/>
          <p:cNvSpPr/>
          <p:nvPr/>
        </p:nvSpPr>
        <p:spPr>
          <a:xfrm>
            <a:off x="851100" y="2130782"/>
            <a:ext cx="1210570"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itchFamily="34" charset="-122"/>
                <a:ea typeface="微软雅黑" pitchFamily="34" charset="-122"/>
              </a:rPr>
              <a:t>添加标题一</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55" name="矩形 54"/>
          <p:cNvSpPr/>
          <p:nvPr/>
        </p:nvSpPr>
        <p:spPr>
          <a:xfrm>
            <a:off x="2318987" y="2130782"/>
            <a:ext cx="1210570"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itchFamily="34" charset="-122"/>
                <a:ea typeface="微软雅黑" pitchFamily="34" charset="-122"/>
              </a:rPr>
              <a:t>添加标题三</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56" name="矩形 55"/>
          <p:cNvSpPr/>
          <p:nvPr/>
        </p:nvSpPr>
        <p:spPr>
          <a:xfrm>
            <a:off x="1568739" y="5270452"/>
            <a:ext cx="1210570"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itchFamily="34" charset="-122"/>
                <a:ea typeface="微软雅黑" pitchFamily="34" charset="-122"/>
              </a:rPr>
              <a:t>添加标题二</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57" name="矩形 56"/>
          <p:cNvSpPr/>
          <p:nvPr/>
        </p:nvSpPr>
        <p:spPr>
          <a:xfrm>
            <a:off x="3036625" y="5270452"/>
            <a:ext cx="1210570"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itchFamily="34" charset="-122"/>
                <a:ea typeface="微软雅黑" pitchFamily="34" charset="-122"/>
              </a:rPr>
              <a:t>添加标题四</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8" name="标题 7"/>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77526503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00" fill="hold"/>
                                        <p:tgtEl>
                                          <p:spTgt spid="4"/>
                                        </p:tgtEl>
                                        <p:attrNameLst>
                                          <p:attrName>ppt_x</p:attrName>
                                        </p:attrNameLst>
                                      </p:cBhvr>
                                      <p:tavLst>
                                        <p:tav tm="0">
                                          <p:val>
                                            <p:strVal val="0-#ppt_w/2"/>
                                          </p:val>
                                        </p:tav>
                                        <p:tav tm="100000">
                                          <p:val>
                                            <p:strVal val="#ppt_x"/>
                                          </p:val>
                                        </p:tav>
                                      </p:tavLst>
                                    </p:anim>
                                    <p:anim calcmode="lin" valueType="num">
                                      <p:cBhvr additive="base">
                                        <p:cTn id="8" dur="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400" fill="hold"/>
                                        <p:tgtEl>
                                          <p:spTgt spid="31"/>
                                        </p:tgtEl>
                                        <p:attrNameLst>
                                          <p:attrName>ppt_x</p:attrName>
                                        </p:attrNameLst>
                                      </p:cBhvr>
                                      <p:tavLst>
                                        <p:tav tm="0">
                                          <p:val>
                                            <p:strVal val="0-#ppt_w/2"/>
                                          </p:val>
                                        </p:tav>
                                        <p:tav tm="100000">
                                          <p:val>
                                            <p:strVal val="#ppt_x"/>
                                          </p:val>
                                        </p:tav>
                                      </p:tavLst>
                                    </p:anim>
                                    <p:anim calcmode="lin" valueType="num">
                                      <p:cBhvr additive="base">
                                        <p:cTn id="12" dur="400" fill="hold"/>
                                        <p:tgtEl>
                                          <p:spTgt spid="31"/>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400"/>
                                        <p:tgtEl>
                                          <p:spTgt spid="3"/>
                                        </p:tgtEl>
                                        <p:attrNameLst>
                                          <p:attrName>ppt_x</p:attrName>
                                        </p:attrNameLst>
                                      </p:cBhvr>
                                      <p:tavLst>
                                        <p:tav tm="0">
                                          <p:val>
                                            <p:strVal val="#ppt_x-#ppt_w*1.125000"/>
                                          </p:val>
                                        </p:tav>
                                        <p:tav tm="100000">
                                          <p:val>
                                            <p:strVal val="#ppt_x"/>
                                          </p:val>
                                        </p:tav>
                                      </p:tavLst>
                                    </p:anim>
                                    <p:animEffect transition="in" filter="wipe(right)">
                                      <p:cBhvr>
                                        <p:cTn id="16" dur="400"/>
                                        <p:tgtEl>
                                          <p:spTgt spid="3"/>
                                        </p:tgtEl>
                                      </p:cBhvr>
                                    </p:animEffect>
                                  </p:childTnLst>
                                </p:cTn>
                              </p:par>
                              <p:par>
                                <p:cTn id="17" presetID="12" presetClass="entr" presetSubtype="4" fill="hold" nodeType="withEffect">
                                  <p:stCondLst>
                                    <p:cond delay="15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400"/>
                                        <p:tgtEl>
                                          <p:spTgt spid="33"/>
                                        </p:tgtEl>
                                        <p:attrNameLst>
                                          <p:attrName>ppt_y</p:attrName>
                                        </p:attrNameLst>
                                      </p:cBhvr>
                                      <p:tavLst>
                                        <p:tav tm="0">
                                          <p:val>
                                            <p:strVal val="#ppt_y+#ppt_h*1.125000"/>
                                          </p:val>
                                        </p:tav>
                                        <p:tav tm="100000">
                                          <p:val>
                                            <p:strVal val="#ppt_y"/>
                                          </p:val>
                                        </p:tav>
                                      </p:tavLst>
                                    </p:anim>
                                    <p:animEffect transition="in" filter="wipe(up)">
                                      <p:cBhvr>
                                        <p:cTn id="20" dur="400"/>
                                        <p:tgtEl>
                                          <p:spTgt spid="33"/>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400"/>
                                        <p:tgtEl>
                                          <p:spTgt spid="54"/>
                                        </p:tgtEl>
                                        <p:attrNameLst>
                                          <p:attrName>ppt_y</p:attrName>
                                        </p:attrNameLst>
                                      </p:cBhvr>
                                      <p:tavLst>
                                        <p:tav tm="0">
                                          <p:val>
                                            <p:strVal val="#ppt_y+#ppt_h*1.125000"/>
                                          </p:val>
                                        </p:tav>
                                        <p:tav tm="100000">
                                          <p:val>
                                            <p:strVal val="#ppt_y"/>
                                          </p:val>
                                        </p:tav>
                                      </p:tavLst>
                                    </p:anim>
                                    <p:animEffect transition="in" filter="wipe(up)">
                                      <p:cBhvr>
                                        <p:cTn id="24" dur="400"/>
                                        <p:tgtEl>
                                          <p:spTgt spid="54"/>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400"/>
                                        <p:tgtEl>
                                          <p:spTgt spid="5"/>
                                        </p:tgtEl>
                                        <p:attrNameLst>
                                          <p:attrName>ppt_x</p:attrName>
                                        </p:attrNameLst>
                                      </p:cBhvr>
                                      <p:tavLst>
                                        <p:tav tm="0">
                                          <p:val>
                                            <p:strVal val="#ppt_x-#ppt_w*1.125000"/>
                                          </p:val>
                                        </p:tav>
                                        <p:tav tm="100000">
                                          <p:val>
                                            <p:strVal val="#ppt_x"/>
                                          </p:val>
                                        </p:tav>
                                      </p:tavLst>
                                    </p:anim>
                                    <p:animEffect transition="in" filter="wipe(right)">
                                      <p:cBhvr>
                                        <p:cTn id="28" dur="400"/>
                                        <p:tgtEl>
                                          <p:spTgt spid="5"/>
                                        </p:tgtEl>
                                      </p:cBhvr>
                                    </p:animEffect>
                                  </p:childTnLst>
                                </p:cTn>
                              </p:par>
                              <p:par>
                                <p:cTn id="29" presetID="12" presetClass="entr" presetSubtype="1" fill="hold" nodeType="withEffect">
                                  <p:stCondLst>
                                    <p:cond delay="300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400"/>
                                        <p:tgtEl>
                                          <p:spTgt spid="34"/>
                                        </p:tgtEl>
                                        <p:attrNameLst>
                                          <p:attrName>ppt_y</p:attrName>
                                        </p:attrNameLst>
                                      </p:cBhvr>
                                      <p:tavLst>
                                        <p:tav tm="0">
                                          <p:val>
                                            <p:strVal val="#ppt_y-#ppt_h*1.125000"/>
                                          </p:val>
                                        </p:tav>
                                        <p:tav tm="100000">
                                          <p:val>
                                            <p:strVal val="#ppt_y"/>
                                          </p:val>
                                        </p:tav>
                                      </p:tavLst>
                                    </p:anim>
                                    <p:animEffect transition="in" filter="wipe(down)">
                                      <p:cBhvr>
                                        <p:cTn id="32" dur="400"/>
                                        <p:tgtEl>
                                          <p:spTgt spid="34"/>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400"/>
                                        <p:tgtEl>
                                          <p:spTgt spid="56"/>
                                        </p:tgtEl>
                                        <p:attrNameLst>
                                          <p:attrName>ppt_y</p:attrName>
                                        </p:attrNameLst>
                                      </p:cBhvr>
                                      <p:tavLst>
                                        <p:tav tm="0">
                                          <p:val>
                                            <p:strVal val="#ppt_y-#ppt_h*1.125000"/>
                                          </p:val>
                                        </p:tav>
                                        <p:tav tm="100000">
                                          <p:val>
                                            <p:strVal val="#ppt_y"/>
                                          </p:val>
                                        </p:tav>
                                      </p:tavLst>
                                    </p:anim>
                                    <p:animEffect transition="in" filter="wipe(down)">
                                      <p:cBhvr>
                                        <p:cTn id="36" dur="400"/>
                                        <p:tgtEl>
                                          <p:spTgt spid="56"/>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400"/>
                                        <p:tgtEl>
                                          <p:spTgt spid="6"/>
                                        </p:tgtEl>
                                        <p:attrNameLst>
                                          <p:attrName>ppt_x</p:attrName>
                                        </p:attrNameLst>
                                      </p:cBhvr>
                                      <p:tavLst>
                                        <p:tav tm="0">
                                          <p:val>
                                            <p:strVal val="#ppt_x-#ppt_w*1.125000"/>
                                          </p:val>
                                        </p:tav>
                                        <p:tav tm="100000">
                                          <p:val>
                                            <p:strVal val="#ppt_x"/>
                                          </p:val>
                                        </p:tav>
                                      </p:tavLst>
                                    </p:anim>
                                    <p:animEffect transition="in" filter="wipe(right)">
                                      <p:cBhvr>
                                        <p:cTn id="40" dur="400"/>
                                        <p:tgtEl>
                                          <p:spTgt spid="6"/>
                                        </p:tgtEl>
                                      </p:cBhvr>
                                    </p:animEffect>
                                  </p:childTnLst>
                                </p:cTn>
                              </p:par>
                              <p:par>
                                <p:cTn id="41" presetID="12" presetClass="entr" presetSubtype="4" fill="hold" nodeType="withEffect">
                                  <p:stCondLst>
                                    <p:cond delay="45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400"/>
                                        <p:tgtEl>
                                          <p:spTgt spid="25"/>
                                        </p:tgtEl>
                                        <p:attrNameLst>
                                          <p:attrName>ppt_y</p:attrName>
                                        </p:attrNameLst>
                                      </p:cBhvr>
                                      <p:tavLst>
                                        <p:tav tm="0">
                                          <p:val>
                                            <p:strVal val="#ppt_y+#ppt_h*1.125000"/>
                                          </p:val>
                                        </p:tav>
                                        <p:tav tm="100000">
                                          <p:val>
                                            <p:strVal val="#ppt_y"/>
                                          </p:val>
                                        </p:tav>
                                      </p:tavLst>
                                    </p:anim>
                                    <p:animEffect transition="in" filter="wipe(up)">
                                      <p:cBhvr>
                                        <p:cTn id="44" dur="400"/>
                                        <p:tgtEl>
                                          <p:spTgt spid="25"/>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400"/>
                                        <p:tgtEl>
                                          <p:spTgt spid="55"/>
                                        </p:tgtEl>
                                        <p:attrNameLst>
                                          <p:attrName>ppt_y</p:attrName>
                                        </p:attrNameLst>
                                      </p:cBhvr>
                                      <p:tavLst>
                                        <p:tav tm="0">
                                          <p:val>
                                            <p:strVal val="#ppt_y+#ppt_h*1.125000"/>
                                          </p:val>
                                        </p:tav>
                                        <p:tav tm="100000">
                                          <p:val>
                                            <p:strVal val="#ppt_y"/>
                                          </p:val>
                                        </p:tav>
                                      </p:tavLst>
                                    </p:anim>
                                    <p:animEffect transition="in" filter="wipe(up)">
                                      <p:cBhvr>
                                        <p:cTn id="48" dur="400"/>
                                        <p:tgtEl>
                                          <p:spTgt spid="55"/>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400"/>
                                        <p:tgtEl>
                                          <p:spTgt spid="7"/>
                                        </p:tgtEl>
                                        <p:attrNameLst>
                                          <p:attrName>ppt_x</p:attrName>
                                        </p:attrNameLst>
                                      </p:cBhvr>
                                      <p:tavLst>
                                        <p:tav tm="0">
                                          <p:val>
                                            <p:strVal val="#ppt_x-#ppt_w*1.125000"/>
                                          </p:val>
                                        </p:tav>
                                        <p:tav tm="100000">
                                          <p:val>
                                            <p:strVal val="#ppt_x"/>
                                          </p:val>
                                        </p:tav>
                                      </p:tavLst>
                                    </p:anim>
                                    <p:animEffect transition="in" filter="wipe(right)">
                                      <p:cBhvr>
                                        <p:cTn id="52" dur="400"/>
                                        <p:tgtEl>
                                          <p:spTgt spid="7"/>
                                        </p:tgtEl>
                                      </p:cBhvr>
                                    </p:animEffect>
                                  </p:childTnLst>
                                </p:cTn>
                              </p:par>
                              <p:par>
                                <p:cTn id="53" presetID="12" presetClass="entr" presetSubtype="1" fill="hold" nodeType="withEffect">
                                  <p:stCondLst>
                                    <p:cond delay="60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400"/>
                                        <p:tgtEl>
                                          <p:spTgt spid="35"/>
                                        </p:tgtEl>
                                        <p:attrNameLst>
                                          <p:attrName>ppt_y</p:attrName>
                                        </p:attrNameLst>
                                      </p:cBhvr>
                                      <p:tavLst>
                                        <p:tav tm="0">
                                          <p:val>
                                            <p:strVal val="#ppt_y-#ppt_h*1.125000"/>
                                          </p:val>
                                        </p:tav>
                                        <p:tav tm="100000">
                                          <p:val>
                                            <p:strVal val="#ppt_y"/>
                                          </p:val>
                                        </p:tav>
                                      </p:tavLst>
                                    </p:anim>
                                    <p:animEffect transition="in" filter="wipe(down)">
                                      <p:cBhvr>
                                        <p:cTn id="56" dur="400"/>
                                        <p:tgtEl>
                                          <p:spTgt spid="35"/>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400"/>
                                        <p:tgtEl>
                                          <p:spTgt spid="57"/>
                                        </p:tgtEl>
                                        <p:attrNameLst>
                                          <p:attrName>ppt_y</p:attrName>
                                        </p:attrNameLst>
                                      </p:cBhvr>
                                      <p:tavLst>
                                        <p:tav tm="0">
                                          <p:val>
                                            <p:strVal val="#ppt_y-#ppt_h*1.125000"/>
                                          </p:val>
                                        </p:tav>
                                        <p:tav tm="100000">
                                          <p:val>
                                            <p:strVal val="#ppt_y"/>
                                          </p:val>
                                        </p:tav>
                                      </p:tavLst>
                                    </p:anim>
                                    <p:animEffect transition="in" filter="wipe(down)">
                                      <p:cBhvr>
                                        <p:cTn id="60" dur="400"/>
                                        <p:tgtEl>
                                          <p:spTgt spid="57"/>
                                        </p:tgtEl>
                                      </p:cBhvr>
                                    </p:animEffect>
                                  </p:childTnLst>
                                </p:cTn>
                              </p:par>
                              <p:par>
                                <p:cTn id="61" presetID="16" presetClass="entr" presetSubtype="42" fill="hold" nodeType="withEffect">
                                  <p:stCondLst>
                                    <p:cond delay="6750"/>
                                  </p:stCondLst>
                                  <p:childTnLst>
                                    <p:set>
                                      <p:cBhvr>
                                        <p:cTn id="62" dur="1" fill="hold">
                                          <p:stCondLst>
                                            <p:cond delay="0"/>
                                          </p:stCondLst>
                                        </p:cTn>
                                        <p:tgtEl>
                                          <p:spTgt spid="32"/>
                                        </p:tgtEl>
                                        <p:attrNameLst>
                                          <p:attrName>style.visibility</p:attrName>
                                        </p:attrNameLst>
                                      </p:cBhvr>
                                      <p:to>
                                        <p:strVal val="visible"/>
                                      </p:to>
                                    </p:set>
                                    <p:animEffect transition="in" filter="barn(outHorizontal)">
                                      <p:cBhvr>
                                        <p:cTn id="63" dur="400"/>
                                        <p:tgtEl>
                                          <p:spTgt spid="32"/>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randombar(horizontal)">
                                      <p:cBhvr>
                                        <p:cTn id="67" dur="400"/>
                                        <p:tgtEl>
                                          <p:spTgt spid="4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randombar(horizontal)">
                                      <p:cBhvr>
                                        <p:cTn id="70" dur="400"/>
                                        <p:tgtEl>
                                          <p:spTgt spid="4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randombar(horizontal)">
                                      <p:cBhvr>
                                        <p:cTn id="73" dur="400"/>
                                        <p:tgtEl>
                                          <p:spTgt spid="4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randombar(horizontal)">
                                      <p:cBhvr>
                                        <p:cTn id="76" dur="400"/>
                                        <p:tgtEl>
                                          <p:spTgt spid="4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randombar(horizontal)">
                                      <p:cBhvr>
                                        <p:cTn id="79" dur="400"/>
                                        <p:tgtEl>
                                          <p:spTgt spid="48"/>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randombar(horizontal)">
                                      <p:cBhvr>
                                        <p:cTn id="82" dur="400"/>
                                        <p:tgtEl>
                                          <p:spTgt spid="49"/>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randombar(horizontal)">
                                      <p:cBhvr>
                                        <p:cTn id="85" dur="400"/>
                                        <p:tgtEl>
                                          <p:spTgt spid="52"/>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randombar(horizontal)">
                                      <p:cBhvr>
                                        <p:cTn id="88" dur="400"/>
                                        <p:tgtEl>
                                          <p:spTgt spid="53"/>
                                        </p:tgtEl>
                                      </p:cBhvr>
                                    </p:animEffect>
                                  </p:childTnLst>
                                </p:cTn>
                              </p:par>
                            </p:childTnLst>
                          </p:cTn>
                        </p:par>
                        <p:par>
                          <p:cTn id="89" fill="hold">
                            <p:stCondLst>
                              <p:cond delay="7550"/>
                            </p:stCondLst>
                            <p:childTnLst>
                              <p:par>
                                <p:cTn id="90" presetID="16" presetClass="entr" presetSubtype="37" fill="hold"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barn(outVertical)">
                                      <p:cBhvr>
                                        <p:cTn id="92" dur="500"/>
                                        <p:tgtEl>
                                          <p:spTgt spid="10"/>
                                        </p:tgtEl>
                                      </p:cBhvr>
                                    </p:animEffect>
                                  </p:childTnLst>
                                </p:cTn>
                              </p:par>
                              <p:par>
                                <p:cTn id="93" presetID="16" presetClass="entr" presetSubtype="37" fill="hold"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barn(outVertical)">
                                      <p:cBhvr>
                                        <p:cTn id="95" dur="500"/>
                                        <p:tgtEl>
                                          <p:spTgt spid="21"/>
                                        </p:tgtEl>
                                      </p:cBhvr>
                                    </p:animEffect>
                                  </p:childTnLst>
                                </p:cTn>
                              </p:par>
                              <p:par>
                                <p:cTn id="96" presetID="16" presetClass="entr" presetSubtype="37" fill="hold"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barn(outVertical)">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P spid="44" grpId="0"/>
      <p:bldP spid="45" grpId="0"/>
      <p:bldP spid="46" grpId="0"/>
      <p:bldP spid="47" grpId="0"/>
      <p:bldP spid="48" grpId="0"/>
      <p:bldP spid="49" grpId="0"/>
      <p:bldP spid="52" grpId="0"/>
      <p:bldP spid="53" grpId="0"/>
      <p:bldP spid="54" grpId="0"/>
      <p:bldP spid="55" grpId="0"/>
      <p:bldP spid="56"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5"/>
          <p:cNvGrpSpPr>
            <a:grpSpLocks/>
          </p:cNvGrpSpPr>
          <p:nvPr/>
        </p:nvGrpSpPr>
        <p:grpSpPr bwMode="auto">
          <a:xfrm>
            <a:off x="1955979" y="3799103"/>
            <a:ext cx="1269412" cy="1271501"/>
            <a:chOff x="0" y="0"/>
            <a:chExt cx="1080120" cy="1080120"/>
          </a:xfrm>
        </p:grpSpPr>
        <p:grpSp>
          <p:nvGrpSpPr>
            <p:cNvPr id="45" name="Group 6"/>
            <p:cNvGrpSpPr>
              <a:grpSpLocks/>
            </p:cNvGrpSpPr>
            <p:nvPr/>
          </p:nvGrpSpPr>
          <p:grpSpPr bwMode="auto">
            <a:xfrm>
              <a:off x="0" y="0"/>
              <a:ext cx="1080120" cy="1080120"/>
              <a:chOff x="0" y="0"/>
              <a:chExt cx="1080120" cy="1080120"/>
            </a:xfrm>
          </p:grpSpPr>
          <p:sp>
            <p:nvSpPr>
              <p:cNvPr id="47"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48" name="椭圆 5"/>
              <p:cNvSpPr>
                <a:spLocks noChangeArrowheads="1"/>
              </p:cNvSpPr>
              <p:nvPr/>
            </p:nvSpPr>
            <p:spPr bwMode="auto">
              <a:xfrm>
                <a:off x="72008" y="72008"/>
                <a:ext cx="936104" cy="936104"/>
              </a:xfrm>
              <a:prstGeom prst="ellipse">
                <a:avLst/>
              </a:prstGeom>
              <a:solidFill>
                <a:schemeClr val="tx2"/>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grpSp>
        <p:sp>
          <p:nvSpPr>
            <p:cNvPr id="46"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867" b="1" dirty="0">
                  <a:solidFill>
                    <a:schemeClr val="bg1">
                      <a:lumMod val="95000"/>
                    </a:schemeClr>
                  </a:solidFill>
                  <a:sym typeface="微软雅黑" pitchFamily="34" charset="-122"/>
                </a:rPr>
                <a:t>关键词</a:t>
              </a:r>
            </a:p>
          </p:txBody>
        </p:sp>
      </p:grpSp>
      <p:grpSp>
        <p:nvGrpSpPr>
          <p:cNvPr id="49" name="Group 10"/>
          <p:cNvGrpSpPr>
            <a:grpSpLocks/>
          </p:cNvGrpSpPr>
          <p:nvPr/>
        </p:nvGrpSpPr>
        <p:grpSpPr bwMode="auto">
          <a:xfrm>
            <a:off x="3266463" y="2107500"/>
            <a:ext cx="1741708" cy="1742012"/>
            <a:chOff x="0" y="0"/>
            <a:chExt cx="1080120" cy="1080120"/>
          </a:xfrm>
        </p:grpSpPr>
        <p:grpSp>
          <p:nvGrpSpPr>
            <p:cNvPr id="50" name="Group 11"/>
            <p:cNvGrpSpPr>
              <a:grpSpLocks/>
            </p:cNvGrpSpPr>
            <p:nvPr/>
          </p:nvGrpSpPr>
          <p:grpSpPr bwMode="auto">
            <a:xfrm>
              <a:off x="0" y="0"/>
              <a:ext cx="1080120" cy="1080120"/>
              <a:chOff x="0" y="0"/>
              <a:chExt cx="1080120" cy="1080120"/>
            </a:xfrm>
          </p:grpSpPr>
          <p:sp>
            <p:nvSpPr>
              <p:cNvPr id="52"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53" name="椭圆 28"/>
              <p:cNvSpPr>
                <a:spLocks noChangeArrowheads="1"/>
              </p:cNvSpPr>
              <p:nvPr/>
            </p:nvSpPr>
            <p:spPr bwMode="auto">
              <a:xfrm>
                <a:off x="72008" y="72008"/>
                <a:ext cx="936104" cy="936104"/>
              </a:xfrm>
              <a:prstGeom prst="ellipse">
                <a:avLst/>
              </a:prstGeom>
              <a:solidFill>
                <a:schemeClr val="accent1"/>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grpSp>
        <p:sp>
          <p:nvSpPr>
            <p:cNvPr id="51"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133" b="1" dirty="0">
                  <a:solidFill>
                    <a:schemeClr val="bg1">
                      <a:lumMod val="95000"/>
                    </a:schemeClr>
                  </a:solidFill>
                  <a:sym typeface="微软雅黑" pitchFamily="34" charset="-122"/>
                </a:rPr>
                <a:t>关键词</a:t>
              </a:r>
            </a:p>
          </p:txBody>
        </p:sp>
      </p:grpSp>
      <p:grpSp>
        <p:nvGrpSpPr>
          <p:cNvPr id="54" name="Group 15"/>
          <p:cNvGrpSpPr>
            <a:grpSpLocks/>
          </p:cNvGrpSpPr>
          <p:nvPr/>
        </p:nvGrpSpPr>
        <p:grpSpPr bwMode="auto">
          <a:xfrm>
            <a:off x="5571937" y="3799103"/>
            <a:ext cx="1560631" cy="1560903"/>
            <a:chOff x="0" y="0"/>
            <a:chExt cx="1080120" cy="1080120"/>
          </a:xfrm>
        </p:grpSpPr>
        <p:grpSp>
          <p:nvGrpSpPr>
            <p:cNvPr id="55" name="Group 16"/>
            <p:cNvGrpSpPr>
              <a:grpSpLocks/>
            </p:cNvGrpSpPr>
            <p:nvPr/>
          </p:nvGrpSpPr>
          <p:grpSpPr bwMode="auto">
            <a:xfrm>
              <a:off x="0" y="0"/>
              <a:ext cx="1080120" cy="1080120"/>
              <a:chOff x="0" y="0"/>
              <a:chExt cx="1080120" cy="1080120"/>
            </a:xfrm>
          </p:grpSpPr>
          <p:sp>
            <p:nvSpPr>
              <p:cNvPr id="57"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58" name="椭圆 33"/>
              <p:cNvSpPr>
                <a:spLocks noChangeArrowheads="1"/>
              </p:cNvSpPr>
              <p:nvPr/>
            </p:nvSpPr>
            <p:spPr bwMode="auto">
              <a:xfrm>
                <a:off x="72008" y="72008"/>
                <a:ext cx="936104" cy="936104"/>
              </a:xfrm>
              <a:prstGeom prst="ellipse">
                <a:avLst/>
              </a:prstGeom>
              <a:solidFill>
                <a:schemeClr val="accent2"/>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grpSp>
        <p:sp>
          <p:nvSpPr>
            <p:cNvPr id="56"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133" b="1" dirty="0">
                  <a:solidFill>
                    <a:schemeClr val="bg1"/>
                  </a:solidFill>
                  <a:sym typeface="微软雅黑" pitchFamily="34" charset="-122"/>
                </a:rPr>
                <a:t>关键词</a:t>
              </a:r>
            </a:p>
          </p:txBody>
        </p:sp>
      </p:grpSp>
      <p:grpSp>
        <p:nvGrpSpPr>
          <p:cNvPr id="59" name="Group 20"/>
          <p:cNvGrpSpPr>
            <a:grpSpLocks/>
          </p:cNvGrpSpPr>
          <p:nvPr/>
        </p:nvGrpSpPr>
        <p:grpSpPr bwMode="auto">
          <a:xfrm>
            <a:off x="7399517" y="1345718"/>
            <a:ext cx="2286808" cy="2287208"/>
            <a:chOff x="0" y="0"/>
            <a:chExt cx="1080120" cy="1080120"/>
          </a:xfrm>
        </p:grpSpPr>
        <p:grpSp>
          <p:nvGrpSpPr>
            <p:cNvPr id="60" name="Group 21"/>
            <p:cNvGrpSpPr>
              <a:grpSpLocks/>
            </p:cNvGrpSpPr>
            <p:nvPr/>
          </p:nvGrpSpPr>
          <p:grpSpPr bwMode="auto">
            <a:xfrm>
              <a:off x="0" y="0"/>
              <a:ext cx="1080120" cy="1080120"/>
              <a:chOff x="0" y="0"/>
              <a:chExt cx="1080120" cy="1080120"/>
            </a:xfrm>
          </p:grpSpPr>
          <p:sp>
            <p:nvSpPr>
              <p:cNvPr id="62"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63" name="椭圆 39"/>
              <p:cNvSpPr>
                <a:spLocks noChangeArrowheads="1"/>
              </p:cNvSpPr>
              <p:nvPr/>
            </p:nvSpPr>
            <p:spPr bwMode="auto">
              <a:xfrm>
                <a:off x="72008" y="72008"/>
                <a:ext cx="936104" cy="936104"/>
              </a:xfrm>
              <a:prstGeom prst="ellipse">
                <a:avLst/>
              </a:prstGeom>
              <a:solidFill>
                <a:schemeClr val="accent3"/>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grpSp>
        <p:sp>
          <p:nvSpPr>
            <p:cNvPr id="61"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667" b="1" dirty="0">
                  <a:solidFill>
                    <a:schemeClr val="bg1">
                      <a:lumMod val="95000"/>
                    </a:schemeClr>
                  </a:solidFill>
                  <a:sym typeface="微软雅黑" pitchFamily="34" charset="-122"/>
                </a:rPr>
                <a:t>关键词</a:t>
              </a:r>
            </a:p>
          </p:txBody>
        </p:sp>
      </p:grpSp>
      <p:cxnSp>
        <p:nvCxnSpPr>
          <p:cNvPr id="64" name="直接连接符 13"/>
          <p:cNvCxnSpPr>
            <a:cxnSpLocks noChangeShapeType="1"/>
            <a:stCxn id="47" idx="7"/>
            <a:endCxn id="52" idx="3"/>
          </p:cNvCxnSpPr>
          <p:nvPr/>
        </p:nvCxnSpPr>
        <p:spPr bwMode="auto">
          <a:xfrm flipV="1">
            <a:off x="3039491" y="3594401"/>
            <a:ext cx="482037" cy="390907"/>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99" name="直接连接符 17"/>
          <p:cNvCxnSpPr>
            <a:cxnSpLocks noChangeShapeType="1"/>
            <a:endCxn id="57" idx="1"/>
          </p:cNvCxnSpPr>
          <p:nvPr/>
        </p:nvCxnSpPr>
        <p:spPr bwMode="auto">
          <a:xfrm>
            <a:off x="4892056" y="3373403"/>
            <a:ext cx="908431" cy="654289"/>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101" name="直接连接符 20"/>
          <p:cNvCxnSpPr>
            <a:cxnSpLocks noChangeShapeType="1"/>
            <a:stCxn id="57" idx="7"/>
            <a:endCxn id="62" idx="3"/>
          </p:cNvCxnSpPr>
          <p:nvPr/>
        </p:nvCxnSpPr>
        <p:spPr bwMode="auto">
          <a:xfrm flipV="1">
            <a:off x="6902955" y="3296848"/>
            <a:ext cx="830717" cy="731907"/>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103" name="直接连接符 23"/>
          <p:cNvCxnSpPr>
            <a:cxnSpLocks noChangeShapeType="1"/>
            <a:stCxn id="102" idx="5"/>
            <a:endCxn id="47" idx="1"/>
          </p:cNvCxnSpPr>
          <p:nvPr/>
        </p:nvCxnSpPr>
        <p:spPr bwMode="auto">
          <a:xfrm>
            <a:off x="1742458" y="3700529"/>
            <a:ext cx="399422" cy="284779"/>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105" name="直接连接符 43"/>
          <p:cNvCxnSpPr>
            <a:cxnSpLocks noChangeShapeType="1"/>
            <a:stCxn id="104" idx="7"/>
            <a:endCxn id="57" idx="3"/>
          </p:cNvCxnSpPr>
          <p:nvPr/>
        </p:nvCxnSpPr>
        <p:spPr bwMode="auto">
          <a:xfrm flipV="1">
            <a:off x="5398458" y="5131415"/>
            <a:ext cx="402028" cy="370724"/>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cxnSp>
        <p:nvCxnSpPr>
          <p:cNvPr id="107" name="直接连接符 72"/>
          <p:cNvCxnSpPr>
            <a:cxnSpLocks noChangeShapeType="1"/>
            <a:stCxn id="62" idx="6"/>
            <a:endCxn id="106" idx="1"/>
          </p:cNvCxnSpPr>
          <p:nvPr/>
        </p:nvCxnSpPr>
        <p:spPr bwMode="auto">
          <a:xfrm>
            <a:off x="9686325" y="2489322"/>
            <a:ext cx="558374" cy="374768"/>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a:noFill/>
              </a14:hiddenFill>
            </a:ext>
          </a:extLst>
        </p:spPr>
      </p:cxnSp>
      <p:sp>
        <p:nvSpPr>
          <p:cNvPr id="108" name="矩形 76"/>
          <p:cNvSpPr>
            <a:spLocks noChangeArrowheads="1"/>
          </p:cNvSpPr>
          <p:nvPr/>
        </p:nvSpPr>
        <p:spPr bwMode="auto">
          <a:xfrm>
            <a:off x="1628195" y="5081806"/>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1"/>
              </a:lnSpc>
              <a:spcBef>
                <a:spcPct val="0"/>
              </a:spcBef>
              <a:buNone/>
            </a:pPr>
            <a:r>
              <a:rPr lang="zh-CN" altLang="en-US" sz="1333" dirty="0">
                <a:solidFill>
                  <a:schemeClr val="tx1">
                    <a:lumMod val="65000"/>
                    <a:lumOff val="35000"/>
                  </a:schemeClr>
                </a:solidFill>
                <a:sym typeface="微软雅黑" pitchFamily="34" charset="-122"/>
              </a:rPr>
              <a:t>点击添加描述总结</a:t>
            </a:r>
            <a:r>
              <a:rPr lang="en-US" altLang="zh-CN" sz="1333" dirty="0">
                <a:solidFill>
                  <a:schemeClr val="tx1">
                    <a:lumMod val="65000"/>
                    <a:lumOff val="35000"/>
                  </a:schemeClr>
                </a:solidFill>
                <a:sym typeface="微软雅黑" pitchFamily="34" charset="-122"/>
              </a:rPr>
              <a:t> </a:t>
            </a:r>
            <a:endParaRPr lang="zh-CN" altLang="en-US" sz="1333" dirty="0">
              <a:solidFill>
                <a:schemeClr val="tx1">
                  <a:lumMod val="65000"/>
                  <a:lumOff val="35000"/>
                </a:schemeClr>
              </a:solidFill>
              <a:sym typeface="微软雅黑" pitchFamily="34" charset="-122"/>
            </a:endParaRPr>
          </a:p>
        </p:txBody>
      </p:sp>
      <p:sp>
        <p:nvSpPr>
          <p:cNvPr id="109" name="矩形 80"/>
          <p:cNvSpPr>
            <a:spLocks noChangeArrowheads="1"/>
          </p:cNvSpPr>
          <p:nvPr/>
        </p:nvSpPr>
        <p:spPr bwMode="auto">
          <a:xfrm>
            <a:off x="3209357" y="3884989"/>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1"/>
              </a:lnSpc>
              <a:spcBef>
                <a:spcPct val="0"/>
              </a:spcBef>
              <a:buNone/>
            </a:pPr>
            <a:r>
              <a:rPr lang="zh-CN" altLang="en-US" sz="1333" dirty="0">
                <a:solidFill>
                  <a:schemeClr val="tx1">
                    <a:lumMod val="65000"/>
                    <a:lumOff val="35000"/>
                  </a:schemeClr>
                </a:solidFill>
                <a:sym typeface="微软雅黑" pitchFamily="34" charset="-122"/>
              </a:rPr>
              <a:t>点击添加描述总结</a:t>
            </a:r>
            <a:r>
              <a:rPr lang="en-US" altLang="zh-CN" sz="1333" dirty="0">
                <a:solidFill>
                  <a:schemeClr val="tx1">
                    <a:lumMod val="65000"/>
                    <a:lumOff val="35000"/>
                  </a:schemeClr>
                </a:solidFill>
                <a:sym typeface="微软雅黑" pitchFamily="34" charset="-122"/>
              </a:rPr>
              <a:t> </a:t>
            </a:r>
            <a:endParaRPr lang="zh-CN" altLang="en-US" sz="1333" dirty="0">
              <a:solidFill>
                <a:schemeClr val="tx1">
                  <a:lumMod val="65000"/>
                  <a:lumOff val="35000"/>
                </a:schemeClr>
              </a:solidFill>
              <a:sym typeface="微软雅黑" pitchFamily="34" charset="-122"/>
            </a:endParaRPr>
          </a:p>
        </p:txBody>
      </p:sp>
      <p:sp>
        <p:nvSpPr>
          <p:cNvPr id="110" name="矩形 81"/>
          <p:cNvSpPr>
            <a:spLocks noChangeArrowheads="1"/>
          </p:cNvSpPr>
          <p:nvPr/>
        </p:nvSpPr>
        <p:spPr bwMode="auto">
          <a:xfrm>
            <a:off x="5481233" y="5406682"/>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1"/>
              </a:lnSpc>
              <a:spcBef>
                <a:spcPct val="0"/>
              </a:spcBef>
              <a:buNone/>
            </a:pPr>
            <a:r>
              <a:rPr lang="zh-CN" altLang="en-US" sz="1333" dirty="0">
                <a:solidFill>
                  <a:schemeClr val="tx1">
                    <a:lumMod val="65000"/>
                    <a:lumOff val="35000"/>
                  </a:schemeClr>
                </a:solidFill>
                <a:sym typeface="微软雅黑" pitchFamily="34" charset="-122"/>
              </a:rPr>
              <a:t>点击添加描述总结</a:t>
            </a:r>
            <a:r>
              <a:rPr lang="en-US" altLang="zh-CN" sz="1333" dirty="0">
                <a:solidFill>
                  <a:schemeClr val="tx1">
                    <a:lumMod val="65000"/>
                    <a:lumOff val="35000"/>
                  </a:schemeClr>
                </a:solidFill>
                <a:sym typeface="微软雅黑" pitchFamily="34" charset="-122"/>
              </a:rPr>
              <a:t> </a:t>
            </a:r>
            <a:endParaRPr lang="zh-CN" altLang="en-US" sz="1333" dirty="0">
              <a:solidFill>
                <a:schemeClr val="tx1">
                  <a:lumMod val="65000"/>
                  <a:lumOff val="35000"/>
                </a:schemeClr>
              </a:solidFill>
              <a:sym typeface="微软雅黑" pitchFamily="34" charset="-122"/>
            </a:endParaRPr>
          </a:p>
        </p:txBody>
      </p:sp>
      <p:sp>
        <p:nvSpPr>
          <p:cNvPr id="111" name="矩形 82"/>
          <p:cNvSpPr>
            <a:spLocks noChangeArrowheads="1"/>
          </p:cNvSpPr>
          <p:nvPr/>
        </p:nvSpPr>
        <p:spPr bwMode="auto">
          <a:xfrm>
            <a:off x="7659768" y="3662804"/>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1"/>
              </a:lnSpc>
              <a:spcBef>
                <a:spcPct val="0"/>
              </a:spcBef>
              <a:buNone/>
            </a:pPr>
            <a:r>
              <a:rPr lang="zh-CN" altLang="en-US" sz="1333" dirty="0">
                <a:solidFill>
                  <a:schemeClr val="tx1">
                    <a:lumMod val="65000"/>
                    <a:lumOff val="35000"/>
                  </a:schemeClr>
                </a:solidFill>
                <a:sym typeface="微软雅黑" pitchFamily="34" charset="-122"/>
              </a:rPr>
              <a:t>点击添加描述总结</a:t>
            </a:r>
          </a:p>
        </p:txBody>
      </p:sp>
      <p:sp>
        <p:nvSpPr>
          <p:cNvPr id="114" name="矩形 85"/>
          <p:cNvSpPr>
            <a:spLocks noChangeArrowheads="1"/>
          </p:cNvSpPr>
          <p:nvPr/>
        </p:nvSpPr>
        <p:spPr bwMode="auto">
          <a:xfrm>
            <a:off x="7919041" y="4442129"/>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2200" b="1" dirty="0">
                <a:solidFill>
                  <a:schemeClr val="tx2"/>
                </a:solidFill>
                <a:sym typeface="微软雅黑" pitchFamily="34" charset="-122"/>
              </a:rPr>
              <a:t>添加主要观点</a:t>
            </a:r>
            <a:endParaRPr lang="zh-CN" altLang="en-US" sz="2200" dirty="0">
              <a:solidFill>
                <a:schemeClr val="tx2"/>
              </a:solidFill>
              <a:latin typeface="Arial" charset="0"/>
              <a:ea typeface="宋体" pitchFamily="2" charset="-122"/>
            </a:endParaRPr>
          </a:p>
        </p:txBody>
      </p:sp>
      <p:sp>
        <p:nvSpPr>
          <p:cNvPr id="115" name="文本框 13"/>
          <p:cNvSpPr txBox="1"/>
          <p:nvPr/>
        </p:nvSpPr>
        <p:spPr>
          <a:xfrm>
            <a:off x="7410719" y="4917021"/>
            <a:ext cx="3654168"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p>
        </p:txBody>
      </p:sp>
      <p:sp>
        <p:nvSpPr>
          <p:cNvPr id="102" name="椭圆 56"/>
          <p:cNvSpPr>
            <a:spLocks noChangeArrowheads="1"/>
          </p:cNvSpPr>
          <p:nvPr/>
        </p:nvSpPr>
        <p:spPr bwMode="auto">
          <a:xfrm rot="21019161">
            <a:off x="1278026" y="3296846"/>
            <a:ext cx="511499" cy="511588"/>
          </a:xfrm>
          <a:prstGeom prst="ellipse">
            <a:avLst/>
          </a:prstGeom>
          <a:solidFill>
            <a:schemeClr val="bg1">
              <a:lumMod val="75000"/>
            </a:schemeClr>
          </a:solidFill>
          <a:ln>
            <a:noFill/>
          </a:ln>
          <a:extLst/>
        </p:spPr>
        <p:txBody>
          <a:bodyPr lIns="107527" tIns="53764" rIns="107527" bIns="53764"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104" name="椭圆 58"/>
          <p:cNvSpPr>
            <a:spLocks noChangeArrowheads="1"/>
          </p:cNvSpPr>
          <p:nvPr/>
        </p:nvSpPr>
        <p:spPr bwMode="auto">
          <a:xfrm>
            <a:off x="4837581" y="5405619"/>
            <a:ext cx="657108" cy="659091"/>
          </a:xfrm>
          <a:prstGeom prst="ellipse">
            <a:avLst/>
          </a:prstGeom>
          <a:solidFill>
            <a:schemeClr val="bg1">
              <a:lumMod val="75000"/>
            </a:schemeClr>
          </a:solidFill>
          <a:ln>
            <a:noFill/>
          </a:ln>
          <a:extLst/>
        </p:spPr>
        <p:txBody>
          <a:bodyPr lIns="107527" tIns="53764" rIns="107527" bIns="53764"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106" name="椭圆 70"/>
          <p:cNvSpPr>
            <a:spLocks noChangeArrowheads="1"/>
          </p:cNvSpPr>
          <p:nvPr/>
        </p:nvSpPr>
        <p:spPr bwMode="auto">
          <a:xfrm>
            <a:off x="10133433" y="2752805"/>
            <a:ext cx="759781" cy="759913"/>
          </a:xfrm>
          <a:prstGeom prst="ellipse">
            <a:avLst/>
          </a:prstGeom>
          <a:solidFill>
            <a:schemeClr val="bg1">
              <a:lumMod val="75000"/>
            </a:schemeClr>
          </a:solidFill>
          <a:ln>
            <a:noFill/>
          </a:ln>
          <a:extLst/>
        </p:spPr>
        <p:txBody>
          <a:bodyPr lIns="107527" tIns="53764" rIns="107527" bIns="53764"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rgbClr val="FFFFFF"/>
              </a:solidFill>
              <a:sym typeface="微软雅黑"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53369297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50"/>
                                        <p:tgtEl>
                                          <p:spTgt spid="103"/>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650"/>
                                        <p:tgtEl>
                                          <p:spTgt spid="44"/>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08"/>
                                        </p:tgtEl>
                                        <p:attrNameLst>
                                          <p:attrName>style.visibility</p:attrName>
                                        </p:attrNameLst>
                                      </p:cBhvr>
                                      <p:to>
                                        <p:strVal val="visible"/>
                                      </p:to>
                                    </p:set>
                                    <p:animEffect transition="in" filter="fade">
                                      <p:cBhvr>
                                        <p:cTn id="18" dur="400"/>
                                        <p:tgtEl>
                                          <p:spTgt spid="10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left)">
                                      <p:cBhvr>
                                        <p:cTn id="22" dur="350"/>
                                        <p:tgtEl>
                                          <p:spTgt spid="64"/>
                                        </p:tgtEl>
                                      </p:cBhvr>
                                    </p:animEffect>
                                  </p:childTnLst>
                                </p:cTn>
                              </p:par>
                            </p:childTnLst>
                          </p:cTn>
                        </p:par>
                        <p:par>
                          <p:cTn id="23" fill="hold">
                            <p:stCondLst>
                              <p:cond delay="1850"/>
                            </p:stCondLst>
                            <p:childTnLst>
                              <p:par>
                                <p:cTn id="24" presetID="22" presetClass="entr" presetSubtype="8"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750"/>
                                        <p:tgtEl>
                                          <p:spTgt spid="49"/>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500"/>
                                        <p:tgtEl>
                                          <p:spTgt spid="109"/>
                                        </p:tgtEl>
                                      </p:cBhvr>
                                    </p:animEffect>
                                  </p:childTnLst>
                                </p:cTn>
                              </p:par>
                            </p:childTnLst>
                          </p:cTn>
                        </p:par>
                        <p:par>
                          <p:cTn id="30" fill="hold">
                            <p:stCondLst>
                              <p:cond delay="2600"/>
                            </p:stCondLst>
                            <p:childTnLst>
                              <p:par>
                                <p:cTn id="31" presetID="22" presetClass="entr" presetSubtype="8" fill="hold"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left)">
                                      <p:cBhvr>
                                        <p:cTn id="33" dur="450"/>
                                        <p:tgtEl>
                                          <p:spTgt spid="99"/>
                                        </p:tgtEl>
                                      </p:cBhvr>
                                    </p:animEffect>
                                  </p:childTnLst>
                                </p:cTn>
                              </p:par>
                            </p:childTnLst>
                          </p:cTn>
                        </p:par>
                        <p:par>
                          <p:cTn id="34" fill="hold">
                            <p:stCondLst>
                              <p:cond delay="3050"/>
                            </p:stCondLst>
                            <p:childTnLst>
                              <p:par>
                                <p:cTn id="35" presetID="22" presetClass="entr" presetSubtype="8"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650"/>
                                        <p:tgtEl>
                                          <p:spTgt spid="54"/>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400"/>
                                        <p:tgtEl>
                                          <p:spTgt spid="110"/>
                                        </p:tgtEl>
                                      </p:cBhvr>
                                    </p:animEffect>
                                  </p:childTnLst>
                                </p:cTn>
                              </p:par>
                            </p:childTnLst>
                          </p:cTn>
                        </p:par>
                        <p:par>
                          <p:cTn id="41" fill="hold">
                            <p:stCondLst>
                              <p:cond delay="3700"/>
                            </p:stCondLst>
                            <p:childTnLst>
                              <p:par>
                                <p:cTn id="42" presetID="22" presetClass="entr" presetSubtype="8" fill="hold"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wipe(left)">
                                      <p:cBhvr>
                                        <p:cTn id="44" dur="450"/>
                                        <p:tgtEl>
                                          <p:spTgt spid="101"/>
                                        </p:tgtEl>
                                      </p:cBhvr>
                                    </p:animEffect>
                                  </p:childTnLst>
                                </p:cTn>
                              </p:par>
                              <p:par>
                                <p:cTn id="45" presetID="22" presetClass="entr" presetSubtype="2" fill="hold" nodeType="withEffect">
                                  <p:stCondLst>
                                    <p:cond delay="0"/>
                                  </p:stCondLst>
                                  <p:childTnLst>
                                    <p:set>
                                      <p:cBhvr>
                                        <p:cTn id="46" dur="1" fill="hold">
                                          <p:stCondLst>
                                            <p:cond delay="0"/>
                                          </p:stCondLst>
                                        </p:cTn>
                                        <p:tgtEl>
                                          <p:spTgt spid="105"/>
                                        </p:tgtEl>
                                        <p:attrNameLst>
                                          <p:attrName>style.visibility</p:attrName>
                                        </p:attrNameLst>
                                      </p:cBhvr>
                                      <p:to>
                                        <p:strVal val="visible"/>
                                      </p:to>
                                    </p:set>
                                    <p:animEffect transition="in" filter="wipe(right)">
                                      <p:cBhvr>
                                        <p:cTn id="47" dur="400"/>
                                        <p:tgtEl>
                                          <p:spTgt spid="105"/>
                                        </p:tgtEl>
                                      </p:cBhvr>
                                    </p:animEffect>
                                  </p:childTnLst>
                                </p:cTn>
                              </p:par>
                            </p:childTnLst>
                          </p:cTn>
                        </p:par>
                        <p:par>
                          <p:cTn id="48" fill="hold">
                            <p:stCondLst>
                              <p:cond delay="4150"/>
                            </p:stCondLst>
                            <p:childTnLst>
                              <p:par>
                                <p:cTn id="49" presetID="22" presetClass="entr" presetSubtype="8"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left)">
                                      <p:cBhvr>
                                        <p:cTn id="51" dur="750"/>
                                        <p:tgtEl>
                                          <p:spTgt spid="59"/>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500"/>
                                        <p:tgtEl>
                                          <p:spTgt spid="111"/>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right)">
                                      <p:cBhvr>
                                        <p:cTn id="57" dur="400"/>
                                        <p:tgtEl>
                                          <p:spTgt spid="104"/>
                                        </p:tgtEl>
                                      </p:cBhvr>
                                    </p:animEffect>
                                  </p:childTnLst>
                                </p:cTn>
                              </p:par>
                            </p:childTnLst>
                          </p:cTn>
                        </p:par>
                        <p:par>
                          <p:cTn id="58" fill="hold">
                            <p:stCondLst>
                              <p:cond delay="4900"/>
                            </p:stCondLst>
                            <p:childTnLst>
                              <p:par>
                                <p:cTn id="59" presetID="22" presetClass="entr" presetSubtype="8" fill="hold"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wipe(left)">
                                      <p:cBhvr>
                                        <p:cTn id="61" dur="350"/>
                                        <p:tgtEl>
                                          <p:spTgt spid="107"/>
                                        </p:tgtEl>
                                      </p:cBhvr>
                                    </p:animEffect>
                                  </p:childTnLst>
                                </p:cTn>
                              </p:par>
                            </p:childTnLst>
                          </p:cTn>
                        </p:par>
                        <p:par>
                          <p:cTn id="62" fill="hold">
                            <p:stCondLst>
                              <p:cond delay="5250"/>
                            </p:stCondLst>
                            <p:childTnLst>
                              <p:par>
                                <p:cTn id="63" presetID="22" presetClass="entr" presetSubtype="8" fill="hold" grpId="0"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left)">
                                      <p:cBhvr>
                                        <p:cTn id="65" dur="400"/>
                                        <p:tgtEl>
                                          <p:spTgt spid="106"/>
                                        </p:tgtEl>
                                      </p:cBhvr>
                                    </p:animEffect>
                                  </p:childTnLst>
                                </p:cTn>
                              </p:par>
                            </p:childTnLst>
                          </p:cTn>
                        </p:par>
                        <p:par>
                          <p:cTn id="66" fill="hold">
                            <p:stCondLst>
                              <p:cond delay="5650"/>
                            </p:stCondLst>
                            <p:childTnLst>
                              <p:par>
                                <p:cTn id="67" presetID="26" presetClass="emph" presetSubtype="0" fill="hold" nodeType="afterEffect">
                                  <p:stCondLst>
                                    <p:cond delay="0"/>
                                  </p:stCondLst>
                                  <p:childTnLst>
                                    <p:animEffect transition="out" filter="fade">
                                      <p:cBhvr>
                                        <p:cTn id="68" dur="500" tmFilter="0, 0; .2, .5; .8, .5; 1, 0"/>
                                        <p:tgtEl>
                                          <p:spTgt spid="44"/>
                                        </p:tgtEl>
                                      </p:cBhvr>
                                    </p:animEffect>
                                    <p:animScale>
                                      <p:cBhvr>
                                        <p:cTn id="69" dur="250" autoRev="1" fill="hold"/>
                                        <p:tgtEl>
                                          <p:spTgt spid="44"/>
                                        </p:tgtEl>
                                      </p:cBhvr>
                                      <p:by x="105000" y="105000"/>
                                    </p:animScale>
                                  </p:childTnLst>
                                </p:cTn>
                              </p:par>
                              <p:par>
                                <p:cTn id="70" presetID="26" presetClass="emph" presetSubtype="0" fill="hold" nodeType="withEffect">
                                  <p:stCondLst>
                                    <p:cond delay="500"/>
                                  </p:stCondLst>
                                  <p:childTnLst>
                                    <p:animEffect transition="out" filter="fade">
                                      <p:cBhvr>
                                        <p:cTn id="71" dur="500" tmFilter="0, 0; .2, .5; .8, .5; 1, 0"/>
                                        <p:tgtEl>
                                          <p:spTgt spid="49"/>
                                        </p:tgtEl>
                                      </p:cBhvr>
                                    </p:animEffect>
                                    <p:animScale>
                                      <p:cBhvr>
                                        <p:cTn id="72" dur="250" autoRev="1" fill="hold"/>
                                        <p:tgtEl>
                                          <p:spTgt spid="49"/>
                                        </p:tgtEl>
                                      </p:cBhvr>
                                      <p:by x="105000" y="105000"/>
                                    </p:animScale>
                                  </p:childTnLst>
                                </p:cTn>
                              </p:par>
                              <p:par>
                                <p:cTn id="73" presetID="26" presetClass="emph" presetSubtype="0" fill="hold" nodeType="withEffect">
                                  <p:stCondLst>
                                    <p:cond delay="250"/>
                                  </p:stCondLst>
                                  <p:childTnLst>
                                    <p:animEffect transition="out" filter="fade">
                                      <p:cBhvr>
                                        <p:cTn id="74" dur="500" tmFilter="0, 0; .2, .5; .8, .5; 1, 0"/>
                                        <p:tgtEl>
                                          <p:spTgt spid="54"/>
                                        </p:tgtEl>
                                      </p:cBhvr>
                                    </p:animEffect>
                                    <p:animScale>
                                      <p:cBhvr>
                                        <p:cTn id="75" dur="250" autoRev="1" fill="hold"/>
                                        <p:tgtEl>
                                          <p:spTgt spid="54"/>
                                        </p:tgtEl>
                                      </p:cBhvr>
                                      <p:by x="105000" y="105000"/>
                                    </p:animScale>
                                  </p:childTnLst>
                                </p:cTn>
                              </p:par>
                              <p:par>
                                <p:cTn id="76" presetID="26" presetClass="emph" presetSubtype="0" fill="hold" nodeType="withEffect">
                                  <p:stCondLst>
                                    <p:cond delay="750"/>
                                  </p:stCondLst>
                                  <p:childTnLst>
                                    <p:animEffect transition="out" filter="fade">
                                      <p:cBhvr>
                                        <p:cTn id="77" dur="500" tmFilter="0, 0; .2, .5; .8, .5; 1, 0"/>
                                        <p:tgtEl>
                                          <p:spTgt spid="59"/>
                                        </p:tgtEl>
                                      </p:cBhvr>
                                    </p:animEffect>
                                    <p:animScale>
                                      <p:cBhvr>
                                        <p:cTn id="78" dur="250" autoRev="1" fill="hold"/>
                                        <p:tgtEl>
                                          <p:spTgt spid="59"/>
                                        </p:tgtEl>
                                      </p:cBhvr>
                                      <p:by x="105000" y="105000"/>
                                    </p:animScale>
                                  </p:childTnLst>
                                </p:cTn>
                              </p:par>
                            </p:childTnLst>
                          </p:cTn>
                        </p:par>
                        <p:par>
                          <p:cTn id="79" fill="hold">
                            <p:stCondLst>
                              <p:cond delay="6900"/>
                            </p:stCondLst>
                            <p:childTnLst>
                              <p:par>
                                <p:cTn id="80" presetID="22" presetClass="entr" presetSubtype="2" fill="hold" grpId="0" nodeType="after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wipe(right)">
                                      <p:cBhvr>
                                        <p:cTn id="82" dur="500"/>
                                        <p:tgtEl>
                                          <p:spTgt spid="114"/>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right)">
                                      <p:cBhvr>
                                        <p:cTn id="85" dur="75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4" grpId="0"/>
      <p:bldP spid="115" grpId="0"/>
      <p:bldP spid="102" grpId="0" animBg="1"/>
      <p:bldP spid="104" grpId="0" animBg="1"/>
      <p:bldP spid="10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20313" y="1748425"/>
            <a:ext cx="2557424" cy="90775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24"/>
            <p:cNvSpPr txBox="1"/>
            <p:nvPr/>
          </p:nvSpPr>
          <p:spPr>
            <a:xfrm>
              <a:off x="397172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1682791" y="1748425"/>
            <a:ext cx="2557424" cy="907751"/>
            <a:chOff x="1436370" y="1984470"/>
            <a:chExt cx="2636520" cy="1447800"/>
          </a:xfrm>
        </p:grpSpPr>
        <p:sp>
          <p:nvSpPr>
            <p:cNvPr id="5" name="任意多边形 4"/>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25"/>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8095353" y="1748425"/>
            <a:ext cx="2557424" cy="907751"/>
            <a:chOff x="8127453" y="1984470"/>
            <a:chExt cx="2636520" cy="1447800"/>
          </a:xfrm>
        </p:grpSpPr>
        <p:sp>
          <p:nvSpPr>
            <p:cNvPr id="8" name="任意多边形 7"/>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843901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5957833" y="1748425"/>
            <a:ext cx="2557424" cy="907751"/>
            <a:chOff x="5897092" y="1984470"/>
            <a:chExt cx="2636520" cy="1447800"/>
          </a:xfrm>
        </p:grpSpPr>
        <p:sp>
          <p:nvSpPr>
            <p:cNvPr id="7" name="任意多边形 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文本框 27"/>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2" name="矩形 47"/>
          <p:cNvSpPr>
            <a:spLocks noChangeArrowheads="1"/>
          </p:cNvSpPr>
          <p:nvPr/>
        </p:nvSpPr>
        <p:spPr bwMode="auto">
          <a:xfrm>
            <a:off x="1267327" y="5060376"/>
            <a:ext cx="962526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33" name="矩形 32"/>
          <p:cNvSpPr/>
          <p:nvPr/>
        </p:nvSpPr>
        <p:spPr>
          <a:xfrm>
            <a:off x="2022645" y="2934178"/>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4" name="矩形 47"/>
          <p:cNvSpPr>
            <a:spLocks noChangeArrowheads="1"/>
          </p:cNvSpPr>
          <p:nvPr/>
        </p:nvSpPr>
        <p:spPr bwMode="auto">
          <a:xfrm>
            <a:off x="1728256" y="3413297"/>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35" name="矩形 34"/>
          <p:cNvSpPr/>
          <p:nvPr/>
        </p:nvSpPr>
        <p:spPr>
          <a:xfrm>
            <a:off x="4262072" y="2934178"/>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6" name="矩形 47"/>
          <p:cNvSpPr>
            <a:spLocks noChangeArrowheads="1"/>
          </p:cNvSpPr>
          <p:nvPr/>
        </p:nvSpPr>
        <p:spPr bwMode="auto">
          <a:xfrm>
            <a:off x="4009374" y="3413297"/>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37" name="矩形 36"/>
          <p:cNvSpPr/>
          <p:nvPr/>
        </p:nvSpPr>
        <p:spPr>
          <a:xfrm>
            <a:off x="6498554" y="2934178"/>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8" name="矩形 47"/>
          <p:cNvSpPr>
            <a:spLocks noChangeArrowheads="1"/>
          </p:cNvSpPr>
          <p:nvPr/>
        </p:nvSpPr>
        <p:spPr bwMode="auto">
          <a:xfrm>
            <a:off x="6257968" y="3413297"/>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39" name="矩形 38"/>
          <p:cNvSpPr/>
          <p:nvPr/>
        </p:nvSpPr>
        <p:spPr>
          <a:xfrm>
            <a:off x="8737984" y="2934178"/>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40" name="矩形 47"/>
          <p:cNvSpPr>
            <a:spLocks noChangeArrowheads="1"/>
          </p:cNvSpPr>
          <p:nvPr/>
        </p:nvSpPr>
        <p:spPr bwMode="auto">
          <a:xfrm>
            <a:off x="8523807" y="3413297"/>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cxnSp>
        <p:nvCxnSpPr>
          <p:cNvPr id="45" name="直接连接符 8"/>
          <p:cNvCxnSpPr/>
          <p:nvPr/>
        </p:nvCxnSpPr>
        <p:spPr>
          <a:xfrm>
            <a:off x="1416051" y="4925150"/>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标题 8"/>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976620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00" fill="hold"/>
                                        <p:tgtEl>
                                          <p:spTgt spid="3"/>
                                        </p:tgtEl>
                                        <p:attrNameLst>
                                          <p:attrName>ppt_x</p:attrName>
                                        </p:attrNameLst>
                                      </p:cBhvr>
                                      <p:tavLst>
                                        <p:tav tm="0">
                                          <p:val>
                                            <p:strVal val="0-#ppt_w/2"/>
                                          </p:val>
                                        </p:tav>
                                        <p:tav tm="100000">
                                          <p:val>
                                            <p:strVal val="#ppt_x"/>
                                          </p:val>
                                        </p:tav>
                                      </p:tavLst>
                                    </p:anim>
                                    <p:anim calcmode="lin" valueType="num">
                                      <p:cBhvr additive="base">
                                        <p:cTn id="8" dur="400" fill="hold"/>
                                        <p:tgtEl>
                                          <p:spTgt spid="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400"/>
                                        <p:tgtEl>
                                          <p:spTgt spid="33"/>
                                        </p:tgtEl>
                                        <p:attrNameLst>
                                          <p:attrName>ppt_y</p:attrName>
                                        </p:attrNameLst>
                                      </p:cBhvr>
                                      <p:tavLst>
                                        <p:tav tm="0">
                                          <p:val>
                                            <p:strVal val="#ppt_y-#ppt_h*1.125000"/>
                                          </p:val>
                                        </p:tav>
                                        <p:tav tm="100000">
                                          <p:val>
                                            <p:strVal val="#ppt_y"/>
                                          </p:val>
                                        </p:tav>
                                      </p:tavLst>
                                    </p:anim>
                                    <p:animEffect transition="in" filter="wipe(down)">
                                      <p:cBhvr>
                                        <p:cTn id="12" dur="400"/>
                                        <p:tgtEl>
                                          <p:spTgt spid="3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400"/>
                                        <p:tgtEl>
                                          <p:spTgt spid="34"/>
                                        </p:tgtEl>
                                        <p:attrNameLst>
                                          <p:attrName>ppt_y</p:attrName>
                                        </p:attrNameLst>
                                      </p:cBhvr>
                                      <p:tavLst>
                                        <p:tav tm="0">
                                          <p:val>
                                            <p:strVal val="#ppt_y-#ppt_h*1.125000"/>
                                          </p:val>
                                        </p:tav>
                                        <p:tav tm="100000">
                                          <p:val>
                                            <p:strVal val="#ppt_y"/>
                                          </p:val>
                                        </p:tav>
                                      </p:tavLst>
                                    </p:anim>
                                    <p:animEffect transition="in" filter="wipe(down)">
                                      <p:cBhvr>
                                        <p:cTn id="16" dur="400"/>
                                        <p:tgtEl>
                                          <p:spTgt spid="34"/>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400"/>
                                        <p:tgtEl>
                                          <p:spTgt spid="4"/>
                                        </p:tgtEl>
                                        <p:attrNameLst>
                                          <p:attrName>ppt_x</p:attrName>
                                        </p:attrNameLst>
                                      </p:cBhvr>
                                      <p:tavLst>
                                        <p:tav tm="0">
                                          <p:val>
                                            <p:strVal val="#ppt_x-#ppt_w*1.125000"/>
                                          </p:val>
                                        </p:tav>
                                        <p:tav tm="100000">
                                          <p:val>
                                            <p:strVal val="#ppt_x"/>
                                          </p:val>
                                        </p:tav>
                                      </p:tavLst>
                                    </p:anim>
                                    <p:animEffect transition="in" filter="wipe(right)">
                                      <p:cBhvr>
                                        <p:cTn id="21" dur="400"/>
                                        <p:tgtEl>
                                          <p:spTgt spid="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400"/>
                                        <p:tgtEl>
                                          <p:spTgt spid="35"/>
                                        </p:tgtEl>
                                        <p:attrNameLst>
                                          <p:attrName>ppt_y</p:attrName>
                                        </p:attrNameLst>
                                      </p:cBhvr>
                                      <p:tavLst>
                                        <p:tav tm="0">
                                          <p:val>
                                            <p:strVal val="#ppt_y-#ppt_h*1.125000"/>
                                          </p:val>
                                        </p:tav>
                                        <p:tav tm="100000">
                                          <p:val>
                                            <p:strVal val="#ppt_y"/>
                                          </p:val>
                                        </p:tav>
                                      </p:tavLst>
                                    </p:anim>
                                    <p:animEffect transition="in" filter="wipe(down)">
                                      <p:cBhvr>
                                        <p:cTn id="25" dur="400"/>
                                        <p:tgtEl>
                                          <p:spTgt spid="3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400"/>
                                        <p:tgtEl>
                                          <p:spTgt spid="36"/>
                                        </p:tgtEl>
                                        <p:attrNameLst>
                                          <p:attrName>ppt_y</p:attrName>
                                        </p:attrNameLst>
                                      </p:cBhvr>
                                      <p:tavLst>
                                        <p:tav tm="0">
                                          <p:val>
                                            <p:strVal val="#ppt_y-#ppt_h*1.125000"/>
                                          </p:val>
                                        </p:tav>
                                        <p:tav tm="100000">
                                          <p:val>
                                            <p:strVal val="#ppt_y"/>
                                          </p:val>
                                        </p:tav>
                                      </p:tavLst>
                                    </p:anim>
                                    <p:animEffect transition="in" filter="wipe(down)">
                                      <p:cBhvr>
                                        <p:cTn id="29" dur="400"/>
                                        <p:tgtEl>
                                          <p:spTgt spid="36"/>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400"/>
                                        <p:tgtEl>
                                          <p:spTgt spid="23"/>
                                        </p:tgtEl>
                                        <p:attrNameLst>
                                          <p:attrName>ppt_x</p:attrName>
                                        </p:attrNameLst>
                                      </p:cBhvr>
                                      <p:tavLst>
                                        <p:tav tm="0">
                                          <p:val>
                                            <p:strVal val="#ppt_x-#ppt_w*1.125000"/>
                                          </p:val>
                                        </p:tav>
                                        <p:tav tm="100000">
                                          <p:val>
                                            <p:strVal val="#ppt_x"/>
                                          </p:val>
                                        </p:tav>
                                      </p:tavLst>
                                    </p:anim>
                                    <p:animEffect transition="in" filter="wipe(right)">
                                      <p:cBhvr>
                                        <p:cTn id="34" dur="400"/>
                                        <p:tgtEl>
                                          <p:spTgt spid="2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400"/>
                                        <p:tgtEl>
                                          <p:spTgt spid="37"/>
                                        </p:tgtEl>
                                        <p:attrNameLst>
                                          <p:attrName>ppt_y</p:attrName>
                                        </p:attrNameLst>
                                      </p:cBhvr>
                                      <p:tavLst>
                                        <p:tav tm="0">
                                          <p:val>
                                            <p:strVal val="#ppt_y-#ppt_h*1.125000"/>
                                          </p:val>
                                        </p:tav>
                                        <p:tav tm="100000">
                                          <p:val>
                                            <p:strVal val="#ppt_y"/>
                                          </p:val>
                                        </p:tav>
                                      </p:tavLst>
                                    </p:anim>
                                    <p:animEffect transition="in" filter="wipe(down)">
                                      <p:cBhvr>
                                        <p:cTn id="38" dur="400"/>
                                        <p:tgtEl>
                                          <p:spTgt spid="3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400"/>
                                        <p:tgtEl>
                                          <p:spTgt spid="38"/>
                                        </p:tgtEl>
                                        <p:attrNameLst>
                                          <p:attrName>ppt_y</p:attrName>
                                        </p:attrNameLst>
                                      </p:cBhvr>
                                      <p:tavLst>
                                        <p:tav tm="0">
                                          <p:val>
                                            <p:strVal val="#ppt_y-#ppt_h*1.125000"/>
                                          </p:val>
                                        </p:tav>
                                        <p:tav tm="100000">
                                          <p:val>
                                            <p:strVal val="#ppt_y"/>
                                          </p:val>
                                        </p:tav>
                                      </p:tavLst>
                                    </p:anim>
                                    <p:animEffect transition="in" filter="wipe(down)">
                                      <p:cBhvr>
                                        <p:cTn id="42" dur="400"/>
                                        <p:tgtEl>
                                          <p:spTgt spid="38"/>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400"/>
                                        <p:tgtEl>
                                          <p:spTgt spid="24"/>
                                        </p:tgtEl>
                                        <p:attrNameLst>
                                          <p:attrName>ppt_x</p:attrName>
                                        </p:attrNameLst>
                                      </p:cBhvr>
                                      <p:tavLst>
                                        <p:tav tm="0">
                                          <p:val>
                                            <p:strVal val="#ppt_x-#ppt_w*1.125000"/>
                                          </p:val>
                                        </p:tav>
                                        <p:tav tm="100000">
                                          <p:val>
                                            <p:strVal val="#ppt_x"/>
                                          </p:val>
                                        </p:tav>
                                      </p:tavLst>
                                    </p:anim>
                                    <p:animEffect transition="in" filter="wipe(right)">
                                      <p:cBhvr>
                                        <p:cTn id="47" dur="400"/>
                                        <p:tgtEl>
                                          <p:spTgt spid="2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400"/>
                                        <p:tgtEl>
                                          <p:spTgt spid="39"/>
                                        </p:tgtEl>
                                        <p:attrNameLst>
                                          <p:attrName>ppt_y</p:attrName>
                                        </p:attrNameLst>
                                      </p:cBhvr>
                                      <p:tavLst>
                                        <p:tav tm="0">
                                          <p:val>
                                            <p:strVal val="#ppt_y-#ppt_h*1.125000"/>
                                          </p:val>
                                        </p:tav>
                                        <p:tav tm="100000">
                                          <p:val>
                                            <p:strVal val="#ppt_y"/>
                                          </p:val>
                                        </p:tav>
                                      </p:tavLst>
                                    </p:anim>
                                    <p:animEffect transition="in" filter="wipe(down)">
                                      <p:cBhvr>
                                        <p:cTn id="51" dur="400"/>
                                        <p:tgtEl>
                                          <p:spTgt spid="3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400"/>
                                        <p:tgtEl>
                                          <p:spTgt spid="40"/>
                                        </p:tgtEl>
                                        <p:attrNameLst>
                                          <p:attrName>ppt_y</p:attrName>
                                        </p:attrNameLst>
                                      </p:cBhvr>
                                      <p:tavLst>
                                        <p:tav tm="0">
                                          <p:val>
                                            <p:strVal val="#ppt_y-#ppt_h*1.125000"/>
                                          </p:val>
                                        </p:tav>
                                        <p:tav tm="100000">
                                          <p:val>
                                            <p:strVal val="#ppt_y"/>
                                          </p:val>
                                        </p:tav>
                                      </p:tavLst>
                                    </p:anim>
                                    <p:animEffect transition="in" filter="wipe(down)">
                                      <p:cBhvr>
                                        <p:cTn id="55" dur="400"/>
                                        <p:tgtEl>
                                          <p:spTgt spid="40"/>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barn(outVertical)">
                                      <p:cBhvr>
                                        <p:cTn id="59" dur="750"/>
                                        <p:tgtEl>
                                          <p:spTgt spid="4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502251" y="2388179"/>
            <a:ext cx="1965913" cy="1965913"/>
            <a:chOff x="2384473" y="2272578"/>
            <a:chExt cx="2052000" cy="2052000"/>
          </a:xfrm>
        </p:grpSpPr>
        <p:sp>
          <p:nvSpPr>
            <p:cNvPr id="4" name="泪滴形 3"/>
            <p:cNvSpPr>
              <a:spLocks noChangeAspect="1"/>
            </p:cNvSpPr>
            <p:nvPr/>
          </p:nvSpPr>
          <p:spPr>
            <a:xfrm rot="13500000">
              <a:off x="2384473" y="2272578"/>
              <a:ext cx="2052000" cy="205200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14" name="组合 13"/>
            <p:cNvGrpSpPr>
              <a:grpSpLocks noChangeAspect="1"/>
            </p:cNvGrpSpPr>
            <p:nvPr/>
          </p:nvGrpSpPr>
          <p:grpSpPr>
            <a:xfrm>
              <a:off x="3044743" y="3046578"/>
              <a:ext cx="605333" cy="504000"/>
              <a:chOff x="521255" y="5321301"/>
              <a:chExt cx="360363" cy="300038"/>
            </a:xfrm>
            <a:solidFill>
              <a:srgbClr val="9DA8B1"/>
            </a:solidFill>
          </p:grpSpPr>
          <p:sp>
            <p:nvSpPr>
              <p:cNvPr id="12" name="Freeform 342"/>
              <p:cNvSpPr>
                <a:spLocks/>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3"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3" name="组合 32"/>
          <p:cNvGrpSpPr/>
          <p:nvPr/>
        </p:nvGrpSpPr>
        <p:grpSpPr>
          <a:xfrm>
            <a:off x="4229072" y="2388175"/>
            <a:ext cx="1965913" cy="1965913"/>
            <a:chOff x="4111294" y="2272576"/>
            <a:chExt cx="2052000" cy="2052000"/>
          </a:xfrm>
        </p:grpSpPr>
        <p:sp>
          <p:nvSpPr>
            <p:cNvPr id="3" name="泪滴形 2"/>
            <p:cNvSpPr>
              <a:spLocks noChangeAspect="1"/>
            </p:cNvSpPr>
            <p:nvPr/>
          </p:nvSpPr>
          <p:spPr>
            <a:xfrm rot="13500000">
              <a:off x="4111294" y="2272576"/>
              <a:ext cx="2052000" cy="2052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5" name="Freeform 195"/>
            <p:cNvSpPr>
              <a:spLocks noChangeAspect="1" noEditPoints="1"/>
            </p:cNvSpPr>
            <p:nvPr/>
          </p:nvSpPr>
          <p:spPr bwMode="auto">
            <a:xfrm>
              <a:off x="4772232" y="3028576"/>
              <a:ext cx="667061" cy="540000"/>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34" name="组合 33"/>
          <p:cNvGrpSpPr/>
          <p:nvPr/>
        </p:nvGrpSpPr>
        <p:grpSpPr>
          <a:xfrm>
            <a:off x="6027333" y="2388175"/>
            <a:ext cx="1965913" cy="1965913"/>
            <a:chOff x="5909556" y="2272576"/>
            <a:chExt cx="2052000" cy="2052000"/>
          </a:xfrm>
        </p:grpSpPr>
        <p:sp>
          <p:nvSpPr>
            <p:cNvPr id="5" name="泪滴形 4"/>
            <p:cNvSpPr>
              <a:spLocks noChangeAspect="1"/>
            </p:cNvSpPr>
            <p:nvPr/>
          </p:nvSpPr>
          <p:spPr>
            <a:xfrm rot="13500000">
              <a:off x="5909556" y="2272576"/>
              <a:ext cx="2052000" cy="2052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22" name="组合 21"/>
            <p:cNvGrpSpPr>
              <a:grpSpLocks noChangeAspect="1"/>
            </p:cNvGrpSpPr>
            <p:nvPr/>
          </p:nvGrpSpPr>
          <p:grpSpPr>
            <a:xfrm>
              <a:off x="6599557" y="3046576"/>
              <a:ext cx="671999" cy="504000"/>
              <a:chOff x="17463" y="6819899"/>
              <a:chExt cx="400050" cy="300038"/>
            </a:xfrm>
            <a:solidFill>
              <a:srgbClr val="9DA8B1"/>
            </a:solidFill>
          </p:grpSpPr>
          <p:sp>
            <p:nvSpPr>
              <p:cNvPr id="16" name="Rectangle 426"/>
              <p:cNvSpPr>
                <a:spLocks noChangeArrowheads="1"/>
              </p:cNvSpPr>
              <p:nvPr/>
            </p:nvSpPr>
            <p:spPr bwMode="auto">
              <a:xfrm>
                <a:off x="88900" y="6991349"/>
                <a:ext cx="31750" cy="6985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7" name="Rectangle 427"/>
              <p:cNvSpPr>
                <a:spLocks noChangeArrowheads="1"/>
              </p:cNvSpPr>
              <p:nvPr/>
            </p:nvSpPr>
            <p:spPr bwMode="auto">
              <a:xfrm>
                <a:off x="144463" y="6911974"/>
                <a:ext cx="33338" cy="1492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8" name="Rectangle 428"/>
              <p:cNvSpPr>
                <a:spLocks noChangeArrowheads="1"/>
              </p:cNvSpPr>
              <p:nvPr/>
            </p:nvSpPr>
            <p:spPr bwMode="auto">
              <a:xfrm>
                <a:off x="200025" y="6946899"/>
                <a:ext cx="33338" cy="1143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9" name="Rectangle 429"/>
              <p:cNvSpPr>
                <a:spLocks noChangeArrowheads="1"/>
              </p:cNvSpPr>
              <p:nvPr/>
            </p:nvSpPr>
            <p:spPr bwMode="auto">
              <a:xfrm>
                <a:off x="257175" y="7024687"/>
                <a:ext cx="31750" cy="3651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0" name="Rectangle 430"/>
              <p:cNvSpPr>
                <a:spLocks noChangeArrowheads="1"/>
              </p:cNvSpPr>
              <p:nvPr/>
            </p:nvSpPr>
            <p:spPr bwMode="auto">
              <a:xfrm>
                <a:off x="312738" y="6883399"/>
                <a:ext cx="33338" cy="1778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1"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5" name="组合 34"/>
          <p:cNvGrpSpPr/>
          <p:nvPr/>
        </p:nvGrpSpPr>
        <p:grpSpPr>
          <a:xfrm>
            <a:off x="7782732" y="2388177"/>
            <a:ext cx="1965913" cy="1965913"/>
            <a:chOff x="7664955" y="2272577"/>
            <a:chExt cx="2052000" cy="2052000"/>
          </a:xfrm>
        </p:grpSpPr>
        <p:sp>
          <p:nvSpPr>
            <p:cNvPr id="6" name="泪滴形 5"/>
            <p:cNvSpPr>
              <a:spLocks noChangeAspect="1"/>
            </p:cNvSpPr>
            <p:nvPr/>
          </p:nvSpPr>
          <p:spPr>
            <a:xfrm rot="8100000" flipH="1">
              <a:off x="7664955" y="2272577"/>
              <a:ext cx="2052000" cy="2052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29" name="组合 28"/>
            <p:cNvGrpSpPr>
              <a:grpSpLocks noChangeAspect="1"/>
            </p:cNvGrpSpPr>
            <p:nvPr/>
          </p:nvGrpSpPr>
          <p:grpSpPr>
            <a:xfrm>
              <a:off x="8379660" y="3046577"/>
              <a:ext cx="622590" cy="504000"/>
              <a:chOff x="12042775" y="6005512"/>
              <a:chExt cx="400050" cy="323850"/>
            </a:xfrm>
            <a:solidFill>
              <a:srgbClr val="E9E9E9"/>
            </a:solidFill>
          </p:grpSpPr>
          <p:sp>
            <p:nvSpPr>
              <p:cNvPr id="23"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4"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5"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6"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7"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sp>
        <p:nvSpPr>
          <p:cNvPr id="40" name="矩形 39"/>
          <p:cNvSpPr/>
          <p:nvPr/>
        </p:nvSpPr>
        <p:spPr>
          <a:xfrm>
            <a:off x="4875163" y="4579567"/>
            <a:ext cx="2441677"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点击添加主要观点</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1502915" y="1425475"/>
            <a:ext cx="9186173"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49" name="矩形 47"/>
          <p:cNvSpPr>
            <a:spLocks noChangeArrowheads="1"/>
          </p:cNvSpPr>
          <p:nvPr/>
        </p:nvSpPr>
        <p:spPr bwMode="auto">
          <a:xfrm>
            <a:off x="1502915" y="5099900"/>
            <a:ext cx="9186173"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录入上述图表的综合描述说明。</a:t>
            </a:r>
          </a:p>
        </p:txBody>
      </p:sp>
      <p:sp>
        <p:nvSpPr>
          <p:cNvPr id="7" name="标题 6"/>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99299993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par>
                                <p:cTn id="8" presetID="2" presetClass="entr" presetSubtype="2" fill="hold" nodeType="withEffect">
                                  <p:stCondLst>
                                    <p:cond delay="50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fill="hold"/>
                                        <p:tgtEl>
                                          <p:spTgt spid="32"/>
                                        </p:tgtEl>
                                        <p:attrNameLst>
                                          <p:attrName>ppt_x</p:attrName>
                                        </p:attrNameLst>
                                      </p:cBhvr>
                                      <p:tavLst>
                                        <p:tav tm="0">
                                          <p:val>
                                            <p:strVal val="1+#ppt_w/2"/>
                                          </p:val>
                                        </p:tav>
                                        <p:tav tm="100000">
                                          <p:val>
                                            <p:strVal val="#ppt_x"/>
                                          </p:val>
                                        </p:tav>
                                      </p:tavLst>
                                    </p:anim>
                                    <p:anim calcmode="lin" valueType="num">
                                      <p:cBhvr additive="base">
                                        <p:cTn id="11" dur="500" fill="hold"/>
                                        <p:tgtEl>
                                          <p:spTgt spid="3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1+#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1+#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25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par>
                                <p:cTn id="24" presetID="23" presetClass="entr" presetSubtype="528" fill="hold" grpId="0" nodeType="withEffect">
                                  <p:stCondLst>
                                    <p:cond delay="4000"/>
                                  </p:stCondLst>
                                  <p:childTnLst>
                                    <p:set>
                                      <p:cBhvr>
                                        <p:cTn id="25" dur="1" fill="hold">
                                          <p:stCondLst>
                                            <p:cond delay="0"/>
                                          </p:stCondLst>
                                        </p:cTn>
                                        <p:tgtEl>
                                          <p:spTgt spid="40"/>
                                        </p:tgtEl>
                                        <p:attrNameLst>
                                          <p:attrName>style.visibility</p:attrName>
                                        </p:attrNameLst>
                                      </p:cBhvr>
                                      <p:to>
                                        <p:strVal val="visible"/>
                                      </p:to>
                                    </p:set>
                                    <p:anim calcmode="lin" valueType="num">
                                      <p:cBhvr>
                                        <p:cTn id="26" dur="400" fill="hold"/>
                                        <p:tgtEl>
                                          <p:spTgt spid="40"/>
                                        </p:tgtEl>
                                        <p:attrNameLst>
                                          <p:attrName>ppt_w</p:attrName>
                                        </p:attrNameLst>
                                      </p:cBhvr>
                                      <p:tavLst>
                                        <p:tav tm="0">
                                          <p:val>
                                            <p:fltVal val="0"/>
                                          </p:val>
                                        </p:tav>
                                        <p:tav tm="100000">
                                          <p:val>
                                            <p:strVal val="#ppt_w"/>
                                          </p:val>
                                        </p:tav>
                                      </p:tavLst>
                                    </p:anim>
                                    <p:anim calcmode="lin" valueType="num">
                                      <p:cBhvr>
                                        <p:cTn id="27" dur="400" fill="hold"/>
                                        <p:tgtEl>
                                          <p:spTgt spid="40"/>
                                        </p:tgtEl>
                                        <p:attrNameLst>
                                          <p:attrName>ppt_h</p:attrName>
                                        </p:attrNameLst>
                                      </p:cBhvr>
                                      <p:tavLst>
                                        <p:tav tm="0">
                                          <p:val>
                                            <p:fltVal val="0"/>
                                          </p:val>
                                        </p:tav>
                                        <p:tav tm="100000">
                                          <p:val>
                                            <p:strVal val="#ppt_h"/>
                                          </p:val>
                                        </p:tav>
                                      </p:tavLst>
                                    </p:anim>
                                    <p:anim calcmode="lin" valueType="num">
                                      <p:cBhvr>
                                        <p:cTn id="28" dur="400" fill="hold"/>
                                        <p:tgtEl>
                                          <p:spTgt spid="40"/>
                                        </p:tgtEl>
                                        <p:attrNameLst>
                                          <p:attrName>ppt_x</p:attrName>
                                        </p:attrNameLst>
                                      </p:cBhvr>
                                      <p:tavLst>
                                        <p:tav tm="0">
                                          <p:val>
                                            <p:fltVal val="0.5"/>
                                          </p:val>
                                        </p:tav>
                                        <p:tav tm="100000">
                                          <p:val>
                                            <p:strVal val="#ppt_x"/>
                                          </p:val>
                                        </p:tav>
                                      </p:tavLst>
                                    </p:anim>
                                    <p:anim calcmode="lin" valueType="num">
                                      <p:cBhvr>
                                        <p:cTn id="29" dur="400" fill="hold"/>
                                        <p:tgtEl>
                                          <p:spTgt spid="40"/>
                                        </p:tgtEl>
                                        <p:attrNameLst>
                                          <p:attrName>ppt_y</p:attrName>
                                        </p:attrNameLst>
                                      </p:cBhvr>
                                      <p:tavLst>
                                        <p:tav tm="0">
                                          <p:val>
                                            <p:fltVal val="0.5"/>
                                          </p:val>
                                        </p:tav>
                                        <p:tav tm="100000">
                                          <p:val>
                                            <p:strVal val="#ppt_y"/>
                                          </p:val>
                                        </p:tav>
                                      </p:tavLst>
                                    </p:anim>
                                  </p:childTnLst>
                                </p:cTn>
                              </p:par>
                            </p:childTnLst>
                          </p:cTn>
                        </p:par>
                        <p:par>
                          <p:cTn id="30" fill="hold">
                            <p:stCondLst>
                              <p:cond delay="4400"/>
                            </p:stCondLst>
                            <p:childTnLst>
                              <p:par>
                                <p:cTn id="31" presetID="16" presetClass="entr" presetSubtype="37" fill="hold" grpId="0" nodeType="afterEffect">
                                  <p:stCondLst>
                                    <p:cond delay="250"/>
                                  </p:stCondLst>
                                  <p:childTnLst>
                                    <p:set>
                                      <p:cBhvr>
                                        <p:cTn id="32" dur="1" fill="hold">
                                          <p:stCondLst>
                                            <p:cond delay="0"/>
                                          </p:stCondLst>
                                        </p:cTn>
                                        <p:tgtEl>
                                          <p:spTgt spid="49"/>
                                        </p:tgtEl>
                                        <p:attrNameLst>
                                          <p:attrName>style.visibility</p:attrName>
                                        </p:attrNameLst>
                                      </p:cBhvr>
                                      <p:to>
                                        <p:strVal val="visible"/>
                                      </p:to>
                                    </p:set>
                                    <p:animEffect transition="in" filter="barn(outVertical)">
                                      <p:cBhvr>
                                        <p:cTn id="3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59" y="718738"/>
            <a:ext cx="4772838" cy="3512431"/>
          </a:xfrm>
          <a:prstGeom prst="rect">
            <a:avLst/>
          </a:prstGeom>
        </p:spPr>
      </p:pic>
      <p:sp>
        <p:nvSpPr>
          <p:cNvPr id="2" name="矩形 1"/>
          <p:cNvSpPr/>
          <p:nvPr/>
        </p:nvSpPr>
        <p:spPr>
          <a:xfrm>
            <a:off x="3031958" y="2915716"/>
            <a:ext cx="6063916" cy="2454442"/>
          </a:xfrm>
          <a:prstGeom prst="rect">
            <a:avLst/>
          </a:prstGeom>
          <a:solidFill>
            <a:schemeClr val="bg1">
              <a:lumMod val="95000"/>
            </a:schemeClr>
          </a:solidFill>
          <a:ln>
            <a:noFill/>
          </a:ln>
          <a:effectLst>
            <a:outerShdw blurRad="279400" dist="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465029" y="3089341"/>
            <a:ext cx="3262433" cy="906915"/>
          </a:xfrm>
          <a:prstGeom prst="rect">
            <a:avLst/>
          </a:prstGeom>
        </p:spPr>
        <p:txBody>
          <a:bodyPr wrap="none">
            <a:spAutoFit/>
          </a:bodyPr>
          <a:lstStyle/>
          <a:p>
            <a:pPr algn="ctr">
              <a:lnSpc>
                <a:spcPct val="150000"/>
              </a:lnSpc>
            </a:pPr>
            <a:r>
              <a:rPr lang="zh-CN" altLang="en-US" sz="4000" b="1" dirty="0" smtClean="0">
                <a:solidFill>
                  <a:schemeClr val="accent2"/>
                </a:solidFill>
                <a:latin typeface="微软雅黑" panose="020B0503020204020204" pitchFamily="34" charset="-122"/>
                <a:ea typeface="微软雅黑" panose="020B0503020204020204" pitchFamily="34" charset="-122"/>
              </a:rPr>
              <a:t>存在问题不足</a:t>
            </a:r>
            <a:endParaRPr lang="zh-CN" altLang="en-US" sz="4000" b="1" dirty="0">
              <a:solidFill>
                <a:schemeClr val="accent2"/>
              </a:solidFill>
              <a:latin typeface="微软雅黑" panose="020B0503020204020204" pitchFamily="34" charset="-122"/>
              <a:ea typeface="微软雅黑" panose="020B0503020204020204" pitchFamily="34" charset="-122"/>
            </a:endParaRPr>
          </a:p>
        </p:txBody>
      </p:sp>
      <p:sp>
        <p:nvSpPr>
          <p:cNvPr id="27" name="矩形 26"/>
          <p:cNvSpPr/>
          <p:nvPr/>
        </p:nvSpPr>
        <p:spPr>
          <a:xfrm>
            <a:off x="3658095" y="3996256"/>
            <a:ext cx="4876301" cy="600164"/>
          </a:xfrm>
          <a:prstGeom prst="rect">
            <a:avLst/>
          </a:prstGeom>
        </p:spPr>
        <p:txBody>
          <a:bodyPr wrap="square">
            <a:spAutoFit/>
          </a:bodyPr>
          <a:lstStyle/>
          <a:p>
            <a:pPr algn="ctr"/>
            <a:r>
              <a:rPr lang="en-US" altLang="zh-CN" sz="1100" dirty="0">
                <a:solidFill>
                  <a:schemeClr val="bg1">
                    <a:lumMod val="65000"/>
                  </a:schemeClr>
                </a:solidFill>
                <a:latin typeface="微软雅黑" pitchFamily="34" charset="-122"/>
                <a:ea typeface="微软雅黑" pitchFamily="34" charset="-122"/>
              </a:rPr>
              <a:t>Your content to play here, or through your copy, paste in this box, and select only </a:t>
            </a:r>
            <a:r>
              <a:rPr lang="en-US" altLang="zh-CN" sz="1100" dirty="0" smtClean="0">
                <a:solidFill>
                  <a:schemeClr val="bg1">
                    <a:lumMod val="65000"/>
                  </a:schemeClr>
                </a:solidFill>
                <a:latin typeface="微软雅黑" pitchFamily="34" charset="-122"/>
                <a:ea typeface="微软雅黑" pitchFamily="34" charset="-122"/>
              </a:rPr>
              <a:t>the </a:t>
            </a:r>
            <a:r>
              <a:rPr lang="en-US" altLang="zh-CN" sz="1100" dirty="0">
                <a:solidFill>
                  <a:schemeClr val="bg1">
                    <a:lumMod val="65000"/>
                  </a:schemeClr>
                </a:solidFill>
                <a:latin typeface="微软雅黑" pitchFamily="34" charset="-122"/>
                <a:ea typeface="微软雅黑" pitchFamily="34" charset="-122"/>
              </a:rPr>
              <a:t>text. Your content to play here, or through your copy, paste in </a:t>
            </a:r>
            <a:r>
              <a:rPr lang="en-US" altLang="zh-CN" sz="1100" dirty="0" smtClean="0">
                <a:solidFill>
                  <a:schemeClr val="bg1">
                    <a:lumMod val="65000"/>
                  </a:schemeClr>
                </a:solidFill>
                <a:latin typeface="微软雅黑" pitchFamily="34" charset="-122"/>
                <a:ea typeface="微软雅黑" pitchFamily="34" charset="-122"/>
              </a:rPr>
              <a:t>this </a:t>
            </a:r>
            <a:r>
              <a:rPr lang="en-US" altLang="zh-CN" sz="1100" dirty="0">
                <a:solidFill>
                  <a:schemeClr val="bg1">
                    <a:lumMod val="65000"/>
                  </a:schemeClr>
                </a:solidFill>
                <a:latin typeface="微软雅黑" pitchFamily="34" charset="-122"/>
                <a:ea typeface="微软雅黑" pitchFamily="34" charset="-122"/>
              </a:rPr>
              <a:t>box, and select only the text.</a:t>
            </a:r>
          </a:p>
        </p:txBody>
      </p:sp>
    </p:spTree>
    <p:extLst>
      <p:ext uri="{BB962C8B-B14F-4D97-AF65-F5344CB8AC3E}">
        <p14:creationId xmlns:p14="http://schemas.microsoft.com/office/powerpoint/2010/main" val="57754236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1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5481259" y="2040257"/>
            <a:ext cx="1199623"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1"/>
          </a:solidFill>
          <a:ln w="5" cap="flat">
            <a:noFill/>
            <a:prstDash val="solid"/>
            <a:miter lim="800000"/>
            <a:headEnd/>
            <a:tailEnd/>
          </a:ln>
        </p:spPr>
        <p:txBody>
          <a:bodyPr vert="horz" wrap="square" lIns="91440" tIns="45720" rIns="91440" bIns="45720" numCol="1" anchor="b" anchorCtr="0" compatLnSpc="1">
            <a:prstTxWarp prst="textNoShape">
              <a:avLst/>
            </a:prstTxWarp>
          </a:bodyPr>
          <a:lstStyle/>
          <a:p>
            <a:pPr algn="ctr"/>
            <a:r>
              <a:rPr lang="zh-CN" altLang="en-US" sz="1400" dirty="0" smtClean="0">
                <a:solidFill>
                  <a:schemeClr val="bg1"/>
                </a:solidFill>
                <a:latin typeface="微软雅黑" pitchFamily="34" charset="-122"/>
                <a:ea typeface="微软雅黑" pitchFamily="34" charset="-122"/>
              </a:rPr>
              <a:t>添加标题</a:t>
            </a:r>
            <a:endParaRPr lang="zh-CN" altLang="en-US" sz="1400" dirty="0">
              <a:solidFill>
                <a:schemeClr val="bg1"/>
              </a:solidFill>
              <a:latin typeface="微软雅黑" pitchFamily="34" charset="-122"/>
              <a:ea typeface="微软雅黑" pitchFamily="34" charset="-122"/>
            </a:endParaRPr>
          </a:p>
        </p:txBody>
      </p:sp>
      <p:sp>
        <p:nvSpPr>
          <p:cNvPr id="5" name="Freeform 7"/>
          <p:cNvSpPr>
            <a:spLocks/>
          </p:cNvSpPr>
          <p:nvPr/>
        </p:nvSpPr>
        <p:spPr bwMode="auto">
          <a:xfrm>
            <a:off x="5067905" y="3302619"/>
            <a:ext cx="2026330"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tx2"/>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1400" dirty="0" smtClean="0">
                <a:solidFill>
                  <a:schemeClr val="bg1"/>
                </a:solidFill>
                <a:latin typeface="微软雅黑" pitchFamily="34" charset="-122"/>
                <a:ea typeface="微软雅黑" pitchFamily="34" charset="-122"/>
              </a:rPr>
              <a:t>添加标题</a:t>
            </a:r>
            <a:endParaRPr lang="zh-CN" altLang="en-US" sz="1400" dirty="0">
              <a:solidFill>
                <a:schemeClr val="bg1"/>
              </a:solidFill>
              <a:latin typeface="微软雅黑" pitchFamily="34" charset="-122"/>
              <a:ea typeface="微软雅黑" pitchFamily="34" charset="-122"/>
            </a:endParaRPr>
          </a:p>
        </p:txBody>
      </p:sp>
      <p:sp>
        <p:nvSpPr>
          <p:cNvPr id="6" name="Freeform 8"/>
          <p:cNvSpPr>
            <a:spLocks/>
          </p:cNvSpPr>
          <p:nvPr/>
        </p:nvSpPr>
        <p:spPr bwMode="auto">
          <a:xfrm>
            <a:off x="4663539" y="4016905"/>
            <a:ext cx="284404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2"/>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1400" dirty="0" smtClean="0">
                <a:solidFill>
                  <a:schemeClr val="bg1"/>
                </a:solidFill>
                <a:latin typeface="微软雅黑" pitchFamily="34" charset="-122"/>
                <a:ea typeface="微软雅黑" pitchFamily="34" charset="-122"/>
              </a:rPr>
              <a:t>添加标题</a:t>
            </a:r>
            <a:endParaRPr lang="zh-CN" altLang="en-US" sz="1400" dirty="0">
              <a:solidFill>
                <a:schemeClr val="bg1"/>
              </a:solidFill>
              <a:latin typeface="微软雅黑" pitchFamily="34" charset="-122"/>
              <a:ea typeface="微软雅黑" pitchFamily="34" charset="-122"/>
            </a:endParaRPr>
          </a:p>
        </p:txBody>
      </p:sp>
      <p:sp>
        <p:nvSpPr>
          <p:cNvPr id="7" name="Freeform 9"/>
          <p:cNvSpPr>
            <a:spLocks/>
          </p:cNvSpPr>
          <p:nvPr/>
        </p:nvSpPr>
        <p:spPr bwMode="auto">
          <a:xfrm>
            <a:off x="4039014" y="4726702"/>
            <a:ext cx="4097586"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accent3"/>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zh-CN" altLang="en-US" sz="1400" dirty="0" smtClean="0">
                <a:solidFill>
                  <a:schemeClr val="bg1"/>
                </a:solidFill>
                <a:latin typeface="微软雅黑" pitchFamily="34" charset="-122"/>
                <a:ea typeface="微软雅黑" pitchFamily="34" charset="-122"/>
              </a:rPr>
              <a:t>添加标题</a:t>
            </a:r>
            <a:endParaRPr lang="zh-CN" altLang="en-US" sz="1400" dirty="0">
              <a:solidFill>
                <a:schemeClr val="bg1"/>
              </a:solidFill>
              <a:latin typeface="微软雅黑" pitchFamily="34" charset="-122"/>
              <a:ea typeface="微软雅黑" pitchFamily="34" charset="-122"/>
            </a:endParaRPr>
          </a:p>
        </p:txBody>
      </p:sp>
      <p:sp>
        <p:nvSpPr>
          <p:cNvPr id="8" name="Freeform 10"/>
          <p:cNvSpPr>
            <a:spLocks/>
          </p:cNvSpPr>
          <p:nvPr/>
        </p:nvSpPr>
        <p:spPr bwMode="auto">
          <a:xfrm>
            <a:off x="5481258" y="3082489"/>
            <a:ext cx="1325427"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5067905" y="3792287"/>
            <a:ext cx="2156625"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p:cNvSpPr>
          <p:nvPr/>
        </p:nvSpPr>
        <p:spPr bwMode="auto">
          <a:xfrm>
            <a:off x="4663539" y="4502084"/>
            <a:ext cx="2974344"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Oval 13"/>
          <p:cNvSpPr>
            <a:spLocks noChangeArrowheads="1"/>
          </p:cNvSpPr>
          <p:nvPr/>
        </p:nvSpPr>
        <p:spPr bwMode="auto">
          <a:xfrm>
            <a:off x="961334" y="2040257"/>
            <a:ext cx="489735" cy="489671"/>
          </a:xfrm>
          <a:prstGeom prst="ellipse">
            <a:avLst/>
          </a:prstGeom>
          <a:solidFill>
            <a:schemeClr val="accent1"/>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Oval 14"/>
          <p:cNvSpPr>
            <a:spLocks noChangeArrowheads="1"/>
          </p:cNvSpPr>
          <p:nvPr/>
        </p:nvSpPr>
        <p:spPr bwMode="auto">
          <a:xfrm>
            <a:off x="961334" y="3302619"/>
            <a:ext cx="489735" cy="480687"/>
          </a:xfrm>
          <a:prstGeom prst="ellipse">
            <a:avLst/>
          </a:prstGeom>
          <a:solidFill>
            <a:schemeClr val="tx2"/>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Oval 15"/>
          <p:cNvSpPr>
            <a:spLocks noChangeArrowheads="1"/>
          </p:cNvSpPr>
          <p:nvPr/>
        </p:nvSpPr>
        <p:spPr bwMode="auto">
          <a:xfrm>
            <a:off x="961334" y="4555992"/>
            <a:ext cx="489735" cy="489671"/>
          </a:xfrm>
          <a:prstGeom prst="ellipse">
            <a:avLst/>
          </a:prstGeom>
          <a:solidFill>
            <a:schemeClr val="accent3"/>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Oval 16"/>
          <p:cNvSpPr>
            <a:spLocks noChangeArrowheads="1"/>
          </p:cNvSpPr>
          <p:nvPr/>
        </p:nvSpPr>
        <p:spPr bwMode="auto">
          <a:xfrm>
            <a:off x="10747016" y="2040257"/>
            <a:ext cx="485240" cy="489671"/>
          </a:xfrm>
          <a:prstGeom prst="ellipse">
            <a:avLst/>
          </a:prstGeom>
          <a:solidFill>
            <a:schemeClr val="accent2"/>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Oval 17"/>
          <p:cNvSpPr>
            <a:spLocks noChangeArrowheads="1"/>
          </p:cNvSpPr>
          <p:nvPr/>
        </p:nvSpPr>
        <p:spPr bwMode="auto">
          <a:xfrm>
            <a:off x="10747016" y="3302619"/>
            <a:ext cx="485240" cy="480687"/>
          </a:xfrm>
          <a:prstGeom prst="ellipse">
            <a:avLst/>
          </a:prstGeom>
          <a:solidFill>
            <a:schemeClr val="accent4"/>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Oval 18"/>
          <p:cNvSpPr>
            <a:spLocks noChangeArrowheads="1"/>
          </p:cNvSpPr>
          <p:nvPr/>
        </p:nvSpPr>
        <p:spPr bwMode="auto">
          <a:xfrm>
            <a:off x="10747016" y="4555992"/>
            <a:ext cx="485240" cy="489671"/>
          </a:xfrm>
          <a:prstGeom prst="ellipse">
            <a:avLst/>
          </a:prstGeom>
          <a:solidFill>
            <a:schemeClr val="accent3"/>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6"/>
          <p:cNvSpPr>
            <a:spLocks noEditPoints="1"/>
          </p:cNvSpPr>
          <p:nvPr/>
        </p:nvSpPr>
        <p:spPr bwMode="auto">
          <a:xfrm>
            <a:off x="10827386" y="3380734"/>
            <a:ext cx="324498" cy="324454"/>
          </a:xfrm>
          <a:custGeom>
            <a:avLst/>
            <a:gdLst>
              <a:gd name="T0" fmla="*/ 0 w 140"/>
              <a:gd name="T1" fmla="*/ 70 h 140"/>
              <a:gd name="T2" fmla="*/ 140 w 140"/>
              <a:gd name="T3" fmla="*/ 70 h 140"/>
              <a:gd name="T4" fmla="*/ 70 w 140"/>
              <a:gd name="T5" fmla="*/ 130 h 140"/>
              <a:gd name="T6" fmla="*/ 70 w 140"/>
              <a:gd name="T7" fmla="*/ 10 h 140"/>
              <a:gd name="T8" fmla="*/ 70 w 140"/>
              <a:gd name="T9" fmla="*/ 130 h 140"/>
              <a:gd name="T10" fmla="*/ 97 w 140"/>
              <a:gd name="T11" fmla="*/ 48 h 140"/>
              <a:gd name="T12" fmla="*/ 90 w 140"/>
              <a:gd name="T13" fmla="*/ 58 h 140"/>
              <a:gd name="T14" fmla="*/ 70 w 140"/>
              <a:gd name="T15" fmla="*/ 15 h 140"/>
              <a:gd name="T16" fmla="*/ 70 w 140"/>
              <a:gd name="T17" fmla="*/ 125 h 140"/>
              <a:gd name="T18" fmla="*/ 70 w 140"/>
              <a:gd name="T19" fmla="*/ 15 h 140"/>
              <a:gd name="T20" fmla="*/ 70 w 140"/>
              <a:gd name="T21" fmla="*/ 16 h 140"/>
              <a:gd name="T22" fmla="*/ 72 w 140"/>
              <a:gd name="T23" fmla="*/ 26 h 140"/>
              <a:gd name="T24" fmla="*/ 68 w 140"/>
              <a:gd name="T25" fmla="*/ 26 h 140"/>
              <a:gd name="T26" fmla="*/ 79 w 140"/>
              <a:gd name="T27" fmla="*/ 45 h 140"/>
              <a:gd name="T28" fmla="*/ 73 w 140"/>
              <a:gd name="T29" fmla="*/ 45 h 140"/>
              <a:gd name="T30" fmla="*/ 67 w 140"/>
              <a:gd name="T31" fmla="*/ 49 h 140"/>
              <a:gd name="T32" fmla="*/ 76 w 140"/>
              <a:gd name="T33" fmla="*/ 40 h 140"/>
              <a:gd name="T34" fmla="*/ 84 w 140"/>
              <a:gd name="T35" fmla="*/ 48 h 140"/>
              <a:gd name="T36" fmla="*/ 80 w 140"/>
              <a:gd name="T37" fmla="*/ 55 h 140"/>
              <a:gd name="T38" fmla="*/ 73 w 140"/>
              <a:gd name="T39" fmla="*/ 60 h 140"/>
              <a:gd name="T40" fmla="*/ 84 w 140"/>
              <a:gd name="T41" fmla="*/ 61 h 140"/>
              <a:gd name="T42" fmla="*/ 67 w 140"/>
              <a:gd name="T43" fmla="*/ 65 h 140"/>
              <a:gd name="T44" fmla="*/ 72 w 140"/>
              <a:gd name="T45" fmla="*/ 55 h 140"/>
              <a:gd name="T46" fmla="*/ 79 w 140"/>
              <a:gd name="T47" fmla="*/ 50 h 140"/>
              <a:gd name="T48" fmla="*/ 79 w 140"/>
              <a:gd name="T49" fmla="*/ 45 h 140"/>
              <a:gd name="T50" fmla="*/ 44 w 140"/>
              <a:gd name="T51" fmla="*/ 37 h 140"/>
              <a:gd name="T52" fmla="*/ 57 w 140"/>
              <a:gd name="T53" fmla="*/ 54 h 140"/>
              <a:gd name="T54" fmla="*/ 36 w 140"/>
              <a:gd name="T55" fmla="*/ 43 h 140"/>
              <a:gd name="T56" fmla="*/ 26 w 140"/>
              <a:gd name="T57" fmla="*/ 72 h 140"/>
              <a:gd name="T58" fmla="*/ 17 w 140"/>
              <a:gd name="T59" fmla="*/ 70 h 140"/>
              <a:gd name="T60" fmla="*/ 26 w 140"/>
              <a:gd name="T61" fmla="*/ 68 h 140"/>
              <a:gd name="T62" fmla="*/ 26 w 140"/>
              <a:gd name="T63" fmla="*/ 72 h 140"/>
              <a:gd name="T64" fmla="*/ 70 w 140"/>
              <a:gd name="T65" fmla="*/ 124 h 140"/>
              <a:gd name="T66" fmla="*/ 68 w 140"/>
              <a:gd name="T67" fmla="*/ 114 h 140"/>
              <a:gd name="T68" fmla="*/ 72 w 140"/>
              <a:gd name="T69" fmla="*/ 114 h 140"/>
              <a:gd name="T70" fmla="*/ 70 w 140"/>
              <a:gd name="T71" fmla="*/ 107 h 140"/>
              <a:gd name="T72" fmla="*/ 31 w 140"/>
              <a:gd name="T73" fmla="*/ 56 h 140"/>
              <a:gd name="T74" fmla="*/ 49 w 140"/>
              <a:gd name="T75" fmla="*/ 61 h 140"/>
              <a:gd name="T76" fmla="*/ 49 w 140"/>
              <a:gd name="T77" fmla="*/ 68 h 140"/>
              <a:gd name="T78" fmla="*/ 73 w 140"/>
              <a:gd name="T79" fmla="*/ 90 h 140"/>
              <a:gd name="T80" fmla="*/ 70 w 140"/>
              <a:gd name="T81" fmla="*/ 107 h 140"/>
              <a:gd name="T82" fmla="*/ 75 w 140"/>
              <a:gd name="T83" fmla="*/ 89 h 140"/>
              <a:gd name="T84" fmla="*/ 83 w 140"/>
              <a:gd name="T85" fmla="*/ 83 h 140"/>
              <a:gd name="T86" fmla="*/ 96 w 140"/>
              <a:gd name="T87" fmla="*/ 99 h 140"/>
              <a:gd name="T88" fmla="*/ 104 w 140"/>
              <a:gd name="T89" fmla="*/ 62 h 140"/>
              <a:gd name="T90" fmla="*/ 101 w 140"/>
              <a:gd name="T91" fmla="*/ 66 h 140"/>
              <a:gd name="T92" fmla="*/ 97 w 140"/>
              <a:gd name="T93" fmla="*/ 62 h 140"/>
              <a:gd name="T94" fmla="*/ 86 w 140"/>
              <a:gd name="T95" fmla="*/ 57 h 140"/>
              <a:gd name="T96" fmla="*/ 101 w 140"/>
              <a:gd name="T97" fmla="*/ 40 h 140"/>
              <a:gd name="T98" fmla="*/ 104 w 140"/>
              <a:gd name="T99" fmla="*/ 58 h 140"/>
              <a:gd name="T100" fmla="*/ 122 w 140"/>
              <a:gd name="T101" fmla="*/ 72 h 140"/>
              <a:gd name="T102" fmla="*/ 112 w 140"/>
              <a:gd name="T103" fmla="*/ 70 h 140"/>
              <a:gd name="T104" fmla="*/ 122 w 140"/>
              <a:gd name="T105" fmla="*/ 68 h 140"/>
              <a:gd name="T106" fmla="*/ 122 w 140"/>
              <a:gd name="T107" fmla="*/ 7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70" y="130"/>
                </a:moveTo>
                <a:cubicBezTo>
                  <a:pt x="37" y="130"/>
                  <a:pt x="11" y="103"/>
                  <a:pt x="11" y="70"/>
                </a:cubicBezTo>
                <a:cubicBezTo>
                  <a:pt x="11" y="37"/>
                  <a:pt x="37" y="10"/>
                  <a:pt x="70" y="10"/>
                </a:cubicBezTo>
                <a:cubicBezTo>
                  <a:pt x="103" y="10"/>
                  <a:pt x="130" y="37"/>
                  <a:pt x="130" y="70"/>
                </a:cubicBezTo>
                <a:cubicBezTo>
                  <a:pt x="130" y="103"/>
                  <a:pt x="103" y="130"/>
                  <a:pt x="70" y="130"/>
                </a:cubicBezTo>
                <a:close/>
                <a:moveTo>
                  <a:pt x="96" y="48"/>
                </a:moveTo>
                <a:cubicBezTo>
                  <a:pt x="97" y="48"/>
                  <a:pt x="97" y="48"/>
                  <a:pt x="97" y="48"/>
                </a:cubicBezTo>
                <a:cubicBezTo>
                  <a:pt x="97" y="58"/>
                  <a:pt x="97" y="58"/>
                  <a:pt x="97" y="58"/>
                </a:cubicBezTo>
                <a:cubicBezTo>
                  <a:pt x="90" y="58"/>
                  <a:pt x="90" y="58"/>
                  <a:pt x="90" y="58"/>
                </a:cubicBezTo>
                <a:lnTo>
                  <a:pt x="96" y="48"/>
                </a:lnTo>
                <a:close/>
                <a:moveTo>
                  <a:pt x="70" y="15"/>
                </a:moveTo>
                <a:cubicBezTo>
                  <a:pt x="40" y="15"/>
                  <a:pt x="15" y="40"/>
                  <a:pt x="15" y="70"/>
                </a:cubicBezTo>
                <a:cubicBezTo>
                  <a:pt x="15" y="100"/>
                  <a:pt x="40" y="125"/>
                  <a:pt x="70" y="125"/>
                </a:cubicBezTo>
                <a:cubicBezTo>
                  <a:pt x="101" y="125"/>
                  <a:pt x="125" y="100"/>
                  <a:pt x="125" y="70"/>
                </a:cubicBezTo>
                <a:cubicBezTo>
                  <a:pt x="125" y="40"/>
                  <a:pt x="101" y="15"/>
                  <a:pt x="70" y="15"/>
                </a:cubicBezTo>
                <a:close/>
                <a:moveTo>
                  <a:pt x="68" y="19"/>
                </a:moveTo>
                <a:cubicBezTo>
                  <a:pt x="68" y="17"/>
                  <a:pt x="69" y="16"/>
                  <a:pt x="70" y="16"/>
                </a:cubicBezTo>
                <a:cubicBezTo>
                  <a:pt x="71" y="16"/>
                  <a:pt x="72" y="17"/>
                  <a:pt x="72" y="19"/>
                </a:cubicBezTo>
                <a:cubicBezTo>
                  <a:pt x="72" y="26"/>
                  <a:pt x="72" y="26"/>
                  <a:pt x="72" y="26"/>
                </a:cubicBezTo>
                <a:cubicBezTo>
                  <a:pt x="72" y="27"/>
                  <a:pt x="71" y="28"/>
                  <a:pt x="70" y="28"/>
                </a:cubicBezTo>
                <a:cubicBezTo>
                  <a:pt x="69" y="28"/>
                  <a:pt x="68" y="27"/>
                  <a:pt x="68" y="26"/>
                </a:cubicBezTo>
                <a:lnTo>
                  <a:pt x="68" y="19"/>
                </a:lnTo>
                <a:close/>
                <a:moveTo>
                  <a:pt x="79" y="45"/>
                </a:moveTo>
                <a:cubicBezTo>
                  <a:pt x="78" y="44"/>
                  <a:pt x="77" y="44"/>
                  <a:pt x="76" y="44"/>
                </a:cubicBezTo>
                <a:cubicBezTo>
                  <a:pt x="75" y="44"/>
                  <a:pt x="74" y="44"/>
                  <a:pt x="73" y="45"/>
                </a:cubicBezTo>
                <a:cubicBezTo>
                  <a:pt x="72" y="46"/>
                  <a:pt x="72" y="47"/>
                  <a:pt x="72" y="49"/>
                </a:cubicBezTo>
                <a:cubicBezTo>
                  <a:pt x="67" y="49"/>
                  <a:pt x="67" y="49"/>
                  <a:pt x="67" y="49"/>
                </a:cubicBezTo>
                <a:cubicBezTo>
                  <a:pt x="67" y="46"/>
                  <a:pt x="68" y="44"/>
                  <a:pt x="69" y="43"/>
                </a:cubicBezTo>
                <a:cubicBezTo>
                  <a:pt x="71" y="41"/>
                  <a:pt x="73" y="40"/>
                  <a:pt x="76" y="40"/>
                </a:cubicBezTo>
                <a:cubicBezTo>
                  <a:pt x="79" y="40"/>
                  <a:pt x="81" y="41"/>
                  <a:pt x="82" y="42"/>
                </a:cubicBezTo>
                <a:cubicBezTo>
                  <a:pt x="84" y="44"/>
                  <a:pt x="84" y="46"/>
                  <a:pt x="84" y="48"/>
                </a:cubicBezTo>
                <a:cubicBezTo>
                  <a:pt x="84" y="50"/>
                  <a:pt x="84" y="51"/>
                  <a:pt x="83" y="52"/>
                </a:cubicBezTo>
                <a:cubicBezTo>
                  <a:pt x="82" y="53"/>
                  <a:pt x="81" y="54"/>
                  <a:pt x="80" y="55"/>
                </a:cubicBezTo>
                <a:cubicBezTo>
                  <a:pt x="75" y="59"/>
                  <a:pt x="75" y="59"/>
                  <a:pt x="75" y="59"/>
                </a:cubicBezTo>
                <a:cubicBezTo>
                  <a:pt x="74" y="59"/>
                  <a:pt x="74" y="59"/>
                  <a:pt x="73" y="60"/>
                </a:cubicBezTo>
                <a:cubicBezTo>
                  <a:pt x="73" y="60"/>
                  <a:pt x="73" y="61"/>
                  <a:pt x="73" y="61"/>
                </a:cubicBezTo>
                <a:cubicBezTo>
                  <a:pt x="84" y="61"/>
                  <a:pt x="84" y="61"/>
                  <a:pt x="84" y="61"/>
                </a:cubicBezTo>
                <a:cubicBezTo>
                  <a:pt x="84" y="65"/>
                  <a:pt x="84" y="65"/>
                  <a:pt x="84" y="65"/>
                </a:cubicBezTo>
                <a:cubicBezTo>
                  <a:pt x="67" y="65"/>
                  <a:pt x="67" y="65"/>
                  <a:pt x="67" y="65"/>
                </a:cubicBezTo>
                <a:cubicBezTo>
                  <a:pt x="67" y="64"/>
                  <a:pt x="67" y="62"/>
                  <a:pt x="68" y="60"/>
                </a:cubicBezTo>
                <a:cubicBezTo>
                  <a:pt x="68" y="58"/>
                  <a:pt x="70" y="57"/>
                  <a:pt x="72" y="55"/>
                </a:cubicBezTo>
                <a:cubicBezTo>
                  <a:pt x="77" y="52"/>
                  <a:pt x="77" y="52"/>
                  <a:pt x="77" y="52"/>
                </a:cubicBezTo>
                <a:cubicBezTo>
                  <a:pt x="77" y="51"/>
                  <a:pt x="78" y="51"/>
                  <a:pt x="79" y="50"/>
                </a:cubicBezTo>
                <a:cubicBezTo>
                  <a:pt x="79" y="50"/>
                  <a:pt x="80" y="49"/>
                  <a:pt x="80" y="48"/>
                </a:cubicBezTo>
                <a:cubicBezTo>
                  <a:pt x="80" y="47"/>
                  <a:pt x="79" y="46"/>
                  <a:pt x="79" y="45"/>
                </a:cubicBezTo>
                <a:close/>
                <a:moveTo>
                  <a:pt x="36" y="43"/>
                </a:moveTo>
                <a:cubicBezTo>
                  <a:pt x="39" y="41"/>
                  <a:pt x="42" y="37"/>
                  <a:pt x="44" y="37"/>
                </a:cubicBezTo>
                <a:cubicBezTo>
                  <a:pt x="47" y="41"/>
                  <a:pt x="51" y="45"/>
                  <a:pt x="54" y="50"/>
                </a:cubicBezTo>
                <a:cubicBezTo>
                  <a:pt x="56" y="51"/>
                  <a:pt x="57" y="52"/>
                  <a:pt x="57" y="54"/>
                </a:cubicBezTo>
                <a:cubicBezTo>
                  <a:pt x="57" y="56"/>
                  <a:pt x="53" y="58"/>
                  <a:pt x="51" y="60"/>
                </a:cubicBezTo>
                <a:cubicBezTo>
                  <a:pt x="46" y="54"/>
                  <a:pt x="41" y="49"/>
                  <a:pt x="36" y="43"/>
                </a:cubicBezTo>
                <a:cubicBezTo>
                  <a:pt x="36" y="43"/>
                  <a:pt x="36" y="43"/>
                  <a:pt x="36" y="43"/>
                </a:cubicBezTo>
                <a:close/>
                <a:moveTo>
                  <a:pt x="26" y="72"/>
                </a:moveTo>
                <a:cubicBezTo>
                  <a:pt x="19" y="72"/>
                  <a:pt x="19" y="72"/>
                  <a:pt x="19" y="72"/>
                </a:cubicBezTo>
                <a:cubicBezTo>
                  <a:pt x="18" y="72"/>
                  <a:pt x="17" y="71"/>
                  <a:pt x="17" y="70"/>
                </a:cubicBezTo>
                <a:cubicBezTo>
                  <a:pt x="17" y="69"/>
                  <a:pt x="18" y="68"/>
                  <a:pt x="19" y="68"/>
                </a:cubicBezTo>
                <a:cubicBezTo>
                  <a:pt x="26" y="68"/>
                  <a:pt x="26" y="68"/>
                  <a:pt x="26" y="68"/>
                </a:cubicBezTo>
                <a:cubicBezTo>
                  <a:pt x="27" y="68"/>
                  <a:pt x="28" y="69"/>
                  <a:pt x="28" y="70"/>
                </a:cubicBezTo>
                <a:cubicBezTo>
                  <a:pt x="28" y="71"/>
                  <a:pt x="27" y="72"/>
                  <a:pt x="26" y="72"/>
                </a:cubicBezTo>
                <a:close/>
                <a:moveTo>
                  <a:pt x="72" y="121"/>
                </a:moveTo>
                <a:cubicBezTo>
                  <a:pt x="72" y="123"/>
                  <a:pt x="71" y="124"/>
                  <a:pt x="70" y="124"/>
                </a:cubicBezTo>
                <a:cubicBezTo>
                  <a:pt x="69" y="124"/>
                  <a:pt x="68" y="123"/>
                  <a:pt x="68" y="121"/>
                </a:cubicBezTo>
                <a:cubicBezTo>
                  <a:pt x="68" y="114"/>
                  <a:pt x="68" y="114"/>
                  <a:pt x="68" y="114"/>
                </a:cubicBezTo>
                <a:cubicBezTo>
                  <a:pt x="68" y="113"/>
                  <a:pt x="69" y="112"/>
                  <a:pt x="70" y="112"/>
                </a:cubicBezTo>
                <a:cubicBezTo>
                  <a:pt x="71" y="112"/>
                  <a:pt x="72" y="113"/>
                  <a:pt x="72" y="114"/>
                </a:cubicBezTo>
                <a:lnTo>
                  <a:pt x="72" y="121"/>
                </a:lnTo>
                <a:close/>
                <a:moveTo>
                  <a:pt x="70" y="107"/>
                </a:moveTo>
                <a:cubicBezTo>
                  <a:pt x="65" y="105"/>
                  <a:pt x="59" y="102"/>
                  <a:pt x="46" y="87"/>
                </a:cubicBezTo>
                <a:cubicBezTo>
                  <a:pt x="33" y="71"/>
                  <a:pt x="31" y="60"/>
                  <a:pt x="31" y="56"/>
                </a:cubicBezTo>
                <a:cubicBezTo>
                  <a:pt x="31" y="52"/>
                  <a:pt x="32" y="48"/>
                  <a:pt x="34" y="44"/>
                </a:cubicBezTo>
                <a:cubicBezTo>
                  <a:pt x="39" y="50"/>
                  <a:pt x="44" y="56"/>
                  <a:pt x="49" y="61"/>
                </a:cubicBezTo>
                <a:cubicBezTo>
                  <a:pt x="49" y="62"/>
                  <a:pt x="48" y="63"/>
                  <a:pt x="48" y="64"/>
                </a:cubicBezTo>
                <a:cubicBezTo>
                  <a:pt x="48" y="64"/>
                  <a:pt x="49" y="67"/>
                  <a:pt x="49" y="68"/>
                </a:cubicBezTo>
                <a:cubicBezTo>
                  <a:pt x="52" y="74"/>
                  <a:pt x="59" y="82"/>
                  <a:pt x="65" y="87"/>
                </a:cubicBezTo>
                <a:cubicBezTo>
                  <a:pt x="68" y="89"/>
                  <a:pt x="71" y="92"/>
                  <a:pt x="73" y="90"/>
                </a:cubicBezTo>
                <a:cubicBezTo>
                  <a:pt x="78" y="96"/>
                  <a:pt x="83" y="102"/>
                  <a:pt x="88" y="108"/>
                </a:cubicBezTo>
                <a:cubicBezTo>
                  <a:pt x="82" y="109"/>
                  <a:pt x="76" y="109"/>
                  <a:pt x="70" y="107"/>
                </a:cubicBezTo>
                <a:close/>
                <a:moveTo>
                  <a:pt x="90" y="106"/>
                </a:moveTo>
                <a:cubicBezTo>
                  <a:pt x="85" y="100"/>
                  <a:pt x="80" y="94"/>
                  <a:pt x="75" y="89"/>
                </a:cubicBezTo>
                <a:cubicBezTo>
                  <a:pt x="75" y="88"/>
                  <a:pt x="75" y="88"/>
                  <a:pt x="75" y="88"/>
                </a:cubicBezTo>
                <a:cubicBezTo>
                  <a:pt x="78" y="86"/>
                  <a:pt x="81" y="82"/>
                  <a:pt x="83" y="83"/>
                </a:cubicBezTo>
                <a:cubicBezTo>
                  <a:pt x="84" y="83"/>
                  <a:pt x="85" y="86"/>
                  <a:pt x="86" y="87"/>
                </a:cubicBezTo>
                <a:cubicBezTo>
                  <a:pt x="89" y="90"/>
                  <a:pt x="94" y="95"/>
                  <a:pt x="96" y="99"/>
                </a:cubicBezTo>
                <a:cubicBezTo>
                  <a:pt x="97" y="101"/>
                  <a:pt x="93" y="104"/>
                  <a:pt x="90" y="106"/>
                </a:cubicBezTo>
                <a:close/>
                <a:moveTo>
                  <a:pt x="104" y="62"/>
                </a:moveTo>
                <a:cubicBezTo>
                  <a:pt x="101" y="62"/>
                  <a:pt x="101" y="62"/>
                  <a:pt x="101" y="62"/>
                </a:cubicBezTo>
                <a:cubicBezTo>
                  <a:pt x="101" y="66"/>
                  <a:pt x="101" y="66"/>
                  <a:pt x="101" y="66"/>
                </a:cubicBezTo>
                <a:cubicBezTo>
                  <a:pt x="97" y="66"/>
                  <a:pt x="97" y="66"/>
                  <a:pt x="97" y="66"/>
                </a:cubicBezTo>
                <a:cubicBezTo>
                  <a:pt x="97" y="62"/>
                  <a:pt x="97" y="62"/>
                  <a:pt x="97" y="62"/>
                </a:cubicBezTo>
                <a:cubicBezTo>
                  <a:pt x="86" y="62"/>
                  <a:pt x="86" y="62"/>
                  <a:pt x="86" y="62"/>
                </a:cubicBezTo>
                <a:cubicBezTo>
                  <a:pt x="86" y="57"/>
                  <a:pt x="86" y="57"/>
                  <a:pt x="86" y="57"/>
                </a:cubicBezTo>
                <a:cubicBezTo>
                  <a:pt x="96" y="40"/>
                  <a:pt x="96" y="40"/>
                  <a:pt x="96" y="40"/>
                </a:cubicBezTo>
                <a:cubicBezTo>
                  <a:pt x="101" y="40"/>
                  <a:pt x="101" y="40"/>
                  <a:pt x="101" y="40"/>
                </a:cubicBezTo>
                <a:cubicBezTo>
                  <a:pt x="101" y="58"/>
                  <a:pt x="101" y="58"/>
                  <a:pt x="101" y="58"/>
                </a:cubicBezTo>
                <a:cubicBezTo>
                  <a:pt x="104" y="58"/>
                  <a:pt x="104" y="58"/>
                  <a:pt x="104" y="58"/>
                </a:cubicBezTo>
                <a:lnTo>
                  <a:pt x="104" y="62"/>
                </a:lnTo>
                <a:close/>
                <a:moveTo>
                  <a:pt x="122" y="72"/>
                </a:moveTo>
                <a:cubicBezTo>
                  <a:pt x="114" y="72"/>
                  <a:pt x="114" y="72"/>
                  <a:pt x="114" y="72"/>
                </a:cubicBezTo>
                <a:cubicBezTo>
                  <a:pt x="113" y="72"/>
                  <a:pt x="112" y="71"/>
                  <a:pt x="112" y="70"/>
                </a:cubicBezTo>
                <a:cubicBezTo>
                  <a:pt x="112" y="69"/>
                  <a:pt x="113" y="68"/>
                  <a:pt x="114" y="68"/>
                </a:cubicBezTo>
                <a:cubicBezTo>
                  <a:pt x="122" y="68"/>
                  <a:pt x="122" y="68"/>
                  <a:pt x="122" y="68"/>
                </a:cubicBezTo>
                <a:cubicBezTo>
                  <a:pt x="123" y="68"/>
                  <a:pt x="124" y="69"/>
                  <a:pt x="124" y="70"/>
                </a:cubicBezTo>
                <a:cubicBezTo>
                  <a:pt x="124" y="71"/>
                  <a:pt x="123" y="72"/>
                  <a:pt x="122" y="7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noEditPoints="1"/>
          </p:cNvSpPr>
          <p:nvPr/>
        </p:nvSpPr>
        <p:spPr bwMode="auto">
          <a:xfrm>
            <a:off x="1048747" y="3408751"/>
            <a:ext cx="324498" cy="27740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8"/>
          <p:cNvSpPr>
            <a:spLocks noEditPoints="1"/>
          </p:cNvSpPr>
          <p:nvPr/>
        </p:nvSpPr>
        <p:spPr bwMode="auto">
          <a:xfrm>
            <a:off x="10878540" y="4637619"/>
            <a:ext cx="307830" cy="326414"/>
          </a:xfrm>
          <a:custGeom>
            <a:avLst/>
            <a:gdLst>
              <a:gd name="T0" fmla="*/ 71 w 133"/>
              <a:gd name="T1" fmla="*/ 114 h 141"/>
              <a:gd name="T2" fmla="*/ 13 w 133"/>
              <a:gd name="T3" fmla="*/ 113 h 141"/>
              <a:gd name="T4" fmla="*/ 9 w 133"/>
              <a:gd name="T5" fmla="*/ 15 h 141"/>
              <a:gd name="T6" fmla="*/ 78 w 133"/>
              <a:gd name="T7" fmla="*/ 11 h 141"/>
              <a:gd name="T8" fmla="*/ 82 w 133"/>
              <a:gd name="T9" fmla="*/ 87 h 141"/>
              <a:gd name="T10" fmla="*/ 89 w 133"/>
              <a:gd name="T11" fmla="*/ 86 h 141"/>
              <a:gd name="T12" fmla="*/ 91 w 133"/>
              <a:gd name="T13" fmla="*/ 13 h 141"/>
              <a:gd name="T14" fmla="*/ 13 w 133"/>
              <a:gd name="T15" fmla="*/ 0 h 141"/>
              <a:gd name="T16" fmla="*/ 0 w 133"/>
              <a:gd name="T17" fmla="*/ 120 h 141"/>
              <a:gd name="T18" fmla="*/ 62 w 133"/>
              <a:gd name="T19" fmla="*/ 133 h 141"/>
              <a:gd name="T20" fmla="*/ 70 w 133"/>
              <a:gd name="T21" fmla="*/ 114 h 141"/>
              <a:gd name="T22" fmla="*/ 52 w 133"/>
              <a:gd name="T23" fmla="*/ 4 h 141"/>
              <a:gd name="T24" fmla="*/ 52 w 133"/>
              <a:gd name="T25" fmla="*/ 6 h 141"/>
              <a:gd name="T26" fmla="*/ 38 w 133"/>
              <a:gd name="T27" fmla="*/ 5 h 141"/>
              <a:gd name="T28" fmla="*/ 46 w 133"/>
              <a:gd name="T29" fmla="*/ 129 h 141"/>
              <a:gd name="T30" fmla="*/ 46 w 133"/>
              <a:gd name="T31" fmla="*/ 117 h 141"/>
              <a:gd name="T32" fmla="*/ 46 w 133"/>
              <a:gd name="T33" fmla="*/ 129 h 141"/>
              <a:gd name="T34" fmla="*/ 63 w 133"/>
              <a:gd name="T35" fmla="*/ 71 h 141"/>
              <a:gd name="T36" fmla="*/ 68 w 133"/>
              <a:gd name="T37" fmla="*/ 49 h 141"/>
              <a:gd name="T38" fmla="*/ 27 w 133"/>
              <a:gd name="T39" fmla="*/ 69 h 141"/>
              <a:gd name="T40" fmla="*/ 57 w 133"/>
              <a:gd name="T41" fmla="*/ 54 h 141"/>
              <a:gd name="T42" fmla="*/ 61 w 133"/>
              <a:gd name="T43" fmla="*/ 54 h 141"/>
              <a:gd name="T44" fmla="*/ 59 w 133"/>
              <a:gd name="T45" fmla="*/ 66 h 141"/>
              <a:gd name="T46" fmla="*/ 57 w 133"/>
              <a:gd name="T47" fmla="*/ 54 h 141"/>
              <a:gd name="T48" fmla="*/ 50 w 133"/>
              <a:gd name="T49" fmla="*/ 52 h 141"/>
              <a:gd name="T50" fmla="*/ 52 w 133"/>
              <a:gd name="T51" fmla="*/ 64 h 141"/>
              <a:gd name="T52" fmla="*/ 48 w 133"/>
              <a:gd name="T53" fmla="*/ 64 h 141"/>
              <a:gd name="T54" fmla="*/ 39 w 133"/>
              <a:gd name="T55" fmla="*/ 54 h 141"/>
              <a:gd name="T56" fmla="*/ 43 w 133"/>
              <a:gd name="T57" fmla="*/ 54 h 141"/>
              <a:gd name="T58" fmla="*/ 41 w 133"/>
              <a:gd name="T59" fmla="*/ 66 h 141"/>
              <a:gd name="T60" fmla="*/ 39 w 133"/>
              <a:gd name="T61" fmla="*/ 54 h 141"/>
              <a:gd name="T62" fmla="*/ 32 w 133"/>
              <a:gd name="T63" fmla="*/ 52 h 141"/>
              <a:gd name="T64" fmla="*/ 34 w 133"/>
              <a:gd name="T65" fmla="*/ 64 h 141"/>
              <a:gd name="T66" fmla="*/ 30 w 133"/>
              <a:gd name="T67" fmla="*/ 64 h 141"/>
              <a:gd name="T68" fmla="*/ 68 w 133"/>
              <a:gd name="T69" fmla="*/ 48 h 141"/>
              <a:gd name="T70" fmla="*/ 19 w 133"/>
              <a:gd name="T71" fmla="*/ 44 h 141"/>
              <a:gd name="T72" fmla="*/ 28 w 133"/>
              <a:gd name="T73" fmla="*/ 40 h 141"/>
              <a:gd name="T74" fmla="*/ 38 w 133"/>
              <a:gd name="T75" fmla="*/ 28 h 141"/>
              <a:gd name="T76" fmla="*/ 41 w 133"/>
              <a:gd name="T77" fmla="*/ 31 h 141"/>
              <a:gd name="T78" fmla="*/ 30 w 133"/>
              <a:gd name="T79" fmla="*/ 40 h 141"/>
              <a:gd name="T80" fmla="*/ 52 w 133"/>
              <a:gd name="T81" fmla="*/ 32 h 141"/>
              <a:gd name="T82" fmla="*/ 50 w 133"/>
              <a:gd name="T83" fmla="*/ 28 h 141"/>
              <a:gd name="T84" fmla="*/ 53 w 133"/>
              <a:gd name="T85" fmla="*/ 31 h 141"/>
              <a:gd name="T86" fmla="*/ 68 w 133"/>
              <a:gd name="T87" fmla="*/ 40 h 141"/>
              <a:gd name="T88" fmla="*/ 68 w 133"/>
              <a:gd name="T89" fmla="*/ 48 h 141"/>
              <a:gd name="T90" fmla="*/ 128 w 133"/>
              <a:gd name="T91" fmla="*/ 127 h 141"/>
              <a:gd name="T92" fmla="*/ 102 w 133"/>
              <a:gd name="T93" fmla="*/ 138 h 141"/>
              <a:gd name="T94" fmla="*/ 97 w 133"/>
              <a:gd name="T95" fmla="*/ 139 h 141"/>
              <a:gd name="T96" fmla="*/ 64 w 133"/>
              <a:gd name="T97" fmla="*/ 124 h 141"/>
              <a:gd name="T98" fmla="*/ 84 w 133"/>
              <a:gd name="T99" fmla="*/ 123 h 141"/>
              <a:gd name="T100" fmla="*/ 81 w 133"/>
              <a:gd name="T101" fmla="*/ 119 h 141"/>
              <a:gd name="T102" fmla="*/ 62 w 133"/>
              <a:gd name="T103" fmla="*/ 79 h 141"/>
              <a:gd name="T104" fmla="*/ 83 w 133"/>
              <a:gd name="T105" fmla="*/ 101 h 141"/>
              <a:gd name="T106" fmla="*/ 93 w 133"/>
              <a:gd name="T107" fmla="*/ 94 h 141"/>
              <a:gd name="T108" fmla="*/ 95 w 133"/>
              <a:gd name="T109" fmla="*/ 88 h 141"/>
              <a:gd name="T110" fmla="*/ 105 w 133"/>
              <a:gd name="T111" fmla="*/ 92 h 141"/>
              <a:gd name="T112" fmla="*/ 115 w 133"/>
              <a:gd name="T113" fmla="*/ 86 h 141"/>
              <a:gd name="T114" fmla="*/ 125 w 133"/>
              <a:gd name="T115" fmla="*/ 101 h 141"/>
              <a:gd name="T116" fmla="*/ 130 w 133"/>
              <a:gd name="T117"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41">
                <a:moveTo>
                  <a:pt x="70" y="114"/>
                </a:moveTo>
                <a:cubicBezTo>
                  <a:pt x="70" y="114"/>
                  <a:pt x="70" y="114"/>
                  <a:pt x="71" y="114"/>
                </a:cubicBezTo>
                <a:cubicBezTo>
                  <a:pt x="70" y="113"/>
                  <a:pt x="70" y="113"/>
                  <a:pt x="70" y="113"/>
                </a:cubicBezTo>
                <a:cubicBezTo>
                  <a:pt x="13" y="113"/>
                  <a:pt x="13" y="113"/>
                  <a:pt x="13" y="113"/>
                </a:cubicBezTo>
                <a:cubicBezTo>
                  <a:pt x="11" y="113"/>
                  <a:pt x="9" y="111"/>
                  <a:pt x="9" y="109"/>
                </a:cubicBezTo>
                <a:cubicBezTo>
                  <a:pt x="9" y="15"/>
                  <a:pt x="9" y="15"/>
                  <a:pt x="9" y="15"/>
                </a:cubicBezTo>
                <a:cubicBezTo>
                  <a:pt x="9" y="13"/>
                  <a:pt x="11" y="11"/>
                  <a:pt x="13" y="11"/>
                </a:cubicBezTo>
                <a:cubicBezTo>
                  <a:pt x="78" y="11"/>
                  <a:pt x="78" y="11"/>
                  <a:pt x="78" y="11"/>
                </a:cubicBezTo>
                <a:cubicBezTo>
                  <a:pt x="80" y="11"/>
                  <a:pt x="82" y="13"/>
                  <a:pt x="82" y="15"/>
                </a:cubicBezTo>
                <a:cubicBezTo>
                  <a:pt x="82" y="87"/>
                  <a:pt x="82" y="87"/>
                  <a:pt x="82" y="87"/>
                </a:cubicBezTo>
                <a:cubicBezTo>
                  <a:pt x="83" y="86"/>
                  <a:pt x="85" y="86"/>
                  <a:pt x="87" y="86"/>
                </a:cubicBezTo>
                <a:cubicBezTo>
                  <a:pt x="88" y="86"/>
                  <a:pt x="89" y="86"/>
                  <a:pt x="89" y="86"/>
                </a:cubicBezTo>
                <a:cubicBezTo>
                  <a:pt x="90" y="85"/>
                  <a:pt x="90" y="84"/>
                  <a:pt x="91" y="84"/>
                </a:cubicBezTo>
                <a:cubicBezTo>
                  <a:pt x="91" y="13"/>
                  <a:pt x="91" y="13"/>
                  <a:pt x="91" y="13"/>
                </a:cubicBezTo>
                <a:cubicBezTo>
                  <a:pt x="91" y="6"/>
                  <a:pt x="85" y="0"/>
                  <a:pt x="78" y="0"/>
                </a:cubicBezTo>
                <a:cubicBezTo>
                  <a:pt x="13" y="0"/>
                  <a:pt x="13" y="0"/>
                  <a:pt x="13" y="0"/>
                </a:cubicBezTo>
                <a:cubicBezTo>
                  <a:pt x="6" y="0"/>
                  <a:pt x="0" y="6"/>
                  <a:pt x="0" y="13"/>
                </a:cubicBezTo>
                <a:cubicBezTo>
                  <a:pt x="0" y="120"/>
                  <a:pt x="0" y="120"/>
                  <a:pt x="0" y="120"/>
                </a:cubicBezTo>
                <a:cubicBezTo>
                  <a:pt x="0" y="127"/>
                  <a:pt x="6" y="133"/>
                  <a:pt x="13" y="133"/>
                </a:cubicBezTo>
                <a:cubicBezTo>
                  <a:pt x="62" y="133"/>
                  <a:pt x="62" y="133"/>
                  <a:pt x="62" y="133"/>
                </a:cubicBezTo>
                <a:cubicBezTo>
                  <a:pt x="59" y="131"/>
                  <a:pt x="58" y="127"/>
                  <a:pt x="59" y="123"/>
                </a:cubicBezTo>
                <a:cubicBezTo>
                  <a:pt x="60" y="118"/>
                  <a:pt x="64" y="114"/>
                  <a:pt x="70" y="114"/>
                </a:cubicBezTo>
                <a:close/>
                <a:moveTo>
                  <a:pt x="39" y="4"/>
                </a:moveTo>
                <a:cubicBezTo>
                  <a:pt x="52" y="4"/>
                  <a:pt x="52" y="4"/>
                  <a:pt x="52" y="4"/>
                </a:cubicBezTo>
                <a:cubicBezTo>
                  <a:pt x="53" y="4"/>
                  <a:pt x="53" y="4"/>
                  <a:pt x="53" y="5"/>
                </a:cubicBezTo>
                <a:cubicBezTo>
                  <a:pt x="53" y="6"/>
                  <a:pt x="53" y="6"/>
                  <a:pt x="52" y="6"/>
                </a:cubicBezTo>
                <a:cubicBezTo>
                  <a:pt x="39" y="6"/>
                  <a:pt x="39" y="6"/>
                  <a:pt x="39" y="6"/>
                </a:cubicBezTo>
                <a:cubicBezTo>
                  <a:pt x="38" y="6"/>
                  <a:pt x="38" y="6"/>
                  <a:pt x="38" y="5"/>
                </a:cubicBezTo>
                <a:cubicBezTo>
                  <a:pt x="38" y="4"/>
                  <a:pt x="38" y="4"/>
                  <a:pt x="39" y="4"/>
                </a:cubicBezTo>
                <a:close/>
                <a:moveTo>
                  <a:pt x="46" y="129"/>
                </a:moveTo>
                <a:cubicBezTo>
                  <a:pt x="42" y="129"/>
                  <a:pt x="39" y="126"/>
                  <a:pt x="39" y="123"/>
                </a:cubicBezTo>
                <a:cubicBezTo>
                  <a:pt x="39" y="120"/>
                  <a:pt x="42" y="117"/>
                  <a:pt x="46" y="117"/>
                </a:cubicBezTo>
                <a:cubicBezTo>
                  <a:pt x="49" y="117"/>
                  <a:pt x="52" y="120"/>
                  <a:pt x="52" y="123"/>
                </a:cubicBezTo>
                <a:cubicBezTo>
                  <a:pt x="52" y="126"/>
                  <a:pt x="49" y="129"/>
                  <a:pt x="46" y="129"/>
                </a:cubicBezTo>
                <a:close/>
                <a:moveTo>
                  <a:pt x="28" y="71"/>
                </a:moveTo>
                <a:cubicBezTo>
                  <a:pt x="63" y="71"/>
                  <a:pt x="63" y="71"/>
                  <a:pt x="63" y="71"/>
                </a:cubicBezTo>
                <a:cubicBezTo>
                  <a:pt x="63" y="71"/>
                  <a:pt x="64" y="70"/>
                  <a:pt x="64" y="69"/>
                </a:cubicBezTo>
                <a:cubicBezTo>
                  <a:pt x="68" y="49"/>
                  <a:pt x="68" y="49"/>
                  <a:pt x="68" y="49"/>
                </a:cubicBezTo>
                <a:cubicBezTo>
                  <a:pt x="23" y="49"/>
                  <a:pt x="23" y="49"/>
                  <a:pt x="23" y="49"/>
                </a:cubicBezTo>
                <a:cubicBezTo>
                  <a:pt x="27" y="69"/>
                  <a:pt x="27" y="69"/>
                  <a:pt x="27" y="69"/>
                </a:cubicBezTo>
                <a:cubicBezTo>
                  <a:pt x="27" y="70"/>
                  <a:pt x="28" y="71"/>
                  <a:pt x="28" y="71"/>
                </a:cubicBezTo>
                <a:close/>
                <a:moveTo>
                  <a:pt x="57" y="54"/>
                </a:moveTo>
                <a:cubicBezTo>
                  <a:pt x="57" y="53"/>
                  <a:pt x="58" y="52"/>
                  <a:pt x="59" y="52"/>
                </a:cubicBezTo>
                <a:cubicBezTo>
                  <a:pt x="60" y="52"/>
                  <a:pt x="61" y="53"/>
                  <a:pt x="61" y="54"/>
                </a:cubicBezTo>
                <a:cubicBezTo>
                  <a:pt x="61" y="64"/>
                  <a:pt x="61" y="64"/>
                  <a:pt x="61" y="64"/>
                </a:cubicBezTo>
                <a:cubicBezTo>
                  <a:pt x="61" y="65"/>
                  <a:pt x="60" y="66"/>
                  <a:pt x="59" y="66"/>
                </a:cubicBezTo>
                <a:cubicBezTo>
                  <a:pt x="58" y="66"/>
                  <a:pt x="57" y="65"/>
                  <a:pt x="57" y="64"/>
                </a:cubicBezTo>
                <a:lnTo>
                  <a:pt x="57" y="54"/>
                </a:lnTo>
                <a:close/>
                <a:moveTo>
                  <a:pt x="48" y="54"/>
                </a:moveTo>
                <a:cubicBezTo>
                  <a:pt x="48" y="53"/>
                  <a:pt x="49" y="52"/>
                  <a:pt x="50" y="52"/>
                </a:cubicBezTo>
                <a:cubicBezTo>
                  <a:pt x="51" y="52"/>
                  <a:pt x="52" y="53"/>
                  <a:pt x="52" y="54"/>
                </a:cubicBezTo>
                <a:cubicBezTo>
                  <a:pt x="52" y="64"/>
                  <a:pt x="52" y="64"/>
                  <a:pt x="52" y="64"/>
                </a:cubicBezTo>
                <a:cubicBezTo>
                  <a:pt x="52" y="65"/>
                  <a:pt x="51" y="66"/>
                  <a:pt x="50" y="66"/>
                </a:cubicBezTo>
                <a:cubicBezTo>
                  <a:pt x="49" y="66"/>
                  <a:pt x="48" y="65"/>
                  <a:pt x="48" y="64"/>
                </a:cubicBezTo>
                <a:lnTo>
                  <a:pt x="48" y="54"/>
                </a:lnTo>
                <a:close/>
                <a:moveTo>
                  <a:pt x="39" y="54"/>
                </a:moveTo>
                <a:cubicBezTo>
                  <a:pt x="39" y="53"/>
                  <a:pt x="40" y="52"/>
                  <a:pt x="41" y="52"/>
                </a:cubicBezTo>
                <a:cubicBezTo>
                  <a:pt x="42" y="52"/>
                  <a:pt x="43" y="53"/>
                  <a:pt x="43" y="54"/>
                </a:cubicBezTo>
                <a:cubicBezTo>
                  <a:pt x="43" y="64"/>
                  <a:pt x="43" y="64"/>
                  <a:pt x="43" y="64"/>
                </a:cubicBezTo>
                <a:cubicBezTo>
                  <a:pt x="43" y="65"/>
                  <a:pt x="42" y="66"/>
                  <a:pt x="41" y="66"/>
                </a:cubicBezTo>
                <a:cubicBezTo>
                  <a:pt x="40" y="66"/>
                  <a:pt x="39" y="65"/>
                  <a:pt x="39" y="64"/>
                </a:cubicBezTo>
                <a:lnTo>
                  <a:pt x="39" y="54"/>
                </a:lnTo>
                <a:close/>
                <a:moveTo>
                  <a:pt x="30" y="54"/>
                </a:moveTo>
                <a:cubicBezTo>
                  <a:pt x="30" y="53"/>
                  <a:pt x="31" y="52"/>
                  <a:pt x="32" y="52"/>
                </a:cubicBezTo>
                <a:cubicBezTo>
                  <a:pt x="33" y="52"/>
                  <a:pt x="34" y="53"/>
                  <a:pt x="34" y="54"/>
                </a:cubicBezTo>
                <a:cubicBezTo>
                  <a:pt x="34" y="64"/>
                  <a:pt x="34" y="64"/>
                  <a:pt x="34" y="64"/>
                </a:cubicBezTo>
                <a:cubicBezTo>
                  <a:pt x="34" y="65"/>
                  <a:pt x="33" y="66"/>
                  <a:pt x="32" y="66"/>
                </a:cubicBezTo>
                <a:cubicBezTo>
                  <a:pt x="31" y="66"/>
                  <a:pt x="30" y="65"/>
                  <a:pt x="30" y="64"/>
                </a:cubicBezTo>
                <a:lnTo>
                  <a:pt x="30" y="54"/>
                </a:lnTo>
                <a:close/>
                <a:moveTo>
                  <a:pt x="68" y="48"/>
                </a:moveTo>
                <a:cubicBezTo>
                  <a:pt x="23" y="48"/>
                  <a:pt x="23" y="48"/>
                  <a:pt x="23" y="48"/>
                </a:cubicBezTo>
                <a:cubicBezTo>
                  <a:pt x="21" y="48"/>
                  <a:pt x="19" y="46"/>
                  <a:pt x="19" y="44"/>
                </a:cubicBezTo>
                <a:cubicBezTo>
                  <a:pt x="19" y="42"/>
                  <a:pt x="21" y="40"/>
                  <a:pt x="23" y="40"/>
                </a:cubicBezTo>
                <a:cubicBezTo>
                  <a:pt x="28" y="40"/>
                  <a:pt x="28" y="40"/>
                  <a:pt x="28" y="40"/>
                </a:cubicBezTo>
                <a:cubicBezTo>
                  <a:pt x="38" y="31"/>
                  <a:pt x="38" y="31"/>
                  <a:pt x="38" y="31"/>
                </a:cubicBezTo>
                <a:cubicBezTo>
                  <a:pt x="37" y="30"/>
                  <a:pt x="37" y="29"/>
                  <a:pt x="38" y="28"/>
                </a:cubicBezTo>
                <a:cubicBezTo>
                  <a:pt x="39" y="27"/>
                  <a:pt x="40" y="27"/>
                  <a:pt x="41" y="28"/>
                </a:cubicBezTo>
                <a:cubicBezTo>
                  <a:pt x="42" y="29"/>
                  <a:pt x="42" y="31"/>
                  <a:pt x="41" y="31"/>
                </a:cubicBezTo>
                <a:cubicBezTo>
                  <a:pt x="41" y="32"/>
                  <a:pt x="40" y="32"/>
                  <a:pt x="39" y="32"/>
                </a:cubicBezTo>
                <a:cubicBezTo>
                  <a:pt x="30" y="40"/>
                  <a:pt x="30" y="40"/>
                  <a:pt x="30" y="40"/>
                </a:cubicBezTo>
                <a:cubicBezTo>
                  <a:pt x="61" y="40"/>
                  <a:pt x="61" y="40"/>
                  <a:pt x="61" y="40"/>
                </a:cubicBezTo>
                <a:cubicBezTo>
                  <a:pt x="52" y="32"/>
                  <a:pt x="52" y="32"/>
                  <a:pt x="52" y="32"/>
                </a:cubicBezTo>
                <a:cubicBezTo>
                  <a:pt x="51" y="32"/>
                  <a:pt x="50" y="32"/>
                  <a:pt x="50" y="31"/>
                </a:cubicBezTo>
                <a:cubicBezTo>
                  <a:pt x="49" y="31"/>
                  <a:pt x="49" y="29"/>
                  <a:pt x="50" y="28"/>
                </a:cubicBezTo>
                <a:cubicBezTo>
                  <a:pt x="51" y="27"/>
                  <a:pt x="52" y="27"/>
                  <a:pt x="53" y="28"/>
                </a:cubicBezTo>
                <a:cubicBezTo>
                  <a:pt x="54" y="29"/>
                  <a:pt x="54" y="30"/>
                  <a:pt x="53" y="31"/>
                </a:cubicBezTo>
                <a:cubicBezTo>
                  <a:pt x="63" y="40"/>
                  <a:pt x="63" y="40"/>
                  <a:pt x="63" y="40"/>
                </a:cubicBezTo>
                <a:cubicBezTo>
                  <a:pt x="68" y="40"/>
                  <a:pt x="68" y="40"/>
                  <a:pt x="68" y="40"/>
                </a:cubicBezTo>
                <a:cubicBezTo>
                  <a:pt x="71" y="40"/>
                  <a:pt x="72" y="42"/>
                  <a:pt x="72" y="44"/>
                </a:cubicBezTo>
                <a:cubicBezTo>
                  <a:pt x="72" y="46"/>
                  <a:pt x="71" y="48"/>
                  <a:pt x="68" y="48"/>
                </a:cubicBezTo>
                <a:close/>
                <a:moveTo>
                  <a:pt x="130" y="120"/>
                </a:moveTo>
                <a:cubicBezTo>
                  <a:pt x="131" y="122"/>
                  <a:pt x="130" y="126"/>
                  <a:pt x="128" y="127"/>
                </a:cubicBezTo>
                <a:cubicBezTo>
                  <a:pt x="109" y="139"/>
                  <a:pt x="109" y="139"/>
                  <a:pt x="109" y="139"/>
                </a:cubicBezTo>
                <a:cubicBezTo>
                  <a:pt x="107" y="141"/>
                  <a:pt x="104" y="140"/>
                  <a:pt x="102" y="138"/>
                </a:cubicBezTo>
                <a:cubicBezTo>
                  <a:pt x="102" y="138"/>
                  <a:pt x="101" y="138"/>
                  <a:pt x="101" y="139"/>
                </a:cubicBezTo>
                <a:cubicBezTo>
                  <a:pt x="100" y="139"/>
                  <a:pt x="98" y="139"/>
                  <a:pt x="97" y="139"/>
                </a:cubicBezTo>
                <a:cubicBezTo>
                  <a:pt x="69" y="132"/>
                  <a:pt x="69" y="132"/>
                  <a:pt x="69" y="132"/>
                </a:cubicBezTo>
                <a:cubicBezTo>
                  <a:pt x="66" y="131"/>
                  <a:pt x="64" y="128"/>
                  <a:pt x="64" y="124"/>
                </a:cubicBezTo>
                <a:cubicBezTo>
                  <a:pt x="65" y="121"/>
                  <a:pt x="68" y="119"/>
                  <a:pt x="71" y="120"/>
                </a:cubicBezTo>
                <a:cubicBezTo>
                  <a:pt x="84" y="123"/>
                  <a:pt x="84" y="123"/>
                  <a:pt x="84" y="123"/>
                </a:cubicBezTo>
                <a:cubicBezTo>
                  <a:pt x="83" y="122"/>
                  <a:pt x="83" y="122"/>
                  <a:pt x="83" y="122"/>
                </a:cubicBezTo>
                <a:cubicBezTo>
                  <a:pt x="81" y="119"/>
                  <a:pt x="81" y="119"/>
                  <a:pt x="81" y="119"/>
                </a:cubicBezTo>
                <a:cubicBezTo>
                  <a:pt x="61" y="88"/>
                  <a:pt x="61" y="88"/>
                  <a:pt x="61" y="88"/>
                </a:cubicBezTo>
                <a:cubicBezTo>
                  <a:pt x="59" y="85"/>
                  <a:pt x="59" y="81"/>
                  <a:pt x="62" y="79"/>
                </a:cubicBezTo>
                <a:cubicBezTo>
                  <a:pt x="65" y="77"/>
                  <a:pt x="68" y="78"/>
                  <a:pt x="70" y="81"/>
                </a:cubicBezTo>
                <a:cubicBezTo>
                  <a:pt x="83" y="101"/>
                  <a:pt x="83" y="101"/>
                  <a:pt x="83" y="101"/>
                </a:cubicBezTo>
                <a:cubicBezTo>
                  <a:pt x="81" y="98"/>
                  <a:pt x="82" y="94"/>
                  <a:pt x="84" y="92"/>
                </a:cubicBezTo>
                <a:cubicBezTo>
                  <a:pt x="87" y="91"/>
                  <a:pt x="91" y="92"/>
                  <a:pt x="93" y="94"/>
                </a:cubicBezTo>
                <a:cubicBezTo>
                  <a:pt x="94" y="96"/>
                  <a:pt x="94" y="96"/>
                  <a:pt x="94" y="96"/>
                </a:cubicBezTo>
                <a:cubicBezTo>
                  <a:pt x="92" y="93"/>
                  <a:pt x="93" y="89"/>
                  <a:pt x="95" y="88"/>
                </a:cubicBezTo>
                <a:cubicBezTo>
                  <a:pt x="98" y="86"/>
                  <a:pt x="102" y="87"/>
                  <a:pt x="104" y="90"/>
                </a:cubicBezTo>
                <a:cubicBezTo>
                  <a:pt x="105" y="92"/>
                  <a:pt x="105" y="92"/>
                  <a:pt x="105" y="92"/>
                </a:cubicBezTo>
                <a:cubicBezTo>
                  <a:pt x="103" y="89"/>
                  <a:pt x="104" y="85"/>
                  <a:pt x="107" y="84"/>
                </a:cubicBezTo>
                <a:cubicBezTo>
                  <a:pt x="109" y="82"/>
                  <a:pt x="113" y="83"/>
                  <a:pt x="115" y="86"/>
                </a:cubicBezTo>
                <a:cubicBezTo>
                  <a:pt x="120" y="94"/>
                  <a:pt x="120" y="94"/>
                  <a:pt x="120" y="94"/>
                </a:cubicBezTo>
                <a:cubicBezTo>
                  <a:pt x="125" y="101"/>
                  <a:pt x="125" y="101"/>
                  <a:pt x="125" y="101"/>
                </a:cubicBezTo>
                <a:cubicBezTo>
                  <a:pt x="130" y="109"/>
                  <a:pt x="130" y="109"/>
                  <a:pt x="130" y="109"/>
                </a:cubicBezTo>
                <a:cubicBezTo>
                  <a:pt x="133" y="113"/>
                  <a:pt x="132" y="117"/>
                  <a:pt x="130" y="1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1"/>
          <p:cNvSpPr>
            <a:spLocks noEditPoints="1"/>
          </p:cNvSpPr>
          <p:nvPr/>
        </p:nvSpPr>
        <p:spPr bwMode="auto">
          <a:xfrm>
            <a:off x="1074342" y="4628307"/>
            <a:ext cx="263716" cy="34503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
          <p:cNvSpPr>
            <a:spLocks noEditPoints="1"/>
          </p:cNvSpPr>
          <p:nvPr/>
        </p:nvSpPr>
        <p:spPr bwMode="auto">
          <a:xfrm>
            <a:off x="1069932" y="2121622"/>
            <a:ext cx="272537" cy="32641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0"/>
          <p:cNvSpPr>
            <a:spLocks noEditPoints="1"/>
          </p:cNvSpPr>
          <p:nvPr/>
        </p:nvSpPr>
        <p:spPr bwMode="auto">
          <a:xfrm>
            <a:off x="10827386" y="2166974"/>
            <a:ext cx="324498" cy="236234"/>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TextBox 24"/>
          <p:cNvSpPr txBox="1"/>
          <p:nvPr/>
        </p:nvSpPr>
        <p:spPr>
          <a:xfrm>
            <a:off x="1558905" y="2037485"/>
            <a:ext cx="2952712"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smtClean="0">
                <a:solidFill>
                  <a:schemeClr val="tx1">
                    <a:lumMod val="65000"/>
                    <a:lumOff val="35000"/>
                  </a:schemeClr>
                </a:solidFill>
                <a:latin typeface="微软雅黑" pitchFamily="34" charset="-122"/>
                <a:ea typeface="微软雅黑" pitchFamily="34" charset="-122"/>
              </a:rPr>
              <a:t>。</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1558905" y="3290863"/>
            <a:ext cx="2664643"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smtClean="0">
                <a:solidFill>
                  <a:schemeClr val="tx1">
                    <a:lumMod val="65000"/>
                    <a:lumOff val="35000"/>
                  </a:schemeClr>
                </a:solidFill>
                <a:latin typeface="微软雅黑" pitchFamily="34" charset="-122"/>
                <a:ea typeface="微软雅黑" pitchFamily="34" charset="-122"/>
              </a:rPr>
              <a:t>。</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1558905" y="4454578"/>
            <a:ext cx="2304556"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smtClean="0">
                <a:solidFill>
                  <a:schemeClr val="tx1">
                    <a:lumMod val="65000"/>
                    <a:lumOff val="35000"/>
                  </a:schemeClr>
                </a:solidFill>
                <a:latin typeface="微软雅黑" pitchFamily="34" charset="-122"/>
                <a:ea typeface="微软雅黑" pitchFamily="34" charset="-122"/>
              </a:rPr>
              <a:t>。</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7667860" y="2037484"/>
            <a:ext cx="2952712" cy="492443"/>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smtClean="0">
                <a:solidFill>
                  <a:schemeClr val="tx1">
                    <a:lumMod val="65000"/>
                    <a:lumOff val="35000"/>
                  </a:schemeClr>
                </a:solidFill>
                <a:latin typeface="微软雅黑" pitchFamily="34" charset="-122"/>
                <a:ea typeface="微软雅黑" pitchFamily="34" charset="-122"/>
              </a:rPr>
              <a:t>。</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7955930" y="3290863"/>
            <a:ext cx="2664643"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smtClean="0">
                <a:solidFill>
                  <a:schemeClr val="tx1">
                    <a:lumMod val="65000"/>
                    <a:lumOff val="35000"/>
                  </a:schemeClr>
                </a:solidFill>
                <a:latin typeface="微软雅黑" pitchFamily="34" charset="-122"/>
                <a:ea typeface="微软雅黑" pitchFamily="34" charset="-122"/>
              </a:rPr>
              <a:t>。</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30" name="TextBox 29"/>
          <p:cNvSpPr txBox="1"/>
          <p:nvPr/>
        </p:nvSpPr>
        <p:spPr>
          <a:xfrm>
            <a:off x="8316016" y="4454578"/>
            <a:ext cx="2304556"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smtClean="0">
                <a:solidFill>
                  <a:schemeClr val="tx1">
                    <a:lumMod val="65000"/>
                    <a:lumOff val="35000"/>
                  </a:schemeClr>
                </a:solidFill>
                <a:latin typeface="微软雅黑" pitchFamily="34" charset="-122"/>
                <a:ea typeface="微软雅黑" pitchFamily="34" charset="-122"/>
              </a:rPr>
              <a:t>。</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0733164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9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18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2100"/>
                                </p:stCondLst>
                                <p:childTnLst>
                                  <p:par>
                                    <p:cTn id="33" presetID="2" presetClass="entr" presetSubtype="8" fill="hold" grpId="0" nodeType="afterEffect" p14:presetBounceEnd="40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40000">
                                          <p:cBhvr additive="base">
                                            <p:cTn id="35"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0000">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14:bounceEnd="40000">
                                          <p:cBhvr additive="base">
                                            <p:cTn id="39"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0000">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14:bounceEnd="40000">
                                          <p:cBhvr additive="base">
                                            <p:cTn id="43"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0000">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14:bounceEnd="40000">
                                          <p:cBhvr additive="base">
                                            <p:cTn id="4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40000">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14:bounceEnd="40000">
                                          <p:cBhvr additive="base">
                                            <p:cTn id="51"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40000">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14:bounceEnd="40000">
                                          <p:cBhvr additive="base">
                                            <p:cTn id="55"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31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36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9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18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21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31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36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Block Arc 38"/>
          <p:cNvSpPr/>
          <p:nvPr/>
        </p:nvSpPr>
        <p:spPr>
          <a:xfrm>
            <a:off x="6866792" y="2381788"/>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34" name="Block Arc 37"/>
          <p:cNvSpPr/>
          <p:nvPr/>
        </p:nvSpPr>
        <p:spPr>
          <a:xfrm rot="10800000">
            <a:off x="4987260" y="2378906"/>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35" name="Block Arc 36"/>
          <p:cNvSpPr/>
          <p:nvPr/>
        </p:nvSpPr>
        <p:spPr>
          <a:xfrm>
            <a:off x="3109827" y="2398722"/>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4" name="TextBox 107"/>
          <p:cNvSpPr txBox="1"/>
          <p:nvPr/>
        </p:nvSpPr>
        <p:spPr>
          <a:xfrm>
            <a:off x="1034782" y="5802815"/>
            <a:ext cx="1012244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a:t>
            </a:r>
            <a:r>
              <a:rPr lang="zh-CN" altLang="en-US" dirty="0" smtClean="0">
                <a:sym typeface="微软雅黑" pitchFamily="34" charset="-122"/>
              </a:rPr>
              <a:t>，</a:t>
            </a:r>
            <a:r>
              <a:rPr lang="zh-CN" altLang="en-US" dirty="0">
                <a:sym typeface="微软雅黑" pitchFamily="34" charset="-122"/>
              </a:rPr>
              <a:t>在此录入上述图表的综合描述说明，</a:t>
            </a:r>
            <a:r>
              <a:rPr lang="zh-CN" altLang="en-US" dirty="0" smtClean="0">
                <a:sym typeface="微软雅黑" pitchFamily="34" charset="-122"/>
              </a:rPr>
              <a:t>在此</a:t>
            </a:r>
            <a:r>
              <a:rPr lang="zh-CN" altLang="en-US" dirty="0">
                <a:sym typeface="微软雅黑" pitchFamily="34" charset="-122"/>
              </a:rPr>
              <a:t>录入上述图表的综合描述说明。在此录入上述图表的描述说明</a:t>
            </a:r>
            <a:r>
              <a:rPr lang="zh-CN" altLang="en-US" dirty="0" smtClean="0">
                <a:sym typeface="微软雅黑" pitchFamily="34" charset="-122"/>
              </a:rPr>
              <a:t>，</a:t>
            </a:r>
            <a:r>
              <a:rPr lang="zh-CN" altLang="en-US" dirty="0">
                <a:sym typeface="微软雅黑" pitchFamily="34" charset="-122"/>
              </a:rPr>
              <a:t>在此录入上述图表的综合描述</a:t>
            </a:r>
            <a:r>
              <a:rPr lang="zh-CN" altLang="en-US" dirty="0" smtClean="0">
                <a:sym typeface="微软雅黑" pitchFamily="34" charset="-122"/>
              </a:rPr>
              <a:t>说明，</a:t>
            </a:r>
            <a:r>
              <a:rPr lang="zh-CN" altLang="en-US" dirty="0">
                <a:sym typeface="微软雅黑" pitchFamily="34" charset="-122"/>
              </a:rPr>
              <a:t>在此录入上述图表的综合描述说明。</a:t>
            </a:r>
          </a:p>
        </p:txBody>
      </p:sp>
      <p:cxnSp>
        <p:nvCxnSpPr>
          <p:cNvPr id="55" name="Straight Connector 108"/>
          <p:cNvCxnSpPr/>
          <p:nvPr/>
        </p:nvCxnSpPr>
        <p:spPr>
          <a:xfrm>
            <a:off x="1042975" y="5678620"/>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6" name="Block Arc 51"/>
          <p:cNvSpPr/>
          <p:nvPr/>
        </p:nvSpPr>
        <p:spPr>
          <a:xfrm>
            <a:off x="1229244" y="2381788"/>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7" name="Block Arc 53"/>
          <p:cNvSpPr/>
          <p:nvPr/>
        </p:nvSpPr>
        <p:spPr>
          <a:xfrm>
            <a:off x="4987260" y="2381788"/>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8" name="Block Arc 55"/>
          <p:cNvSpPr/>
          <p:nvPr/>
        </p:nvSpPr>
        <p:spPr>
          <a:xfrm>
            <a:off x="8745276" y="2381788"/>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59" name="Freeform 62"/>
          <p:cNvSpPr/>
          <p:nvPr/>
        </p:nvSpPr>
        <p:spPr>
          <a:xfrm>
            <a:off x="170332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altLang="zh-CN" sz="2400" b="1" dirty="0" smtClean="0">
                <a:solidFill>
                  <a:schemeClr val="accent1"/>
                </a:solidFill>
                <a:latin typeface="微软雅黑" panose="020B0503020204020204" pitchFamily="34" charset="-122"/>
                <a:ea typeface="微软雅黑" panose="020B0503020204020204" pitchFamily="34" charset="-122"/>
              </a:rPr>
              <a:t>2010</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0" name="Freeform 63"/>
          <p:cNvSpPr/>
          <p:nvPr/>
        </p:nvSpPr>
        <p:spPr>
          <a:xfrm>
            <a:off x="358334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2"/>
                </a:solidFill>
                <a:latin typeface="微软雅黑" panose="020B0503020204020204" pitchFamily="34" charset="-122"/>
                <a:ea typeface="微软雅黑" panose="020B0503020204020204" pitchFamily="34" charset="-122"/>
              </a:rPr>
              <a:t>2012</a:t>
            </a:r>
          </a:p>
        </p:txBody>
      </p:sp>
      <p:sp>
        <p:nvSpPr>
          <p:cNvPr id="61" name="Freeform 64"/>
          <p:cNvSpPr/>
          <p:nvPr/>
        </p:nvSpPr>
        <p:spPr>
          <a:xfrm>
            <a:off x="546336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1"/>
                </a:solidFill>
                <a:latin typeface="微软雅黑" panose="020B0503020204020204" pitchFamily="34" charset="-122"/>
                <a:ea typeface="微软雅黑" panose="020B0503020204020204" pitchFamily="34" charset="-122"/>
              </a:rPr>
              <a:t>2013</a:t>
            </a:r>
          </a:p>
        </p:txBody>
      </p:sp>
      <p:sp>
        <p:nvSpPr>
          <p:cNvPr id="62" name="Freeform 65"/>
          <p:cNvSpPr/>
          <p:nvPr/>
        </p:nvSpPr>
        <p:spPr>
          <a:xfrm>
            <a:off x="734338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2"/>
                </a:solidFill>
                <a:latin typeface="微软雅黑" panose="020B0503020204020204" pitchFamily="34" charset="-122"/>
                <a:ea typeface="微软雅黑" panose="020B0503020204020204" pitchFamily="34" charset="-122"/>
              </a:rPr>
              <a:t>2014</a:t>
            </a:r>
          </a:p>
        </p:txBody>
      </p:sp>
      <p:sp>
        <p:nvSpPr>
          <p:cNvPr id="63" name="Freeform 66"/>
          <p:cNvSpPr/>
          <p:nvPr/>
        </p:nvSpPr>
        <p:spPr>
          <a:xfrm>
            <a:off x="9223403"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r>
              <a:rPr lang="en-US" sz="2400" b="1" dirty="0">
                <a:solidFill>
                  <a:schemeClr val="accent1"/>
                </a:solidFill>
                <a:latin typeface="微软雅黑" panose="020B0503020204020204" pitchFamily="34" charset="-122"/>
                <a:ea typeface="微软雅黑" panose="020B0503020204020204" pitchFamily="34" charset="-122"/>
              </a:rPr>
              <a:t>2015</a:t>
            </a:r>
          </a:p>
        </p:txBody>
      </p:sp>
      <p:sp>
        <p:nvSpPr>
          <p:cNvPr id="84" name="Block Arc 35"/>
          <p:cNvSpPr/>
          <p:nvPr/>
        </p:nvSpPr>
        <p:spPr>
          <a:xfrm rot="10800000">
            <a:off x="1229243" y="2378904"/>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85" name="Block Arc 52"/>
          <p:cNvSpPr/>
          <p:nvPr/>
        </p:nvSpPr>
        <p:spPr>
          <a:xfrm rot="10800000">
            <a:off x="3109829" y="2378906"/>
            <a:ext cx="2217579"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86" name="Block Arc 39"/>
          <p:cNvSpPr/>
          <p:nvPr/>
        </p:nvSpPr>
        <p:spPr>
          <a:xfrm rot="10800000">
            <a:off x="8745276" y="2378906"/>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87" name="Block Arc 54"/>
          <p:cNvSpPr/>
          <p:nvPr/>
        </p:nvSpPr>
        <p:spPr>
          <a:xfrm rot="10800000">
            <a:off x="6866794" y="2378906"/>
            <a:ext cx="2217579"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tx1"/>
              </a:solidFill>
            </a:endParaRPr>
          </a:p>
        </p:txBody>
      </p:sp>
      <p:sp>
        <p:nvSpPr>
          <p:cNvPr id="90" name="矩形 89"/>
          <p:cNvSpPr/>
          <p:nvPr/>
        </p:nvSpPr>
        <p:spPr>
          <a:xfrm>
            <a:off x="1686553" y="1370413"/>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1" name="矩形 47"/>
          <p:cNvSpPr>
            <a:spLocks noChangeArrowheads="1"/>
          </p:cNvSpPr>
          <p:nvPr/>
        </p:nvSpPr>
        <p:spPr bwMode="auto">
          <a:xfrm>
            <a:off x="1361651"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92" name="矩形 91"/>
          <p:cNvSpPr/>
          <p:nvPr/>
        </p:nvSpPr>
        <p:spPr>
          <a:xfrm>
            <a:off x="5439469" y="1370413"/>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3" name="矩形 47"/>
          <p:cNvSpPr>
            <a:spLocks noChangeArrowheads="1"/>
          </p:cNvSpPr>
          <p:nvPr/>
        </p:nvSpPr>
        <p:spPr bwMode="auto">
          <a:xfrm>
            <a:off x="5114567"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94" name="矩形 93"/>
          <p:cNvSpPr/>
          <p:nvPr/>
        </p:nvSpPr>
        <p:spPr>
          <a:xfrm>
            <a:off x="9192287" y="1370413"/>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5" name="矩形 47"/>
          <p:cNvSpPr>
            <a:spLocks noChangeArrowheads="1"/>
          </p:cNvSpPr>
          <p:nvPr/>
        </p:nvSpPr>
        <p:spPr bwMode="auto">
          <a:xfrm>
            <a:off x="8867386"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96" name="矩形 95"/>
          <p:cNvSpPr/>
          <p:nvPr/>
        </p:nvSpPr>
        <p:spPr>
          <a:xfrm>
            <a:off x="3562036" y="4601938"/>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7" name="矩形 47"/>
          <p:cNvSpPr>
            <a:spLocks noChangeArrowheads="1"/>
          </p:cNvSpPr>
          <p:nvPr/>
        </p:nvSpPr>
        <p:spPr bwMode="auto">
          <a:xfrm>
            <a:off x="3237135" y="4990236"/>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98" name="矩形 97"/>
          <p:cNvSpPr/>
          <p:nvPr/>
        </p:nvSpPr>
        <p:spPr>
          <a:xfrm>
            <a:off x="7314954" y="4601938"/>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itchFamily="34" charset="-122"/>
                <a:ea typeface="微软雅黑" pitchFamily="34" charset="-122"/>
              </a:rPr>
              <a:t>添加标题</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99" name="矩形 47"/>
          <p:cNvSpPr>
            <a:spLocks noChangeArrowheads="1"/>
          </p:cNvSpPr>
          <p:nvPr/>
        </p:nvSpPr>
        <p:spPr bwMode="auto">
          <a:xfrm>
            <a:off x="6990052" y="4990236"/>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45821956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400"/>
                                        <p:tgtEl>
                                          <p:spTgt spid="56"/>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wipe(left)">
                                      <p:cBhvr>
                                        <p:cTn id="11" dur="400"/>
                                        <p:tgtEl>
                                          <p:spTgt spid="85"/>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400"/>
                                        <p:tgtEl>
                                          <p:spTgt spid="57"/>
                                        </p:tgtEl>
                                      </p:cBhvr>
                                    </p:animEffect>
                                  </p:childTnLst>
                                </p:cTn>
                              </p:par>
                            </p:childTnLst>
                          </p:cTn>
                        </p:par>
                        <p:par>
                          <p:cTn id="16" fill="hold">
                            <p:stCondLst>
                              <p:cond delay="1200"/>
                            </p:stCondLst>
                            <p:childTnLst>
                              <p:par>
                                <p:cTn id="17" presetID="22" presetClass="entr" presetSubtype="8"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wipe(left)">
                                      <p:cBhvr>
                                        <p:cTn id="19" dur="400"/>
                                        <p:tgtEl>
                                          <p:spTgt spid="87"/>
                                        </p:tgtEl>
                                      </p:cBhvr>
                                    </p:animEffect>
                                  </p:childTnLst>
                                </p:cTn>
                              </p:par>
                            </p:childTnLst>
                          </p:cTn>
                        </p:par>
                        <p:par>
                          <p:cTn id="20" fill="hold">
                            <p:stCondLst>
                              <p:cond delay="1600"/>
                            </p:stCondLst>
                            <p:childTnLst>
                              <p:par>
                                <p:cTn id="21" presetID="2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left)">
                                      <p:cBhvr>
                                        <p:cTn id="23" dur="400"/>
                                        <p:tgtEl>
                                          <p:spTgt spid="58"/>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400"/>
                                        <p:tgtEl>
                                          <p:spTgt spid="84"/>
                                        </p:tgtEl>
                                      </p:cBhvr>
                                    </p:animEffect>
                                  </p:childTnLst>
                                </p:cTn>
                              </p:par>
                            </p:childTnLst>
                          </p:cTn>
                        </p:par>
                        <p:par>
                          <p:cTn id="28" fill="hold">
                            <p:stCondLst>
                              <p:cond delay="240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400"/>
                                        <p:tgtEl>
                                          <p:spTgt spid="35"/>
                                        </p:tgtEl>
                                      </p:cBhvr>
                                    </p:animEffect>
                                  </p:childTnLst>
                                </p:cTn>
                              </p:par>
                            </p:childTnLst>
                          </p:cTn>
                        </p:par>
                        <p:par>
                          <p:cTn id="32" fill="hold">
                            <p:stCondLst>
                              <p:cond delay="28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400"/>
                                        <p:tgtEl>
                                          <p:spTgt spid="34"/>
                                        </p:tgtEl>
                                      </p:cBhvr>
                                    </p:animEffect>
                                  </p:childTnLst>
                                </p:cTn>
                              </p:par>
                            </p:childTnLst>
                          </p:cTn>
                        </p:par>
                        <p:par>
                          <p:cTn id="36" fill="hold">
                            <p:stCondLst>
                              <p:cond delay="320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400"/>
                                        <p:tgtEl>
                                          <p:spTgt spid="33"/>
                                        </p:tgtEl>
                                      </p:cBhvr>
                                    </p:animEffect>
                                  </p:childTnLst>
                                </p:cTn>
                              </p:par>
                            </p:childTnLst>
                          </p:cTn>
                        </p:par>
                        <p:par>
                          <p:cTn id="40" fill="hold">
                            <p:stCondLst>
                              <p:cond delay="3600"/>
                            </p:stCondLst>
                            <p:childTnLst>
                              <p:par>
                                <p:cTn id="41" presetID="22" presetClass="entr" presetSubtype="8"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left)">
                                      <p:cBhvr>
                                        <p:cTn id="43" dur="400"/>
                                        <p:tgtEl>
                                          <p:spTgt spid="86"/>
                                        </p:tgtEl>
                                      </p:cBhvr>
                                    </p:animEffect>
                                  </p:childTnLst>
                                </p:cTn>
                              </p:par>
                            </p:childTnLst>
                          </p:cTn>
                        </p:par>
                        <p:par>
                          <p:cTn id="44" fill="hold">
                            <p:stCondLst>
                              <p:cond delay="4000"/>
                            </p:stCondLst>
                            <p:childTnLst>
                              <p:par>
                                <p:cTn id="45" presetID="23" presetClass="entr" presetSubtype="16"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12" presetClass="entr" presetSubtype="4"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slide(fromBottom)">
                                      <p:cBhvr>
                                        <p:cTn id="52" dur="500"/>
                                        <p:tgtEl>
                                          <p:spTgt spid="90"/>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slide(fromBottom)">
                                      <p:cBhvr>
                                        <p:cTn id="55" dur="500"/>
                                        <p:tgtEl>
                                          <p:spTgt spid="91"/>
                                        </p:tgtEl>
                                      </p:cBhvr>
                                    </p:animEffect>
                                  </p:childTnLst>
                                </p:cTn>
                              </p:par>
                            </p:childTnLst>
                          </p:cTn>
                        </p:par>
                        <p:par>
                          <p:cTn id="56" fill="hold">
                            <p:stCondLst>
                              <p:cond delay="5000"/>
                            </p:stCondLst>
                            <p:childTnLst>
                              <p:par>
                                <p:cTn id="57" presetID="23" presetClass="entr" presetSubtype="16"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childTnLst>
                                </p:cTn>
                              </p:par>
                            </p:childTnLst>
                          </p:cTn>
                        </p:par>
                        <p:par>
                          <p:cTn id="61" fill="hold">
                            <p:stCondLst>
                              <p:cond delay="5500"/>
                            </p:stCondLst>
                            <p:childTnLst>
                              <p:par>
                                <p:cTn id="62" presetID="12" presetClass="entr" presetSubtype="1"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additive="base">
                                        <p:cTn id="64" dur="500"/>
                                        <p:tgtEl>
                                          <p:spTgt spid="96"/>
                                        </p:tgtEl>
                                        <p:attrNameLst>
                                          <p:attrName>ppt_y</p:attrName>
                                        </p:attrNameLst>
                                      </p:cBhvr>
                                      <p:tavLst>
                                        <p:tav tm="0">
                                          <p:val>
                                            <p:strVal val="#ppt_y-#ppt_h*1.125000"/>
                                          </p:val>
                                        </p:tav>
                                        <p:tav tm="100000">
                                          <p:val>
                                            <p:strVal val="#ppt_y"/>
                                          </p:val>
                                        </p:tav>
                                      </p:tavLst>
                                    </p:anim>
                                    <p:animEffect transition="in" filter="wipe(down)">
                                      <p:cBhvr>
                                        <p:cTn id="65" dur="500"/>
                                        <p:tgtEl>
                                          <p:spTgt spid="96"/>
                                        </p:tgtEl>
                                      </p:cBhvr>
                                    </p:animEffect>
                                  </p:childTnLst>
                                </p:cTn>
                              </p:par>
                              <p:par>
                                <p:cTn id="66" presetID="12" presetClass="entr" presetSubtype="1" fill="hold" grpId="0" nodeType="withEffect">
                                  <p:stCondLst>
                                    <p:cond delay="0"/>
                                  </p:stCondLst>
                                  <p:childTnLst>
                                    <p:set>
                                      <p:cBhvr>
                                        <p:cTn id="67" dur="1" fill="hold">
                                          <p:stCondLst>
                                            <p:cond delay="0"/>
                                          </p:stCondLst>
                                        </p:cTn>
                                        <p:tgtEl>
                                          <p:spTgt spid="97"/>
                                        </p:tgtEl>
                                        <p:attrNameLst>
                                          <p:attrName>style.visibility</p:attrName>
                                        </p:attrNameLst>
                                      </p:cBhvr>
                                      <p:to>
                                        <p:strVal val="visible"/>
                                      </p:to>
                                    </p:set>
                                    <p:anim calcmode="lin" valueType="num">
                                      <p:cBhvr additive="base">
                                        <p:cTn id="68" dur="500"/>
                                        <p:tgtEl>
                                          <p:spTgt spid="97"/>
                                        </p:tgtEl>
                                        <p:attrNameLst>
                                          <p:attrName>ppt_y</p:attrName>
                                        </p:attrNameLst>
                                      </p:cBhvr>
                                      <p:tavLst>
                                        <p:tav tm="0">
                                          <p:val>
                                            <p:strVal val="#ppt_y-#ppt_h*1.125000"/>
                                          </p:val>
                                        </p:tav>
                                        <p:tav tm="100000">
                                          <p:val>
                                            <p:strVal val="#ppt_y"/>
                                          </p:val>
                                        </p:tav>
                                      </p:tavLst>
                                    </p:anim>
                                    <p:animEffect transition="in" filter="wipe(down)">
                                      <p:cBhvr>
                                        <p:cTn id="69" dur="500"/>
                                        <p:tgtEl>
                                          <p:spTgt spid="97"/>
                                        </p:tgtEl>
                                      </p:cBhvr>
                                    </p:animEffect>
                                  </p:childTnLst>
                                </p:cTn>
                              </p:par>
                            </p:childTnLst>
                          </p:cTn>
                        </p:par>
                        <p:par>
                          <p:cTn id="70" fill="hold">
                            <p:stCondLst>
                              <p:cond delay="6000"/>
                            </p:stCondLst>
                            <p:childTnLst>
                              <p:par>
                                <p:cTn id="71" presetID="2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childTnLst>
                                </p:cTn>
                              </p:par>
                            </p:childTnLst>
                          </p:cTn>
                        </p:par>
                        <p:par>
                          <p:cTn id="75" fill="hold">
                            <p:stCondLst>
                              <p:cond delay="6500"/>
                            </p:stCondLst>
                            <p:childTnLst>
                              <p:par>
                                <p:cTn id="76" presetID="12" presetClass="entr" presetSubtype="4" fill="hold" grpId="0" nodeType="afterEffect">
                                  <p:stCondLst>
                                    <p:cond delay="0"/>
                                  </p:stCondLst>
                                  <p:childTnLst>
                                    <p:set>
                                      <p:cBhvr>
                                        <p:cTn id="77" dur="1" fill="hold">
                                          <p:stCondLst>
                                            <p:cond delay="0"/>
                                          </p:stCondLst>
                                        </p:cTn>
                                        <p:tgtEl>
                                          <p:spTgt spid="92"/>
                                        </p:tgtEl>
                                        <p:attrNameLst>
                                          <p:attrName>style.visibility</p:attrName>
                                        </p:attrNameLst>
                                      </p:cBhvr>
                                      <p:to>
                                        <p:strVal val="visible"/>
                                      </p:to>
                                    </p:set>
                                    <p:animEffect transition="in" filter="slide(fromBottom)">
                                      <p:cBhvr>
                                        <p:cTn id="78" dur="500"/>
                                        <p:tgtEl>
                                          <p:spTgt spid="92"/>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slide(fromBottom)">
                                      <p:cBhvr>
                                        <p:cTn id="81" dur="500"/>
                                        <p:tgtEl>
                                          <p:spTgt spid="93"/>
                                        </p:tgtEl>
                                      </p:cBhvr>
                                    </p:animEffect>
                                  </p:childTnLst>
                                </p:cTn>
                              </p:par>
                            </p:childTnLst>
                          </p:cTn>
                        </p:par>
                        <p:par>
                          <p:cTn id="82" fill="hold">
                            <p:stCondLst>
                              <p:cond delay="7000"/>
                            </p:stCondLst>
                            <p:childTnLst>
                              <p:par>
                                <p:cTn id="83" presetID="2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childTnLst>
                                </p:cTn>
                              </p:par>
                            </p:childTnLst>
                          </p:cTn>
                        </p:par>
                        <p:par>
                          <p:cTn id="87" fill="hold">
                            <p:stCondLst>
                              <p:cond delay="7500"/>
                            </p:stCondLst>
                            <p:childTnLst>
                              <p:par>
                                <p:cTn id="88" presetID="12" presetClass="entr" presetSubtype="1" fill="hold" grpId="0" nodeType="afterEffect">
                                  <p:stCondLst>
                                    <p:cond delay="0"/>
                                  </p:stCondLst>
                                  <p:childTnLst>
                                    <p:set>
                                      <p:cBhvr>
                                        <p:cTn id="89" dur="1" fill="hold">
                                          <p:stCondLst>
                                            <p:cond delay="0"/>
                                          </p:stCondLst>
                                        </p:cTn>
                                        <p:tgtEl>
                                          <p:spTgt spid="98"/>
                                        </p:tgtEl>
                                        <p:attrNameLst>
                                          <p:attrName>style.visibility</p:attrName>
                                        </p:attrNameLst>
                                      </p:cBhvr>
                                      <p:to>
                                        <p:strVal val="visible"/>
                                      </p:to>
                                    </p:set>
                                    <p:anim calcmode="lin" valueType="num">
                                      <p:cBhvr additive="base">
                                        <p:cTn id="90" dur="500"/>
                                        <p:tgtEl>
                                          <p:spTgt spid="98"/>
                                        </p:tgtEl>
                                        <p:attrNameLst>
                                          <p:attrName>ppt_y</p:attrName>
                                        </p:attrNameLst>
                                      </p:cBhvr>
                                      <p:tavLst>
                                        <p:tav tm="0">
                                          <p:val>
                                            <p:strVal val="#ppt_y-#ppt_h*1.125000"/>
                                          </p:val>
                                        </p:tav>
                                        <p:tav tm="100000">
                                          <p:val>
                                            <p:strVal val="#ppt_y"/>
                                          </p:val>
                                        </p:tav>
                                      </p:tavLst>
                                    </p:anim>
                                    <p:animEffect transition="in" filter="wipe(down)">
                                      <p:cBhvr>
                                        <p:cTn id="91" dur="500"/>
                                        <p:tgtEl>
                                          <p:spTgt spid="98"/>
                                        </p:tgtEl>
                                      </p:cBhvr>
                                    </p:animEffect>
                                  </p:childTnLst>
                                </p:cTn>
                              </p:par>
                              <p:par>
                                <p:cTn id="92" presetID="12" presetClass="entr" presetSubtype="1" fill="hold" grpId="0" nodeType="withEffect">
                                  <p:stCondLst>
                                    <p:cond delay="0"/>
                                  </p:stCondLst>
                                  <p:childTnLst>
                                    <p:set>
                                      <p:cBhvr>
                                        <p:cTn id="93" dur="1" fill="hold">
                                          <p:stCondLst>
                                            <p:cond delay="0"/>
                                          </p:stCondLst>
                                        </p:cTn>
                                        <p:tgtEl>
                                          <p:spTgt spid="99"/>
                                        </p:tgtEl>
                                        <p:attrNameLst>
                                          <p:attrName>style.visibility</p:attrName>
                                        </p:attrNameLst>
                                      </p:cBhvr>
                                      <p:to>
                                        <p:strVal val="visible"/>
                                      </p:to>
                                    </p:set>
                                    <p:anim calcmode="lin" valueType="num">
                                      <p:cBhvr additive="base">
                                        <p:cTn id="94" dur="500"/>
                                        <p:tgtEl>
                                          <p:spTgt spid="99"/>
                                        </p:tgtEl>
                                        <p:attrNameLst>
                                          <p:attrName>ppt_y</p:attrName>
                                        </p:attrNameLst>
                                      </p:cBhvr>
                                      <p:tavLst>
                                        <p:tav tm="0">
                                          <p:val>
                                            <p:strVal val="#ppt_y-#ppt_h*1.125000"/>
                                          </p:val>
                                        </p:tav>
                                        <p:tav tm="100000">
                                          <p:val>
                                            <p:strVal val="#ppt_y"/>
                                          </p:val>
                                        </p:tav>
                                      </p:tavLst>
                                    </p:anim>
                                    <p:animEffect transition="in" filter="wipe(down)">
                                      <p:cBhvr>
                                        <p:cTn id="95" dur="500"/>
                                        <p:tgtEl>
                                          <p:spTgt spid="99"/>
                                        </p:tgtEl>
                                      </p:cBhvr>
                                    </p:animEffect>
                                  </p:childTnLst>
                                </p:cTn>
                              </p:par>
                            </p:childTnLst>
                          </p:cTn>
                        </p:par>
                        <p:par>
                          <p:cTn id="96" fill="hold">
                            <p:stCondLst>
                              <p:cond delay="8000"/>
                            </p:stCondLst>
                            <p:childTnLst>
                              <p:par>
                                <p:cTn id="97" presetID="23" presetClass="entr" presetSubtype="16"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 calcmode="lin" valueType="num">
                                      <p:cBhvr>
                                        <p:cTn id="99" dur="500" fill="hold"/>
                                        <p:tgtEl>
                                          <p:spTgt spid="63"/>
                                        </p:tgtEl>
                                        <p:attrNameLst>
                                          <p:attrName>ppt_w</p:attrName>
                                        </p:attrNameLst>
                                      </p:cBhvr>
                                      <p:tavLst>
                                        <p:tav tm="0">
                                          <p:val>
                                            <p:fltVal val="0"/>
                                          </p:val>
                                        </p:tav>
                                        <p:tav tm="100000">
                                          <p:val>
                                            <p:strVal val="#ppt_w"/>
                                          </p:val>
                                        </p:tav>
                                      </p:tavLst>
                                    </p:anim>
                                    <p:anim calcmode="lin" valueType="num">
                                      <p:cBhvr>
                                        <p:cTn id="100" dur="500" fill="hold"/>
                                        <p:tgtEl>
                                          <p:spTgt spid="63"/>
                                        </p:tgtEl>
                                        <p:attrNameLst>
                                          <p:attrName>ppt_h</p:attrName>
                                        </p:attrNameLst>
                                      </p:cBhvr>
                                      <p:tavLst>
                                        <p:tav tm="0">
                                          <p:val>
                                            <p:fltVal val="0"/>
                                          </p:val>
                                        </p:tav>
                                        <p:tav tm="100000">
                                          <p:val>
                                            <p:strVal val="#ppt_h"/>
                                          </p:val>
                                        </p:tav>
                                      </p:tavLst>
                                    </p:anim>
                                  </p:childTnLst>
                                </p:cTn>
                              </p:par>
                            </p:childTnLst>
                          </p:cTn>
                        </p:par>
                        <p:par>
                          <p:cTn id="101" fill="hold">
                            <p:stCondLst>
                              <p:cond delay="8500"/>
                            </p:stCondLst>
                            <p:childTnLst>
                              <p:par>
                                <p:cTn id="102" presetID="12" presetClass="entr" presetSubtype="4" fill="hold" grpId="0" nodeType="afterEffect">
                                  <p:stCondLst>
                                    <p:cond delay="0"/>
                                  </p:stCondLst>
                                  <p:childTnLst>
                                    <p:set>
                                      <p:cBhvr>
                                        <p:cTn id="103" dur="1" fill="hold">
                                          <p:stCondLst>
                                            <p:cond delay="0"/>
                                          </p:stCondLst>
                                        </p:cTn>
                                        <p:tgtEl>
                                          <p:spTgt spid="94"/>
                                        </p:tgtEl>
                                        <p:attrNameLst>
                                          <p:attrName>style.visibility</p:attrName>
                                        </p:attrNameLst>
                                      </p:cBhvr>
                                      <p:to>
                                        <p:strVal val="visible"/>
                                      </p:to>
                                    </p:set>
                                    <p:animEffect transition="in" filter="slide(fromBottom)">
                                      <p:cBhvr>
                                        <p:cTn id="104" dur="500"/>
                                        <p:tgtEl>
                                          <p:spTgt spid="94"/>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Effect transition="in" filter="slide(fromBottom)">
                                      <p:cBhvr>
                                        <p:cTn id="107" dur="500"/>
                                        <p:tgtEl>
                                          <p:spTgt spid="95"/>
                                        </p:tgtEl>
                                      </p:cBhvr>
                                    </p:animEffect>
                                  </p:childTnLst>
                                </p:cTn>
                              </p:par>
                            </p:childTnLst>
                          </p:cTn>
                        </p:par>
                        <p:par>
                          <p:cTn id="108" fill="hold">
                            <p:stCondLst>
                              <p:cond delay="9000"/>
                            </p:stCondLst>
                            <p:childTnLst>
                              <p:par>
                                <p:cTn id="109" presetID="18" presetClass="entr" presetSubtype="3" fill="hold" nodeType="afterEffect">
                                  <p:stCondLst>
                                    <p:cond delay="0"/>
                                  </p:stCondLst>
                                  <p:childTnLst>
                                    <p:set>
                                      <p:cBhvr>
                                        <p:cTn id="110" dur="1" fill="hold">
                                          <p:stCondLst>
                                            <p:cond delay="0"/>
                                          </p:stCondLst>
                                        </p:cTn>
                                        <p:tgtEl>
                                          <p:spTgt spid="55"/>
                                        </p:tgtEl>
                                        <p:attrNameLst>
                                          <p:attrName>style.visibility</p:attrName>
                                        </p:attrNameLst>
                                      </p:cBhvr>
                                      <p:to>
                                        <p:strVal val="visible"/>
                                      </p:to>
                                    </p:set>
                                    <p:animEffect transition="in" filter="strips(upRight)">
                                      <p:cBhvr>
                                        <p:cTn id="111" dur="500"/>
                                        <p:tgtEl>
                                          <p:spTgt spid="55"/>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fade">
                                      <p:cBhvr>
                                        <p:cTn id="1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54" grpId="0"/>
      <p:bldP spid="56" grpId="0" animBg="1"/>
      <p:bldP spid="57" grpId="0" animBg="1"/>
      <p:bldP spid="58" grpId="0" animBg="1"/>
      <p:bldP spid="59" grpId="0" animBg="1"/>
      <p:bldP spid="60" grpId="0" animBg="1"/>
      <p:bldP spid="61" grpId="0" animBg="1"/>
      <p:bldP spid="62" grpId="0" animBg="1"/>
      <p:bldP spid="63" grpId="0" animBg="1"/>
      <p:bldP spid="84" grpId="0" animBg="1"/>
      <p:bldP spid="85" grpId="0" animBg="1"/>
      <p:bldP spid="86" grpId="0" animBg="1"/>
      <p:bldP spid="87" grpId="0" animBg="1"/>
      <p:bldP spid="90" grpId="0"/>
      <p:bldP spid="91" grpId="0"/>
      <p:bldP spid="92" grpId="0"/>
      <p:bldP spid="93" grpId="0"/>
      <p:bldP spid="94" grpId="0"/>
      <p:bldP spid="95" grpId="0"/>
      <p:bldP spid="96" grpId="0"/>
      <p:bldP spid="97" grpId="0"/>
      <p:bldP spid="98" grpId="0"/>
      <p:bldP spid="9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247"/>
          <p:cNvCxnSpPr/>
          <p:nvPr/>
        </p:nvCxnSpPr>
        <p:spPr>
          <a:xfrm>
            <a:off x="1042975" y="5477608"/>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Group 74"/>
          <p:cNvGrpSpPr/>
          <p:nvPr/>
        </p:nvGrpSpPr>
        <p:grpSpPr>
          <a:xfrm>
            <a:off x="2178726" y="1739195"/>
            <a:ext cx="1228949" cy="3456420"/>
            <a:chOff x="1634044" y="1304396"/>
            <a:chExt cx="921712" cy="2592315"/>
          </a:xfrm>
        </p:grpSpPr>
        <p:sp>
          <p:nvSpPr>
            <p:cNvPr id="44" name="Rounded Rectangle 38"/>
            <p:cNvSpPr/>
            <p:nvPr/>
          </p:nvSpPr>
          <p:spPr>
            <a:xfrm>
              <a:off x="1634044" y="1304396"/>
              <a:ext cx="921712" cy="259231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45" name="Group 46"/>
            <p:cNvGrpSpPr/>
            <p:nvPr/>
          </p:nvGrpSpPr>
          <p:grpSpPr>
            <a:xfrm>
              <a:off x="1703480" y="3032606"/>
              <a:ext cx="782840" cy="782838"/>
              <a:chOff x="1703480" y="3032606"/>
              <a:chExt cx="782840" cy="782838"/>
            </a:xfrm>
          </p:grpSpPr>
          <p:sp>
            <p:nvSpPr>
              <p:cNvPr id="4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tx2">
                      <a:lumMod val="75000"/>
                    </a:schemeClr>
                  </a:solidFill>
                </a:endParaRPr>
              </a:p>
            </p:txBody>
          </p:sp>
          <p:sp>
            <p:nvSpPr>
              <p:cNvPr id="50"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endParaRPr>
              </a:p>
            </p:txBody>
          </p:sp>
        </p:grpSp>
        <p:grpSp>
          <p:nvGrpSpPr>
            <p:cNvPr id="46" name="Group 61"/>
            <p:cNvGrpSpPr/>
            <p:nvPr/>
          </p:nvGrpSpPr>
          <p:grpSpPr>
            <a:xfrm>
              <a:off x="1728094" y="1477217"/>
              <a:ext cx="733614" cy="2108390"/>
              <a:chOff x="1728094" y="1477217"/>
              <a:chExt cx="733614" cy="2108390"/>
            </a:xfrm>
          </p:grpSpPr>
          <p:sp>
            <p:nvSpPr>
              <p:cNvPr id="47" name="Text Placeholder 3"/>
              <p:cNvSpPr txBox="1">
                <a:spLocks/>
              </p:cNvSpPr>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Rectangle 60"/>
              <p:cNvSpPr/>
              <p:nvPr/>
            </p:nvSpPr>
            <p:spPr>
              <a:xfrm>
                <a:off x="1728094" y="1477217"/>
                <a:ext cx="733614" cy="479651"/>
              </a:xfrm>
              <a:prstGeom prst="rect">
                <a:avLst/>
              </a:prstGeom>
            </p:spPr>
            <p:txBody>
              <a:bodyPr wrap="none">
                <a:spAutoFit/>
              </a:bodyPr>
              <a:lstStyle/>
              <a:p>
                <a:pPr algn="ctr" defTabSz="1219170">
                  <a:spcBef>
                    <a:spcPct val="20000"/>
                  </a:spcBef>
                  <a:defRPr/>
                </a:pPr>
                <a:r>
                  <a:rPr lang="en-US" sz="3556" b="1" dirty="0">
                    <a:solidFill>
                      <a:schemeClr val="bg1"/>
                    </a:solidFill>
                  </a:rPr>
                  <a:t>90%</a:t>
                </a:r>
              </a:p>
            </p:txBody>
          </p:sp>
        </p:grpSp>
      </p:grpSp>
      <p:grpSp>
        <p:nvGrpSpPr>
          <p:cNvPr id="51" name="Group 75"/>
          <p:cNvGrpSpPr/>
          <p:nvPr/>
        </p:nvGrpSpPr>
        <p:grpSpPr>
          <a:xfrm>
            <a:off x="3830126" y="2276862"/>
            <a:ext cx="1228949" cy="2918755"/>
            <a:chOff x="2872594" y="1707645"/>
            <a:chExt cx="921712" cy="2189066"/>
          </a:xfrm>
        </p:grpSpPr>
        <p:sp>
          <p:nvSpPr>
            <p:cNvPr id="52" name="Rounded Rectangle 40"/>
            <p:cNvSpPr/>
            <p:nvPr/>
          </p:nvSpPr>
          <p:spPr>
            <a:xfrm>
              <a:off x="2872594" y="1707645"/>
              <a:ext cx="921712" cy="21890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53" name="Group 47"/>
            <p:cNvGrpSpPr/>
            <p:nvPr/>
          </p:nvGrpSpPr>
          <p:grpSpPr>
            <a:xfrm>
              <a:off x="2942030" y="3032606"/>
              <a:ext cx="782840" cy="782838"/>
              <a:chOff x="1703480" y="3032606"/>
              <a:chExt cx="782840" cy="782838"/>
            </a:xfrm>
          </p:grpSpPr>
          <p:sp>
            <p:nvSpPr>
              <p:cNvPr id="57"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endParaRPr>
              </a:p>
            </p:txBody>
          </p:sp>
          <p:sp>
            <p:nvSpPr>
              <p:cNvPr id="5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endParaRPr>
              </a:p>
            </p:txBody>
          </p:sp>
        </p:grpSp>
        <p:grpSp>
          <p:nvGrpSpPr>
            <p:cNvPr id="54" name="Group 62"/>
            <p:cNvGrpSpPr/>
            <p:nvPr/>
          </p:nvGrpSpPr>
          <p:grpSpPr>
            <a:xfrm>
              <a:off x="2961359" y="1825998"/>
              <a:ext cx="733614" cy="1759608"/>
              <a:chOff x="1728094" y="1750267"/>
              <a:chExt cx="733614" cy="1759608"/>
            </a:xfrm>
          </p:grpSpPr>
          <p:sp>
            <p:nvSpPr>
              <p:cNvPr id="55" name="Text Placeholder 3"/>
              <p:cNvSpPr txBox="1">
                <a:spLocks/>
              </p:cNvSpPr>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Rectangle 64"/>
              <p:cNvSpPr/>
              <p:nvPr/>
            </p:nvSpPr>
            <p:spPr>
              <a:xfrm>
                <a:off x="1728094" y="1750267"/>
                <a:ext cx="733614" cy="479650"/>
              </a:xfrm>
              <a:prstGeom prst="rect">
                <a:avLst/>
              </a:prstGeom>
            </p:spPr>
            <p:txBody>
              <a:bodyPr wrap="none">
                <a:spAutoFit/>
              </a:bodyPr>
              <a:lstStyle/>
              <a:p>
                <a:pPr algn="ctr" defTabSz="1219170">
                  <a:spcBef>
                    <a:spcPct val="20000"/>
                  </a:spcBef>
                  <a:defRPr/>
                </a:pPr>
                <a:r>
                  <a:rPr lang="en-US" sz="3556" b="1" dirty="0">
                    <a:solidFill>
                      <a:schemeClr val="bg1"/>
                    </a:solidFill>
                  </a:rPr>
                  <a:t>80%</a:t>
                </a:r>
              </a:p>
            </p:txBody>
          </p:sp>
        </p:grpSp>
      </p:grpSp>
      <p:grpSp>
        <p:nvGrpSpPr>
          <p:cNvPr id="59" name="Group 76"/>
          <p:cNvGrpSpPr/>
          <p:nvPr/>
        </p:nvGrpSpPr>
        <p:grpSpPr>
          <a:xfrm>
            <a:off x="5481526" y="971104"/>
            <a:ext cx="1228949" cy="4224513"/>
            <a:chOff x="4106521" y="728326"/>
            <a:chExt cx="921712" cy="3168385"/>
          </a:xfrm>
        </p:grpSpPr>
        <p:sp>
          <p:nvSpPr>
            <p:cNvPr id="60" name="Rounded Rectangle 41"/>
            <p:cNvSpPr/>
            <p:nvPr/>
          </p:nvSpPr>
          <p:spPr>
            <a:xfrm>
              <a:off x="4106521" y="728326"/>
              <a:ext cx="921712" cy="316838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61" name="Group 50"/>
            <p:cNvGrpSpPr/>
            <p:nvPr/>
          </p:nvGrpSpPr>
          <p:grpSpPr>
            <a:xfrm>
              <a:off x="4175957" y="3032606"/>
              <a:ext cx="782840" cy="782838"/>
              <a:chOff x="1703480" y="3032606"/>
              <a:chExt cx="782840" cy="782838"/>
            </a:xfrm>
          </p:grpSpPr>
          <p:sp>
            <p:nvSpPr>
              <p:cNvPr id="6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1"/>
                  </a:solidFill>
                </a:endParaRPr>
              </a:p>
            </p:txBody>
          </p:sp>
          <p:sp>
            <p:nvSpPr>
              <p:cNvPr id="6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3F3F"/>
                  </a:solidFill>
                </a:endParaRPr>
              </a:p>
            </p:txBody>
          </p:sp>
        </p:grpSp>
        <p:grpSp>
          <p:nvGrpSpPr>
            <p:cNvPr id="62" name="Group 65"/>
            <p:cNvGrpSpPr/>
            <p:nvPr/>
          </p:nvGrpSpPr>
          <p:grpSpPr>
            <a:xfrm>
              <a:off x="4115305" y="958754"/>
              <a:ext cx="906739" cy="2626851"/>
              <a:chOff x="1647068" y="1174197"/>
              <a:chExt cx="906739" cy="2626851"/>
            </a:xfrm>
          </p:grpSpPr>
          <p:sp>
            <p:nvSpPr>
              <p:cNvPr id="63" name="Text Placeholder 3"/>
              <p:cNvSpPr txBox="1">
                <a:spLocks/>
              </p:cNvSpPr>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Rectangle 67"/>
              <p:cNvSpPr/>
              <p:nvPr/>
            </p:nvSpPr>
            <p:spPr>
              <a:xfrm>
                <a:off x="1647068" y="1174197"/>
                <a:ext cx="906739" cy="479651"/>
              </a:xfrm>
              <a:prstGeom prst="rect">
                <a:avLst/>
              </a:prstGeom>
            </p:spPr>
            <p:txBody>
              <a:bodyPr wrap="none">
                <a:spAutoFit/>
              </a:bodyPr>
              <a:lstStyle/>
              <a:p>
                <a:pPr algn="ctr" defTabSz="1219170">
                  <a:spcBef>
                    <a:spcPct val="20000"/>
                  </a:spcBef>
                  <a:defRPr/>
                </a:pPr>
                <a:r>
                  <a:rPr lang="en-US" sz="3556" b="1" dirty="0">
                    <a:solidFill>
                      <a:schemeClr val="bg1"/>
                    </a:solidFill>
                  </a:rPr>
                  <a:t>100%</a:t>
                </a:r>
              </a:p>
            </p:txBody>
          </p:sp>
        </p:grpSp>
      </p:grpSp>
      <p:grpSp>
        <p:nvGrpSpPr>
          <p:cNvPr id="67" name="Group 79"/>
          <p:cNvGrpSpPr/>
          <p:nvPr/>
        </p:nvGrpSpPr>
        <p:grpSpPr>
          <a:xfrm>
            <a:off x="8784326" y="1739195"/>
            <a:ext cx="1228949" cy="3456420"/>
            <a:chOff x="6588245" y="1304396"/>
            <a:chExt cx="921712" cy="2592315"/>
          </a:xfrm>
        </p:grpSpPr>
        <p:sp>
          <p:nvSpPr>
            <p:cNvPr id="68" name="Rounded Rectangle 43"/>
            <p:cNvSpPr/>
            <p:nvPr/>
          </p:nvSpPr>
          <p:spPr>
            <a:xfrm>
              <a:off x="6588245" y="1304396"/>
              <a:ext cx="921712" cy="259231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69" name="Group 56"/>
            <p:cNvGrpSpPr/>
            <p:nvPr/>
          </p:nvGrpSpPr>
          <p:grpSpPr>
            <a:xfrm>
              <a:off x="6657681" y="3032606"/>
              <a:ext cx="782840" cy="782838"/>
              <a:chOff x="1703480" y="3032606"/>
              <a:chExt cx="782840" cy="782838"/>
            </a:xfrm>
          </p:grpSpPr>
          <p:sp>
            <p:nvSpPr>
              <p:cNvPr id="7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3"/>
                  </a:solidFill>
                </a:endParaRPr>
              </a:p>
            </p:txBody>
          </p:sp>
          <p:sp>
            <p:nvSpPr>
              <p:cNvPr id="7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00B0F0"/>
                  </a:solidFill>
                </a:endParaRPr>
              </a:p>
            </p:txBody>
          </p:sp>
        </p:grpSp>
        <p:grpSp>
          <p:nvGrpSpPr>
            <p:cNvPr id="70" name="Group 68"/>
            <p:cNvGrpSpPr/>
            <p:nvPr/>
          </p:nvGrpSpPr>
          <p:grpSpPr>
            <a:xfrm>
              <a:off x="6677010" y="1477217"/>
              <a:ext cx="733614" cy="2108388"/>
              <a:chOff x="1728094" y="1477217"/>
              <a:chExt cx="733614" cy="2108388"/>
            </a:xfrm>
          </p:grpSpPr>
          <p:sp>
            <p:nvSpPr>
              <p:cNvPr id="71" name="Text Placeholder 3"/>
              <p:cNvSpPr txBox="1">
                <a:spLocks/>
              </p:cNvSpPr>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ectangle 70"/>
              <p:cNvSpPr/>
              <p:nvPr/>
            </p:nvSpPr>
            <p:spPr>
              <a:xfrm>
                <a:off x="1728094" y="1477217"/>
                <a:ext cx="733614" cy="479651"/>
              </a:xfrm>
              <a:prstGeom prst="rect">
                <a:avLst/>
              </a:prstGeom>
            </p:spPr>
            <p:txBody>
              <a:bodyPr wrap="none">
                <a:spAutoFit/>
              </a:bodyPr>
              <a:lstStyle/>
              <a:p>
                <a:pPr algn="ctr" defTabSz="1219170">
                  <a:spcBef>
                    <a:spcPct val="20000"/>
                  </a:spcBef>
                  <a:defRPr/>
                </a:pPr>
                <a:r>
                  <a:rPr lang="en-US" sz="3556" b="1" dirty="0">
                    <a:solidFill>
                      <a:schemeClr val="bg1"/>
                    </a:solidFill>
                  </a:rPr>
                  <a:t>90%</a:t>
                </a:r>
              </a:p>
            </p:txBody>
          </p:sp>
        </p:grpSp>
      </p:grpSp>
      <p:grpSp>
        <p:nvGrpSpPr>
          <p:cNvPr id="75" name="Group 78"/>
          <p:cNvGrpSpPr/>
          <p:nvPr/>
        </p:nvGrpSpPr>
        <p:grpSpPr>
          <a:xfrm>
            <a:off x="7132926" y="2507290"/>
            <a:ext cx="1228949" cy="2663083"/>
            <a:chOff x="5349694" y="1880466"/>
            <a:chExt cx="921712" cy="1997312"/>
          </a:xfrm>
        </p:grpSpPr>
        <p:sp>
          <p:nvSpPr>
            <p:cNvPr id="76" name="Rounded Rectangle 42"/>
            <p:cNvSpPr/>
            <p:nvPr/>
          </p:nvSpPr>
          <p:spPr>
            <a:xfrm>
              <a:off x="5349694" y="1880466"/>
              <a:ext cx="921712" cy="1997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77" name="Group 77"/>
            <p:cNvGrpSpPr/>
            <p:nvPr/>
          </p:nvGrpSpPr>
          <p:grpSpPr>
            <a:xfrm>
              <a:off x="5419130" y="1960262"/>
              <a:ext cx="782840" cy="1840285"/>
              <a:chOff x="5419130" y="1960262"/>
              <a:chExt cx="782840" cy="1840285"/>
            </a:xfrm>
          </p:grpSpPr>
          <p:grpSp>
            <p:nvGrpSpPr>
              <p:cNvPr id="78" name="Group 53"/>
              <p:cNvGrpSpPr/>
              <p:nvPr/>
            </p:nvGrpSpPr>
            <p:grpSpPr>
              <a:xfrm>
                <a:off x="5419130" y="3017709"/>
                <a:ext cx="782840" cy="782838"/>
                <a:chOff x="1703480" y="3032606"/>
                <a:chExt cx="782840" cy="782838"/>
              </a:xfrm>
            </p:grpSpPr>
            <p:sp>
              <p:nvSpPr>
                <p:cNvPr id="101"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2"/>
                    </a:solidFill>
                  </a:endParaRPr>
                </a:p>
              </p:txBody>
            </p:sp>
            <p:sp>
              <p:nvSpPr>
                <p:cNvPr id="10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C000"/>
                    </a:solidFill>
                  </a:endParaRPr>
                </a:p>
              </p:txBody>
            </p:sp>
          </p:grpSp>
          <p:grpSp>
            <p:nvGrpSpPr>
              <p:cNvPr id="79" name="Group 71"/>
              <p:cNvGrpSpPr/>
              <p:nvPr/>
            </p:nvGrpSpPr>
            <p:grpSpPr>
              <a:xfrm>
                <a:off x="5441579" y="1960262"/>
                <a:ext cx="733614" cy="1610449"/>
                <a:chOff x="1728093" y="1865481"/>
                <a:chExt cx="733614" cy="1610449"/>
              </a:xfrm>
            </p:grpSpPr>
            <p:sp>
              <p:nvSpPr>
                <p:cNvPr id="80" name="Text Placeholder 3"/>
                <p:cNvSpPr txBox="1">
                  <a:spLocks/>
                </p:cNvSpPr>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Rectangle 73"/>
                <p:cNvSpPr/>
                <p:nvPr/>
              </p:nvSpPr>
              <p:spPr>
                <a:xfrm>
                  <a:off x="1728093" y="1865481"/>
                  <a:ext cx="733614" cy="479650"/>
                </a:xfrm>
                <a:prstGeom prst="rect">
                  <a:avLst/>
                </a:prstGeom>
              </p:spPr>
              <p:txBody>
                <a:bodyPr wrap="none">
                  <a:spAutoFit/>
                </a:bodyPr>
                <a:lstStyle/>
                <a:p>
                  <a:pPr algn="ctr" defTabSz="1219170">
                    <a:spcBef>
                      <a:spcPct val="20000"/>
                    </a:spcBef>
                    <a:defRPr/>
                  </a:pPr>
                  <a:r>
                    <a:rPr lang="en-US" sz="3556" b="1" dirty="0">
                      <a:solidFill>
                        <a:schemeClr val="bg1"/>
                      </a:solidFill>
                    </a:rPr>
                    <a:t>70%</a:t>
                  </a:r>
                </a:p>
              </p:txBody>
            </p:sp>
          </p:grpSp>
        </p:grpSp>
      </p:grpSp>
      <p:sp>
        <p:nvSpPr>
          <p:cNvPr id="108" name="TextBox 107"/>
          <p:cNvSpPr txBox="1"/>
          <p:nvPr/>
        </p:nvSpPr>
        <p:spPr>
          <a:xfrm>
            <a:off x="1034782" y="5612316"/>
            <a:ext cx="1012244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a:t>
            </a:r>
            <a:r>
              <a:rPr lang="zh-CN" altLang="en-US" dirty="0" smtClean="0">
                <a:sym typeface="微软雅黑" pitchFamily="34" charset="-122"/>
              </a:rPr>
              <a:t>，</a:t>
            </a:r>
            <a:r>
              <a:rPr lang="zh-CN" altLang="en-US" dirty="0">
                <a:sym typeface="微软雅黑" pitchFamily="34" charset="-122"/>
              </a:rPr>
              <a:t>在此录入上述图表的综合描述说明，</a:t>
            </a:r>
            <a:r>
              <a:rPr lang="zh-CN" altLang="en-US" dirty="0" smtClean="0">
                <a:sym typeface="微软雅黑" pitchFamily="34" charset="-122"/>
              </a:rPr>
              <a:t>在此</a:t>
            </a:r>
            <a:r>
              <a:rPr lang="zh-CN" altLang="en-US" dirty="0">
                <a:sym typeface="微软雅黑" pitchFamily="34" charset="-122"/>
              </a:rPr>
              <a:t>录入上述图表的综合描述说明。在此录入上述图表的描述说明</a:t>
            </a:r>
            <a:r>
              <a:rPr lang="zh-CN" altLang="en-US" dirty="0" smtClean="0">
                <a:sym typeface="微软雅黑" pitchFamily="34" charset="-122"/>
              </a:rPr>
              <a:t>，</a:t>
            </a:r>
            <a:r>
              <a:rPr lang="zh-CN" altLang="en-US" dirty="0">
                <a:sym typeface="微软雅黑" pitchFamily="34" charset="-122"/>
              </a:rPr>
              <a:t>在此录入上述图表的综合描述说明，</a:t>
            </a:r>
            <a:r>
              <a:rPr lang="zh-CN" altLang="en-US" dirty="0" smtClean="0">
                <a:sym typeface="微软雅黑" pitchFamily="34" charset="-122"/>
              </a:rPr>
              <a:t>在此</a:t>
            </a:r>
            <a:r>
              <a:rPr lang="zh-CN" altLang="en-US" dirty="0">
                <a:sym typeface="微软雅黑" pitchFamily="34" charset="-122"/>
              </a:rPr>
              <a:t>录入上述图表的综合描述说明</a:t>
            </a:r>
            <a:r>
              <a:rPr lang="zh-CN" altLang="en-US" dirty="0" smtClean="0">
                <a:sym typeface="微软雅黑" pitchFamily="34" charset="-122"/>
              </a:rPr>
              <a:t>，</a:t>
            </a:r>
            <a:r>
              <a:rPr lang="zh-CN" altLang="en-US" dirty="0">
                <a:sym typeface="微软雅黑" pitchFamily="34" charset="-122"/>
              </a:rPr>
              <a:t>在此录入上述图表的综合描述说明，</a:t>
            </a:r>
            <a:r>
              <a:rPr lang="zh-CN" altLang="en-US" dirty="0" smtClean="0">
                <a:sym typeface="微软雅黑" pitchFamily="34" charset="-122"/>
              </a:rPr>
              <a:t>在此</a:t>
            </a:r>
            <a:r>
              <a:rPr lang="zh-CN" altLang="en-US" dirty="0">
                <a:sym typeface="微软雅黑" pitchFamily="34" charset="-122"/>
              </a:rPr>
              <a:t>录入上述图表的综合描述说明，在此录入上述图表的综合描述说明。</a:t>
            </a:r>
          </a:p>
        </p:txBody>
      </p:sp>
      <p:sp>
        <p:nvSpPr>
          <p:cNvPr id="109" name="文本框 13"/>
          <p:cNvSpPr txBox="1"/>
          <p:nvPr/>
        </p:nvSpPr>
        <p:spPr>
          <a:xfrm>
            <a:off x="2271307"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10" name="文本框 13"/>
          <p:cNvSpPr txBox="1"/>
          <p:nvPr/>
        </p:nvSpPr>
        <p:spPr>
          <a:xfrm>
            <a:off x="390826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11" name="文本框 13"/>
          <p:cNvSpPr txBox="1"/>
          <p:nvPr/>
        </p:nvSpPr>
        <p:spPr>
          <a:xfrm>
            <a:off x="8870595"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12" name="文本框 13"/>
          <p:cNvSpPr txBox="1"/>
          <p:nvPr/>
        </p:nvSpPr>
        <p:spPr>
          <a:xfrm>
            <a:off x="723024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13" name="文本框 13"/>
          <p:cNvSpPr txBox="1"/>
          <p:nvPr/>
        </p:nvSpPr>
        <p:spPr>
          <a:xfrm>
            <a:off x="5562251" y="2055349"/>
            <a:ext cx="1058228" cy="1772785"/>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说明，在此录入上述图表的综合描述</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2163120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ppt_x"/>
                                          </p:val>
                                        </p:tav>
                                        <p:tav tm="100000">
                                          <p:val>
                                            <p:strVal val="#ppt_x"/>
                                          </p:val>
                                        </p:tav>
                                      </p:tavLst>
                                    </p:anim>
                                    <p:anim calcmode="lin" valueType="num">
                                      <p:cBhvr additive="base">
                                        <p:cTn id="13" dur="500" fill="hold"/>
                                        <p:tgtEl>
                                          <p:spTgt spid="5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500" fill="hold"/>
                                        <p:tgtEl>
                                          <p:spTgt spid="75"/>
                                        </p:tgtEl>
                                        <p:attrNameLst>
                                          <p:attrName>ppt_x</p:attrName>
                                        </p:attrNameLst>
                                      </p:cBhvr>
                                      <p:tavLst>
                                        <p:tav tm="0">
                                          <p:val>
                                            <p:strVal val="#ppt_x"/>
                                          </p:val>
                                        </p:tav>
                                        <p:tav tm="100000">
                                          <p:val>
                                            <p:strVal val="#ppt_x"/>
                                          </p:val>
                                        </p:tav>
                                      </p:tavLst>
                                    </p:anim>
                                    <p:anim calcmode="lin" valueType="num">
                                      <p:cBhvr additive="base">
                                        <p:cTn id="23" dur="500" fill="hold"/>
                                        <p:tgtEl>
                                          <p:spTgt spid="7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109"/>
                                        </p:tgtEl>
                                        <p:attrNameLst>
                                          <p:attrName>style.visibility</p:attrName>
                                        </p:attrNameLst>
                                      </p:cBhvr>
                                      <p:to>
                                        <p:strVal val="visible"/>
                                      </p:to>
                                    </p:set>
                                    <p:animEffect transition="in" filter="dissolve">
                                      <p:cBhvr>
                                        <p:cTn id="32" dur="500"/>
                                        <p:tgtEl>
                                          <p:spTgt spid="109"/>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dissolve">
                                      <p:cBhvr>
                                        <p:cTn id="35" dur="500"/>
                                        <p:tgtEl>
                                          <p:spTgt spid="110"/>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dissolve">
                                      <p:cBhvr>
                                        <p:cTn id="38" dur="500"/>
                                        <p:tgtEl>
                                          <p:spTgt spid="11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12"/>
                                        </p:tgtEl>
                                        <p:attrNameLst>
                                          <p:attrName>style.visibility</p:attrName>
                                        </p:attrNameLst>
                                      </p:cBhvr>
                                      <p:to>
                                        <p:strVal val="visible"/>
                                      </p:to>
                                    </p:set>
                                    <p:animEffect transition="in" filter="dissolve">
                                      <p:cBhvr>
                                        <p:cTn id="41" dur="500"/>
                                        <p:tgtEl>
                                          <p:spTgt spid="11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dissolve">
                                      <p:cBhvr>
                                        <p:cTn id="44" dur="500"/>
                                        <p:tgtEl>
                                          <p:spTgt spid="113"/>
                                        </p:tgtEl>
                                      </p:cBhvr>
                                    </p:animEffect>
                                  </p:childTnLst>
                                </p:cTn>
                              </p:par>
                            </p:childTnLst>
                          </p:cTn>
                        </p:par>
                        <p:par>
                          <p:cTn id="45" fill="hold">
                            <p:stCondLst>
                              <p:cond delay="3000"/>
                            </p:stCondLst>
                            <p:childTnLst>
                              <p:par>
                                <p:cTn id="46" presetID="18" presetClass="entr" presetSubtype="3" fill="hold" nodeType="afterEffect">
                                  <p:stCondLst>
                                    <p:cond delay="25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par>
                          <p:cTn id="49" fill="hold">
                            <p:stCondLst>
                              <p:cond delay="3750"/>
                            </p:stCondLst>
                            <p:childTnLst>
                              <p:par>
                                <p:cTn id="50" presetID="10"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2" grpId="0"/>
      <p:bldP spid="1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35"/>
          <p:cNvSpPr/>
          <p:nvPr/>
        </p:nvSpPr>
        <p:spPr>
          <a:xfrm>
            <a:off x="1187005" y="2005123"/>
            <a:ext cx="1863375" cy="1634448"/>
          </a:xfrm>
          <a:prstGeom prst="homePlate">
            <a:avLst>
              <a:gd name="adj" fmla="val 2988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smtClean="0">
                <a:latin typeface="微软雅黑" panose="020B0503020204020204" pitchFamily="34" charset="-122"/>
                <a:ea typeface="微软雅黑" panose="020B0503020204020204" pitchFamily="34" charset="-122"/>
              </a:rPr>
              <a:t>输入标题</a:t>
            </a:r>
            <a:endParaRPr lang="en-US" sz="2200" b="1" dirty="0">
              <a:latin typeface="微软雅黑" panose="020B0503020204020204" pitchFamily="34" charset="-122"/>
              <a:ea typeface="微软雅黑" panose="020B0503020204020204" pitchFamily="34" charset="-122"/>
            </a:endParaRPr>
          </a:p>
        </p:txBody>
      </p:sp>
      <p:sp>
        <p:nvSpPr>
          <p:cNvPr id="82" name="Pentagon 66"/>
          <p:cNvSpPr/>
          <p:nvPr/>
        </p:nvSpPr>
        <p:spPr>
          <a:xfrm>
            <a:off x="3225211" y="3714785"/>
            <a:ext cx="1863375" cy="1634448"/>
          </a:xfrm>
          <a:prstGeom prst="homePlate">
            <a:avLst>
              <a:gd name="adj" fmla="val 2820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3" name="Pentagon 69"/>
          <p:cNvSpPr/>
          <p:nvPr/>
        </p:nvSpPr>
        <p:spPr>
          <a:xfrm>
            <a:off x="5263416" y="2005123"/>
            <a:ext cx="1863375" cy="1634448"/>
          </a:xfrm>
          <a:prstGeom prst="homePlate">
            <a:avLst>
              <a:gd name="adj" fmla="val 3072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4" name="Pentagon 70"/>
          <p:cNvSpPr/>
          <p:nvPr/>
        </p:nvSpPr>
        <p:spPr>
          <a:xfrm>
            <a:off x="7301620" y="3714785"/>
            <a:ext cx="186337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5" name="Pentagon 71"/>
          <p:cNvSpPr/>
          <p:nvPr/>
        </p:nvSpPr>
        <p:spPr>
          <a:xfrm>
            <a:off x="9339825" y="2005123"/>
            <a:ext cx="1863375" cy="1634448"/>
          </a:xfrm>
          <a:prstGeom prst="homePlate">
            <a:avLst>
              <a:gd name="adj" fmla="val 2988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6" name="TextBox 75"/>
          <p:cNvSpPr txBox="1"/>
          <p:nvPr/>
        </p:nvSpPr>
        <p:spPr>
          <a:xfrm>
            <a:off x="3762849" y="2308140"/>
            <a:ext cx="65" cy="246221"/>
          </a:xfrm>
          <a:prstGeom prst="rect">
            <a:avLst/>
          </a:prstGeom>
          <a:noFill/>
        </p:spPr>
        <p:txBody>
          <a:bodyPr wrap="none" lIns="0" tIns="0" rIns="0" bIns="0" rtlCol="0" anchor="t">
            <a:spAutoFit/>
          </a:bodyPr>
          <a:lstStyle/>
          <a:p>
            <a:endParaRPr lang="en-US" sz="1600" b="1" dirty="0">
              <a:solidFill>
                <a:schemeClr val="tx1">
                  <a:lumMod val="75000"/>
                  <a:lumOff val="25000"/>
                </a:schemeClr>
              </a:solidFill>
            </a:endParaRPr>
          </a:p>
        </p:txBody>
      </p:sp>
      <p:sp>
        <p:nvSpPr>
          <p:cNvPr id="87" name="TextBox 82"/>
          <p:cNvSpPr txBox="1"/>
          <p:nvPr/>
        </p:nvSpPr>
        <p:spPr>
          <a:xfrm>
            <a:off x="3223427" y="2145239"/>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88" name="TextBox 31"/>
          <p:cNvSpPr txBox="1"/>
          <p:nvPr/>
        </p:nvSpPr>
        <p:spPr>
          <a:xfrm>
            <a:off x="7301025" y="2145239"/>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89" name="TextBox 32"/>
          <p:cNvSpPr txBox="1"/>
          <p:nvPr/>
        </p:nvSpPr>
        <p:spPr>
          <a:xfrm>
            <a:off x="1187006" y="3840445"/>
            <a:ext cx="1860995"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综合</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说明，在此录入上述图表的描述说明，在此录入上述图表的描述说明。</a:t>
            </a:r>
          </a:p>
        </p:txBody>
      </p:sp>
      <p:sp>
        <p:nvSpPr>
          <p:cNvPr id="90" name="TextBox 33"/>
          <p:cNvSpPr txBox="1"/>
          <p:nvPr/>
        </p:nvSpPr>
        <p:spPr>
          <a:xfrm>
            <a:off x="5262225" y="3840445"/>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91" name="TextBox 34"/>
          <p:cNvSpPr txBox="1"/>
          <p:nvPr/>
        </p:nvSpPr>
        <p:spPr>
          <a:xfrm>
            <a:off x="9339824" y="3840445"/>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1844247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slide(fromLeft)">
                                      <p:cBhvr>
                                        <p:cTn id="7" dur="500"/>
                                        <p:tgtEl>
                                          <p:spTgt spid="8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slide(fromBottom)">
                                      <p:cBhvr>
                                        <p:cTn id="11" dur="500"/>
                                        <p:tgtEl>
                                          <p:spTgt spid="8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slide(fromLeft)">
                                      <p:cBhvr>
                                        <p:cTn id="15" dur="500"/>
                                        <p:tgtEl>
                                          <p:spTgt spid="82"/>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slide(fromBottom)">
                                      <p:cBhvr>
                                        <p:cTn id="19" dur="500"/>
                                        <p:tgtEl>
                                          <p:spTgt spid="87"/>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slide(fromLeft)">
                                      <p:cBhvr>
                                        <p:cTn id="23" dur="500"/>
                                        <p:tgtEl>
                                          <p:spTgt spid="83"/>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slide(fromBottom)">
                                      <p:cBhvr>
                                        <p:cTn id="27" dur="500"/>
                                        <p:tgtEl>
                                          <p:spTgt spid="90"/>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slide(fromLeft)">
                                      <p:cBhvr>
                                        <p:cTn id="31" dur="500"/>
                                        <p:tgtEl>
                                          <p:spTgt spid="84"/>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slide(fromBottom)">
                                      <p:cBhvr>
                                        <p:cTn id="35" dur="500"/>
                                        <p:tgtEl>
                                          <p:spTgt spid="88"/>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slide(fromLeft)">
                                      <p:cBhvr>
                                        <p:cTn id="39" dur="500"/>
                                        <p:tgtEl>
                                          <p:spTgt spid="85"/>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slide(fromBottom)">
                                      <p:cBhvr>
                                        <p:cTn id="4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7" grpId="0"/>
      <p:bldP spid="88" grpId="0"/>
      <p:bldP spid="89" grpId="0"/>
      <p:bldP spid="90" grpId="0"/>
      <p:bldP spid="9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entagon 25"/>
          <p:cNvSpPr/>
          <p:nvPr/>
        </p:nvSpPr>
        <p:spPr>
          <a:xfrm flipH="1">
            <a:off x="7878015" y="2063443"/>
            <a:ext cx="4333069" cy="69128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4" name="TextBox 26"/>
          <p:cNvSpPr txBox="1"/>
          <p:nvPr/>
        </p:nvSpPr>
        <p:spPr>
          <a:xfrm flipH="1">
            <a:off x="8370029" y="2209034"/>
            <a:ext cx="1716102" cy="400101"/>
          </a:xfrm>
          <a:prstGeom prst="rect">
            <a:avLst/>
          </a:prstGeom>
        </p:spPr>
        <p:txBody>
          <a:bodyPr wrap="square" lIns="91431" tIns="45716" rIns="91431" bIns="45716">
            <a:spAutoFit/>
          </a:bodyPr>
          <a:lstStyle>
            <a:defPPr>
              <a:defRPr lang="zh-CN"/>
            </a:defPPr>
            <a:lvl1pPr>
              <a:defRPr sz="2200" b="1">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bg1">
                    <a:lumMod val="95000"/>
                  </a:schemeClr>
                </a:solidFill>
              </a:rPr>
              <a:t>输入关键字</a:t>
            </a:r>
            <a:endParaRPr lang="en-US" sz="2000" dirty="0">
              <a:solidFill>
                <a:schemeClr val="bg1">
                  <a:lumMod val="95000"/>
                </a:schemeClr>
              </a:solidFill>
            </a:endParaRPr>
          </a:p>
        </p:txBody>
      </p:sp>
      <p:sp>
        <p:nvSpPr>
          <p:cNvPr id="91" name="Pentagon 28"/>
          <p:cNvSpPr/>
          <p:nvPr/>
        </p:nvSpPr>
        <p:spPr>
          <a:xfrm flipH="1">
            <a:off x="8550216" y="2908344"/>
            <a:ext cx="3641785"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2" name="TextBox 29"/>
          <p:cNvSpPr txBox="1"/>
          <p:nvPr/>
        </p:nvSpPr>
        <p:spPr>
          <a:xfrm flipH="1">
            <a:off x="9128812" y="3053938"/>
            <a:ext cx="1780201"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itchFamily="34" charset="-122"/>
                <a:ea typeface="微软雅黑" pitchFamily="34" charset="-122"/>
              </a:defRPr>
            </a:lvl1pPr>
          </a:lstStyle>
          <a:p>
            <a:r>
              <a:rPr lang="zh-CN" altLang="en-US" dirty="0"/>
              <a:t>输入关键字</a:t>
            </a:r>
            <a:endParaRPr lang="en-US" altLang="zh-CN" dirty="0"/>
          </a:p>
        </p:txBody>
      </p:sp>
      <p:sp>
        <p:nvSpPr>
          <p:cNvPr id="89" name="Pentagon 31"/>
          <p:cNvSpPr/>
          <p:nvPr/>
        </p:nvSpPr>
        <p:spPr>
          <a:xfrm flipH="1">
            <a:off x="9260582" y="3753246"/>
            <a:ext cx="2950501" cy="69128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0" name="TextBox 32"/>
          <p:cNvSpPr txBox="1"/>
          <p:nvPr/>
        </p:nvSpPr>
        <p:spPr>
          <a:xfrm flipH="1">
            <a:off x="9750341" y="3898840"/>
            <a:ext cx="1679435"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itchFamily="34" charset="-122"/>
                <a:ea typeface="微软雅黑" pitchFamily="34" charset="-122"/>
              </a:defRPr>
            </a:lvl1pPr>
          </a:lstStyle>
          <a:p>
            <a:r>
              <a:rPr lang="zh-CN" altLang="en-US" dirty="0"/>
              <a:t>输入关键字</a:t>
            </a:r>
            <a:endParaRPr lang="en-US" altLang="zh-CN" dirty="0"/>
          </a:p>
        </p:txBody>
      </p:sp>
      <p:sp>
        <p:nvSpPr>
          <p:cNvPr id="87" name="Pentagon 34"/>
          <p:cNvSpPr/>
          <p:nvPr/>
        </p:nvSpPr>
        <p:spPr>
          <a:xfrm flipH="1">
            <a:off x="10086132" y="4598146"/>
            <a:ext cx="2105597"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88" name="TextBox 35"/>
          <p:cNvSpPr txBox="1"/>
          <p:nvPr/>
        </p:nvSpPr>
        <p:spPr>
          <a:xfrm flipH="1">
            <a:off x="10571947" y="4743740"/>
            <a:ext cx="1619782"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itchFamily="34" charset="-122"/>
                <a:ea typeface="微软雅黑" pitchFamily="34" charset="-122"/>
              </a:defRPr>
            </a:lvl1pPr>
          </a:lstStyle>
          <a:p>
            <a:r>
              <a:rPr lang="zh-CN" altLang="en-US" dirty="0"/>
              <a:t>输入关键字</a:t>
            </a:r>
            <a:endParaRPr lang="en-US" altLang="zh-CN" dirty="0"/>
          </a:p>
        </p:txBody>
      </p:sp>
      <p:graphicFrame>
        <p:nvGraphicFramePr>
          <p:cNvPr id="96" name="Chart 37"/>
          <p:cNvGraphicFramePr/>
          <p:nvPr>
            <p:extLst>
              <p:ext uri="{D42A27DB-BD31-4B8C-83A1-F6EECF244321}">
                <p14:modId xmlns:p14="http://schemas.microsoft.com/office/powerpoint/2010/main" val="2277010943"/>
              </p:ext>
            </p:extLst>
          </p:nvPr>
        </p:nvGraphicFramePr>
        <p:xfrm>
          <a:off x="1041874" y="3963578"/>
          <a:ext cx="7440617" cy="2125415"/>
        </p:xfrm>
        <a:graphic>
          <a:graphicData uri="http://schemas.openxmlformats.org/drawingml/2006/chart">
            <c:chart xmlns:c="http://schemas.openxmlformats.org/drawingml/2006/chart" xmlns:r="http://schemas.openxmlformats.org/officeDocument/2006/relationships" r:id="rId3"/>
          </a:graphicData>
        </a:graphic>
      </p:graphicFrame>
      <p:sp>
        <p:nvSpPr>
          <p:cNvPr id="99" name="矩形 98"/>
          <p:cNvSpPr/>
          <p:nvPr/>
        </p:nvSpPr>
        <p:spPr>
          <a:xfrm>
            <a:off x="1090002" y="1549410"/>
            <a:ext cx="2408441" cy="430879"/>
          </a:xfrm>
          <a:prstGeom prst="rect">
            <a:avLst/>
          </a:prstGeom>
        </p:spPr>
        <p:txBody>
          <a:bodyPr wrap="square" lIns="91431" tIns="45716" rIns="91431" bIns="45716">
            <a:spAutoFit/>
          </a:bodyPr>
          <a:lstStyle/>
          <a:p>
            <a:r>
              <a:rPr lang="zh-CN" altLang="en-US" sz="2200" b="1" dirty="0" smtClean="0">
                <a:solidFill>
                  <a:schemeClr val="tx1">
                    <a:lumMod val="65000"/>
                    <a:lumOff val="35000"/>
                  </a:schemeClr>
                </a:solidFill>
                <a:latin typeface="微软雅黑" pitchFamily="34" charset="-122"/>
                <a:ea typeface="微软雅黑" pitchFamily="34" charset="-122"/>
              </a:rPr>
              <a:t>添加主要观点</a:t>
            </a:r>
            <a:endParaRPr lang="en-US" altLang="zh-CN" sz="2200" b="1" dirty="0">
              <a:solidFill>
                <a:schemeClr val="tx1">
                  <a:lumMod val="65000"/>
                  <a:lumOff val="35000"/>
                </a:schemeClr>
              </a:solidFill>
              <a:latin typeface="微软雅黑" pitchFamily="34" charset="-122"/>
              <a:ea typeface="微软雅黑" pitchFamily="34" charset="-122"/>
            </a:endParaRPr>
          </a:p>
        </p:txBody>
      </p:sp>
      <p:sp>
        <p:nvSpPr>
          <p:cNvPr id="100" name="矩形 47"/>
          <p:cNvSpPr>
            <a:spLocks noChangeArrowheads="1"/>
          </p:cNvSpPr>
          <p:nvPr/>
        </p:nvSpPr>
        <p:spPr bwMode="auto">
          <a:xfrm>
            <a:off x="1090001" y="2034570"/>
            <a:ext cx="6253537" cy="170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spcAft>
                <a:spcPts val="500"/>
              </a:spcAft>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a:t>
            </a:r>
            <a:r>
              <a:rPr lang="zh-CN" altLang="en-US" sz="1400" dirty="0" smtClean="0">
                <a:solidFill>
                  <a:schemeClr val="tx1">
                    <a:lumMod val="65000"/>
                    <a:lumOff val="35000"/>
                  </a:schemeClr>
                </a:solidFill>
                <a:sym typeface="微软雅黑" pitchFamily="34" charset="-122"/>
              </a:rPr>
              <a:t>的综合描述</a:t>
            </a:r>
            <a:r>
              <a:rPr lang="zh-CN" altLang="en-US" sz="1400" dirty="0">
                <a:solidFill>
                  <a:schemeClr val="tx1">
                    <a:lumMod val="65000"/>
                    <a:lumOff val="35000"/>
                  </a:schemeClr>
                </a:solidFill>
                <a:sym typeface="微软雅黑" pitchFamily="34" charset="-122"/>
              </a:rPr>
              <a:t>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sym typeface="微软雅黑" pitchFamily="34" charset="-122"/>
              </a:rPr>
              <a:t>。</a:t>
            </a:r>
            <a:endParaRPr lang="en-US" altLang="zh-CN" sz="1400" dirty="0" smtClean="0">
              <a:solidFill>
                <a:schemeClr val="tx1">
                  <a:lumMod val="65000"/>
                  <a:lumOff val="35000"/>
                </a:schemeClr>
              </a:solidFill>
              <a:sym typeface="微软雅黑" pitchFamily="34" charset="-122"/>
            </a:endParaRPr>
          </a:p>
          <a:p>
            <a:pPr>
              <a:lnSpc>
                <a:spcPct val="120000"/>
              </a:lnSpc>
              <a:spcBef>
                <a:spcPct val="0"/>
              </a:spcBef>
              <a:spcAft>
                <a:spcPts val="500"/>
              </a:spcAft>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在此录入上述图表的综合描述说明，在此录入上述图表的综合描述说明，在此录入上述图表的综合描述说明，在此录入上述图表的综合描述</a:t>
            </a:r>
            <a:r>
              <a:rPr lang="zh-CN" altLang="en-US" sz="1400" dirty="0" smtClean="0">
                <a:solidFill>
                  <a:schemeClr val="tx1">
                    <a:lumMod val="65000"/>
                    <a:lumOff val="35000"/>
                  </a:schemeClr>
                </a:solidFill>
                <a:sym typeface="微软雅黑" pitchFamily="34" charset="-122"/>
              </a:rPr>
              <a:t>说明</a:t>
            </a:r>
            <a:r>
              <a:rPr lang="en-US" altLang="zh-CN" sz="1400" dirty="0" smtClean="0">
                <a:solidFill>
                  <a:schemeClr val="tx1">
                    <a:lumMod val="65000"/>
                    <a:lumOff val="35000"/>
                  </a:schemeClr>
                </a:solidFill>
                <a:sym typeface="微软雅黑" pitchFamily="34" charset="-122"/>
              </a:rPr>
              <a:t>,</a:t>
            </a: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sym typeface="微软雅黑" pitchFamily="34" charset="-122"/>
              </a:rPr>
              <a:t>。</a:t>
            </a:r>
            <a:endParaRPr lang="zh-CN" altLang="en-US" sz="1400" dirty="0">
              <a:solidFill>
                <a:schemeClr val="tx1">
                  <a:lumMod val="65000"/>
                  <a:lumOff val="35000"/>
                </a:schemeClr>
              </a:solidFill>
              <a:sym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55065163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6">
                                            <p:graphicEl>
                                              <a:chart seriesIdx="-3" categoryIdx="-3" bldStep="gridLegend"/>
                                            </p:graphicEl>
                                          </p:spTgt>
                                        </p:tgtEl>
                                        <p:attrNameLst>
                                          <p:attrName>style.visibility</p:attrName>
                                        </p:attrNameLst>
                                      </p:cBhvr>
                                      <p:to>
                                        <p:strVal val="visible"/>
                                      </p:to>
                                    </p:set>
                                    <p:animEffect transition="in" filter="slide(fromLeft)">
                                      <p:cBhvr>
                                        <p:cTn id="7" dur="500"/>
                                        <p:tgtEl>
                                          <p:spTgt spid="96">
                                            <p:graphicEl>
                                              <a:chart seriesIdx="-3" categoryIdx="-3" bldStep="gridLegend"/>
                                            </p:graphicEl>
                                          </p:spTgt>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6">
                                            <p:graphicEl>
                                              <a:chart seriesIdx="0" categoryIdx="-4" bldStep="series"/>
                                            </p:graphicEl>
                                          </p:spTgt>
                                        </p:tgtEl>
                                        <p:attrNameLst>
                                          <p:attrName>style.visibility</p:attrName>
                                        </p:attrNameLst>
                                      </p:cBhvr>
                                      <p:to>
                                        <p:strVal val="visible"/>
                                      </p:to>
                                    </p:set>
                                    <p:animEffect transition="in" filter="slide(fromLeft)">
                                      <p:cBhvr>
                                        <p:cTn id="11" dur="500"/>
                                        <p:tgtEl>
                                          <p:spTgt spid="96">
                                            <p:graphicEl>
                                              <a:chart seriesIdx="0" categoryIdx="-4" bldStep="series"/>
                                            </p:graphicEl>
                                          </p:spTgt>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6">
                                            <p:graphicEl>
                                              <a:chart seriesIdx="1" categoryIdx="-4" bldStep="series"/>
                                            </p:graphicEl>
                                          </p:spTgt>
                                        </p:tgtEl>
                                        <p:attrNameLst>
                                          <p:attrName>style.visibility</p:attrName>
                                        </p:attrNameLst>
                                      </p:cBhvr>
                                      <p:to>
                                        <p:strVal val="visible"/>
                                      </p:to>
                                    </p:set>
                                    <p:animEffect transition="in" filter="slide(fromLeft)">
                                      <p:cBhvr>
                                        <p:cTn id="15" dur="500"/>
                                        <p:tgtEl>
                                          <p:spTgt spid="96">
                                            <p:graphicEl>
                                              <a:chart seriesIdx="1" categoryIdx="-4" bldStep="series"/>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96">
                                            <p:graphicEl>
                                              <a:chart seriesIdx="2" categoryIdx="-4" bldStep="series"/>
                                            </p:graphicEl>
                                          </p:spTgt>
                                        </p:tgtEl>
                                        <p:attrNameLst>
                                          <p:attrName>style.visibility</p:attrName>
                                        </p:attrNameLst>
                                      </p:cBhvr>
                                      <p:to>
                                        <p:strVal val="visible"/>
                                      </p:to>
                                    </p:set>
                                    <p:animEffect transition="in" filter="slide(fromLeft)">
                                      <p:cBhvr>
                                        <p:cTn id="19" dur="500"/>
                                        <p:tgtEl>
                                          <p:spTgt spid="96">
                                            <p:graphicEl>
                                              <a:chart seriesIdx="2"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96">
                                            <p:graphicEl>
                                              <a:chart seriesIdx="3" categoryIdx="-4" bldStep="series"/>
                                            </p:graphicEl>
                                          </p:spTgt>
                                        </p:tgtEl>
                                        <p:attrNameLst>
                                          <p:attrName>style.visibility</p:attrName>
                                        </p:attrNameLst>
                                      </p:cBhvr>
                                      <p:to>
                                        <p:strVal val="visible"/>
                                      </p:to>
                                    </p:set>
                                    <p:animEffect transition="in" filter="slide(fromLeft)">
                                      <p:cBhvr>
                                        <p:cTn id="23" dur="500"/>
                                        <p:tgtEl>
                                          <p:spTgt spid="96">
                                            <p:graphicEl>
                                              <a:chart seriesIdx="3" categoryIdx="-4" bldStep="series"/>
                                            </p:graphicEl>
                                          </p:spTgt>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500" fill="hold"/>
                                        <p:tgtEl>
                                          <p:spTgt spid="93"/>
                                        </p:tgtEl>
                                        <p:attrNameLst>
                                          <p:attrName>ppt_x</p:attrName>
                                        </p:attrNameLst>
                                      </p:cBhvr>
                                      <p:tavLst>
                                        <p:tav tm="0">
                                          <p:val>
                                            <p:strVal val="1+#ppt_w/2"/>
                                          </p:val>
                                        </p:tav>
                                        <p:tav tm="100000">
                                          <p:val>
                                            <p:strVal val="#ppt_x"/>
                                          </p:val>
                                        </p:tav>
                                      </p:tavLst>
                                    </p:anim>
                                    <p:anim calcmode="lin" valueType="num">
                                      <p:cBhvr additive="base">
                                        <p:cTn id="28" dur="500" fill="hold"/>
                                        <p:tgtEl>
                                          <p:spTgt spid="9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fill="hold"/>
                                        <p:tgtEl>
                                          <p:spTgt spid="94"/>
                                        </p:tgtEl>
                                        <p:attrNameLst>
                                          <p:attrName>ppt_x</p:attrName>
                                        </p:attrNameLst>
                                      </p:cBhvr>
                                      <p:tavLst>
                                        <p:tav tm="0">
                                          <p:val>
                                            <p:strVal val="1+#ppt_w/2"/>
                                          </p:val>
                                        </p:tav>
                                        <p:tav tm="100000">
                                          <p:val>
                                            <p:strVal val="#ppt_x"/>
                                          </p:val>
                                        </p:tav>
                                      </p:tavLst>
                                    </p:anim>
                                    <p:anim calcmode="lin" valueType="num">
                                      <p:cBhvr additive="base">
                                        <p:cTn id="32" dur="500" fill="hold"/>
                                        <p:tgtEl>
                                          <p:spTgt spid="9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91"/>
                                        </p:tgtEl>
                                        <p:attrNameLst>
                                          <p:attrName>style.visibility</p:attrName>
                                        </p:attrNameLst>
                                      </p:cBhvr>
                                      <p:to>
                                        <p:strVal val="visible"/>
                                      </p:to>
                                    </p:set>
                                    <p:anim calcmode="lin" valueType="num">
                                      <p:cBhvr additive="base">
                                        <p:cTn id="35" dur="500" fill="hold"/>
                                        <p:tgtEl>
                                          <p:spTgt spid="91"/>
                                        </p:tgtEl>
                                        <p:attrNameLst>
                                          <p:attrName>ppt_x</p:attrName>
                                        </p:attrNameLst>
                                      </p:cBhvr>
                                      <p:tavLst>
                                        <p:tav tm="0">
                                          <p:val>
                                            <p:strVal val="1+#ppt_w/2"/>
                                          </p:val>
                                        </p:tav>
                                        <p:tav tm="100000">
                                          <p:val>
                                            <p:strVal val="#ppt_x"/>
                                          </p:val>
                                        </p:tav>
                                      </p:tavLst>
                                    </p:anim>
                                    <p:anim calcmode="lin" valueType="num">
                                      <p:cBhvr additive="base">
                                        <p:cTn id="36" dur="500" fill="hold"/>
                                        <p:tgtEl>
                                          <p:spTgt spid="9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500" fill="hold"/>
                                        <p:tgtEl>
                                          <p:spTgt spid="92"/>
                                        </p:tgtEl>
                                        <p:attrNameLst>
                                          <p:attrName>ppt_x</p:attrName>
                                        </p:attrNameLst>
                                      </p:cBhvr>
                                      <p:tavLst>
                                        <p:tav tm="0">
                                          <p:val>
                                            <p:strVal val="1+#ppt_w/2"/>
                                          </p:val>
                                        </p:tav>
                                        <p:tav tm="100000">
                                          <p:val>
                                            <p:strVal val="#ppt_x"/>
                                          </p:val>
                                        </p:tav>
                                      </p:tavLst>
                                    </p:anim>
                                    <p:anim calcmode="lin" valueType="num">
                                      <p:cBhvr additive="base">
                                        <p:cTn id="40" dur="500" fill="hold"/>
                                        <p:tgtEl>
                                          <p:spTgt spid="9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additive="base">
                                        <p:cTn id="43" dur="500" fill="hold"/>
                                        <p:tgtEl>
                                          <p:spTgt spid="89"/>
                                        </p:tgtEl>
                                        <p:attrNameLst>
                                          <p:attrName>ppt_x</p:attrName>
                                        </p:attrNameLst>
                                      </p:cBhvr>
                                      <p:tavLst>
                                        <p:tav tm="0">
                                          <p:val>
                                            <p:strVal val="1+#ppt_w/2"/>
                                          </p:val>
                                        </p:tav>
                                        <p:tav tm="100000">
                                          <p:val>
                                            <p:strVal val="#ppt_x"/>
                                          </p:val>
                                        </p:tav>
                                      </p:tavLst>
                                    </p:anim>
                                    <p:anim calcmode="lin" valueType="num">
                                      <p:cBhvr additive="base">
                                        <p:cTn id="44" dur="500" fill="hold"/>
                                        <p:tgtEl>
                                          <p:spTgt spid="8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 calcmode="lin" valueType="num">
                                      <p:cBhvr additive="base">
                                        <p:cTn id="47" dur="500" fill="hold"/>
                                        <p:tgtEl>
                                          <p:spTgt spid="90"/>
                                        </p:tgtEl>
                                        <p:attrNameLst>
                                          <p:attrName>ppt_x</p:attrName>
                                        </p:attrNameLst>
                                      </p:cBhvr>
                                      <p:tavLst>
                                        <p:tav tm="0">
                                          <p:val>
                                            <p:strVal val="1+#ppt_w/2"/>
                                          </p:val>
                                        </p:tav>
                                        <p:tav tm="100000">
                                          <p:val>
                                            <p:strVal val="#ppt_x"/>
                                          </p:val>
                                        </p:tav>
                                      </p:tavLst>
                                    </p:anim>
                                    <p:anim calcmode="lin" valueType="num">
                                      <p:cBhvr additive="base">
                                        <p:cTn id="48" dur="500" fill="hold"/>
                                        <p:tgtEl>
                                          <p:spTgt spid="9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additive="base">
                                        <p:cTn id="51" dur="500" fill="hold"/>
                                        <p:tgtEl>
                                          <p:spTgt spid="87"/>
                                        </p:tgtEl>
                                        <p:attrNameLst>
                                          <p:attrName>ppt_x</p:attrName>
                                        </p:attrNameLst>
                                      </p:cBhvr>
                                      <p:tavLst>
                                        <p:tav tm="0">
                                          <p:val>
                                            <p:strVal val="1+#ppt_w/2"/>
                                          </p:val>
                                        </p:tav>
                                        <p:tav tm="100000">
                                          <p:val>
                                            <p:strVal val="#ppt_x"/>
                                          </p:val>
                                        </p:tav>
                                      </p:tavLst>
                                    </p:anim>
                                    <p:anim calcmode="lin" valueType="num">
                                      <p:cBhvr additive="base">
                                        <p:cTn id="52" dur="500" fill="hold"/>
                                        <p:tgtEl>
                                          <p:spTgt spid="8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500" fill="hold"/>
                                        <p:tgtEl>
                                          <p:spTgt spid="88"/>
                                        </p:tgtEl>
                                        <p:attrNameLst>
                                          <p:attrName>ppt_x</p:attrName>
                                        </p:attrNameLst>
                                      </p:cBhvr>
                                      <p:tavLst>
                                        <p:tav tm="0">
                                          <p:val>
                                            <p:strVal val="1+#ppt_w/2"/>
                                          </p:val>
                                        </p:tav>
                                        <p:tav tm="100000">
                                          <p:val>
                                            <p:strVal val="#ppt_x"/>
                                          </p:val>
                                        </p:tav>
                                      </p:tavLst>
                                    </p:anim>
                                    <p:anim calcmode="lin" valueType="num">
                                      <p:cBhvr additive="base">
                                        <p:cTn id="56" dur="500" fill="hold"/>
                                        <p:tgtEl>
                                          <p:spTgt spid="88"/>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fade">
                                      <p:cBhvr>
                                        <p:cTn id="60" dur="500"/>
                                        <p:tgtEl>
                                          <p:spTgt spid="99"/>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00"/>
                                        </p:tgtEl>
                                        <p:attrNameLst>
                                          <p:attrName>style.visibility</p:attrName>
                                        </p:attrNameLst>
                                      </p:cBhvr>
                                      <p:to>
                                        <p:strVal val="visible"/>
                                      </p:to>
                                    </p:set>
                                    <p:animEffect transition="in" filter="wipe(up)">
                                      <p:cBhvr>
                                        <p:cTn id="64" dur="500"/>
                                        <p:tgtEl>
                                          <p:spTgt spid="100"/>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93"/>
                                        </p:tgtEl>
                                      </p:cBhvr>
                                    </p:animEffect>
                                    <p:animScale>
                                      <p:cBhvr>
                                        <p:cTn id="68" dur="250" autoRev="1" fill="hold"/>
                                        <p:tgtEl>
                                          <p:spTgt spid="93"/>
                                        </p:tgtEl>
                                      </p:cBhvr>
                                      <p:by x="105000" y="105000"/>
                                    </p:animScale>
                                  </p:childTnLst>
                                </p:cTn>
                              </p:par>
                              <p:par>
                                <p:cTn id="69" presetID="26" presetClass="emph" presetSubtype="0" fill="hold" grpId="1" nodeType="withEffect">
                                  <p:stCondLst>
                                    <p:cond delay="0"/>
                                  </p:stCondLst>
                                  <p:childTnLst>
                                    <p:animEffect transition="out" filter="fade">
                                      <p:cBhvr>
                                        <p:cTn id="70" dur="500" tmFilter="0, 0; .2, .5; .8, .5; 1, 0"/>
                                        <p:tgtEl>
                                          <p:spTgt spid="94"/>
                                        </p:tgtEl>
                                      </p:cBhvr>
                                    </p:animEffect>
                                    <p:animScale>
                                      <p:cBhvr>
                                        <p:cTn id="71" dur="250" autoRev="1" fill="hold"/>
                                        <p:tgtEl>
                                          <p:spTgt spid="94"/>
                                        </p:tgtEl>
                                      </p:cBhvr>
                                      <p:by x="105000" y="105000"/>
                                    </p:animScale>
                                  </p:childTnLst>
                                </p:cTn>
                              </p:par>
                              <p:par>
                                <p:cTn id="72" presetID="26" presetClass="emph" presetSubtype="0" fill="hold" grpId="1" nodeType="withEffect">
                                  <p:stCondLst>
                                    <p:cond delay="500"/>
                                  </p:stCondLst>
                                  <p:childTnLst>
                                    <p:animEffect transition="out" filter="fade">
                                      <p:cBhvr>
                                        <p:cTn id="73" dur="500" tmFilter="0, 0; .2, .5; .8, .5; 1, 0"/>
                                        <p:tgtEl>
                                          <p:spTgt spid="91"/>
                                        </p:tgtEl>
                                      </p:cBhvr>
                                    </p:animEffect>
                                    <p:animScale>
                                      <p:cBhvr>
                                        <p:cTn id="74" dur="250" autoRev="1" fill="hold"/>
                                        <p:tgtEl>
                                          <p:spTgt spid="91"/>
                                        </p:tgtEl>
                                      </p:cBhvr>
                                      <p:by x="105000" y="105000"/>
                                    </p:animScale>
                                  </p:childTnLst>
                                </p:cTn>
                              </p:par>
                              <p:par>
                                <p:cTn id="75" presetID="26" presetClass="emph" presetSubtype="0" fill="hold" grpId="1" nodeType="withEffect">
                                  <p:stCondLst>
                                    <p:cond delay="500"/>
                                  </p:stCondLst>
                                  <p:childTnLst>
                                    <p:animEffect transition="out" filter="fade">
                                      <p:cBhvr>
                                        <p:cTn id="76" dur="500" tmFilter="0, 0; .2, .5; .8, .5; 1, 0"/>
                                        <p:tgtEl>
                                          <p:spTgt spid="92"/>
                                        </p:tgtEl>
                                      </p:cBhvr>
                                    </p:animEffect>
                                    <p:animScale>
                                      <p:cBhvr>
                                        <p:cTn id="77" dur="250" autoRev="1" fill="hold"/>
                                        <p:tgtEl>
                                          <p:spTgt spid="92"/>
                                        </p:tgtEl>
                                      </p:cBhvr>
                                      <p:by x="105000" y="105000"/>
                                    </p:animScale>
                                  </p:childTnLst>
                                </p:cTn>
                              </p:par>
                              <p:par>
                                <p:cTn id="78" presetID="26" presetClass="emph" presetSubtype="0" fill="hold" grpId="1" nodeType="withEffect">
                                  <p:stCondLst>
                                    <p:cond delay="250"/>
                                  </p:stCondLst>
                                  <p:childTnLst>
                                    <p:animEffect transition="out" filter="fade">
                                      <p:cBhvr>
                                        <p:cTn id="79" dur="500" tmFilter="0, 0; .2, .5; .8, .5; 1, 0"/>
                                        <p:tgtEl>
                                          <p:spTgt spid="89"/>
                                        </p:tgtEl>
                                      </p:cBhvr>
                                    </p:animEffect>
                                    <p:animScale>
                                      <p:cBhvr>
                                        <p:cTn id="80" dur="250" autoRev="1" fill="hold"/>
                                        <p:tgtEl>
                                          <p:spTgt spid="89"/>
                                        </p:tgtEl>
                                      </p:cBhvr>
                                      <p:by x="105000" y="105000"/>
                                    </p:animScale>
                                  </p:childTnLst>
                                </p:cTn>
                              </p:par>
                              <p:par>
                                <p:cTn id="81" presetID="26" presetClass="emph" presetSubtype="0" fill="hold" grpId="1" nodeType="withEffect">
                                  <p:stCondLst>
                                    <p:cond delay="250"/>
                                  </p:stCondLst>
                                  <p:childTnLst>
                                    <p:animEffect transition="out" filter="fade">
                                      <p:cBhvr>
                                        <p:cTn id="82" dur="500" tmFilter="0, 0; .2, .5; .8, .5; 1, 0"/>
                                        <p:tgtEl>
                                          <p:spTgt spid="90"/>
                                        </p:tgtEl>
                                      </p:cBhvr>
                                    </p:animEffect>
                                    <p:animScale>
                                      <p:cBhvr>
                                        <p:cTn id="83" dur="250" autoRev="1" fill="hold"/>
                                        <p:tgtEl>
                                          <p:spTgt spid="90"/>
                                        </p:tgtEl>
                                      </p:cBhvr>
                                      <p:by x="105000" y="105000"/>
                                    </p:animScale>
                                  </p:childTnLst>
                                </p:cTn>
                              </p:par>
                              <p:par>
                                <p:cTn id="84" presetID="26" presetClass="emph" presetSubtype="0" fill="hold" grpId="1" nodeType="withEffect">
                                  <p:stCondLst>
                                    <p:cond delay="750"/>
                                  </p:stCondLst>
                                  <p:childTnLst>
                                    <p:animEffect transition="out" filter="fade">
                                      <p:cBhvr>
                                        <p:cTn id="85" dur="500" tmFilter="0, 0; .2, .5; .8, .5; 1, 0"/>
                                        <p:tgtEl>
                                          <p:spTgt spid="87"/>
                                        </p:tgtEl>
                                      </p:cBhvr>
                                    </p:animEffect>
                                    <p:animScale>
                                      <p:cBhvr>
                                        <p:cTn id="86" dur="250" autoRev="1" fill="hold"/>
                                        <p:tgtEl>
                                          <p:spTgt spid="87"/>
                                        </p:tgtEl>
                                      </p:cBhvr>
                                      <p:by x="105000" y="105000"/>
                                    </p:animScale>
                                  </p:childTnLst>
                                </p:cTn>
                              </p:par>
                              <p:par>
                                <p:cTn id="87" presetID="26" presetClass="emph" presetSubtype="0" fill="hold" grpId="1" nodeType="withEffect">
                                  <p:stCondLst>
                                    <p:cond delay="750"/>
                                  </p:stCondLst>
                                  <p:childTnLst>
                                    <p:animEffect transition="out" filter="fade">
                                      <p:cBhvr>
                                        <p:cTn id="88" dur="500" tmFilter="0, 0; .2, .5; .8, .5; 1, 0"/>
                                        <p:tgtEl>
                                          <p:spTgt spid="88"/>
                                        </p:tgtEl>
                                      </p:cBhvr>
                                    </p:animEffect>
                                    <p:animScale>
                                      <p:cBhvr>
                                        <p:cTn id="89" dur="250" autoRev="1" fill="hold"/>
                                        <p:tgtEl>
                                          <p:spTgt spid="8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3" grpId="1" animBg="1"/>
      <p:bldP spid="94" grpId="0"/>
      <p:bldP spid="94" grpId="1"/>
      <p:bldP spid="91" grpId="0" animBg="1"/>
      <p:bldP spid="91" grpId="1" animBg="1"/>
      <p:bldP spid="92" grpId="0"/>
      <p:bldP spid="92" grpId="1"/>
      <p:bldP spid="89" grpId="0" animBg="1"/>
      <p:bldP spid="89" grpId="1" animBg="1"/>
      <p:bldP spid="90" grpId="0"/>
      <p:bldP spid="90" grpId="1"/>
      <p:bldP spid="87" grpId="0" animBg="1"/>
      <p:bldP spid="87" grpId="1" animBg="1"/>
      <p:bldP spid="88" grpId="0"/>
      <p:bldP spid="88" grpId="1"/>
      <p:bldGraphic spid="96" grpId="0">
        <p:bldSub>
          <a:bldChart bld="series"/>
        </p:bldSub>
      </p:bldGraphic>
      <p:bldP spid="99" grpId="0"/>
      <p:bldP spid="10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a:off x="1219200" y="1600200"/>
            <a:ext cx="5787656" cy="4267200"/>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83" name="Rectangle 22"/>
          <p:cNvSpPr/>
          <p:nvPr/>
        </p:nvSpPr>
        <p:spPr>
          <a:xfrm>
            <a:off x="5167424" y="2519918"/>
            <a:ext cx="5805377" cy="1499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矩形 47"/>
          <p:cNvSpPr>
            <a:spLocks noChangeArrowheads="1"/>
          </p:cNvSpPr>
          <p:nvPr/>
        </p:nvSpPr>
        <p:spPr bwMode="auto">
          <a:xfrm>
            <a:off x="5418112" y="3094842"/>
            <a:ext cx="5346141"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itchFamily="34" charset="-122"/>
                <a:ea typeface="微软雅黑" pitchFamily="34" charset="-122"/>
                <a:sym typeface="微软雅黑" pitchFamily="34" charset="-122"/>
              </a:rPr>
              <a:t>右键点击图片选择设置图片格式可直接替换</a:t>
            </a:r>
            <a:r>
              <a:rPr lang="zh-CN" altLang="en-US" sz="1400" dirty="0" smtClean="0">
                <a:solidFill>
                  <a:schemeClr val="bg1">
                    <a:lumMod val="95000"/>
                  </a:schemeClr>
                </a:solidFill>
                <a:latin typeface="微软雅黑" pitchFamily="34" charset="-122"/>
                <a:ea typeface="微软雅黑" pitchFamily="34" charset="-122"/>
                <a:sym typeface="微软雅黑" pitchFamily="34" charset="-122"/>
              </a:rPr>
              <a:t>图片。</a:t>
            </a:r>
            <a:r>
              <a:rPr lang="zh-CN" altLang="en-US" sz="140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solidFill>
                <a:latin typeface="微软雅黑" pitchFamily="34" charset="-122"/>
                <a:ea typeface="微软雅黑" pitchFamily="34" charset="-122"/>
              </a:rPr>
              <a:t>。</a:t>
            </a:r>
            <a:endParaRPr lang="en-US" altLang="zh-CN" sz="14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86" name="矩形 3"/>
          <p:cNvSpPr>
            <a:spLocks noChangeArrowheads="1"/>
          </p:cNvSpPr>
          <p:nvPr/>
        </p:nvSpPr>
        <p:spPr bwMode="auto">
          <a:xfrm>
            <a:off x="5418112" y="2637958"/>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200" b="1" dirty="0" smtClean="0">
                <a:solidFill>
                  <a:schemeClr val="bg1">
                    <a:lumMod val="95000"/>
                  </a:schemeClr>
                </a:solidFill>
                <a:latin typeface="Arial" panose="020B0604020202020204" pitchFamily="34" charset="0"/>
                <a:ea typeface="微软雅黑"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sp>
        <p:nvSpPr>
          <p:cNvPr id="87" name="TextBox 14"/>
          <p:cNvSpPr txBox="1"/>
          <p:nvPr/>
        </p:nvSpPr>
        <p:spPr>
          <a:xfrm>
            <a:off x="7377705" y="4370231"/>
            <a:ext cx="3723432" cy="1169551"/>
          </a:xfrm>
          <a:prstGeom prst="rect">
            <a:avLst/>
          </a:prstGeom>
          <a:noFill/>
        </p:spPr>
        <p:txBody>
          <a:bodyPr wrap="square" rtlCol="0">
            <a:spAutoFit/>
          </a:bodyPr>
          <a:lstStyle/>
          <a:p>
            <a:pPr marL="360000" indent="-324000">
              <a:lnSpc>
                <a:spcPct val="125000"/>
              </a:lnSpc>
              <a:spcBef>
                <a:spcPct val="0"/>
              </a:spcBef>
              <a:buFont typeface="Wingdings" panose="05000000000000000000" pitchFamily="2" charset="2"/>
              <a:buChar char="n"/>
            </a:pPr>
            <a:r>
              <a:rPr lang="zh-CN" altLang="en-US" sz="1400" dirty="0" smtClean="0">
                <a:solidFill>
                  <a:schemeClr val="tx1">
                    <a:lumMod val="75000"/>
                    <a:lumOff val="25000"/>
                  </a:schemeClr>
                </a:solidFill>
                <a:latin typeface="微软雅黑" pitchFamily="34" charset="-122"/>
                <a:ea typeface="微软雅黑" pitchFamily="34" charset="-122"/>
                <a:sym typeface="微软雅黑" pitchFamily="34" charset="-122"/>
              </a:rPr>
              <a:t>在此</a:t>
            </a: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录入上述图表的综合描述说明，在此录入上述图表的综合描述说明。</a:t>
            </a:r>
            <a:endParaRPr lang="en-US" altLang="zh-CN" sz="1400" dirty="0">
              <a:solidFill>
                <a:schemeClr val="tx1">
                  <a:lumMod val="75000"/>
                  <a:lumOff val="25000"/>
                </a:schemeClr>
              </a:solidFill>
              <a:latin typeface="微软雅黑" pitchFamily="34" charset="-122"/>
              <a:ea typeface="微软雅黑" pitchFamily="34" charset="-122"/>
              <a:sym typeface="微软雅黑" pitchFamily="34" charset="-122"/>
            </a:endParaRPr>
          </a:p>
          <a:p>
            <a:pPr marL="360000" indent="-324000">
              <a:lnSpc>
                <a:spcPct val="125000"/>
              </a:lnSpc>
              <a:spcBef>
                <a:spcPct val="0"/>
              </a:spcBef>
              <a:buFont typeface="Wingdings" panose="05000000000000000000" pitchFamily="2" charset="2"/>
              <a:buChar char="n"/>
            </a:pPr>
            <a:r>
              <a:rPr lang="zh-CN" altLang="en-US" sz="1400" dirty="0" smtClean="0">
                <a:solidFill>
                  <a:schemeClr val="tx1">
                    <a:lumMod val="75000"/>
                    <a:lumOff val="25000"/>
                  </a:schemeClr>
                </a:solidFill>
                <a:latin typeface="微软雅黑" pitchFamily="34" charset="-122"/>
                <a:ea typeface="微软雅黑" pitchFamily="34" charset="-122"/>
                <a:sym typeface="微软雅黑" pitchFamily="34" charset="-122"/>
              </a:rPr>
              <a:t>在此</a:t>
            </a: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录入上述图表的综合描述说明，在此</a:t>
            </a:r>
            <a:r>
              <a:rPr lang="zh-CN" altLang="en-US" sz="1400" dirty="0" smtClean="0">
                <a:solidFill>
                  <a:schemeClr val="tx1">
                    <a:lumMod val="75000"/>
                    <a:lumOff val="25000"/>
                  </a:schemeClr>
                </a:solidFill>
                <a:latin typeface="微软雅黑" pitchFamily="34" charset="-122"/>
                <a:ea typeface="微软雅黑" pitchFamily="34" charset="-122"/>
                <a:sym typeface="微软雅黑" pitchFamily="34" charset="-122"/>
              </a:rPr>
              <a:t>录入图表的说明。</a:t>
            </a:r>
            <a:endPar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72456450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450" decel="100000" fill="hold"/>
                                        <p:tgtEl>
                                          <p:spTgt spid="8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 calcmode="lin" valueType="num">
                                      <p:cBhvr>
                                        <p:cTn id="16" dur="500" fill="hold"/>
                                        <p:tgtEl>
                                          <p:spTgt spid="83"/>
                                        </p:tgtEl>
                                        <p:attrNameLst>
                                          <p:attrName>style.rotation</p:attrName>
                                        </p:attrNameLst>
                                      </p:cBhvr>
                                      <p:tavLst>
                                        <p:tav tm="0">
                                          <p:val>
                                            <p:fltVal val="360"/>
                                          </p:val>
                                        </p:tav>
                                        <p:tav tm="100000">
                                          <p:val>
                                            <p:fltVal val="0"/>
                                          </p:val>
                                        </p:tav>
                                      </p:tavLst>
                                    </p:anim>
                                    <p:animEffect transition="in" filter="fade">
                                      <p:cBhvr>
                                        <p:cTn id="17" dur="500"/>
                                        <p:tgtEl>
                                          <p:spTgt spid="8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childTnLst>
                          </p:cTn>
                        </p:par>
                        <p:par>
                          <p:cTn id="25" fill="hold">
                            <p:stCondLst>
                              <p:cond delay="15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87"/>
                                        </p:tgtEl>
                                        <p:attrNameLst>
                                          <p:attrName>style.visibility</p:attrName>
                                        </p:attrNameLst>
                                      </p:cBhvr>
                                      <p:to>
                                        <p:strVal val="visible"/>
                                      </p:to>
                                    </p:set>
                                    <p:animEffect transition="in" filter="fade">
                                      <p:cBhvr>
                                        <p:cTn id="28" dur="1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a:stCxn id="13" idx="1"/>
          </p:cNvCxnSpPr>
          <p:nvPr/>
        </p:nvCxnSpPr>
        <p:spPr>
          <a:xfrm flipV="1">
            <a:off x="1396435"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708"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81"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9256"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19631" y="1988841"/>
            <a:ext cx="1067074" cy="692485"/>
          </a:xfrm>
          <a:prstGeom prst="rect">
            <a:avLst/>
          </a:prstGeom>
          <a:noFill/>
        </p:spPr>
        <p:txBody>
          <a:bodyPr wrap="none" lIns="121908" tIns="60954" rIns="121908" bIns="60954" rtlCol="0">
            <a:spAutoFit/>
          </a:bodyPr>
          <a:lstStyle/>
          <a:p>
            <a:r>
              <a:rPr lang="en-US" altLang="zh-CN" sz="3700" dirty="0">
                <a:solidFill>
                  <a:schemeClr val="accent1"/>
                </a:solidFill>
              </a:rPr>
              <a:t>86%</a:t>
            </a:r>
            <a:endParaRPr lang="zh-CN" altLang="en-US" sz="3700" dirty="0">
              <a:solidFill>
                <a:schemeClr val="accent1"/>
              </a:solidFill>
            </a:endParaRPr>
          </a:p>
        </p:txBody>
      </p:sp>
      <p:sp>
        <p:nvSpPr>
          <p:cNvPr id="31" name="TextBox 30"/>
          <p:cNvSpPr txBox="1"/>
          <p:nvPr/>
        </p:nvSpPr>
        <p:spPr>
          <a:xfrm>
            <a:off x="1477378" y="3084177"/>
            <a:ext cx="2122344"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3" name="TextBox 32"/>
          <p:cNvSpPr txBox="1"/>
          <p:nvPr/>
        </p:nvSpPr>
        <p:spPr>
          <a:xfrm>
            <a:off x="3963547" y="3084177"/>
            <a:ext cx="2122344"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4" name="TextBox 33"/>
          <p:cNvSpPr txBox="1"/>
          <p:nvPr/>
        </p:nvSpPr>
        <p:spPr>
          <a:xfrm>
            <a:off x="6373923" y="3102473"/>
            <a:ext cx="2122344"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5" name="TextBox 34"/>
          <p:cNvSpPr txBox="1"/>
          <p:nvPr/>
        </p:nvSpPr>
        <p:spPr>
          <a:xfrm>
            <a:off x="8870200" y="3084177"/>
            <a:ext cx="2122344"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6" name="TextBox 35"/>
          <p:cNvSpPr txBox="1"/>
          <p:nvPr/>
        </p:nvSpPr>
        <p:spPr>
          <a:xfrm>
            <a:off x="4018317" y="2014393"/>
            <a:ext cx="992152" cy="697627"/>
          </a:xfrm>
          <a:prstGeom prst="rect">
            <a:avLst/>
          </a:prstGeom>
          <a:noFill/>
        </p:spPr>
        <p:txBody>
          <a:bodyPr wrap="none" lIns="121908" tIns="60954" rIns="121908" bIns="60954" rtlCol="0">
            <a:spAutoFit/>
          </a:bodyPr>
          <a:lstStyle/>
          <a:p>
            <a:r>
              <a:rPr lang="en-US" altLang="zh-CN" sz="3700" dirty="0">
                <a:solidFill>
                  <a:schemeClr val="accent2"/>
                </a:solidFill>
              </a:rPr>
              <a:t>3</a:t>
            </a:r>
            <a:r>
              <a:rPr lang="zh-CN" altLang="en-US" sz="3700" dirty="0">
                <a:solidFill>
                  <a:schemeClr val="accent2"/>
                </a:solidFill>
              </a:rPr>
              <a:t>件</a:t>
            </a:r>
          </a:p>
        </p:txBody>
      </p:sp>
      <p:sp>
        <p:nvSpPr>
          <p:cNvPr id="37" name="TextBox 36"/>
          <p:cNvSpPr txBox="1"/>
          <p:nvPr/>
        </p:nvSpPr>
        <p:spPr>
          <a:xfrm>
            <a:off x="6482068" y="1988841"/>
            <a:ext cx="992152" cy="697627"/>
          </a:xfrm>
          <a:prstGeom prst="rect">
            <a:avLst/>
          </a:prstGeom>
          <a:noFill/>
        </p:spPr>
        <p:txBody>
          <a:bodyPr wrap="none" lIns="121908" tIns="60954" rIns="121908" bIns="60954" rtlCol="0">
            <a:spAutoFit/>
          </a:bodyPr>
          <a:lstStyle/>
          <a:p>
            <a:r>
              <a:rPr lang="en-US" altLang="zh-CN" sz="3700" dirty="0">
                <a:solidFill>
                  <a:schemeClr val="accent3"/>
                </a:solidFill>
              </a:rPr>
              <a:t>4</a:t>
            </a:r>
            <a:r>
              <a:rPr lang="zh-CN" altLang="en-US" sz="3700" dirty="0">
                <a:solidFill>
                  <a:schemeClr val="accent3"/>
                </a:solidFill>
              </a:rPr>
              <a:t>项</a:t>
            </a:r>
          </a:p>
        </p:txBody>
      </p:sp>
      <p:sp>
        <p:nvSpPr>
          <p:cNvPr id="38" name="TextBox 37"/>
          <p:cNvSpPr txBox="1"/>
          <p:nvPr/>
        </p:nvSpPr>
        <p:spPr>
          <a:xfrm>
            <a:off x="8939221" y="1988841"/>
            <a:ext cx="1442225" cy="692485"/>
          </a:xfrm>
          <a:prstGeom prst="rect">
            <a:avLst/>
          </a:prstGeom>
          <a:noFill/>
        </p:spPr>
        <p:txBody>
          <a:bodyPr wrap="none" lIns="121908" tIns="60954" rIns="121908" bIns="60954" rtlCol="0">
            <a:spAutoFit/>
          </a:bodyPr>
          <a:lstStyle/>
          <a:p>
            <a:r>
              <a:rPr lang="en-US" altLang="zh-CN" sz="3700" dirty="0">
                <a:solidFill>
                  <a:schemeClr val="accent4"/>
                </a:solidFill>
              </a:rPr>
              <a:t>500</a:t>
            </a:r>
            <a:r>
              <a:rPr lang="zh-CN" altLang="en-US" sz="3700" dirty="0">
                <a:solidFill>
                  <a:schemeClr val="accent4"/>
                </a:solidFill>
              </a:rPr>
              <a:t>万</a:t>
            </a:r>
          </a:p>
        </p:txBody>
      </p:sp>
      <p:grpSp>
        <p:nvGrpSpPr>
          <p:cNvPr id="4" name="组合 3"/>
          <p:cNvGrpSpPr/>
          <p:nvPr/>
        </p:nvGrpSpPr>
        <p:grpSpPr>
          <a:xfrm>
            <a:off x="6324982" y="4746168"/>
            <a:ext cx="2203288"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3860709" y="4746168"/>
            <a:ext cx="2203288"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396435" y="4746168"/>
            <a:ext cx="2203288"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8789256" y="4746168"/>
            <a:ext cx="2203288"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 name="标题 5"/>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35838104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01782" y="1876586"/>
            <a:ext cx="2651445" cy="1437251"/>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7" name="矩形 6"/>
          <p:cNvSpPr/>
          <p:nvPr/>
        </p:nvSpPr>
        <p:spPr>
          <a:xfrm>
            <a:off x="3218006" y="4564884"/>
            <a:ext cx="2651445" cy="1528412"/>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8" name="矩形 7"/>
          <p:cNvSpPr/>
          <p:nvPr/>
        </p:nvSpPr>
        <p:spPr>
          <a:xfrm>
            <a:off x="5906305" y="1876586"/>
            <a:ext cx="2651445" cy="1437251"/>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10" name="矩形 9"/>
          <p:cNvSpPr/>
          <p:nvPr/>
        </p:nvSpPr>
        <p:spPr>
          <a:xfrm>
            <a:off x="8269719" y="4564884"/>
            <a:ext cx="2651445" cy="1528412"/>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grpSp>
        <p:nvGrpSpPr>
          <p:cNvPr id="30" name="组合 29"/>
          <p:cNvGrpSpPr/>
          <p:nvPr/>
        </p:nvGrpSpPr>
        <p:grpSpPr>
          <a:xfrm>
            <a:off x="8653761" y="3643791"/>
            <a:ext cx="2148378" cy="550984"/>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900" dirty="0">
                  <a:solidFill>
                    <a:srgbClr val="FFFFFF"/>
                  </a:solidFill>
                  <a:latin typeface="+mn-ea"/>
                </a:rPr>
                <a:t>人事上的帮助</a:t>
              </a: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组合 26"/>
          <p:cNvGrpSpPr/>
          <p:nvPr/>
        </p:nvGrpSpPr>
        <p:grpSpPr>
          <a:xfrm>
            <a:off x="1512829" y="3361003"/>
            <a:ext cx="2148378" cy="833773"/>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900" dirty="0">
                  <a:solidFill>
                    <a:srgbClr val="FFFFFF"/>
                  </a:solidFill>
                  <a:latin typeface="+mn-ea"/>
                </a:rPr>
                <a:t>战略上的指导</a:t>
              </a: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072" name="组合 3071"/>
          <p:cNvGrpSpPr/>
          <p:nvPr/>
        </p:nvGrpSpPr>
        <p:grpSpPr>
          <a:xfrm>
            <a:off x="3893140" y="3643791"/>
            <a:ext cx="2148378" cy="550984"/>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900" dirty="0">
                  <a:solidFill>
                    <a:srgbClr val="FFFFFF"/>
                  </a:solidFill>
                  <a:latin typeface="+mn-ea"/>
                </a:rPr>
                <a:t>政策上的倾斜</a:t>
              </a: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073" name="组合 3072"/>
          <p:cNvGrpSpPr/>
          <p:nvPr/>
        </p:nvGrpSpPr>
        <p:grpSpPr>
          <a:xfrm>
            <a:off x="6273450" y="3361003"/>
            <a:ext cx="2148378" cy="833773"/>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900" dirty="0">
                  <a:solidFill>
                    <a:srgbClr val="FFFFFF"/>
                  </a:solidFill>
                  <a:latin typeface="+mn-ea"/>
                </a:rPr>
                <a:t>资金上的支持</a:t>
              </a:r>
            </a:p>
          </p:txBody>
        </p:sp>
        <p:grpSp>
          <p:nvGrpSpPr>
            <p:cNvPr id="31"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3094"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27751532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72"/>
                                        </p:tgtEl>
                                        <p:attrNameLst>
                                          <p:attrName>style.visibility</p:attrName>
                                        </p:attrNameLst>
                                      </p:cBhvr>
                                      <p:to>
                                        <p:strVal val="visible"/>
                                      </p:to>
                                    </p:set>
                                    <p:anim calcmode="lin" valueType="num">
                                      <p:cBhvr additive="base">
                                        <p:cTn id="11" dur="500" fill="hold"/>
                                        <p:tgtEl>
                                          <p:spTgt spid="3072"/>
                                        </p:tgtEl>
                                        <p:attrNameLst>
                                          <p:attrName>ppt_x</p:attrName>
                                        </p:attrNameLst>
                                      </p:cBhvr>
                                      <p:tavLst>
                                        <p:tav tm="0">
                                          <p:val>
                                            <p:strVal val="#ppt_x"/>
                                          </p:val>
                                        </p:tav>
                                        <p:tav tm="100000">
                                          <p:val>
                                            <p:strVal val="#ppt_x"/>
                                          </p:val>
                                        </p:tav>
                                      </p:tavLst>
                                    </p:anim>
                                    <p:anim calcmode="lin" valueType="num">
                                      <p:cBhvr additive="base">
                                        <p:cTn id="12" dur="500" fill="hold"/>
                                        <p:tgtEl>
                                          <p:spTgt spid="307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3"/>
                                        </p:tgtEl>
                                        <p:attrNameLst>
                                          <p:attrName>style.visibility</p:attrName>
                                        </p:attrNameLst>
                                      </p:cBhvr>
                                      <p:to>
                                        <p:strVal val="visible"/>
                                      </p:to>
                                    </p:set>
                                    <p:anim calcmode="lin" valueType="num">
                                      <p:cBhvr additive="base">
                                        <p:cTn id="15" dur="500" fill="hold"/>
                                        <p:tgtEl>
                                          <p:spTgt spid="3073"/>
                                        </p:tgtEl>
                                        <p:attrNameLst>
                                          <p:attrName>ppt_x</p:attrName>
                                        </p:attrNameLst>
                                      </p:cBhvr>
                                      <p:tavLst>
                                        <p:tav tm="0">
                                          <p:val>
                                            <p:strVal val="#ppt_x"/>
                                          </p:val>
                                        </p:tav>
                                        <p:tav tm="100000">
                                          <p:val>
                                            <p:strVal val="#ppt_x"/>
                                          </p:val>
                                        </p:tav>
                                      </p:tavLst>
                                    </p:anim>
                                    <p:anim calcmode="lin" valueType="num">
                                      <p:cBhvr additive="base">
                                        <p:cTn id="16" dur="500" fill="hold"/>
                                        <p:tgtEl>
                                          <p:spTgt spid="3073"/>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59" y="718738"/>
            <a:ext cx="4772838" cy="3512431"/>
          </a:xfrm>
          <a:prstGeom prst="rect">
            <a:avLst/>
          </a:prstGeom>
        </p:spPr>
      </p:pic>
      <p:sp>
        <p:nvSpPr>
          <p:cNvPr id="2" name="矩形 1"/>
          <p:cNvSpPr/>
          <p:nvPr/>
        </p:nvSpPr>
        <p:spPr>
          <a:xfrm>
            <a:off x="3031958" y="2915716"/>
            <a:ext cx="6063916" cy="2454442"/>
          </a:xfrm>
          <a:prstGeom prst="rect">
            <a:avLst/>
          </a:prstGeom>
          <a:solidFill>
            <a:schemeClr val="bg1">
              <a:lumMod val="95000"/>
            </a:schemeClr>
          </a:solidFill>
          <a:ln>
            <a:noFill/>
          </a:ln>
          <a:effectLst>
            <a:outerShdw blurRad="279400" dist="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465029" y="3089341"/>
            <a:ext cx="3262433" cy="1015663"/>
          </a:xfrm>
          <a:prstGeom prst="rect">
            <a:avLst/>
          </a:prstGeom>
        </p:spPr>
        <p:txBody>
          <a:bodyPr wrap="none">
            <a:spAutoFit/>
          </a:bodyPr>
          <a:lstStyle/>
          <a:p>
            <a:pPr algn="ctr">
              <a:lnSpc>
                <a:spcPct val="150000"/>
              </a:lnSpc>
            </a:pPr>
            <a:r>
              <a:rPr lang="zh-CN" altLang="en-US" sz="4000" b="1" dirty="0">
                <a:solidFill>
                  <a:schemeClr val="accent2"/>
                </a:solidFill>
                <a:latin typeface="微软雅黑" panose="020B0503020204020204" pitchFamily="34" charset="-122"/>
                <a:ea typeface="微软雅黑" panose="020B0503020204020204" pitchFamily="34" charset="-122"/>
              </a:rPr>
              <a:t>下</a:t>
            </a:r>
            <a:r>
              <a:rPr lang="zh-CN" altLang="en-US" sz="4000" b="1" dirty="0" smtClean="0">
                <a:solidFill>
                  <a:schemeClr val="accent2"/>
                </a:solidFill>
                <a:latin typeface="微软雅黑" panose="020B0503020204020204" pitchFamily="34" charset="-122"/>
                <a:ea typeface="微软雅黑" panose="020B0503020204020204" pitchFamily="34" charset="-122"/>
              </a:rPr>
              <a:t>步工作计划</a:t>
            </a:r>
            <a:endParaRPr lang="zh-CN" altLang="en-US" sz="4000" b="1" dirty="0">
              <a:solidFill>
                <a:schemeClr val="accent2"/>
              </a:solidFill>
              <a:latin typeface="微软雅黑" panose="020B0503020204020204" pitchFamily="34" charset="-122"/>
              <a:ea typeface="微软雅黑" panose="020B0503020204020204" pitchFamily="34" charset="-122"/>
            </a:endParaRPr>
          </a:p>
        </p:txBody>
      </p:sp>
      <p:sp>
        <p:nvSpPr>
          <p:cNvPr id="27" name="矩形 26"/>
          <p:cNvSpPr/>
          <p:nvPr/>
        </p:nvSpPr>
        <p:spPr>
          <a:xfrm>
            <a:off x="3658095" y="3996256"/>
            <a:ext cx="4876301" cy="600164"/>
          </a:xfrm>
          <a:prstGeom prst="rect">
            <a:avLst/>
          </a:prstGeom>
        </p:spPr>
        <p:txBody>
          <a:bodyPr wrap="square">
            <a:spAutoFit/>
          </a:bodyPr>
          <a:lstStyle/>
          <a:p>
            <a:pPr algn="ctr"/>
            <a:r>
              <a:rPr lang="en-US" altLang="zh-CN" sz="1100" dirty="0">
                <a:solidFill>
                  <a:schemeClr val="bg1">
                    <a:lumMod val="65000"/>
                  </a:schemeClr>
                </a:solidFill>
                <a:latin typeface="微软雅黑" pitchFamily="34" charset="-122"/>
                <a:ea typeface="微软雅黑" pitchFamily="34" charset="-122"/>
              </a:rPr>
              <a:t>Your content to play here, or through your copy, paste in this box, and select only </a:t>
            </a:r>
            <a:r>
              <a:rPr lang="en-US" altLang="zh-CN" sz="1100" dirty="0" smtClean="0">
                <a:solidFill>
                  <a:schemeClr val="bg1">
                    <a:lumMod val="65000"/>
                  </a:schemeClr>
                </a:solidFill>
                <a:latin typeface="微软雅黑" pitchFamily="34" charset="-122"/>
                <a:ea typeface="微软雅黑" pitchFamily="34" charset="-122"/>
              </a:rPr>
              <a:t>the </a:t>
            </a:r>
            <a:r>
              <a:rPr lang="en-US" altLang="zh-CN" sz="1100" dirty="0">
                <a:solidFill>
                  <a:schemeClr val="bg1">
                    <a:lumMod val="65000"/>
                  </a:schemeClr>
                </a:solidFill>
                <a:latin typeface="微软雅黑" pitchFamily="34" charset="-122"/>
                <a:ea typeface="微软雅黑" pitchFamily="34" charset="-122"/>
              </a:rPr>
              <a:t>text. Your content to play here, or through your copy, paste in </a:t>
            </a:r>
            <a:r>
              <a:rPr lang="en-US" altLang="zh-CN" sz="1100" dirty="0" smtClean="0">
                <a:solidFill>
                  <a:schemeClr val="bg1">
                    <a:lumMod val="65000"/>
                  </a:schemeClr>
                </a:solidFill>
                <a:latin typeface="微软雅黑" pitchFamily="34" charset="-122"/>
                <a:ea typeface="微软雅黑" pitchFamily="34" charset="-122"/>
              </a:rPr>
              <a:t>this </a:t>
            </a:r>
            <a:r>
              <a:rPr lang="en-US" altLang="zh-CN" sz="1100" dirty="0">
                <a:solidFill>
                  <a:schemeClr val="bg1">
                    <a:lumMod val="65000"/>
                  </a:schemeClr>
                </a:solidFill>
                <a:latin typeface="微软雅黑" pitchFamily="34" charset="-122"/>
                <a:ea typeface="微软雅黑" pitchFamily="34" charset="-122"/>
              </a:rPr>
              <a:t>box, and select only the text.</a:t>
            </a:r>
          </a:p>
        </p:txBody>
      </p:sp>
    </p:spTree>
    <p:extLst>
      <p:ext uri="{BB962C8B-B14F-4D97-AF65-F5344CB8AC3E}">
        <p14:creationId xmlns:p14="http://schemas.microsoft.com/office/powerpoint/2010/main" val="57754236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1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908448" y="1964254"/>
            <a:ext cx="4113722"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tx2"/>
            </a:solidFill>
            <a:ln>
              <a:noFill/>
            </a:ln>
          </p:spPr>
          <p:txBody>
            <a:bodyPr anchor="ctr"/>
            <a:lstStyle/>
            <a:p>
              <a:pPr algn="ctr"/>
              <a:r>
                <a:rPr lang="zh-CN" altLang="en-US" b="1" dirty="0" smtClean="0">
                  <a:solidFill>
                    <a:srgbClr val="FFFFFF"/>
                  </a:solidFill>
                  <a:latin typeface="+mn-ea"/>
                </a:rPr>
                <a:t>思想步调一致</a:t>
              </a:r>
              <a:endParaRPr lang="zh-CN" altLang="en-US" b="1" dirty="0">
                <a:solidFill>
                  <a:srgbClr val="FFFFFF"/>
                </a:solidFill>
                <a:latin typeface="+mn-ea"/>
              </a:endParaRP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00" dirty="0">
                  <a:solidFill>
                    <a:srgbClr val="7F7F7F"/>
                  </a:solidFill>
                  <a:latin typeface="微软雅黑" pitchFamily="34" charset="-122"/>
                  <a:ea typeface="微软雅黑" pitchFamily="34" charset="-122"/>
                </a:rPr>
                <a:t>单击此处添加段落文本</a:t>
              </a:r>
              <a:endParaRPr lang="en-US" sz="1300" dirty="0">
                <a:solidFill>
                  <a:srgbClr val="7F7F7F"/>
                </a:solidFill>
                <a:latin typeface="微软雅黑" pitchFamily="34" charset="-122"/>
                <a:ea typeface="微软雅黑" pitchFamily="34" charset="-122"/>
              </a:endParaRP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endParaRPr lang="en-US" altLang="zh-CN" sz="1300" dirty="0">
                <a:solidFill>
                  <a:srgbClr val="7F7F7F"/>
                </a:solidFill>
                <a:latin typeface="微软雅黑" pitchFamily="34" charset="-122"/>
                <a:ea typeface="微软雅黑" pitchFamily="34" charset="-122"/>
              </a:endParaRP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p>
          </p:txBody>
        </p:sp>
      </p:grpSp>
      <p:grpSp>
        <p:nvGrpSpPr>
          <p:cNvPr id="11" name="组合 10"/>
          <p:cNvGrpSpPr/>
          <p:nvPr/>
        </p:nvGrpSpPr>
        <p:grpSpPr>
          <a:xfrm>
            <a:off x="3965423" y="1974414"/>
            <a:ext cx="4137944"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b="1" dirty="0" smtClean="0">
                  <a:solidFill>
                    <a:srgbClr val="FFFFFF"/>
                  </a:solidFill>
                  <a:latin typeface="+mn-ea"/>
                </a:rPr>
                <a:t>计划周密合理</a:t>
              </a:r>
              <a:endParaRPr lang="zh-CN" altLang="en-US" b="1" dirty="0">
                <a:solidFill>
                  <a:srgbClr val="FFFFFF"/>
                </a:solidFill>
                <a:latin typeface="+mn-ea"/>
              </a:endParaRP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endParaRPr lang="en-US" sz="1300" dirty="0">
                <a:solidFill>
                  <a:srgbClr val="7F7F7F"/>
                </a:solidFill>
                <a:latin typeface="微软雅黑" pitchFamily="34" charset="-122"/>
                <a:ea typeface="微软雅黑" pitchFamily="34" charset="-122"/>
              </a:endParaRP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endParaRPr lang="en-US" altLang="zh-CN" sz="1300" dirty="0">
                <a:solidFill>
                  <a:srgbClr val="7F7F7F"/>
                </a:solidFill>
                <a:latin typeface="微软雅黑" pitchFamily="34" charset="-122"/>
                <a:ea typeface="微软雅黑" pitchFamily="34" charset="-122"/>
              </a:endParaRP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p>
          </p:txBody>
        </p:sp>
      </p:grpSp>
      <p:grpSp>
        <p:nvGrpSpPr>
          <p:cNvPr id="14" name="组合 13"/>
          <p:cNvGrpSpPr/>
          <p:nvPr/>
        </p:nvGrpSpPr>
        <p:grpSpPr>
          <a:xfrm>
            <a:off x="7070843" y="2011655"/>
            <a:ext cx="4113722"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2"/>
            </a:solidFill>
            <a:ln>
              <a:noFill/>
            </a:ln>
          </p:spPr>
          <p:txBody>
            <a:bodyPr anchor="ctr"/>
            <a:lstStyle/>
            <a:p>
              <a:pPr algn="ctr"/>
              <a:r>
                <a:rPr lang="zh-CN" altLang="en-US" b="1" dirty="0" smtClean="0">
                  <a:solidFill>
                    <a:srgbClr val="FFFFFF"/>
                  </a:solidFill>
                  <a:latin typeface="+mn-ea"/>
                </a:rPr>
                <a:t>行动快捷有效</a:t>
              </a:r>
              <a:endParaRPr lang="zh-CN" altLang="en-US" b="1" dirty="0">
                <a:solidFill>
                  <a:srgbClr val="FFFFFF"/>
                </a:solidFill>
                <a:latin typeface="+mn-ea"/>
              </a:endParaRP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endParaRPr lang="en-US" sz="1300" dirty="0">
                <a:solidFill>
                  <a:srgbClr val="7F7F7F"/>
                </a:solidFill>
                <a:latin typeface="微软雅黑" pitchFamily="34" charset="-122"/>
                <a:ea typeface="微软雅黑" pitchFamily="34" charset="-122"/>
              </a:endParaRP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endParaRPr lang="en-US" altLang="zh-CN" sz="1300" dirty="0">
                <a:solidFill>
                  <a:srgbClr val="7F7F7F"/>
                </a:solidFill>
                <a:latin typeface="微软雅黑" pitchFamily="34" charset="-122"/>
                <a:ea typeface="微软雅黑" pitchFamily="34" charset="-122"/>
              </a:endParaRPr>
            </a:p>
            <a:p>
              <a:pPr algn="ctr">
                <a:lnSpc>
                  <a:spcPct val="130000"/>
                </a:lnSpc>
              </a:pPr>
              <a:r>
                <a:rPr lang="zh-CN" altLang="en-US" sz="1300" dirty="0">
                  <a:solidFill>
                    <a:srgbClr val="7F7F7F"/>
                  </a:solidFill>
                  <a:latin typeface="微软雅黑" pitchFamily="34" charset="-122"/>
                  <a:ea typeface="微软雅黑" pitchFamily="34" charset="-122"/>
                </a:rPr>
                <a:t>单击此处添加段落文本</a:t>
              </a: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8200436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对角圆角矩形 2"/>
          <p:cNvSpPr/>
          <p:nvPr/>
        </p:nvSpPr>
        <p:spPr>
          <a:xfrm>
            <a:off x="9181417" y="1058018"/>
            <a:ext cx="1789533" cy="1122844"/>
          </a:xfrm>
          <a:prstGeom prst="round2DiagRect">
            <a:avLst>
              <a:gd name="adj1" fmla="val 50000"/>
              <a:gd name="adj2" fmla="val 0"/>
            </a:avLst>
          </a:prstGeom>
          <a:blipFill dpi="0" rotWithShape="1">
            <a:blip r:embed="rId3"/>
            <a:srcRect/>
            <a:stretch>
              <a:fillRect/>
            </a:stretch>
          </a:blipFill>
          <a:ln w="127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hangingPunct="1">
              <a:defRPr/>
            </a:pPr>
            <a:endParaRPr lang="zh-CN" altLang="en-US"/>
          </a:p>
        </p:txBody>
      </p:sp>
      <p:sp>
        <p:nvSpPr>
          <p:cNvPr id="4" name="对角圆角矩形 3"/>
          <p:cNvSpPr/>
          <p:nvPr/>
        </p:nvSpPr>
        <p:spPr>
          <a:xfrm>
            <a:off x="7989991" y="2349967"/>
            <a:ext cx="2556703" cy="1604519"/>
          </a:xfrm>
          <a:prstGeom prst="round2DiagRect">
            <a:avLst>
              <a:gd name="adj1" fmla="val 50000"/>
              <a:gd name="adj2" fmla="val 0"/>
            </a:avLst>
          </a:prstGeom>
          <a:blipFill dpi="0" rotWithShape="1">
            <a:blip r:embed="rId4"/>
            <a:srcRect/>
            <a:stretch>
              <a:fillRect/>
            </a:stretch>
          </a:blipFill>
          <a:ln w="254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hangingPunct="1">
              <a:defRPr/>
            </a:pPr>
            <a:endParaRPr lang="zh-CN" altLang="en-US"/>
          </a:p>
        </p:txBody>
      </p:sp>
      <p:sp>
        <p:nvSpPr>
          <p:cNvPr id="5" name="对角圆角矩形 4"/>
          <p:cNvSpPr/>
          <p:nvPr/>
        </p:nvSpPr>
        <p:spPr>
          <a:xfrm>
            <a:off x="6103167" y="4123589"/>
            <a:ext cx="3252102" cy="2039941"/>
          </a:xfrm>
          <a:prstGeom prst="round2DiagRect">
            <a:avLst>
              <a:gd name="adj1" fmla="val 50000"/>
              <a:gd name="adj2" fmla="val 0"/>
            </a:avLst>
          </a:prstGeom>
          <a:blipFill dpi="0" rotWithShape="1">
            <a:blip r:embed="rId5"/>
            <a:srcRect/>
            <a:stretch>
              <a:fillRect/>
            </a:stretch>
          </a:blipFill>
          <a:ln w="381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hangingPunct="1">
              <a:defRPr/>
            </a:pPr>
            <a:endParaRPr lang="zh-CN" altLang="en-US" dirty="0"/>
          </a:p>
        </p:txBody>
      </p:sp>
      <p:sp>
        <p:nvSpPr>
          <p:cNvPr id="6" name="矩形 5"/>
          <p:cNvSpPr/>
          <p:nvPr/>
        </p:nvSpPr>
        <p:spPr>
          <a:xfrm>
            <a:off x="719403" y="2132857"/>
            <a:ext cx="7009813" cy="2663565"/>
          </a:xfrm>
          <a:prstGeom prst="rect">
            <a:avLst/>
          </a:prstGeom>
        </p:spPr>
        <p:txBody>
          <a:bodyPr lIns="121908" tIns="60954" rIns="121908" bIns="60954"/>
          <a:lstStyle/>
          <a:p>
            <a:pPr algn="just">
              <a:lnSpc>
                <a:spcPct val="140000"/>
              </a:lnSpc>
              <a:spcBef>
                <a:spcPts val="800"/>
              </a:spcBef>
              <a:spcAft>
                <a:spcPts val="800"/>
              </a:spcAft>
              <a:defRPr/>
            </a:pPr>
            <a:r>
              <a:rPr lang="zh-CN" altLang="en-US" kern="100" dirty="0">
                <a:solidFill>
                  <a:schemeClr val="tx1">
                    <a:lumMod val="50000"/>
                    <a:lumOff val="50000"/>
                  </a:schemeClr>
                </a:solidFill>
                <a:latin typeface="+mn-ea"/>
              </a:rPr>
              <a:t>单击此处添加段落文本，单击此处添加段落文本，单击此处添加段落文本，单击此处添加段落文本，单击此处添加段落文本，单击此处添加段落文本，单击此处添加段落文本，单击此处添加段落文本。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86353315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7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2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67"/>
          <p:cNvSpPr>
            <a:spLocks noChangeArrowheads="1"/>
          </p:cNvSpPr>
          <p:nvPr/>
        </p:nvSpPr>
        <p:spPr bwMode="auto">
          <a:xfrm>
            <a:off x="1115856" y="4073599"/>
            <a:ext cx="2109827"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grpSp>
        <p:nvGrpSpPr>
          <p:cNvPr id="4" name="组合 3"/>
          <p:cNvGrpSpPr/>
          <p:nvPr/>
        </p:nvGrpSpPr>
        <p:grpSpPr>
          <a:xfrm>
            <a:off x="1422152" y="1564330"/>
            <a:ext cx="1701602" cy="2313635"/>
            <a:chOff x="1419399" y="1213071"/>
            <a:chExt cx="1385887" cy="1884363"/>
          </a:xfrm>
        </p:grpSpPr>
        <p:sp>
          <p:nvSpPr>
            <p:cNvPr id="5" name="任意多边形 29"/>
            <p:cNvSpPr>
              <a:spLocks/>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 name="椭圆 51"/>
            <p:cNvSpPr>
              <a:spLocks noChangeArrowheads="1"/>
            </p:cNvSpPr>
            <p:nvPr/>
          </p:nvSpPr>
          <p:spPr bwMode="auto">
            <a:xfrm>
              <a:off x="1419399" y="1711546"/>
              <a:ext cx="1385887" cy="1385888"/>
            </a:xfrm>
            <a:prstGeom prst="ellipse">
              <a:avLst/>
            </a:prstGeom>
            <a:solidFill>
              <a:schemeClr val="accent2"/>
            </a:solidFill>
            <a:ln>
              <a:noFill/>
            </a:ln>
          </p:spPr>
          <p:txBody>
            <a:bodyPr lIns="0" tIns="0" rIns="0" bIns="0" anchor="ctr"/>
            <a:lstStyle/>
            <a:p>
              <a:pPr algn="ctr" eaLnBrk="1" hangingPunct="1"/>
              <a:endParaRPr lang="zh-CN" altLang="en-US">
                <a:solidFill>
                  <a:srgbClr val="FFFFFF"/>
                </a:solidFill>
                <a:latin typeface="微软雅黑" pitchFamily="34" charset="-122"/>
                <a:ea typeface="微软雅黑" pitchFamily="34" charset="-122"/>
              </a:endParaRPr>
            </a:p>
          </p:txBody>
        </p:sp>
        <p:sp>
          <p:nvSpPr>
            <p:cNvPr id="7" name="椭圆 12"/>
            <p:cNvSpPr>
              <a:spLocks noChangeArrowheads="1"/>
            </p:cNvSpPr>
            <p:nvPr/>
          </p:nvSpPr>
          <p:spPr bwMode="auto">
            <a:xfrm>
              <a:off x="1487661" y="1779809"/>
              <a:ext cx="1249363" cy="1249362"/>
            </a:xfrm>
            <a:prstGeom prst="ellipse">
              <a:avLst/>
            </a:prstGeom>
            <a:solidFill>
              <a:schemeClr val="accent2"/>
            </a:solidFill>
            <a:ln w="3175" cmpd="sng">
              <a:solidFill>
                <a:schemeClr val="bg1"/>
              </a:solidFill>
              <a:round/>
              <a:headEnd/>
              <a:tailEnd/>
            </a:ln>
          </p:spPr>
          <p:txBody>
            <a:bodyPr lIns="0" tIns="0" rIns="0" bIns="0" anchor="ctr"/>
            <a:lstStyle/>
            <a:p>
              <a:pPr algn="ctr" eaLnBrk="1" hangingPunct="1"/>
              <a:r>
                <a:rPr lang="zh-CN" altLang="en-US" sz="1900" dirty="0">
                  <a:solidFill>
                    <a:srgbClr val="FFFFFF"/>
                  </a:solidFill>
                  <a:latin typeface="微软雅黑" pitchFamily="34" charset="-122"/>
                  <a:ea typeface="微软雅黑" pitchFamily="34" charset="-122"/>
                </a:rPr>
                <a:t>对时间节点的把握正确</a:t>
              </a:r>
            </a:p>
          </p:txBody>
        </p:sp>
        <p:grpSp>
          <p:nvGrpSpPr>
            <p:cNvPr id="8" name="椭圆 16"/>
            <p:cNvGrpSpPr>
              <a:grpSpLocks/>
            </p:cNvGrpSpPr>
            <p:nvPr/>
          </p:nvGrpSpPr>
          <p:grpSpPr bwMode="auto">
            <a:xfrm>
              <a:off x="2048049" y="1906809"/>
              <a:ext cx="128587" cy="127000"/>
              <a:chOff x="0" y="0"/>
              <a:chExt cx="81" cy="80"/>
            </a:xfrm>
          </p:grpSpPr>
          <p:pic>
            <p:nvPicPr>
              <p:cNvPr id="10" name="椭圆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1" name="Text Box 8"/>
              <p:cNvSpPr txBox="1">
                <a:spLocks noChangeArrowheads="1"/>
              </p:cNvSpPr>
              <p:nvPr/>
            </p:nvSpPr>
            <p:spPr bwMode="auto">
              <a:xfrm>
                <a:off x="11"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微软雅黑" pitchFamily="34" charset="-122"/>
                  <a:ea typeface="微软雅黑" pitchFamily="34" charset="-122"/>
                </a:endParaRPr>
              </a:p>
            </p:txBody>
          </p:sp>
        </p:grpSp>
        <p:sp>
          <p:nvSpPr>
            <p:cNvPr id="9" name="任意多边形 5"/>
            <p:cNvSpPr>
              <a:spLocks/>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2" name="组合 11"/>
          <p:cNvGrpSpPr/>
          <p:nvPr/>
        </p:nvGrpSpPr>
        <p:grpSpPr>
          <a:xfrm>
            <a:off x="3940208" y="1564330"/>
            <a:ext cx="1701602" cy="2313635"/>
            <a:chOff x="3816524" y="1213071"/>
            <a:chExt cx="1385887" cy="1884363"/>
          </a:xfrm>
        </p:grpSpPr>
        <p:sp>
          <p:nvSpPr>
            <p:cNvPr id="13" name="任意多边形 43"/>
            <p:cNvSpPr>
              <a:spLocks/>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14" name="椭圆 44"/>
            <p:cNvSpPr>
              <a:spLocks noChangeArrowheads="1"/>
            </p:cNvSpPr>
            <p:nvPr/>
          </p:nvSpPr>
          <p:spPr bwMode="auto">
            <a:xfrm>
              <a:off x="3816524"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900">
                <a:solidFill>
                  <a:srgbClr val="FFFFFF"/>
                </a:solidFill>
                <a:latin typeface="微软雅黑" pitchFamily="34" charset="-122"/>
                <a:ea typeface="微软雅黑" pitchFamily="34" charset="-122"/>
              </a:endParaRPr>
            </a:p>
          </p:txBody>
        </p:sp>
        <p:sp>
          <p:nvSpPr>
            <p:cNvPr id="15" name="椭圆 45"/>
            <p:cNvSpPr>
              <a:spLocks noChangeArrowheads="1"/>
            </p:cNvSpPr>
            <p:nvPr/>
          </p:nvSpPr>
          <p:spPr bwMode="auto">
            <a:xfrm>
              <a:off x="3884786" y="1779809"/>
              <a:ext cx="1249363" cy="1249362"/>
            </a:xfrm>
            <a:prstGeom prst="ellipse">
              <a:avLst/>
            </a:prstGeom>
            <a:solidFill>
              <a:schemeClr val="accent1"/>
            </a:solidFill>
            <a:ln w="3175" cmpd="sng">
              <a:solidFill>
                <a:schemeClr val="bg1"/>
              </a:solidFill>
              <a:round/>
              <a:headEnd/>
              <a:tailEnd/>
            </a:ln>
          </p:spPr>
          <p:txBody>
            <a:bodyPr lIns="0" tIns="0" rIns="0" bIns="0" anchor="ctr"/>
            <a:lstStyle/>
            <a:p>
              <a:pPr algn="ctr"/>
              <a:r>
                <a:rPr lang="zh-CN" altLang="en-US" sz="1900" dirty="0">
                  <a:solidFill>
                    <a:srgbClr val="FFFFFF"/>
                  </a:solidFill>
                  <a:latin typeface="微软雅黑" pitchFamily="34" charset="-122"/>
                  <a:ea typeface="微软雅黑" pitchFamily="34" charset="-122"/>
                </a:rPr>
                <a:t>对市场的增长趋势正确</a:t>
              </a:r>
            </a:p>
          </p:txBody>
        </p:sp>
        <p:grpSp>
          <p:nvGrpSpPr>
            <p:cNvPr id="16" name="椭圆 46"/>
            <p:cNvGrpSpPr>
              <a:grpSpLocks/>
            </p:cNvGrpSpPr>
            <p:nvPr/>
          </p:nvGrpSpPr>
          <p:grpSpPr bwMode="auto">
            <a:xfrm>
              <a:off x="4443586" y="1906809"/>
              <a:ext cx="128588" cy="127000"/>
              <a:chOff x="0" y="0"/>
              <a:chExt cx="81" cy="80"/>
            </a:xfrm>
          </p:grpSpPr>
          <p:pic>
            <p:nvPicPr>
              <p:cNvPr id="18" name="椭圆 4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9"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900">
                  <a:solidFill>
                    <a:srgbClr val="FFFFFF"/>
                  </a:solidFill>
                  <a:latin typeface="微软雅黑" pitchFamily="34" charset="-122"/>
                  <a:ea typeface="微软雅黑" pitchFamily="34" charset="-122"/>
                </a:endParaRPr>
              </a:p>
            </p:txBody>
          </p:sp>
        </p:grpSp>
        <p:sp>
          <p:nvSpPr>
            <p:cNvPr id="17" name="任意多边形 47"/>
            <p:cNvSpPr>
              <a:spLocks/>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grpSp>
        <p:nvGrpSpPr>
          <p:cNvPr id="20" name="组合 19"/>
          <p:cNvGrpSpPr/>
          <p:nvPr/>
        </p:nvGrpSpPr>
        <p:grpSpPr>
          <a:xfrm>
            <a:off x="6458263" y="1564330"/>
            <a:ext cx="1701602" cy="2313635"/>
            <a:chOff x="6213649" y="1213071"/>
            <a:chExt cx="1385887" cy="1884363"/>
          </a:xfrm>
        </p:grpSpPr>
        <p:sp>
          <p:nvSpPr>
            <p:cNvPr id="21" name="任意多边形 48"/>
            <p:cNvSpPr>
              <a:spLocks/>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22" name="椭圆 49"/>
            <p:cNvSpPr>
              <a:spLocks noChangeArrowheads="1"/>
            </p:cNvSpPr>
            <p:nvPr/>
          </p:nvSpPr>
          <p:spPr bwMode="auto">
            <a:xfrm>
              <a:off x="6213649" y="1711546"/>
              <a:ext cx="1385887" cy="1385888"/>
            </a:xfrm>
            <a:prstGeom prst="ellipse">
              <a:avLst/>
            </a:prstGeom>
            <a:solidFill>
              <a:schemeClr val="accent3"/>
            </a:solidFill>
            <a:ln>
              <a:noFill/>
            </a:ln>
          </p:spPr>
          <p:txBody>
            <a:bodyPr lIns="0" tIns="0" rIns="0" bIns="0" anchor="ctr"/>
            <a:lstStyle/>
            <a:p>
              <a:pPr algn="ctr" eaLnBrk="1" hangingPunct="1"/>
              <a:endParaRPr lang="zh-CN" altLang="en-US" sz="1900">
                <a:solidFill>
                  <a:srgbClr val="FFFFFF"/>
                </a:solidFill>
                <a:latin typeface="微软雅黑" pitchFamily="34" charset="-122"/>
                <a:ea typeface="微软雅黑" pitchFamily="34" charset="-122"/>
              </a:endParaRPr>
            </a:p>
          </p:txBody>
        </p:sp>
        <p:sp>
          <p:nvSpPr>
            <p:cNvPr id="23" name="椭圆 50"/>
            <p:cNvSpPr>
              <a:spLocks noChangeArrowheads="1"/>
            </p:cNvSpPr>
            <p:nvPr/>
          </p:nvSpPr>
          <p:spPr bwMode="auto">
            <a:xfrm>
              <a:off x="6281911" y="1779809"/>
              <a:ext cx="1249363" cy="1249362"/>
            </a:xfrm>
            <a:prstGeom prst="ellipse">
              <a:avLst/>
            </a:prstGeom>
            <a:solidFill>
              <a:schemeClr val="accent3"/>
            </a:solidFill>
            <a:ln w="3175" cmpd="sng">
              <a:solidFill>
                <a:schemeClr val="bg1"/>
              </a:solidFill>
              <a:round/>
              <a:headEnd/>
              <a:tailEnd/>
            </a:ln>
          </p:spPr>
          <p:txBody>
            <a:bodyPr lIns="0" tIns="0" rIns="0" bIns="0" anchor="ctr"/>
            <a:lstStyle/>
            <a:p>
              <a:pPr algn="ctr"/>
              <a:r>
                <a:rPr lang="zh-CN" altLang="en-US" sz="1900" dirty="0">
                  <a:solidFill>
                    <a:srgbClr val="FFFFFF"/>
                  </a:solidFill>
                  <a:latin typeface="微软雅黑" pitchFamily="34" charset="-122"/>
                  <a:ea typeface="微软雅黑" pitchFamily="34" charset="-122"/>
                </a:rPr>
                <a:t>对入市的操作方式正确</a:t>
              </a:r>
            </a:p>
          </p:txBody>
        </p:sp>
        <p:grpSp>
          <p:nvGrpSpPr>
            <p:cNvPr id="24" name="椭圆 71"/>
            <p:cNvGrpSpPr>
              <a:grpSpLocks/>
            </p:cNvGrpSpPr>
            <p:nvPr/>
          </p:nvGrpSpPr>
          <p:grpSpPr bwMode="auto">
            <a:xfrm>
              <a:off x="6840711" y="1906809"/>
              <a:ext cx="133350" cy="127000"/>
              <a:chOff x="0" y="0"/>
              <a:chExt cx="84" cy="80"/>
            </a:xfrm>
          </p:grpSpPr>
          <p:pic>
            <p:nvPicPr>
              <p:cNvPr id="2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900">
                  <a:solidFill>
                    <a:srgbClr val="FFFFFF"/>
                  </a:solidFill>
                  <a:latin typeface="微软雅黑" pitchFamily="34" charset="-122"/>
                  <a:ea typeface="微软雅黑" pitchFamily="34" charset="-122"/>
                </a:endParaRPr>
              </a:p>
            </p:txBody>
          </p:sp>
        </p:grpSp>
        <p:sp>
          <p:nvSpPr>
            <p:cNvPr id="25" name="任意多边形 72"/>
            <p:cNvSpPr>
              <a:spLocks/>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28" name="矩形 73"/>
          <p:cNvSpPr>
            <a:spLocks noChangeArrowheads="1"/>
          </p:cNvSpPr>
          <p:nvPr/>
        </p:nvSpPr>
        <p:spPr bwMode="auto">
          <a:xfrm>
            <a:off x="3658704" y="4060609"/>
            <a:ext cx="2149264"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sp>
        <p:nvSpPr>
          <p:cNvPr id="29" name="矩形 74"/>
          <p:cNvSpPr>
            <a:spLocks noChangeArrowheads="1"/>
          </p:cNvSpPr>
          <p:nvPr/>
        </p:nvSpPr>
        <p:spPr bwMode="auto">
          <a:xfrm>
            <a:off x="6243107" y="4075623"/>
            <a:ext cx="215103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grpSp>
        <p:nvGrpSpPr>
          <p:cNvPr id="30" name="组合 29"/>
          <p:cNvGrpSpPr/>
          <p:nvPr/>
        </p:nvGrpSpPr>
        <p:grpSpPr>
          <a:xfrm>
            <a:off x="8976321" y="1564330"/>
            <a:ext cx="1701602" cy="2313635"/>
            <a:chOff x="6213649" y="1213071"/>
            <a:chExt cx="1385887" cy="1884363"/>
          </a:xfrm>
        </p:grpSpPr>
        <p:sp>
          <p:nvSpPr>
            <p:cNvPr id="31" name="任意多边形 48"/>
            <p:cNvSpPr>
              <a:spLocks/>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32" name="椭圆 49"/>
            <p:cNvSpPr>
              <a:spLocks noChangeArrowheads="1"/>
            </p:cNvSpPr>
            <p:nvPr/>
          </p:nvSpPr>
          <p:spPr bwMode="auto">
            <a:xfrm>
              <a:off x="6213649" y="1711546"/>
              <a:ext cx="1385887" cy="1385888"/>
            </a:xfrm>
            <a:prstGeom prst="ellipse">
              <a:avLst/>
            </a:prstGeom>
            <a:solidFill>
              <a:schemeClr val="accent4"/>
            </a:solidFill>
            <a:ln>
              <a:noFill/>
            </a:ln>
          </p:spPr>
          <p:txBody>
            <a:bodyPr lIns="0" tIns="0" rIns="0" bIns="0" anchor="ctr"/>
            <a:lstStyle/>
            <a:p>
              <a:pPr algn="ctr" eaLnBrk="1" hangingPunct="1"/>
              <a:endParaRPr lang="zh-CN" altLang="en-US" sz="1900">
                <a:solidFill>
                  <a:srgbClr val="FFFFFF"/>
                </a:solidFill>
                <a:latin typeface="微软雅黑" pitchFamily="34" charset="-122"/>
                <a:ea typeface="微软雅黑" pitchFamily="34" charset="-122"/>
              </a:endParaRPr>
            </a:p>
          </p:txBody>
        </p:sp>
        <p:sp>
          <p:nvSpPr>
            <p:cNvPr id="33" name="椭圆 50"/>
            <p:cNvSpPr>
              <a:spLocks noChangeArrowheads="1"/>
            </p:cNvSpPr>
            <p:nvPr/>
          </p:nvSpPr>
          <p:spPr bwMode="auto">
            <a:xfrm>
              <a:off x="6281911" y="1779809"/>
              <a:ext cx="1249363" cy="1249362"/>
            </a:xfrm>
            <a:prstGeom prst="ellipse">
              <a:avLst/>
            </a:prstGeom>
            <a:solidFill>
              <a:schemeClr val="accent4"/>
            </a:solidFill>
            <a:ln w="3175" cmpd="sng">
              <a:solidFill>
                <a:schemeClr val="bg1"/>
              </a:solidFill>
              <a:round/>
              <a:headEnd/>
              <a:tailEnd/>
            </a:ln>
          </p:spPr>
          <p:txBody>
            <a:bodyPr lIns="0" tIns="0" rIns="0" bIns="0" anchor="ctr"/>
            <a:lstStyle/>
            <a:p>
              <a:pPr algn="ctr"/>
              <a:r>
                <a:rPr lang="zh-CN" altLang="en-US" sz="1900" dirty="0">
                  <a:solidFill>
                    <a:srgbClr val="FFFFFF"/>
                  </a:solidFill>
                  <a:latin typeface="微软雅黑" pitchFamily="34" charset="-122"/>
                  <a:ea typeface="微软雅黑" pitchFamily="34" charset="-122"/>
                </a:rPr>
                <a:t>对商品卖点的把握正确</a:t>
              </a:r>
            </a:p>
          </p:txBody>
        </p:sp>
        <p:grpSp>
          <p:nvGrpSpPr>
            <p:cNvPr id="34" name="椭圆 71"/>
            <p:cNvGrpSpPr>
              <a:grpSpLocks/>
            </p:cNvGrpSpPr>
            <p:nvPr/>
          </p:nvGrpSpPr>
          <p:grpSpPr bwMode="auto">
            <a:xfrm>
              <a:off x="6840711" y="1906809"/>
              <a:ext cx="133350" cy="127000"/>
              <a:chOff x="0" y="0"/>
              <a:chExt cx="84" cy="80"/>
            </a:xfrm>
          </p:grpSpPr>
          <p:pic>
            <p:nvPicPr>
              <p:cNvPr id="3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900">
                  <a:solidFill>
                    <a:srgbClr val="FFFFFF"/>
                  </a:solidFill>
                  <a:latin typeface="微软雅黑" pitchFamily="34" charset="-122"/>
                  <a:ea typeface="微软雅黑" pitchFamily="34" charset="-122"/>
                </a:endParaRPr>
              </a:p>
            </p:txBody>
          </p:sp>
        </p:grpSp>
        <p:sp>
          <p:nvSpPr>
            <p:cNvPr id="35" name="任意多边形 72"/>
            <p:cNvSpPr>
              <a:spLocks/>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38" name="矩形 74"/>
          <p:cNvSpPr>
            <a:spLocks noChangeArrowheads="1"/>
          </p:cNvSpPr>
          <p:nvPr/>
        </p:nvSpPr>
        <p:spPr bwMode="auto">
          <a:xfrm>
            <a:off x="8829366" y="4060609"/>
            <a:ext cx="215103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04917161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4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14:presetBounceEnd="54000">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14:bounceEnd="54000">
                                          <p:cBhvr additive="base">
                                            <p:cTn id="14"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14:presetBounceEnd="54000">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14:bounceEnd="5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14:presetBounceEnd="54000">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14:bounceEnd="5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5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41562" y="3873053"/>
            <a:ext cx="2069029" cy="1880396"/>
            <a:chOff x="1030439" y="3618023"/>
            <a:chExt cx="1551772" cy="1410297"/>
          </a:xfrm>
        </p:grpSpPr>
        <p:sp>
          <p:nvSpPr>
            <p:cNvPr id="4"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grpSp>
          <p:nvGrpSpPr>
            <p:cNvPr id="5" name="组合 4"/>
            <p:cNvGrpSpPr/>
            <p:nvPr/>
          </p:nvGrpSpPr>
          <p:grpSpPr>
            <a:xfrm>
              <a:off x="1139650" y="3618023"/>
              <a:ext cx="1365121" cy="947175"/>
              <a:chOff x="1139650" y="3618023"/>
              <a:chExt cx="1365121" cy="947175"/>
            </a:xfrm>
          </p:grpSpPr>
          <p:sp>
            <p:nvSpPr>
              <p:cNvPr id="6" name="椭圆 5"/>
              <p:cNvSpPr/>
              <p:nvPr/>
            </p:nvSpPr>
            <p:spPr bwMode="auto">
              <a:xfrm rot="1267204">
                <a:off x="1402404" y="3739108"/>
                <a:ext cx="826088" cy="8260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cxnSp>
            <p:nvCxnSpPr>
              <p:cNvPr id="7" name="直接连接符 6"/>
              <p:cNvCxnSpPr/>
              <p:nvPr/>
            </p:nvCxnSpPr>
            <p:spPr>
              <a:xfrm>
                <a:off x="1139650" y="3618023"/>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06325" y="3618024"/>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22777" y="3933056"/>
                <a:ext cx="754151" cy="438581"/>
              </a:xfrm>
              <a:prstGeom prst="rect">
                <a:avLst/>
              </a:prstGeom>
              <a:noFill/>
            </p:spPr>
            <p:txBody>
              <a:bodyPr wrap="none" rtlCol="0">
                <a:spAutoFit/>
              </a:bodyPr>
              <a:lstStyle/>
              <a:p>
                <a:r>
                  <a:rPr lang="zh-CN" altLang="en-US" sz="1600" dirty="0">
                    <a:solidFill>
                      <a:schemeClr val="bg1"/>
                    </a:solidFill>
                  </a:rPr>
                  <a:t>部分问题</a:t>
                </a:r>
                <a:endParaRPr lang="en-US" altLang="zh-CN" sz="1600" dirty="0">
                  <a:solidFill>
                    <a:schemeClr val="bg1"/>
                  </a:solidFill>
                </a:endParaRPr>
              </a:p>
              <a:p>
                <a:r>
                  <a:rPr lang="zh-CN" altLang="en-US" sz="1600" dirty="0">
                    <a:solidFill>
                      <a:schemeClr val="bg1"/>
                    </a:solidFill>
                  </a:rPr>
                  <a:t>认识不足</a:t>
                </a:r>
              </a:p>
            </p:txBody>
          </p:sp>
        </p:grpSp>
      </p:grpSp>
      <p:grpSp>
        <p:nvGrpSpPr>
          <p:cNvPr id="10" name="组合 9"/>
          <p:cNvGrpSpPr/>
          <p:nvPr/>
        </p:nvGrpSpPr>
        <p:grpSpPr>
          <a:xfrm>
            <a:off x="3738160" y="2034369"/>
            <a:ext cx="2069029" cy="2153833"/>
            <a:chOff x="2902888" y="2239009"/>
            <a:chExt cx="1551772" cy="1615375"/>
          </a:xfrm>
        </p:grpSpPr>
        <p:sp>
          <p:nvSpPr>
            <p:cNvPr id="11"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sp>
          <p:nvSpPr>
            <p:cNvPr id="12" name="椭圆 11"/>
            <p:cNvSpPr/>
            <p:nvPr/>
          </p:nvSpPr>
          <p:spPr bwMode="auto">
            <a:xfrm rot="1267204">
              <a:off x="3283185" y="2239009"/>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cxnSp>
          <p:nvCxnSpPr>
            <p:cNvPr id="13" name="直接连接符 12"/>
            <p:cNvCxnSpPr/>
            <p:nvPr/>
          </p:nvCxnSpPr>
          <p:spPr>
            <a:xfrm>
              <a:off x="2996214" y="3854372"/>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82187" y="3503169"/>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94985" y="2395058"/>
              <a:ext cx="754150" cy="438581"/>
            </a:xfrm>
            <a:prstGeom prst="rect">
              <a:avLst/>
            </a:prstGeom>
            <a:noFill/>
          </p:spPr>
          <p:txBody>
            <a:bodyPr wrap="none" rtlCol="0">
              <a:spAutoFit/>
            </a:bodyPr>
            <a:lstStyle/>
            <a:p>
              <a:r>
                <a:rPr lang="zh-CN" altLang="en-US" sz="1600" dirty="0">
                  <a:solidFill>
                    <a:schemeClr val="bg1"/>
                  </a:solidFill>
                </a:rPr>
                <a:t>行动迟缓</a:t>
              </a:r>
              <a:endParaRPr lang="en-US" altLang="zh-CN" sz="1600" dirty="0">
                <a:solidFill>
                  <a:schemeClr val="bg1"/>
                </a:solidFill>
              </a:endParaRPr>
            </a:p>
            <a:p>
              <a:r>
                <a:rPr lang="zh-CN" altLang="en-US" sz="1600" dirty="0">
                  <a:solidFill>
                    <a:schemeClr val="bg1"/>
                  </a:solidFill>
                </a:rPr>
                <a:t>错过时机</a:t>
              </a:r>
            </a:p>
          </p:txBody>
        </p:sp>
      </p:grpSp>
      <p:grpSp>
        <p:nvGrpSpPr>
          <p:cNvPr id="16" name="组合 15"/>
          <p:cNvGrpSpPr/>
          <p:nvPr/>
        </p:nvGrpSpPr>
        <p:grpSpPr>
          <a:xfrm>
            <a:off x="6234759" y="3849699"/>
            <a:ext cx="2069029" cy="1888329"/>
            <a:chOff x="4775337" y="3600507"/>
            <a:chExt cx="1551772" cy="1416247"/>
          </a:xfrm>
        </p:grpSpPr>
        <p:sp>
          <p:nvSpPr>
            <p:cNvPr id="17" name="椭圆 16"/>
            <p:cNvSpPr/>
            <p:nvPr/>
          </p:nvSpPr>
          <p:spPr bwMode="auto">
            <a:xfrm rot="1267204">
              <a:off x="5132056" y="3731833"/>
              <a:ext cx="843072" cy="843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sp>
          <p:nvSpPr>
            <p:cNvPr id="18"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cxnSp>
          <p:nvCxnSpPr>
            <p:cNvPr id="19" name="直接连接符 18"/>
            <p:cNvCxnSpPr/>
            <p:nvPr/>
          </p:nvCxnSpPr>
          <p:spPr>
            <a:xfrm>
              <a:off x="4868663" y="3600507"/>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551222" y="3600508"/>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190227" y="3933056"/>
              <a:ext cx="754150" cy="438581"/>
            </a:xfrm>
            <a:prstGeom prst="rect">
              <a:avLst/>
            </a:prstGeom>
            <a:noFill/>
          </p:spPr>
          <p:txBody>
            <a:bodyPr wrap="none" rtlCol="0">
              <a:spAutoFit/>
            </a:bodyPr>
            <a:lstStyle/>
            <a:p>
              <a:pPr algn="ctr"/>
              <a:r>
                <a:rPr lang="zh-CN" altLang="en-US" sz="1600" dirty="0">
                  <a:solidFill>
                    <a:schemeClr val="bg1"/>
                  </a:solidFill>
                </a:rPr>
                <a:t>恶意竞争</a:t>
              </a:r>
              <a:endParaRPr lang="en-US" altLang="zh-CN" sz="1600" dirty="0">
                <a:solidFill>
                  <a:schemeClr val="bg1"/>
                </a:solidFill>
              </a:endParaRPr>
            </a:p>
            <a:p>
              <a:pPr algn="ctr"/>
              <a:r>
                <a:rPr lang="zh-CN" altLang="en-US" sz="1600" dirty="0">
                  <a:solidFill>
                    <a:schemeClr val="bg1"/>
                  </a:solidFill>
                </a:rPr>
                <a:t>被动应对</a:t>
              </a:r>
            </a:p>
          </p:txBody>
        </p:sp>
      </p:grpSp>
      <p:grpSp>
        <p:nvGrpSpPr>
          <p:cNvPr id="22" name="组合 21"/>
          <p:cNvGrpSpPr/>
          <p:nvPr/>
        </p:nvGrpSpPr>
        <p:grpSpPr>
          <a:xfrm>
            <a:off x="8975863" y="1953657"/>
            <a:ext cx="2069029" cy="2153833"/>
            <a:chOff x="6831165" y="2178475"/>
            <a:chExt cx="1551772" cy="1615375"/>
          </a:xfrm>
        </p:grpSpPr>
        <p:sp>
          <p:nvSpPr>
            <p:cNvPr id="23"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sp>
          <p:nvSpPr>
            <p:cNvPr id="24" name="椭圆 23"/>
            <p:cNvSpPr/>
            <p:nvPr/>
          </p:nvSpPr>
          <p:spPr bwMode="auto">
            <a:xfrm rot="1267204">
              <a:off x="7211462" y="2178475"/>
              <a:ext cx="802497" cy="8024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itchFamily="34" charset="-122"/>
                <a:ea typeface="微软雅黑" pitchFamily="34" charset="-122"/>
              </a:endParaRPr>
            </a:p>
          </p:txBody>
        </p:sp>
        <p:cxnSp>
          <p:nvCxnSpPr>
            <p:cNvPr id="25" name="直接连接符 24"/>
            <p:cNvCxnSpPr/>
            <p:nvPr/>
          </p:nvCxnSpPr>
          <p:spPr>
            <a:xfrm>
              <a:off x="6924491" y="3793838"/>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610464" y="3442635"/>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255425" y="2348880"/>
              <a:ext cx="754150" cy="438581"/>
            </a:xfrm>
            <a:prstGeom prst="rect">
              <a:avLst/>
            </a:prstGeom>
            <a:noFill/>
          </p:spPr>
          <p:txBody>
            <a:bodyPr wrap="none" rtlCol="0">
              <a:spAutoFit/>
            </a:bodyPr>
            <a:lstStyle/>
            <a:p>
              <a:r>
                <a:rPr lang="zh-CN" altLang="en-US" sz="1600" dirty="0">
                  <a:solidFill>
                    <a:schemeClr val="bg1"/>
                  </a:solidFill>
                </a:rPr>
                <a:t>认识不清</a:t>
              </a:r>
              <a:endParaRPr lang="en-US" altLang="zh-CN" sz="1600" dirty="0">
                <a:solidFill>
                  <a:schemeClr val="bg1"/>
                </a:solidFill>
              </a:endParaRPr>
            </a:p>
            <a:p>
              <a:r>
                <a:rPr lang="zh-CN" altLang="en-US" sz="1600" dirty="0">
                  <a:solidFill>
                    <a:schemeClr val="bg1"/>
                  </a:solidFill>
                </a:rPr>
                <a:t>把握不准</a:t>
              </a:r>
              <a:endParaRPr lang="en-US" altLang="zh-CN" sz="1600" dirty="0">
                <a:solidFill>
                  <a:schemeClr val="bg1"/>
                </a:solidFill>
              </a:endParaRPr>
            </a:p>
          </p:txBody>
        </p:sp>
      </p:grpSp>
      <p:sp>
        <p:nvSpPr>
          <p:cNvPr id="28" name="TextBox 27"/>
          <p:cNvSpPr txBox="1"/>
          <p:nvPr/>
        </p:nvSpPr>
        <p:spPr>
          <a:xfrm>
            <a:off x="1103446" y="2150120"/>
            <a:ext cx="2452616"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p>
        </p:txBody>
      </p:sp>
      <p:sp>
        <p:nvSpPr>
          <p:cNvPr id="29" name="TextBox 28"/>
          <p:cNvSpPr txBox="1"/>
          <p:nvPr/>
        </p:nvSpPr>
        <p:spPr>
          <a:xfrm>
            <a:off x="3583126" y="4567952"/>
            <a:ext cx="2452616"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p>
        </p:txBody>
      </p:sp>
      <p:sp>
        <p:nvSpPr>
          <p:cNvPr id="30" name="TextBox 29"/>
          <p:cNvSpPr txBox="1"/>
          <p:nvPr/>
        </p:nvSpPr>
        <p:spPr>
          <a:xfrm>
            <a:off x="6234759" y="2113466"/>
            <a:ext cx="2452616"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p>
        </p:txBody>
      </p:sp>
      <p:sp>
        <p:nvSpPr>
          <p:cNvPr id="31" name="TextBox 30"/>
          <p:cNvSpPr txBox="1"/>
          <p:nvPr/>
        </p:nvSpPr>
        <p:spPr>
          <a:xfrm>
            <a:off x="8791614" y="4504846"/>
            <a:ext cx="2452616"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7261083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par>
                                <p:cTn id="17" presetID="12" presetClass="entr" presetSubtype="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5"/>
          <p:cNvSpPr>
            <a:spLocks noChangeArrowheads="1"/>
          </p:cNvSpPr>
          <p:nvPr/>
        </p:nvSpPr>
        <p:spPr bwMode="auto">
          <a:xfrm>
            <a:off x="5563629" y="3161549"/>
            <a:ext cx="1234016" cy="1231900"/>
          </a:xfrm>
          <a:prstGeom prst="ellipse">
            <a:avLst/>
          </a:prstGeom>
          <a:solidFill>
            <a:sysClr val="window" lastClr="FFFFFF">
              <a:lumMod val="85000"/>
            </a:sysClr>
          </a:solidFill>
          <a:ln>
            <a:noFill/>
          </a:ln>
        </p:spPr>
        <p:txBody>
          <a:bodyPr lIns="0" tIns="0" rIns="0" bIns="0" anchor="ctr"/>
          <a:lstStyle/>
          <a:p>
            <a:pPr algn="ctr" defTabSz="1219078">
              <a:defRPr/>
            </a:pPr>
            <a:r>
              <a:rPr lang="zh-CN" altLang="en-US" sz="3200" b="1" kern="0" dirty="0">
                <a:solidFill>
                  <a:schemeClr val="tx1">
                    <a:lumMod val="50000"/>
                    <a:lumOff val="50000"/>
                  </a:schemeClr>
                </a:solidFill>
                <a:latin typeface="微软雅黑"/>
                <a:ea typeface="微软雅黑"/>
              </a:rPr>
              <a:t>目标</a:t>
            </a:r>
          </a:p>
        </p:txBody>
      </p:sp>
      <p:grpSp>
        <p:nvGrpSpPr>
          <p:cNvPr id="4" name="组合 3"/>
          <p:cNvGrpSpPr/>
          <p:nvPr/>
        </p:nvGrpSpPr>
        <p:grpSpPr>
          <a:xfrm>
            <a:off x="4374061" y="1715865"/>
            <a:ext cx="2302934" cy="2472267"/>
            <a:chOff x="3088977" y="1117152"/>
            <a:chExt cx="1727200" cy="1854200"/>
          </a:xfrm>
        </p:grpSpPr>
        <p:sp>
          <p:nvSpPr>
            <p:cNvPr id="5" name="任意多边形 4"/>
            <p:cNvSpPr/>
            <p:nvPr/>
          </p:nvSpPr>
          <p:spPr>
            <a:xfrm rot="19354201">
              <a:off x="3392189" y="1117152"/>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solidFill>
              <a:schemeClr val="accent2"/>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6" name="文本框 5"/>
            <p:cNvSpPr txBox="1">
              <a:spLocks noChangeArrowheads="1"/>
            </p:cNvSpPr>
            <p:nvPr/>
          </p:nvSpPr>
          <p:spPr bwMode="auto">
            <a:xfrm rot="-2144691">
              <a:off x="3088977" y="1366390"/>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ea typeface="微软雅黑"/>
                </a:rPr>
                <a:t>不想做</a:t>
              </a:r>
            </a:p>
          </p:txBody>
        </p:sp>
      </p:grpSp>
      <p:grpSp>
        <p:nvGrpSpPr>
          <p:cNvPr id="7" name="组合 6"/>
          <p:cNvGrpSpPr/>
          <p:nvPr/>
        </p:nvGrpSpPr>
        <p:grpSpPr>
          <a:xfrm>
            <a:off x="5724496" y="3377448"/>
            <a:ext cx="2341034" cy="2427816"/>
            <a:chOff x="4101802" y="2363340"/>
            <a:chExt cx="1755775" cy="1820862"/>
          </a:xfrm>
        </p:grpSpPr>
        <p:sp>
          <p:nvSpPr>
            <p:cNvPr id="8" name="任意多边形 7"/>
            <p:cNvSpPr/>
            <p:nvPr/>
          </p:nvSpPr>
          <p:spPr>
            <a:xfrm rot="19354201">
              <a:off x="4101802" y="2363340"/>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solidFill>
              <a:schemeClr val="accent4"/>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9" name="文本框 25"/>
            <p:cNvSpPr txBox="1">
              <a:spLocks noChangeArrowheads="1"/>
            </p:cNvSpPr>
            <p:nvPr/>
          </p:nvSpPr>
          <p:spPr bwMode="auto">
            <a:xfrm rot="-2144691">
              <a:off x="4881264" y="3185665"/>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rPr>
                <a:t>不好做</a:t>
              </a:r>
            </a:p>
          </p:txBody>
        </p:sp>
      </p:grpSp>
      <p:grpSp>
        <p:nvGrpSpPr>
          <p:cNvPr id="10" name="组合 9"/>
          <p:cNvGrpSpPr/>
          <p:nvPr/>
        </p:nvGrpSpPr>
        <p:grpSpPr>
          <a:xfrm>
            <a:off x="5766828" y="2130731"/>
            <a:ext cx="2501900" cy="2093384"/>
            <a:chOff x="4133552" y="1428302"/>
            <a:chExt cx="1876425" cy="1570038"/>
          </a:xfrm>
        </p:grpSpPr>
        <p:sp>
          <p:nvSpPr>
            <p:cNvPr id="11" name="任意多边形 10"/>
            <p:cNvSpPr/>
            <p:nvPr/>
          </p:nvSpPr>
          <p:spPr>
            <a:xfrm rot="3052925">
              <a:off x="4374058" y="1362421"/>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solidFill>
              <a:schemeClr val="accent3"/>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12" name="文本框 26"/>
            <p:cNvSpPr txBox="1">
              <a:spLocks noChangeArrowheads="1"/>
            </p:cNvSpPr>
            <p:nvPr/>
          </p:nvSpPr>
          <p:spPr bwMode="auto">
            <a:xfrm rot="2655997">
              <a:off x="4898727" y="1428302"/>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rPr>
                <a:t>不会做</a:t>
              </a:r>
            </a:p>
          </p:txBody>
        </p:sp>
      </p:grpSp>
      <p:grpSp>
        <p:nvGrpSpPr>
          <p:cNvPr id="13" name="组合 12"/>
          <p:cNvGrpSpPr/>
          <p:nvPr/>
        </p:nvGrpSpPr>
        <p:grpSpPr>
          <a:xfrm>
            <a:off x="4160278" y="3332999"/>
            <a:ext cx="2457451" cy="2199217"/>
            <a:chOff x="2928639" y="2330002"/>
            <a:chExt cx="1843088" cy="1649413"/>
          </a:xfrm>
        </p:grpSpPr>
        <p:sp>
          <p:nvSpPr>
            <p:cNvPr id="14" name="任意多边形 13"/>
            <p:cNvSpPr/>
            <p:nvPr/>
          </p:nvSpPr>
          <p:spPr>
            <a:xfrm rot="3052925">
              <a:off x="3131045" y="2127596"/>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solidFill>
              <a:schemeClr val="accent1"/>
            </a:solidFill>
            <a:ln w="25400" cap="flat" cmpd="sng" algn="ctr">
              <a:noFill/>
              <a:prstDash val="solid"/>
            </a:ln>
            <a:effectLst/>
          </p:spPr>
          <p:txBody>
            <a:bodyPr anchor="ctr"/>
            <a:lstStyle/>
            <a:p>
              <a:pPr algn="ctr" defTabSz="1219078">
                <a:defRPr/>
              </a:pPr>
              <a:endParaRPr lang="zh-CN" altLang="en-US" sz="1900" kern="0">
                <a:solidFill>
                  <a:srgbClr val="FFFFFF"/>
                </a:solidFill>
                <a:latin typeface="微软雅黑"/>
                <a:ea typeface="微软雅黑"/>
              </a:endParaRPr>
            </a:p>
          </p:txBody>
        </p:sp>
        <p:sp>
          <p:nvSpPr>
            <p:cNvPr id="15" name="文本框 27"/>
            <p:cNvSpPr txBox="1">
              <a:spLocks noChangeArrowheads="1"/>
            </p:cNvSpPr>
            <p:nvPr/>
          </p:nvSpPr>
          <p:spPr bwMode="auto">
            <a:xfrm rot="2655997">
              <a:off x="3079452" y="3211065"/>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9078">
                <a:spcBef>
                  <a:spcPct val="0"/>
                </a:spcBef>
                <a:buNone/>
                <a:defRPr/>
              </a:pPr>
              <a:r>
                <a:rPr lang="zh-CN" altLang="en-US" sz="2100" kern="0" dirty="0">
                  <a:solidFill>
                    <a:srgbClr val="FFFFFF"/>
                  </a:solidFill>
                  <a:latin typeface="微软雅黑"/>
                </a:rPr>
                <a:t>做不好</a:t>
              </a:r>
            </a:p>
          </p:txBody>
        </p:sp>
      </p:grpSp>
      <p:sp>
        <p:nvSpPr>
          <p:cNvPr id="16" name="矩形 15"/>
          <p:cNvSpPr/>
          <p:nvPr/>
        </p:nvSpPr>
        <p:spPr>
          <a:xfrm>
            <a:off x="8023195" y="1727118"/>
            <a:ext cx="2537882" cy="1539595"/>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17" name="矩形 16"/>
          <p:cNvSpPr/>
          <p:nvPr/>
        </p:nvSpPr>
        <p:spPr>
          <a:xfrm>
            <a:off x="8023195" y="4129228"/>
            <a:ext cx="2537882" cy="1542325"/>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18" name="矩形 17"/>
          <p:cNvSpPr/>
          <p:nvPr/>
        </p:nvSpPr>
        <p:spPr>
          <a:xfrm>
            <a:off x="1882744" y="1699991"/>
            <a:ext cx="2537884" cy="1593848"/>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19" name="矩形 18"/>
          <p:cNvSpPr/>
          <p:nvPr/>
        </p:nvSpPr>
        <p:spPr>
          <a:xfrm>
            <a:off x="1882744" y="4129228"/>
            <a:ext cx="2537884" cy="1542325"/>
          </a:xfrm>
          <a:prstGeom prst="rect">
            <a:avLst/>
          </a:prstGeom>
        </p:spPr>
        <p:txBody>
          <a:bodyPr lIns="121908" tIns="60954" rIns="121908" bIns="60954" anchor="ctr"/>
          <a:lstStyle/>
          <a:p>
            <a:pPr algn="just" defTabSz="1219078">
              <a:lnSpc>
                <a:spcPct val="120000"/>
              </a:lnSpc>
              <a:defRPr/>
            </a:pPr>
            <a:r>
              <a:rPr lang="zh-CN" altLang="en-US" sz="1600" kern="0" dirty="0">
                <a:solidFill>
                  <a:schemeClr val="tx1">
                    <a:lumMod val="50000"/>
                    <a:lumOff val="50000"/>
                  </a:schemeClr>
                </a:solidFill>
                <a:latin typeface="微软雅黑"/>
              </a:rPr>
              <a:t>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91414490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style.rotation</p:attrName>
                                        </p:attrNameLst>
                                      </p:cBhvr>
                                      <p:tavLst>
                                        <p:tav tm="0">
                                          <p:val>
                                            <p:fltVal val="720"/>
                                          </p:val>
                                        </p:tav>
                                        <p:tav tm="100000">
                                          <p:val>
                                            <p:fltVal val="0"/>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style.rotation</p:attrName>
                                        </p:attrNameLst>
                                      </p:cBhvr>
                                      <p:tavLst>
                                        <p:tav tm="0">
                                          <p:val>
                                            <p:fltVal val="720"/>
                                          </p:val>
                                        </p:tav>
                                        <p:tav tm="100000">
                                          <p:val>
                                            <p:fltVal val="0"/>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style.rotation</p:attrName>
                                        </p:attrNameLst>
                                      </p:cBhvr>
                                      <p:tavLst>
                                        <p:tav tm="0">
                                          <p:val>
                                            <p:fltVal val="720"/>
                                          </p:val>
                                        </p:tav>
                                        <p:tav tm="100000">
                                          <p:val>
                                            <p:fltVal val="0"/>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 calcmode="lin" valueType="num">
                                      <p:cBhvr>
                                        <p:cTn id="28" dur="500" fill="hold"/>
                                        <p:tgtEl>
                                          <p:spTgt spid="13"/>
                                        </p:tgtEl>
                                        <p:attrNameLst>
                                          <p:attrName>ppt_w</p:attrName>
                                        </p:attrNameLst>
                                      </p:cBhvr>
                                      <p:tavLst>
                                        <p:tav tm="0">
                                          <p:val>
                                            <p:fltVal val="0"/>
                                          </p:val>
                                        </p:tav>
                                        <p:tav tm="100000">
                                          <p:val>
                                            <p:strVal val="#ppt_w"/>
                                          </p:val>
                                        </p:tav>
                                      </p:tavLst>
                                    </p:anim>
                                  </p:childTnLst>
                                </p:cTn>
                              </p:par>
                              <p:par>
                                <p:cTn id="29" presetID="53" presetClass="entr" presetSubtype="16" fill="hold" grpId="0" nodeType="withEffect">
                                  <p:stCondLst>
                                    <p:cond delay="3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8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3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30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1+#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87845" y="2086852"/>
            <a:ext cx="506348" cy="943848"/>
          </a:xfrm>
          <a:prstGeom prst="rect">
            <a:avLst/>
          </a:prstGeom>
          <a:noFill/>
        </p:spPr>
        <p:txBody>
          <a:bodyPr wrap="square" lIns="121908" tIns="60954" rIns="121908" bIns="60954" rtlCol="0">
            <a:spAutoFit/>
          </a:bodyPr>
          <a:lstStyle/>
          <a:p>
            <a:pPr algn="ctr"/>
            <a:r>
              <a:rPr lang="en-US" altLang="zh-CN" sz="5300" b="1" dirty="0">
                <a:solidFill>
                  <a:schemeClr val="accent4"/>
                </a:solidFill>
                <a:latin typeface="微软雅黑" pitchFamily="34" charset="-122"/>
                <a:ea typeface="微软雅黑" pitchFamily="34" charset="-122"/>
              </a:rPr>
              <a:t>A</a:t>
            </a:r>
            <a:endParaRPr lang="zh-CN" altLang="en-US" sz="5300" b="1" dirty="0">
              <a:solidFill>
                <a:schemeClr val="accent4"/>
              </a:solidFill>
              <a:latin typeface="微软雅黑" pitchFamily="34" charset="-122"/>
              <a:ea typeface="微软雅黑" pitchFamily="34" charset="-122"/>
            </a:endParaRPr>
          </a:p>
        </p:txBody>
      </p:sp>
      <p:sp>
        <p:nvSpPr>
          <p:cNvPr id="4" name="TextBox 3"/>
          <p:cNvSpPr txBox="1"/>
          <p:nvPr/>
        </p:nvSpPr>
        <p:spPr>
          <a:xfrm>
            <a:off x="4617271" y="1727224"/>
            <a:ext cx="506348" cy="943848"/>
          </a:xfrm>
          <a:prstGeom prst="rect">
            <a:avLst/>
          </a:prstGeom>
          <a:noFill/>
        </p:spPr>
        <p:txBody>
          <a:bodyPr wrap="square" lIns="121908" tIns="60954" rIns="121908" bIns="60954" rtlCol="0">
            <a:spAutoFit/>
          </a:bodyPr>
          <a:lstStyle/>
          <a:p>
            <a:pPr algn="ctr"/>
            <a:r>
              <a:rPr lang="en-US" altLang="zh-CN" sz="5300" b="1" dirty="0">
                <a:solidFill>
                  <a:schemeClr val="accent2"/>
                </a:solidFill>
                <a:latin typeface="微软雅黑" pitchFamily="34" charset="-122"/>
                <a:ea typeface="微软雅黑" pitchFamily="34" charset="-122"/>
              </a:rPr>
              <a:t>B</a:t>
            </a:r>
            <a:endParaRPr lang="zh-CN" altLang="en-US" sz="5300" b="1" dirty="0">
              <a:solidFill>
                <a:schemeClr val="accent2"/>
              </a:solidFill>
              <a:latin typeface="微软雅黑" pitchFamily="34" charset="-122"/>
              <a:ea typeface="微软雅黑" pitchFamily="34" charset="-122"/>
            </a:endParaRPr>
          </a:p>
        </p:txBody>
      </p:sp>
      <p:sp>
        <p:nvSpPr>
          <p:cNvPr id="5" name="TextBox 4"/>
          <p:cNvSpPr txBox="1"/>
          <p:nvPr/>
        </p:nvSpPr>
        <p:spPr>
          <a:xfrm>
            <a:off x="7346698" y="2398591"/>
            <a:ext cx="506348" cy="943848"/>
          </a:xfrm>
          <a:prstGeom prst="rect">
            <a:avLst/>
          </a:prstGeom>
          <a:noFill/>
        </p:spPr>
        <p:txBody>
          <a:bodyPr wrap="square" lIns="121908" tIns="60954" rIns="121908" bIns="60954" rtlCol="0">
            <a:spAutoFit/>
          </a:bodyPr>
          <a:lstStyle/>
          <a:p>
            <a:pPr algn="ctr"/>
            <a:r>
              <a:rPr lang="en-US" altLang="zh-CN" sz="5300" b="1" dirty="0">
                <a:solidFill>
                  <a:schemeClr val="accent1"/>
                </a:solidFill>
                <a:latin typeface="微软雅黑" pitchFamily="34" charset="-122"/>
                <a:ea typeface="微软雅黑" pitchFamily="34" charset="-122"/>
              </a:rPr>
              <a:t>C</a:t>
            </a:r>
            <a:endParaRPr lang="zh-CN" altLang="en-US" sz="5300" b="1" dirty="0">
              <a:solidFill>
                <a:schemeClr val="accent1"/>
              </a:solidFill>
              <a:latin typeface="微软雅黑" pitchFamily="34" charset="-122"/>
              <a:ea typeface="微软雅黑" pitchFamily="34" charset="-122"/>
            </a:endParaRPr>
          </a:p>
        </p:txBody>
      </p:sp>
      <p:sp>
        <p:nvSpPr>
          <p:cNvPr id="6" name="TextBox 5"/>
          <p:cNvSpPr txBox="1"/>
          <p:nvPr/>
        </p:nvSpPr>
        <p:spPr>
          <a:xfrm>
            <a:off x="10076125" y="1508787"/>
            <a:ext cx="506348" cy="943848"/>
          </a:xfrm>
          <a:prstGeom prst="rect">
            <a:avLst/>
          </a:prstGeom>
          <a:noFill/>
        </p:spPr>
        <p:txBody>
          <a:bodyPr wrap="square" lIns="121908" tIns="60954" rIns="121908" bIns="60954" rtlCol="0">
            <a:spAutoFit/>
          </a:bodyPr>
          <a:lstStyle/>
          <a:p>
            <a:pPr algn="ctr"/>
            <a:r>
              <a:rPr lang="en-US" altLang="zh-CN" sz="5300" b="1" dirty="0">
                <a:solidFill>
                  <a:schemeClr val="accent3"/>
                </a:solidFill>
                <a:latin typeface="微软雅黑" pitchFamily="34" charset="-122"/>
                <a:ea typeface="微软雅黑" pitchFamily="34" charset="-122"/>
              </a:rPr>
              <a:t>D</a:t>
            </a:r>
            <a:endParaRPr lang="zh-CN" altLang="en-US" sz="5300" b="1" dirty="0">
              <a:solidFill>
                <a:schemeClr val="accent3"/>
              </a:solidFill>
              <a:latin typeface="微软雅黑" pitchFamily="34" charset="-122"/>
              <a:ea typeface="微软雅黑" pitchFamily="34" charset="-122"/>
            </a:endParaRPr>
          </a:p>
        </p:txBody>
      </p:sp>
      <p:grpSp>
        <p:nvGrpSpPr>
          <p:cNvPr id="7" name="组合 6"/>
          <p:cNvGrpSpPr/>
          <p:nvPr/>
        </p:nvGrpSpPr>
        <p:grpSpPr>
          <a:xfrm>
            <a:off x="980062" y="2854938"/>
            <a:ext cx="2345384" cy="2388468"/>
            <a:chOff x="735046" y="2996952"/>
            <a:chExt cx="1759038" cy="1791351"/>
          </a:xfrm>
        </p:grpSpPr>
        <p:sp>
          <p:nvSpPr>
            <p:cNvPr id="14" name="椭圆 13"/>
            <p:cNvSpPr/>
            <p:nvPr/>
          </p:nvSpPr>
          <p:spPr>
            <a:xfrm>
              <a:off x="1500529" y="2996952"/>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grpSp>
          <p:nvGrpSpPr>
            <p:cNvPr id="9" name="组合 8"/>
            <p:cNvGrpSpPr/>
            <p:nvPr/>
          </p:nvGrpSpPr>
          <p:grpSpPr>
            <a:xfrm>
              <a:off x="735046" y="3098642"/>
              <a:ext cx="1759038" cy="1689661"/>
              <a:chOff x="735046" y="3098642"/>
              <a:chExt cx="1759038" cy="1689661"/>
            </a:xfrm>
          </p:grpSpPr>
          <p:sp>
            <p:nvSpPr>
              <p:cNvPr id="10" name="任意多边形 9"/>
              <p:cNvSpPr/>
              <p:nvPr/>
            </p:nvSpPr>
            <p:spPr>
              <a:xfrm>
                <a:off x="1001626" y="3098642"/>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11" name="矩形 10"/>
              <p:cNvSpPr/>
              <p:nvPr/>
            </p:nvSpPr>
            <p:spPr>
              <a:xfrm>
                <a:off x="735046" y="3453597"/>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12" name="矩形 11"/>
              <p:cNvSpPr/>
              <p:nvPr/>
            </p:nvSpPr>
            <p:spPr>
              <a:xfrm>
                <a:off x="1051764" y="3567501"/>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13" name="TextBox 12"/>
              <p:cNvSpPr txBox="1"/>
              <p:nvPr/>
            </p:nvSpPr>
            <p:spPr>
              <a:xfrm>
                <a:off x="978536" y="3833682"/>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grpSp>
        <p:nvGrpSpPr>
          <p:cNvPr id="18" name="组合 17"/>
          <p:cNvGrpSpPr/>
          <p:nvPr/>
        </p:nvGrpSpPr>
        <p:grpSpPr>
          <a:xfrm>
            <a:off x="3709489" y="2495310"/>
            <a:ext cx="2345384" cy="2388468"/>
            <a:chOff x="2782116" y="2727231"/>
            <a:chExt cx="1759038" cy="1791351"/>
          </a:xfrm>
        </p:grpSpPr>
        <p:sp>
          <p:nvSpPr>
            <p:cNvPr id="19" name="任意多边形 18"/>
            <p:cNvSpPr/>
            <p:nvPr/>
          </p:nvSpPr>
          <p:spPr>
            <a:xfrm>
              <a:off x="3048696" y="2828921"/>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24" name="椭圆 23"/>
            <p:cNvSpPr/>
            <p:nvPr/>
          </p:nvSpPr>
          <p:spPr>
            <a:xfrm>
              <a:off x="3547599" y="2727231"/>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21" name="矩形 10"/>
            <p:cNvSpPr/>
            <p:nvPr/>
          </p:nvSpPr>
          <p:spPr>
            <a:xfrm>
              <a:off x="2782116" y="3183876"/>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22" name="矩形 21"/>
            <p:cNvSpPr/>
            <p:nvPr/>
          </p:nvSpPr>
          <p:spPr>
            <a:xfrm>
              <a:off x="3137926" y="3289059"/>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23" name="TextBox 22"/>
            <p:cNvSpPr txBox="1"/>
            <p:nvPr/>
          </p:nvSpPr>
          <p:spPr>
            <a:xfrm>
              <a:off x="3064698" y="3555240"/>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28" name="组合 27"/>
          <p:cNvGrpSpPr/>
          <p:nvPr/>
        </p:nvGrpSpPr>
        <p:grpSpPr>
          <a:xfrm>
            <a:off x="6438915" y="3166677"/>
            <a:ext cx="2345384" cy="2388468"/>
            <a:chOff x="4829186" y="3230756"/>
            <a:chExt cx="1759038" cy="1791351"/>
          </a:xfrm>
        </p:grpSpPr>
        <p:sp>
          <p:nvSpPr>
            <p:cNvPr id="29" name="任意多边形 28"/>
            <p:cNvSpPr/>
            <p:nvPr/>
          </p:nvSpPr>
          <p:spPr>
            <a:xfrm>
              <a:off x="5095766" y="3332446"/>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34" name="椭圆 33"/>
            <p:cNvSpPr/>
            <p:nvPr/>
          </p:nvSpPr>
          <p:spPr>
            <a:xfrm>
              <a:off x="5594669" y="3230756"/>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31" name="矩形 10"/>
            <p:cNvSpPr/>
            <p:nvPr/>
          </p:nvSpPr>
          <p:spPr>
            <a:xfrm>
              <a:off x="4829186" y="3687401"/>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32" name="矩形 31"/>
            <p:cNvSpPr/>
            <p:nvPr/>
          </p:nvSpPr>
          <p:spPr>
            <a:xfrm>
              <a:off x="5195326" y="3803409"/>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33" name="TextBox 32"/>
            <p:cNvSpPr txBox="1"/>
            <p:nvPr/>
          </p:nvSpPr>
          <p:spPr>
            <a:xfrm>
              <a:off x="5122098" y="4069590"/>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38" name="组合 37"/>
          <p:cNvGrpSpPr/>
          <p:nvPr/>
        </p:nvGrpSpPr>
        <p:grpSpPr>
          <a:xfrm>
            <a:off x="9168342" y="2276873"/>
            <a:ext cx="2345384" cy="2388468"/>
            <a:chOff x="6876256" y="2563403"/>
            <a:chExt cx="1759038" cy="1791351"/>
          </a:xfrm>
        </p:grpSpPr>
        <p:sp>
          <p:nvSpPr>
            <p:cNvPr id="39" name="任意多边形 38"/>
            <p:cNvSpPr/>
            <p:nvPr/>
          </p:nvSpPr>
          <p:spPr>
            <a:xfrm>
              <a:off x="7142836" y="2665093"/>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44" name="椭圆 43"/>
            <p:cNvSpPr/>
            <p:nvPr/>
          </p:nvSpPr>
          <p:spPr>
            <a:xfrm>
              <a:off x="7641739" y="2563403"/>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41" name="矩形 10"/>
            <p:cNvSpPr/>
            <p:nvPr/>
          </p:nvSpPr>
          <p:spPr>
            <a:xfrm>
              <a:off x="6876256" y="3020048"/>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itchFamily="34" charset="-122"/>
                <a:ea typeface="微软雅黑" pitchFamily="34" charset="-122"/>
              </a:endParaRPr>
            </a:p>
          </p:txBody>
        </p:sp>
        <p:sp>
          <p:nvSpPr>
            <p:cNvPr id="42" name="矩形 41"/>
            <p:cNvSpPr/>
            <p:nvPr/>
          </p:nvSpPr>
          <p:spPr>
            <a:xfrm>
              <a:off x="7271776" y="3146184"/>
              <a:ext cx="1061967"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43" name="TextBox 42"/>
            <p:cNvSpPr txBox="1"/>
            <p:nvPr/>
          </p:nvSpPr>
          <p:spPr>
            <a:xfrm>
              <a:off x="7198548" y="3412365"/>
              <a:ext cx="1261884" cy="819455"/>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0370805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4000">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14:bounceEnd="54000">
                                          <p:cBhvr additive="base">
                                            <p:cTn id="11" dur="500" fill="hold"/>
                                            <p:tgtEl>
                                              <p:spTgt spid="18"/>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14:presetBounceEnd="54000">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14:bounceEnd="54000">
                                          <p:cBhvr additive="base">
                                            <p:cTn id="18" dur="500" fill="hold"/>
                                            <p:tgtEl>
                                              <p:spTgt spid="28"/>
                                            </p:tgtEl>
                                            <p:attrNameLst>
                                              <p:attrName>ppt_x</p:attrName>
                                            </p:attrNameLst>
                                          </p:cBhvr>
                                          <p:tavLst>
                                            <p:tav tm="0">
                                              <p:val>
                                                <p:strVal val="#ppt_x"/>
                                              </p:val>
                                            </p:tav>
                                            <p:tav tm="100000">
                                              <p:val>
                                                <p:strVal val="#ppt_x"/>
                                              </p:val>
                                            </p:tav>
                                          </p:tavLst>
                                        </p:anim>
                                        <p:anim calcmode="lin" valueType="num" p14:bounceEnd="54000">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14:presetBounceEnd="54000">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14:bounceEnd="54000">
                                          <p:cBhvr additive="base">
                                            <p:cTn id="25" dur="500" fill="hold"/>
                                            <p:tgtEl>
                                              <p:spTgt spid="38"/>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4168" y="169687"/>
            <a:ext cx="6418176" cy="6465392"/>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89573" y="2311197"/>
            <a:ext cx="2212853" cy="2182372"/>
          </a:xfrm>
          <a:prstGeom prst="rect">
            <a:avLst/>
          </a:prstGeom>
        </p:spPr>
      </p:pic>
    </p:spTree>
    <p:extLst>
      <p:ext uri="{BB962C8B-B14F-4D97-AF65-F5344CB8AC3E}">
        <p14:creationId xmlns:p14="http://schemas.microsoft.com/office/powerpoint/2010/main" val="169913847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2"/>
                                        </p:tgtEl>
                                      </p:cBhvr>
                                    </p:animEffect>
                                    <p:animScale>
                                      <p:cBhvr>
                                        <p:cTn id="21"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86992f34ab4f8cbf7e44e6996597ee2332c611"/>
  <p:tag name="ISPRING_ULTRA_SCORM_COURSE_ID" val="25D8C949-C19C-497F-B311-84D5B2D94B5C"/>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LKaN0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ymjdJGXprHCkDAACGDAAAJwAAAHVuaXZlcnNhbC9mbGFzaF9wdWJsaXNoaW5nX3NldHRpbmdzLnhtbNVX227aMBi+5yksT70s6YGuHUqopgJatRZQYVt7VZnYEKuOncU2lF7tafZge5L9joGC2nXpAWkTQsT/4fvPf0x4fJsKNGG55kpGeLe6gxGTsaJcjiP8ZdDePsJIGyIpEUqyCEuF0XGjEmZ2KLhO+swYENUIYKSuZybCiTFZPQim02mV6yx3XCWsAXxdjVUaZDnTTBqWB5kgM/gxs4xpPEcoAQDfVMm5WqNSQSj0SOeKWsEQp+C55C4oItqC6AQHXmxI4ptxrqykJ0qoHOXjYYTf7bfdZyHjoZo8ZdLlRDeA6MimTijlzgsi+vyOoYTxcQLuHtYwmnJqkgjv1RwKSAcPUQpsHzpxKCcKciDNHD5lhlBiiD96e4bdGr0geBKdSZLyeAAc5OKPcHNw/emq17o4O+18vh50u2eD0553otAJ1nHCYN1QCA4pm8dsaSckxpA4Ab9BZ0SEZmGwSlqIjZRcc86d0VAJyH2hBW2UDhntkJStVKN/w2UbJHcxGkEgYhbhjzknAiNuiODxUlnboTbcFFVvr0oiwIL2ZOi8j+/N++zECck1W3VrwdEu53Hjm7KCopmySPAbhoxCEL9N4SlhaLU4aJSrtKBC+xikBQeLE86mjB4XOZ0D/snQFZhILWhCr2aCGW/hu+V3aMhGKgdcRibQ2UDn2uNXnwWcEa3vQcnCx63+2WmzdX3aabYut1yAhE6IjJ8JDgVnaWY2gk9mSCqz0IN0xMRqVhSFclrwysRWfXkZNE+t8GV+62KsQG+wJJux8pzC/NWD0mYTMikG0Q1XAQ0jyKEkHhMYMawLLi0rCxgTiZQUM0RiWGvajfWEK6uB4gfYQ+uXe+j1EZfFaQyrDSzmlOWlIHd29/ZrB+8Pjz7Uq8GvHz+3n1SaL/yeIM6c3/gnT6785dp/uA3DwG3px5e2ye2/ubN7F62vZfLaaV0OSpW01S8F1y0j1f1cRurCv2R6Ky+YUi7AUhr7IYO1JHjKDaNv2WIvaJNXvdt9j22mTTYY82tG478J2Z+W18S1e2EYPHpxdZyUS55CItxKXN52Gwe1HbhpPsqqVABt/b9Do/IbUEsDBBQAAgAIALKaN0my/r9XsAIAAFUKAAAhAAAAdW5pdmVyc2FsL2ZsYXNoX3NraW5fc2V0dGluZ3MueG1slVZtT9swEP6+X1F13wnTXtgkUwlKkZDYQAPx3UmuiVXHjuxLWf/9bMcmdtvQUAupfu55zufz3RWiN0wsPs1mpJBcqidAZKLSFgnYjJWX87xDlOKskAJB4JmQqqF8vvh86z4kc8xTKrkFNVWzpgUMx1y4zxSJP+P7hV1jgkI2LRW7e1nJs5wWm0rJTpQnQ6t3LSjOxMYwz39dLFejB3Cm8Q6hSWJa/bRrmqRVoDXYkH6s7Dqp4jQHHk46d5+JmuGo92+/J9syzdDJrr7YNSZraQVpkr/e2jXOF8b7hwUI//DkFVpOd6A+5Fy2XfuRGmmVrGxCU837j/im4ZKWpv2M4ObcrpMCeyF70MlX8On5dmNXRPJf474ntl2V5I82r3sDwT56zmGBqgOShV1v07V8fejQ9Acs1pRrQ4ihgfRogn6knQ5uUmzg/YVXJsrYl0cGyovkXQPLPuDIXYoP/OXy2s2K2OkbFkWoYOvBKMQBHJh/TF4PmBE4MJ84K+FB8N1hBPumXhQe+Zr653w//8YKgppt6a1hF6z2pHvbujoK1QOB08gSFtqG88wasO9GMof1IWUHMRFBt6yiyKT4bXn5zl1Gk2zP4GvteGURZMjhWMG5GM2YjtPl9mk9emtakP3PwnC5fj9DM8Uv5xSRFnVjfpb0fOZ1pk1MYubZcYWdk4YO6k6sZaRxZ4+JGqo2oJ6l5FOPERJBT3Uv++Yao5MsygHJjmeZeCfH0i+6Jge1Mq/GQIcsp2BPrFlVc/OHLwxeodxTjFh7KdbGn6DsrS4jwBcBUFXUoWr7TW9pOo6MwxZC80eAu/LY3Yg2VTpWcFd4D2uMS84jk2rSz4qhVtIZEuFH+C8mrMTxnmVC2SPNtbtZ0vlhDA+xJIM5jDNbfPEkc3tfS4ljYz/MoAHtv5P/AVBLAwQUAAIACACymjdJy/6H//4CAACXCwAAJgAAAHVuaXZlcnNhbC9odG1sX3B1Ymxpc2hpbmdfc2V0dGluZ3MueG1szZbdbtowFIDveQrLUy9L+re1QwnVVKiK2hVU2NZeVSY2xKpjZ7YDTa/2NHuwPcmOY6CgdiytyjQhBD72+c6ffezw+D4VaMK04UpGeLe+gxGTsaJcjiP8ZXC6fYSRsURSIpRkEZYKo+NmLczyoeAm6TNrYalBgJGmkdkIJ9ZmjSCYTqd1bjLtZpXILfBNPVZpkGlmmLRMB5kgBfzYImMGzwgVAPBNlZypNWs1hEJP+qxoLhjiFDyX3AVFxJlNBQ78qiGJ78Za5ZKeKKE00uNhhN/tn7rPfI0ntXjKpEuJaYLQiW2DUMqdE0T0+QNDCePjBLw9PMBoyqlNIrx34CiwOnhKKdk+cuIoJwpSIO0MnzJLKLHED709y+6tmQu8iBaSpDwewAxy4Ue4Nbg9u+m1ry46l+e3g273YtDpeSdKnWCVEwarhkJwSOU6Zgs7IbGWxAn4DTojIgwLg2XRfNlIyRXn3BgNlYDUl1oYjcBTUUT4k+ZEYMQtETxezFqix8yecgExON3d+kha/Aj08cYJ0YYtG5rPGJfFuPlN5YKiQuVI8DuGrEIQUZ7Cv4Sh5XSjkVZpKRXEWGQEpwxNOJsyelxmaQb8k6EbMJHmoAmbLxPMegvfc/6AhmykNHAZmcBWBTk3nl9/ETgjxjxCydzHrf5Fp9W+7Vy22tdbLkBCJ0TGL4RDCVma2Y3wSYGksnM9SEdMcsPKolBOy7kqsdVfXwbD01z4Mr91MZbQGyzJZqy8pDB/9aCy2YRMyoPoDleJhiPIoSSeCRMxHHcuc1YVGBOJlBQFIjE0KuOO9YSr3IDEH2CPNq/30OsjLsvRGG4OsKgp05WQO7t7+wfvPxwefWzUg18/fm6vVZq18J4gzpzv4Sdrm/iikT/thmHgeufzbdjq/F914d5V+2uVTF22rweVitTuV8J1q6zqnldZdeWvjd7SlVHJBWgzY39soNEInnLL6FtumlcUfv3967fFGxV+g1Gs3b7/bxB+tHhurbyvwuDZB2AN5KuP6WbtN1BLAwQUAAIACACymjdJPJ8jZ5ABAAAfBgAAHwAAAHVuaXZlcnNhbC9odG1sX3NraW5fc2V0dGluZ3MuanONlE1vwjAMhu/8iiq7TohpH2y7TQOkSRwmjdu0QyimVKRJlKQdHeK/rwkDktQdxBfy8uR17Cre9pJmkZQkz8nW/Xb793DvNLCaUSVchzrr0AurE83yBczyAljOgURIdTh6lHcnAjMm3JnO6w9rqz0/Iuw/S8q0j0vEQiGaxg5XCPiNaBvs8M9R7Hl17WvyGj0vjRG8nwpugJs+F6qgjiFXE7f8EiNYVKDOoEuaQmA6dKuLPDneD234XCoKSXk9FZnoz2m6zpQo+aIr/6qWoJpPvt4Dg6fh6ziwY7k2bwaKOPH40UY3KRVoDX95H8Y2UJjROTDPd+DWP2hg3C4ooqtc5+ZAv9zY8GlJM2h16XZiI8R443UpZ2Bjuq4nGa1BXWIlZCkv+IBSicx2pIW2e35EmaCLnGd7bjSwgXL2sta2q3unQu9GNkjwhET0hFbY8yu6ZkcMagQ0wVg65NVR3ilmxzCRIzkEomHTqsLniInniN1/JoQaQ9NV0YyHZjg2baBqDWomBGtu/3XunnGu3u4XUEsDBBQAAgAIALKaN0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LKaN0m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KaN0k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LOaN0l1IT99WA0AAPEhAAAXAAAAdW5pdmVyc2FsL3VuaXZlcnNhbC5wbmftmvtfUum3x6mcaqaLNjNN3rVisjOVfPM7XkqT8VLKadR0LNPULlimDmAqGirSXQuRUTuaV6Zs8pKXMRMUL1QWZJhk4A0EKlQUBEYRCQE9m/p+57zOOf8CP+y9X+t5P89e+1mvtZ71+WHfPBLot+Ery69AINAGmL9vCAhkAgOBVqHWrgZGtlKuTQGPFckhft6gxn7racAwifUK8AKBmonrdKe/AOwvE/3Dk0GgjT2GawUDVRMDrLsB8/UKvRgt47PwYJWeMat39Ta7YmIS5JX/01qTb01gJlufXdnh/a0pvmDzNZOCqznZKvORq+kFY96d/o621yL7vre/44PE+80WHbYfXuoWFCpilaNc9TyxJI5fi8l850WMOsqPGuQnDCfXpTciHlwQ91e8bjhBcXFFCTxmC0k6E+DDTjkfUtYsBdvE2KZt75XxKLzrK4DRobr0l+YO+eOFQZ5xsYZpxzsk2wBb2kRDxgImqO2HOmLkw+RE6k2DFXZQlZ8w3HQS5bASsCI3D/o1or8xgEbLfMNqe9+vgfslM5hhzBts8LDWCIzACIzACIzACIzACIzACIzACIzACIzACIzACIzgf4Ocfx4scCBlJik/4CFI5FhbM0ZEcHWh6WUoOzdVm2R2UFTP4DWsAWZKXRU9qVpi8cEDS3NvD0NsHpNOKIec4Bo5GYJP1zHGWFC3Ag/9PLvMVZjZgv3TtC69U9XWoQKcnOqqxEyWrFko1oqDte2tSP5+Vnwlk2xKI6YHqsOXfWysYdFZmomFFZ5Tkgtp0uRoCjBlIODE4nhhkMtw00maYrHMFYX01P3V8w0FJexG7WcoX+1qGuMv0Jb1CkWJCxTiLPRAHGON3lFUQ/XTB9h0ldazqbrrkOMHz9TX6gE/O0QUS1kq1R/UBb0aOAMCzYTQdp+E21tEY1WDqV2xzkGUGUtOcsbAGl9ra5hjwuU6Br+BheH0nyNwZ2ceQLCzL7aoo8Iu/9HYZDM3pxo+SYp0FIvc4nlh1rWIpdFYEn/D95u30ZOD5WPtyfHv6iYkj4oaNPTH6VGhF2viRGLMaKDasj1HO+JysiGBn0Uo9YSkBedhTSL45KoXINCdQcjbaJxetaAUlaZIPaVF4YXpeZC54gdr/ArkXlHf8RfLj8pCh/rjo4YCY11Z9al/dtiM7E86JdjbwOOKF9xoXHlyYk3Vzh9yOSzmb0e86isfLrY/G7rYfyjGQjkoPW0dHgr3lIiEy0tpVhE32NHbY7uIEdmzSrImvoIh1RzPHy9zWyk77odfAUrcN7iJwRfTW6eHsEN7WlxUkWnSrO+29VoQ2F8vECxbCw8opirp+WBheXpgESuKQI2kP1zEWE8Eb4X73rq1AV7pFG262b7I7zoHh8pABmUQylWeEnF6hbwU9bxAQ8UvBFhfTs01bLqtXNLxA5WVm8BpWK4/cQ4Rf/LdvW6SL3hfdXMPN6BsECURC8fT4hmZ1g1PZtEsfg6YeeoIFOLjY6E0Fbl0aNIO5gA7EXcRsWKe6mN/VQbU1idNCAJF7kFLXpTSsmNqeatbkCXOdWwkVQW97Z8UCM9uLXM5Ib/fH89oe7AOLKyXt1t5nbFYT31zhK7raXuN7Xle36FPEmhH0rrlVPzbLjvi3Q4UCNRY5IwLjqv+9LrWOmjyGOKqTw5Y/GPq8Y44nwrvC1yPzf6SDnuq4t67Nsntkn0/vxbCQoaJv8S/0lWAW0px5Y0hdPV1DlpEvoEQwh7JnD+58AQq8hJTrhGTUFCHxnCKzTm+U8LCWDKrlXf6pDACHJ6Hra7wo3iKW4PAtaAkLulYg41i9npJT5L4v0Q1ssjmUx6uqshcs5BN9yqLbx3fHkM4H1K8fUcfkyPrm7377Hlnn1NoX2rXof4kOxXVY7zZ43z+ODsIimgSLqC8PwVqA2MJf8u0Dnmij3p2aKYTpwkBgs99b+1Oqg6vlPwjl/1rUSrfdks1WWW+/VZu3OYd9JoqV7pKuYWSd8mJrhsj/B5c5Uj5Iidd0CFlhiuqkMnXirG2TPKR5Gi+dvZHVJdqaJIJoXlg6vnz7EYIH7sKlOhcLmbphyBTRUsfGVBBxZK8QyH4pwyC0zAnr5p6jujem+JGMO4TLNySks+rIYnP/if/WMBD5sTjKCpir7Ro9A/bww2iTP7F3FZbldBwVZRG85qyKinwWl6DVJq83Nn3Npz8IrFS4bAJdqlKKiBWLGb/BV3WsJZpSsVy2unumRT1BtCTxcG04BSSqRrNNb/7u2d1pcuShoWTd1Ysfn8qwI6E3mWWe/ZV2EksOkm/1ix7iswAMrR47+SR4PdnupG6My1Wzl0rQwgR4ubuzT/H58qaERz9oEcseuhvrz3k5nLUv3xRD2hnWmSxPT4cc3f5Hx9eZgK5rMzL+IKA00tPOgwT24Lh3RV/sKDLuphKzU5CBPnQ9QKMAIvmxQAVyDRvzRJR2dt67wgsmJz0sJ0W+ectrtIX+GRZ/71oK77L6CHwirzGDOhGHv2OICqVql0NOsV3/NA0yjku/51Y5S4ROxbc3r+HRl+7xpksmyJW7Zq0d7ryc5plvycV4QSE9KwtvIL1NezVSB58acJlN+MWWMWdIve6bPsyMYWvvTDiQp+XP2LzXYEOMIR19AglcEuaKlROH/xsNEfY4oqP3F4IE0OXpcA3rhJNFc5id2zftjvo6WgYJQDI6A5ODbqBcUwa5pdV/h2sCG6x/5B53V67Eif3Y+D/+PTxox+yobr3k/l+tqMewAGvrpHGR1DWJ9LkerdfreDpaaPTcivQJbTUc4ut5PHe7pSUmefEJ8FVH7ywdr2Zkpdt3akLscrgbdsbORNugw8C/SzYpoOIwnBKn6Oz5AJR1ajy2FPQJw2P75rklQa11E4rH3uBb06MpHExKVJ2LShk73gzw5anWxymeWJCYtEv+6uInulOxOMrO9AKxmmeObuDGWgol3qeFapzIMvFw5eg8S/YtPJG8zfQvLUWT09ZmMTPcAdItDcp5fEtunX/ANKl15AulvADdHUNBzdszjunU3dGVq88TNh0Z1IBt6AvdE35hzQRkGW/bi/YrTNUgsf8Gx+Hrfeja6oxy3p10GQtJqFETr60LPk/qRRFy+rS/3oxx5KX+qY4/34uO6YIxz9HstFrcm6zA73+jrq5dK/dlyGi3/xD/N5wajBitx8DnS3zNsMkrQOIQoRvwXUFbllbRtLPxCLMpzmdrT+nnXiCAzbcv3MO3sem44j/2rSQYOXKZWVr65oRa7rwYFFoieV2a85UICVcsOB25T597vxtHzQPDiTqYYJm73C3wpzp79QkOrLpPjkIgXcKhFlKoy7HjaXuOwSuHfalHEjdBNsR5DH7vDfuR6bZIyYkaxb/mmGH69QwoEtPv1cCnbqiPOTF9Cc5oE/Kkesvli6uSbotQS7GDRfLu1eAjtM+qZXJMhSZtEkd7C7mnTkomx/2YNJ++sVdj9bnOKiUcZMTP1jmSv1+cnuIzAAOt9RaRuuYLZobEAXNW1k7Dbcpiq/k7lAp5+ZLL7i3Qg40WvHUnU/P1wx7d+2gyprx/k61kJiGimdnTWod1CiclndzEbNPX5EmGO3UL/BkgW6m3We/fZfF106YAQVStv9+01L+zAOE1vVzu7gRS8KS9bltqXzyHTSznp/MOjCMxGMzE/LHeW8aWDMdQr0c9rR0lf/RpolAdJQrSynIUCCiL76/rp0UJU3dA6klAkj2lIDIeGOoujAGHtI9khUY2YJ0/3xS+z3DgwsVmWJ39XPiW1lo8USm4YDjaS7+hQ6+lIFWFPukKBjwKUPdPJwA1AoKuqvxKGWDocEcxb2erK8eXb+t1xfcXkrd+aSLqmZupapFez/l1+DcPDuIJNXCHMuQVgZnkpLYyjjK062+BbA0agB2TW9SdbqmCxxIaR/79+Lum8uwQezn5b8IYQPYc5FVSH0s4Gxep2RRpLid+TEhuFeU1LViUMgSUGcC/t1GUjFbij+BU3cI+S2i1xPN61eONWXQrO/1r5sRFG6Z3rb0lSlw3swGZK7Gmn2WRGX4sS1ubgWRQz1FC5o9ShER2o2ZaWbI8fYdOkkYjaubDsLFpz3B/KnXK3CoKtCykpvQ1ArEwlr7G4MqoxIN2dNGBSTuQFZWJH5xYx7ys/CL4CSPNajDbQzCj8Cj7MYqMoS8zkXJQ8T6f1fGMkdzmfGRFMqfPFiesRboHvV6LWxhlBWl3OTM+Hh2+mn+uFP3y42jidDFAWJgd9l4MU131urgDbUQtxxTWUopmkauA3Q3KkzvjSDcjRHqx1pv3Iuohusezb/zD8lTWb2HuzFRJbvSOepCDxXnlzKKIF3a/dNcmVA3Of64vNTPHlDRF/+MeoAdwVpTSRmDw8tmsbfAYS9Ms/66+rrHFJo5V305Fh0VIC0yaHpHh/+v9j9wVdJh3pd//1wASOz4//m5gN+eXF2xFrASj4batZN727DaVPdVgP2Ee3RL7YWvYfGZH99ny3INyxOOHojJ7ci/TzekeTtGea7DzDAxInS5ZuMcrXlUZwfffG1RsrqowTAbdjDQt9H71JX/BlBLAwQUAAIACACzmjdJKwvAbUoAAABrAAAAGwAAAHVuaXZlcnNhbC91bml2ZXJzYWwucG5nLnhtbLOxr8jNUShLLSrOzM+zVTLUM1Cyt+PlsikoSi3LTC1XqACKGekZQICSQiUqtzwzpSQDKGRgbowQzEjNTM8osVWyMDCFC+oDzQQAUEsBAgAAFAACAAgAspo3SRUOrShkBAAABxEAAB0AAAAAAAAAAQAAAAAAAAAAAHVuaXZlcnNhbC9jb21tb25fbWVzc2FnZXMubG5nUEsBAgAAFAACAAgAspo3SRl6axwpAwAAhgwAACcAAAAAAAAAAQAAAAAAnwQAAHVuaXZlcnNhbC9mbGFzaF9wdWJsaXNoaW5nX3NldHRpbmdzLnhtbFBLAQIAABQAAgAIALKaN0my/r9XsAIAAFUKAAAhAAAAAAAAAAEAAAAAAA0IAAB1bml2ZXJzYWwvZmxhc2hfc2tpbl9zZXR0aW5ncy54bWxQSwECAAAUAAIACACymjdJy/6H//4CAACXCwAAJgAAAAAAAAABAAAAAAD8CgAAdW5pdmVyc2FsL2h0bWxfcHVibGlzaGluZ19zZXR0aW5ncy54bWxQSwECAAAUAAIACACymjdJPJ8jZ5ABAAAfBgAAHwAAAAAAAAABAAAAAAA+DgAAdW5pdmVyc2FsL2h0bWxfc2tpbl9zZXR0aW5ncy5qc1BLAQIAABQAAgAIALKaN0k9PC/RwQAAAOUBAAAaAAAAAAAAAAEAAAAAAAsQAAB1bml2ZXJzYWwvaTE4bl9wcmVzZXRzLnhtbFBLAQIAABQAAgAIALKaN0mw7V1XbgAAAHYAAAAcAAAAAAAAAAEAAAAAAAQRAAB1bml2ZXJzYWwvbG9jYWxfc2V0dGluZ3MueG1sUEsBAgAAFAACAAgARJRXRyO0Tvv7AgAAsAgAABQAAAAAAAAAAQAAAAAArBEAAHVuaXZlcnNhbC9wbGF5ZXIueG1sUEsBAgAAFAACAAgAspo3SRep4UFvAQAA+wIAACkAAAAAAAAAAQAAAAAA2RQAAHVuaXZlcnNhbC9za2luX2N1c3RvbWl6YXRpb25fc2V0dGluZ3MueG1sUEsBAgAAFAACAAgAs5o3SXUhP31YDQAA8SEAABcAAAAAAAAAAAAAAAAAjxYAAHVuaXZlcnNhbC91bml2ZXJzYWwucG5nUEsBAgAAFAACAAgAs5o3SSsLwG1KAAAAawAAABsAAAAAAAAAAQAAAAAAHCQAAHVuaXZlcnNhbC91bml2ZXJzYWwucG5nLnhtbFBLBQYAAAAACwALAEkDAACfJAAAAAA="/>
  <p:tag name="ISPRING_PRESENTATION_TITLE" val="18"/>
</p:tagLst>
</file>

<file path=ppt/theme/theme1.xml><?xml version="1.0" encoding="utf-8"?>
<a:theme xmlns:a="http://schemas.openxmlformats.org/drawingml/2006/main" name="Office 主题">
  <a:themeElements>
    <a:clrScheme name="自定义 1680">
      <a:dk1>
        <a:sysClr val="windowText" lastClr="000000"/>
      </a:dk1>
      <a:lt1>
        <a:sysClr val="window" lastClr="FFFFFF"/>
      </a:lt1>
      <a:dk2>
        <a:srgbClr val="6882A2"/>
      </a:dk2>
      <a:lt2>
        <a:srgbClr val="E7E6E6"/>
      </a:lt2>
      <a:accent1>
        <a:srgbClr val="F1686F"/>
      </a:accent1>
      <a:accent2>
        <a:srgbClr val="516448"/>
      </a:accent2>
      <a:accent3>
        <a:srgbClr val="6882A2"/>
      </a:accent3>
      <a:accent4>
        <a:srgbClr val="F1686F"/>
      </a:accent4>
      <a:accent5>
        <a:srgbClr val="516448"/>
      </a:accent5>
      <a:accent6>
        <a:srgbClr val="6882A2"/>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lumMod val="50000"/>
          </a:schemeClr>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76200">
          <a:noFill/>
        </a:ln>
        <a:effectLst>
          <a:innerShdw blurRad="63500" dist="50800" dir="13500000">
            <a:prstClr val="black">
              <a:alpha val="50000"/>
            </a:prstClr>
          </a:innerShdw>
        </a:effectLst>
      </a:spPr>
      <a:bodyPr wrap="square" rtlCol="0">
        <a:spAutoFit/>
      </a:bodyPr>
      <a:lstStyle>
        <a:defPPr algn="ctr">
          <a:defRPr sz="18000" dirty="0" smtClean="0">
            <a:solidFill>
              <a:schemeClr val="bg1"/>
            </a:solidFill>
            <a:latin typeface="造字工房形黑（非商用）细体" pitchFamily="50" charset="-122"/>
            <a:ea typeface="造字工房形黑（非商用）细体" pitchFamily="50"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3764</TotalTime>
  <Words>6492</Words>
  <Application>Microsoft Office PowerPoint</Application>
  <PresentationFormat>宽屏</PresentationFormat>
  <Paragraphs>471</Paragraphs>
  <Slides>38</Slides>
  <Notes>38</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38</vt:i4>
      </vt:variant>
    </vt:vector>
  </HeadingPairs>
  <TitlesOfParts>
    <vt:vector size="52" baseType="lpstr">
      <vt:lpstr>Helvetica Light</vt:lpstr>
      <vt:lpstr>宋体</vt:lpstr>
      <vt:lpstr>Aller Light</vt:lpstr>
      <vt:lpstr>Agency FB</vt:lpstr>
      <vt:lpstr>Broadway</vt:lpstr>
      <vt:lpstr>Impact</vt:lpstr>
      <vt:lpstr>微软雅黑</vt:lpstr>
      <vt:lpstr>Helvetica</vt:lpstr>
      <vt:lpstr>Open Sans</vt:lpstr>
      <vt:lpstr>Calibri</vt:lpstr>
      <vt:lpstr>方正清刻本悦宋简体</vt:lpstr>
      <vt:lpstr>Wingdings</vt:lpstr>
      <vt:lpstr>Arial</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dc:title>
  <dc:creator/>
  <cp:lastModifiedBy>Administrator</cp:lastModifiedBy>
  <cp:revision>220</cp:revision>
  <dcterms:created xsi:type="dcterms:W3CDTF">2016-02-25T04:09:25Z</dcterms:created>
  <dcterms:modified xsi:type="dcterms:W3CDTF">2018-03-06T01:51:42Z</dcterms:modified>
</cp:coreProperties>
</file>