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theme/theme3.xml" ContentType="application/vnd.openxmlformats-officedocument.theme+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theme/theme4.xml" ContentType="application/vnd.openxmlformats-officedocument.theme+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theme/theme5.xml" ContentType="application/vnd.openxmlformats-officedocument.theme+xml"/>
  <Override PartName="/ppt/theme/theme6.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85" r:id="rId2"/>
    <p:sldMasterId id="2147483686" r:id="rId3"/>
    <p:sldMasterId id="2147483687" r:id="rId4"/>
    <p:sldMasterId id="2147483688" r:id="rId5"/>
  </p:sldMasterIdLst>
  <p:notesMasterIdLst>
    <p:notesMasterId r:id="rId28"/>
  </p:notesMasterIdLst>
  <p:sldIdLst>
    <p:sldId id="448" r:id="rId6"/>
    <p:sldId id="573" r:id="rId7"/>
    <p:sldId id="510" r:id="rId8"/>
    <p:sldId id="737" r:id="rId9"/>
    <p:sldId id="742" r:id="rId10"/>
    <p:sldId id="743" r:id="rId11"/>
    <p:sldId id="744" r:id="rId12"/>
    <p:sldId id="757" r:id="rId13"/>
    <p:sldId id="745" r:id="rId14"/>
    <p:sldId id="746" r:id="rId15"/>
    <p:sldId id="760" r:id="rId16"/>
    <p:sldId id="762" r:id="rId17"/>
    <p:sldId id="747" r:id="rId18"/>
    <p:sldId id="758" r:id="rId19"/>
    <p:sldId id="749" r:id="rId20"/>
    <p:sldId id="754" r:id="rId21"/>
    <p:sldId id="759" r:id="rId22"/>
    <p:sldId id="750" r:id="rId23"/>
    <p:sldId id="761" r:id="rId24"/>
    <p:sldId id="753" r:id="rId25"/>
    <p:sldId id="755" r:id="rId26"/>
    <p:sldId id="756" r:id="rId27"/>
  </p:sldIdLst>
  <p:sldSz cx="12196763" cy="6858000"/>
  <p:notesSz cx="6858000" cy="9144000"/>
  <p:custDataLst>
    <p:tags r:id="rId29"/>
  </p:custDataLst>
  <p:defaultTextStyle>
    <a:defPPr>
      <a:defRPr lang="zh-CN"/>
    </a:defPPr>
    <a:lvl1pPr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1pPr>
    <a:lvl2pPr marL="4572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2pPr>
    <a:lvl3pPr marL="9144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3pPr>
    <a:lvl4pPr marL="13716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4pPr>
    <a:lvl5pPr marL="1828800" algn="l" rtl="0" fontAlgn="base">
      <a:spcBef>
        <a:spcPct val="0"/>
      </a:spcBef>
      <a:spcAft>
        <a:spcPct val="0"/>
      </a:spcAft>
      <a:buFont typeface="Arial" panose="020B0604020202020204" pitchFamily="34" charset="0"/>
      <a:defRPr kern="1200">
        <a:solidFill>
          <a:schemeClr val="tx1"/>
        </a:solidFill>
        <a:latin typeface="Arial" panose="020B0604020202020204" pitchFamily="34" charset="0"/>
        <a:ea typeface="宋体" panose="02010600030101010101" pitchFamily="2" charset="-122"/>
        <a:cs typeface="+mn-cs"/>
      </a:defRPr>
    </a:lvl5pPr>
    <a:lvl6pPr marL="22860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6pPr>
    <a:lvl7pPr marL="27432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7pPr>
    <a:lvl8pPr marL="32004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8pPr>
    <a:lvl9pPr marL="3657600" algn="l" defTabSz="914400" rtl="0" eaLnBrk="1" latinLnBrk="0" hangingPunct="1">
      <a:defRPr kern="1200">
        <a:solidFill>
          <a:schemeClr val="tx1"/>
        </a:solidFill>
        <a:latin typeface="Arial" panose="020B0604020202020204" pitchFamily="34" charset="0"/>
        <a:ea typeface="宋体" panose="02010600030101010101" pitchFamily="2" charset="-122"/>
        <a:cs typeface="+mn-cs"/>
      </a:defRPr>
    </a:lvl9pPr>
  </p:defaultTextStyle>
  <p:extLst>
    <p:ext uri="{EFAFB233-063F-42B5-8137-9DF3F51BA10A}">
      <p15:sldGuideLst xmlns:p15="http://schemas.microsoft.com/office/powerpoint/2012/main">
        <p15:guide id="1" orient="horz" pos="2142">
          <p15:clr>
            <a:srgbClr val="A4A3A4"/>
          </p15:clr>
        </p15:guide>
        <p15:guide id="2" pos="384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useTimings="0">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0"/>
      </p:ext>
    </p:extLst>
  </p:showPr>
  <p:clrMru>
    <a:srgbClr val="F8F8F8"/>
    <a:srgbClr val="EAEAEA"/>
    <a:srgbClr val="006BBC"/>
    <a:srgbClr val="DDDDDD"/>
    <a:srgbClr val="0DC2D5"/>
    <a:srgbClr val="17DCF1"/>
    <a:srgbClr val="12D0CB"/>
    <a:srgbClr val="FDE673"/>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Objects="1">
      <p:cViewPr varScale="1">
        <p:scale>
          <a:sx n="87" d="100"/>
          <a:sy n="87" d="100"/>
        </p:scale>
        <p:origin x="666" y="84"/>
      </p:cViewPr>
      <p:guideLst>
        <p:guide orient="horz" pos="2142"/>
        <p:guide pos="3841"/>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 Type="http://schemas.openxmlformats.org/officeDocument/2006/relationships/slideMaster" Target="slideMasters/slideMaster3.xml"/><Relationship Id="rId21" Type="http://schemas.openxmlformats.org/officeDocument/2006/relationships/slide" Target="slides/slide16.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tags" Target="tags/tag1.xml"/><Relationship Id="rId1" Type="http://schemas.openxmlformats.org/officeDocument/2006/relationships/slideMaster" Target="slideMasters/slideMaster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theme" Target="theme/theme1.xml"/><Relationship Id="rId5" Type="http://schemas.openxmlformats.org/officeDocument/2006/relationships/slideMaster" Target="slideMasters/slideMaster5.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notesMaster" Target="notesMasters/notesMaster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viewProps" Target="viewProps.xml"/><Relationship Id="rId4" Type="http://schemas.openxmlformats.org/officeDocument/2006/relationships/slideMaster" Target="slideMasters/slideMaster4.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presProps" Target="presProps.xml"/><Relationship Id="rId8" Type="http://schemas.openxmlformats.org/officeDocument/2006/relationships/slide" Target="slides/slide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6.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bwMode="auto">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0" hangingPunct="0">
              <a:defRPr sz="1200" smtClean="0"/>
            </a:lvl1pPr>
          </a:lstStyle>
          <a:p>
            <a:pPr>
              <a:defRPr/>
            </a:pPr>
            <a:endParaRPr lang="zh-CN" altLang="en-US"/>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0" hangingPunct="0">
              <a:defRPr sz="1200" smtClean="0"/>
            </a:lvl1pPr>
          </a:lstStyle>
          <a:p>
            <a:pPr>
              <a:defRPr/>
            </a:pPr>
            <a:fld id="{2D077898-9C89-4F23-B4E0-E55AB4B19DDA}" type="datetimeFigureOut">
              <a:rPr lang="zh-CN" altLang="en-US"/>
              <a:pPr>
                <a:defRPr/>
              </a:pPr>
              <a:t>2020/1/3</a:t>
            </a:fld>
            <a:endParaRPr lang="en-US"/>
          </a:p>
        </p:txBody>
      </p:sp>
      <p:sp>
        <p:nvSpPr>
          <p:cNvPr id="29700" name="Rectangle 4"/>
          <p:cNvSpPr>
            <a:spLocks noGrp="1" noRot="1" noChangeAspect="1" noChangeArrowheads="1"/>
          </p:cNvSpPr>
          <p:nvPr>
            <p:ph type="sldImg" idx="2"/>
          </p:nvPr>
        </p:nvSpPr>
        <p:spPr bwMode="auto">
          <a:xfrm>
            <a:off x="1143000" y="685800"/>
            <a:ext cx="4572000" cy="3429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p>
            <a:pPr lvl="0"/>
            <a:r>
              <a:rPr lang="zh-CN" altLang="en-US" noProof="0" smtClean="0"/>
              <a:t>单击此处编辑母版文本样式</a:t>
            </a:r>
          </a:p>
          <a:p>
            <a:pPr lvl="1"/>
            <a:r>
              <a:rPr lang="zh-CN" altLang="en-US" noProof="0" smtClean="0"/>
              <a:t>第二级</a:t>
            </a:r>
          </a:p>
          <a:p>
            <a:pPr lvl="2"/>
            <a:r>
              <a:rPr lang="zh-CN" altLang="en-US" noProof="0" smtClean="0"/>
              <a:t>第三级</a:t>
            </a:r>
          </a:p>
          <a:p>
            <a:pPr lvl="3"/>
            <a:r>
              <a:rPr lang="zh-CN" altLang="en-US" noProof="0" smtClean="0"/>
              <a:t>第四级</a:t>
            </a:r>
          </a:p>
          <a:p>
            <a:pPr lvl="4"/>
            <a:r>
              <a:rPr lang="zh-CN" altLang="en-US" noProof="0" smtClean="0"/>
              <a:t>第五级</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0" hangingPunct="0">
              <a:defRPr sz="1200" smtClean="0"/>
            </a:lvl1pPr>
          </a:lstStyle>
          <a:p>
            <a:pPr>
              <a:defRPr/>
            </a:pPr>
            <a:endParaRPr lang="en-US"/>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0" hangingPunct="0">
              <a:defRPr sz="1200"/>
            </a:lvl1pPr>
          </a:lstStyle>
          <a:p>
            <a:fld id="{4ACDB1A1-8448-452D-9A42-846D7310CF13}" type="slidenum">
              <a:rPr lang="zh-CN" altLang="en-US"/>
              <a:pPr/>
              <a:t>‹#›</a:t>
            </a:fld>
            <a:endParaRPr lang="en-US" altLang="zh-CN"/>
          </a:p>
        </p:txBody>
      </p:sp>
    </p:spTree>
    <p:extLst>
      <p:ext uri="{BB962C8B-B14F-4D97-AF65-F5344CB8AC3E}">
        <p14:creationId xmlns:p14="http://schemas.microsoft.com/office/powerpoint/2010/main" val="2708175534"/>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1pPr>
    <a:lvl2pPr marL="4572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2pPr>
    <a:lvl3pPr marL="9144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3pPr>
    <a:lvl4pPr marL="13716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4pPr>
    <a:lvl5pPr marL="1828800" algn="l" rtl="0" eaLnBrk="0" fontAlgn="base" hangingPunct="0">
      <a:spcBef>
        <a:spcPct val="30000"/>
      </a:spcBef>
      <a:spcAft>
        <a:spcPct val="0"/>
      </a:spcAft>
      <a:defRPr sz="1200" kern="1200">
        <a:solidFill>
          <a:schemeClr val="tx1"/>
        </a:solidFill>
        <a:latin typeface="Calibri" pitchFamily="34" charset="0"/>
        <a:ea typeface="宋体" pitchFamily="2" charset="-122"/>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a:t>
            </a:fld>
            <a:endParaRPr lang="en-US" altLang="zh-CN"/>
          </a:p>
        </p:txBody>
      </p:sp>
    </p:spTree>
    <p:extLst>
      <p:ext uri="{BB962C8B-B14F-4D97-AF65-F5344CB8AC3E}">
        <p14:creationId xmlns:p14="http://schemas.microsoft.com/office/powerpoint/2010/main" val="306969141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a:t>
            </a:fld>
            <a:endParaRPr lang="en-US" altLang="zh-CN"/>
          </a:p>
        </p:txBody>
      </p:sp>
    </p:spTree>
    <p:extLst>
      <p:ext uri="{BB962C8B-B14F-4D97-AF65-F5344CB8AC3E}">
        <p14:creationId xmlns:p14="http://schemas.microsoft.com/office/powerpoint/2010/main" val="355156872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3</a:t>
            </a:fld>
            <a:endParaRPr lang="en-US" altLang="zh-CN"/>
          </a:p>
        </p:txBody>
      </p:sp>
    </p:spTree>
    <p:extLst>
      <p:ext uri="{BB962C8B-B14F-4D97-AF65-F5344CB8AC3E}">
        <p14:creationId xmlns:p14="http://schemas.microsoft.com/office/powerpoint/2010/main" val="267023983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4</a:t>
            </a:fld>
            <a:endParaRPr lang="en-US" altLang="zh-CN"/>
          </a:p>
        </p:txBody>
      </p:sp>
    </p:spTree>
    <p:extLst>
      <p:ext uri="{BB962C8B-B14F-4D97-AF65-F5344CB8AC3E}">
        <p14:creationId xmlns:p14="http://schemas.microsoft.com/office/powerpoint/2010/main" val="391740768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5</a:t>
            </a:fld>
            <a:endParaRPr lang="en-US" altLang="zh-CN"/>
          </a:p>
        </p:txBody>
      </p:sp>
    </p:spTree>
    <p:extLst>
      <p:ext uri="{BB962C8B-B14F-4D97-AF65-F5344CB8AC3E}">
        <p14:creationId xmlns:p14="http://schemas.microsoft.com/office/powerpoint/2010/main" val="1484857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6</a:t>
            </a:fld>
            <a:endParaRPr lang="en-US" altLang="zh-CN"/>
          </a:p>
        </p:txBody>
      </p:sp>
    </p:spTree>
    <p:extLst>
      <p:ext uri="{BB962C8B-B14F-4D97-AF65-F5344CB8AC3E}">
        <p14:creationId xmlns:p14="http://schemas.microsoft.com/office/powerpoint/2010/main" val="1035244369"/>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7</a:t>
            </a:fld>
            <a:endParaRPr lang="en-US" altLang="zh-CN"/>
          </a:p>
        </p:txBody>
      </p:sp>
    </p:spTree>
    <p:extLst>
      <p:ext uri="{BB962C8B-B14F-4D97-AF65-F5344CB8AC3E}">
        <p14:creationId xmlns:p14="http://schemas.microsoft.com/office/powerpoint/2010/main" val="125942328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8</a:t>
            </a:fld>
            <a:endParaRPr lang="en-US" altLang="zh-CN"/>
          </a:p>
        </p:txBody>
      </p:sp>
    </p:spTree>
    <p:extLst>
      <p:ext uri="{BB962C8B-B14F-4D97-AF65-F5344CB8AC3E}">
        <p14:creationId xmlns:p14="http://schemas.microsoft.com/office/powerpoint/2010/main" val="58582909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9</a:t>
            </a:fld>
            <a:endParaRPr lang="en-US" altLang="zh-CN"/>
          </a:p>
        </p:txBody>
      </p:sp>
    </p:spTree>
    <p:extLst>
      <p:ext uri="{BB962C8B-B14F-4D97-AF65-F5344CB8AC3E}">
        <p14:creationId xmlns:p14="http://schemas.microsoft.com/office/powerpoint/2010/main" val="114988396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10</a:t>
            </a:fld>
            <a:endParaRPr lang="en-US" altLang="zh-CN"/>
          </a:p>
        </p:txBody>
      </p:sp>
    </p:spTree>
    <p:extLst>
      <p:ext uri="{BB962C8B-B14F-4D97-AF65-F5344CB8AC3E}">
        <p14:creationId xmlns:p14="http://schemas.microsoft.com/office/powerpoint/2010/main" val="313108258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11</a:t>
            </a:fld>
            <a:endParaRPr lang="en-US" altLang="zh-CN"/>
          </a:p>
        </p:txBody>
      </p:sp>
    </p:spTree>
    <p:extLst>
      <p:ext uri="{BB962C8B-B14F-4D97-AF65-F5344CB8AC3E}">
        <p14:creationId xmlns:p14="http://schemas.microsoft.com/office/powerpoint/2010/main" val="234657664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12</a:t>
            </a:fld>
            <a:endParaRPr lang="en-US" altLang="zh-CN"/>
          </a:p>
        </p:txBody>
      </p:sp>
    </p:spTree>
    <p:extLst>
      <p:ext uri="{BB962C8B-B14F-4D97-AF65-F5344CB8AC3E}">
        <p14:creationId xmlns:p14="http://schemas.microsoft.com/office/powerpoint/2010/main" val="1462894946"/>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13</a:t>
            </a:fld>
            <a:endParaRPr lang="en-US" altLang="zh-CN"/>
          </a:p>
        </p:txBody>
      </p:sp>
    </p:spTree>
    <p:extLst>
      <p:ext uri="{BB962C8B-B14F-4D97-AF65-F5344CB8AC3E}">
        <p14:creationId xmlns:p14="http://schemas.microsoft.com/office/powerpoint/2010/main" val="682537249"/>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14</a:t>
            </a:fld>
            <a:endParaRPr lang="en-US" altLang="zh-CN"/>
          </a:p>
        </p:txBody>
      </p:sp>
    </p:spTree>
    <p:extLst>
      <p:ext uri="{BB962C8B-B14F-4D97-AF65-F5344CB8AC3E}">
        <p14:creationId xmlns:p14="http://schemas.microsoft.com/office/powerpoint/2010/main" val="18328323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15</a:t>
            </a:fld>
            <a:endParaRPr lang="en-US" altLang="zh-CN"/>
          </a:p>
        </p:txBody>
      </p:sp>
    </p:spTree>
    <p:extLst>
      <p:ext uri="{BB962C8B-B14F-4D97-AF65-F5344CB8AC3E}">
        <p14:creationId xmlns:p14="http://schemas.microsoft.com/office/powerpoint/2010/main" val="7990790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16</a:t>
            </a:fld>
            <a:endParaRPr lang="en-US" altLang="zh-CN"/>
          </a:p>
        </p:txBody>
      </p:sp>
    </p:spTree>
    <p:extLst>
      <p:ext uri="{BB962C8B-B14F-4D97-AF65-F5344CB8AC3E}">
        <p14:creationId xmlns:p14="http://schemas.microsoft.com/office/powerpoint/2010/main" val="4183587485"/>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17</a:t>
            </a:fld>
            <a:endParaRPr lang="en-US" altLang="zh-CN"/>
          </a:p>
        </p:txBody>
      </p:sp>
    </p:spTree>
    <p:extLst>
      <p:ext uri="{BB962C8B-B14F-4D97-AF65-F5344CB8AC3E}">
        <p14:creationId xmlns:p14="http://schemas.microsoft.com/office/powerpoint/2010/main" val="123147230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18</a:t>
            </a:fld>
            <a:endParaRPr lang="en-US" altLang="zh-CN"/>
          </a:p>
        </p:txBody>
      </p:sp>
    </p:spTree>
    <p:extLst>
      <p:ext uri="{BB962C8B-B14F-4D97-AF65-F5344CB8AC3E}">
        <p14:creationId xmlns:p14="http://schemas.microsoft.com/office/powerpoint/2010/main" val="186487087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19</a:t>
            </a:fld>
            <a:endParaRPr lang="en-US" altLang="zh-CN"/>
          </a:p>
        </p:txBody>
      </p:sp>
    </p:spTree>
    <p:extLst>
      <p:ext uri="{BB962C8B-B14F-4D97-AF65-F5344CB8AC3E}">
        <p14:creationId xmlns:p14="http://schemas.microsoft.com/office/powerpoint/2010/main" val="298554946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20</a:t>
            </a:fld>
            <a:endParaRPr lang="en-US" altLang="zh-CN"/>
          </a:p>
        </p:txBody>
      </p:sp>
    </p:spTree>
    <p:extLst>
      <p:ext uri="{BB962C8B-B14F-4D97-AF65-F5344CB8AC3E}">
        <p14:creationId xmlns:p14="http://schemas.microsoft.com/office/powerpoint/2010/main" val="998545706"/>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21</a:t>
            </a:fld>
            <a:endParaRPr lang="en-US" altLang="zh-CN"/>
          </a:p>
        </p:txBody>
      </p:sp>
    </p:spTree>
    <p:extLst>
      <p:ext uri="{BB962C8B-B14F-4D97-AF65-F5344CB8AC3E}">
        <p14:creationId xmlns:p14="http://schemas.microsoft.com/office/powerpoint/2010/main" val="3633032996"/>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a:xfrm>
            <a:off x="381000" y="685800"/>
            <a:ext cx="6096000" cy="3429000"/>
          </a:xfrm>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4ACDB1A1-8448-452D-9A42-846D7310CF13}" type="slidenum">
              <a:rPr lang="zh-CN" altLang="en-US" smtClean="0"/>
              <a:pPr/>
              <a:t>22</a:t>
            </a:fld>
            <a:endParaRPr lang="en-US" altLang="zh-CN"/>
          </a:p>
        </p:txBody>
      </p:sp>
    </p:spTree>
    <p:extLst>
      <p:ext uri="{BB962C8B-B14F-4D97-AF65-F5344CB8AC3E}">
        <p14:creationId xmlns:p14="http://schemas.microsoft.com/office/powerpoint/2010/main" val="1528534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7.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8.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39.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0.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1.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3.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4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114015290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9097619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4135419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83137948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4781346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40350144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378640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171013008"/>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0735211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40650846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383953873"/>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53231573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2848626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97580374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2278341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05148471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564617421"/>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398173961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030646330"/>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67601993"/>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58128609"/>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80563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806009437"/>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182296652"/>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350137621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814637686"/>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174455253"/>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914892858"/>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30210237"/>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87094349"/>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872450147"/>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673472773"/>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714060637"/>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3188242208"/>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515343436"/>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4104470861"/>
      </p:ext>
    </p:extLst>
  </p:cSld>
  <p:clrMapOvr>
    <a:masterClrMapping/>
  </p:clrMapOvr>
</p:sldLayout>
</file>

<file path=ppt/slideLayouts/slideLayout37.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65983576"/>
      </p:ext>
    </p:extLst>
  </p:cSld>
  <p:clrMapOvr>
    <a:masterClrMapping/>
  </p:clrMapOvr>
</p:sldLayout>
</file>

<file path=ppt/slideLayouts/slideLayout38.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839551523"/>
      </p:ext>
    </p:extLst>
  </p:cSld>
  <p:clrMapOvr>
    <a:masterClrMapping/>
  </p:clrMapOvr>
</p:sldLayout>
</file>

<file path=ppt/slideLayouts/slideLayout39.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422048307"/>
      </p:ext>
    </p:extLst>
  </p:cSld>
  <p:clrMapOvr>
    <a:masterClrMapping/>
  </p:clrMapOvr>
</p:sldLayout>
</file>

<file path=ppt/slideLayouts/slideLayout40.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619420148"/>
      </p:ext>
    </p:extLst>
  </p:cSld>
  <p:clrMapOvr>
    <a:masterClrMapping/>
  </p:clrMapOvr>
</p:sldLayout>
</file>

<file path=ppt/slideLayouts/slideLayout41.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1548089165"/>
      </p:ext>
    </p:extLst>
  </p:cSld>
  <p:clrMapOvr>
    <a:masterClrMapping/>
  </p:clrMapOvr>
</p:sldLayout>
</file>

<file path=ppt/slideLayouts/slideLayout42.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51891159"/>
      </p:ext>
    </p:extLst>
  </p:cSld>
  <p:clrMapOvr>
    <a:masterClrMapping/>
  </p:clrMapOvr>
</p:sldLayout>
</file>

<file path=ppt/slideLayouts/slideLayout43.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3310762107"/>
      </p:ext>
    </p:extLst>
  </p:cSld>
  <p:clrMapOvr>
    <a:masterClrMapping/>
  </p:clrMapOvr>
</p:sldLayout>
</file>

<file path=ppt/slideLayouts/slideLayout44.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39295085"/>
      </p:ext>
    </p:extLst>
  </p:cSld>
  <p:clrMapOvr>
    <a:masterClrMapping/>
  </p:clrMapOvr>
</p:sldLayout>
</file>

<file path=ppt/slideLayouts/slideLayout45.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914400" y="2130425"/>
            <a:ext cx="10367963" cy="1470025"/>
          </a:xfr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828800" y="3886200"/>
            <a:ext cx="8539163"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zh-CN" altLang="en-US" smtClean="0"/>
              <a:t>单击此处编辑母版副标题样式</a:t>
            </a:r>
            <a:endParaRPr lang="zh-CN" altLang="en-US"/>
          </a:p>
        </p:txBody>
      </p:sp>
    </p:spTree>
    <p:extLst>
      <p:ext uri="{BB962C8B-B14F-4D97-AF65-F5344CB8AC3E}">
        <p14:creationId xmlns:p14="http://schemas.microsoft.com/office/powerpoint/2010/main" val="2338363320"/>
      </p:ext>
    </p:extLst>
  </p:cSld>
  <p:clrMapOvr>
    <a:masterClrMapping/>
  </p:clrMapOvr>
</p:sldLayout>
</file>

<file path=ppt/slideLayouts/slideLayout46.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150734263"/>
      </p:ext>
    </p:extLst>
  </p:cSld>
  <p:clrMapOvr>
    <a:masterClrMapping/>
  </p:clrMapOvr>
</p:sldLayout>
</file>

<file path=ppt/slideLayouts/slideLayout47.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63613" y="4406900"/>
            <a:ext cx="10366375" cy="1362075"/>
          </a:xfrm>
        </p:spPr>
        <p:txBody>
          <a:bodyPr anchor="t"/>
          <a:lstStyle>
            <a:lvl1pPr algn="l">
              <a:defRPr sz="40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63613" y="2906713"/>
            <a:ext cx="10366375"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zh-CN" altLang="en-US" smtClean="0"/>
              <a:t>单击此处编辑母版文本样式</a:t>
            </a:r>
          </a:p>
        </p:txBody>
      </p:sp>
    </p:spTree>
    <p:extLst>
      <p:ext uri="{BB962C8B-B14F-4D97-AF65-F5344CB8AC3E}">
        <p14:creationId xmlns:p14="http://schemas.microsoft.com/office/powerpoint/2010/main" val="1130249189"/>
      </p:ext>
    </p:extLst>
  </p:cSld>
  <p:clrMapOvr>
    <a:masterClrMapping/>
  </p:clrMapOvr>
</p:sldLayout>
</file>

<file path=ppt/slideLayouts/slideLayout48.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609600" y="1600200"/>
            <a:ext cx="5411788"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3788" y="1600200"/>
            <a:ext cx="5413375"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951135750"/>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609600" y="274638"/>
            <a:ext cx="10977563" cy="1143000"/>
          </a:xfr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609600" y="1535113"/>
            <a:ext cx="538956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609600" y="2174875"/>
            <a:ext cx="538956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96013" y="1535113"/>
            <a:ext cx="5391150"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96013" y="2174875"/>
            <a:ext cx="5391150"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658329127"/>
      </p:ext>
    </p:extLst>
  </p:cSld>
  <p:clrMapOvr>
    <a:masterClrMapping/>
  </p:clrMapOvr>
</p:sldLayout>
</file>

<file path=ppt/slideLayouts/slideLayout50.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Tree>
    <p:extLst>
      <p:ext uri="{BB962C8B-B14F-4D97-AF65-F5344CB8AC3E}">
        <p14:creationId xmlns:p14="http://schemas.microsoft.com/office/powerpoint/2010/main" val="2064830587"/>
      </p:ext>
    </p:extLst>
  </p:cSld>
  <p:clrMapOvr>
    <a:masterClrMapping/>
  </p:clrMapOvr>
</p:sldLayout>
</file>

<file path=ppt/slideLayouts/slideLayout51.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Tree>
    <p:extLst>
      <p:ext uri="{BB962C8B-B14F-4D97-AF65-F5344CB8AC3E}">
        <p14:creationId xmlns:p14="http://schemas.microsoft.com/office/powerpoint/2010/main" val="4096324700"/>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609600" y="273050"/>
            <a:ext cx="4013200" cy="1162050"/>
          </a:xfrm>
        </p:spPr>
        <p:txBody>
          <a:bodyPr anchor="b"/>
          <a:lstStyle>
            <a:lvl1pPr algn="l">
              <a:defRPr sz="20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768850" y="273050"/>
            <a:ext cx="6818313"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609600" y="1435100"/>
            <a:ext cx="4013200"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2469021753"/>
      </p:ext>
    </p:extLst>
  </p:cSld>
  <p:clrMapOvr>
    <a:masterClrMapping/>
  </p:clrMapOvr>
</p:sldLayout>
</file>

<file path=ppt/slideLayouts/slideLayout53.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390775" y="4800600"/>
            <a:ext cx="7318375" cy="566738"/>
          </a:xfrm>
        </p:spPr>
        <p:txBody>
          <a:bodyPr anchor="b"/>
          <a:lstStyle>
            <a:lvl1pPr algn="l">
              <a:defRPr sz="20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390775" y="612775"/>
            <a:ext cx="7318375"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zh-CN" altLang="en-US" noProof="0" smtClean="0"/>
          </a:p>
        </p:txBody>
      </p:sp>
      <p:sp>
        <p:nvSpPr>
          <p:cNvPr id="4" name="文本占位符 3"/>
          <p:cNvSpPr>
            <a:spLocks noGrp="1"/>
          </p:cNvSpPr>
          <p:nvPr>
            <p:ph type="body" sz="half" idx="2"/>
          </p:nvPr>
        </p:nvSpPr>
        <p:spPr>
          <a:xfrm>
            <a:off x="2390775" y="5367338"/>
            <a:ext cx="7318375"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zh-CN" altLang="en-US" smtClean="0"/>
              <a:t>单击此处编辑母版文本样式</a:t>
            </a:r>
          </a:p>
        </p:txBody>
      </p:sp>
    </p:spTree>
    <p:extLst>
      <p:ext uri="{BB962C8B-B14F-4D97-AF65-F5344CB8AC3E}">
        <p14:creationId xmlns:p14="http://schemas.microsoft.com/office/powerpoint/2010/main" val="3462421554"/>
      </p:ext>
    </p:extLst>
  </p:cSld>
  <p:clrMapOvr>
    <a:masterClrMapping/>
  </p:clrMapOvr>
</p:sldLayout>
</file>

<file path=ppt/slideLayouts/slideLayout54.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212134063"/>
      </p:ext>
    </p:extLst>
  </p:cSld>
  <p:clrMapOvr>
    <a:masterClrMapping/>
  </p:clrMapOvr>
</p:sldLayout>
</file>

<file path=ppt/slideLayouts/slideLayout55.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843963" y="908050"/>
            <a:ext cx="2743200" cy="5218113"/>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609600" y="908050"/>
            <a:ext cx="8081963" cy="5218113"/>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Tree>
    <p:extLst>
      <p:ext uri="{BB962C8B-B14F-4D97-AF65-F5344CB8AC3E}">
        <p14:creationId xmlns:p14="http://schemas.microsoft.com/office/powerpoint/2010/main" val="284039917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e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13" Type="http://schemas.openxmlformats.org/officeDocument/2006/relationships/image" Target="../media/image2.jpeg"/><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theme" Target="../theme/theme3.xml"/><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slideLayout" Target="../slideLayouts/slideLayout33.xml"/><Relationship Id="rId5" Type="http://schemas.openxmlformats.org/officeDocument/2006/relationships/slideLayout" Target="../slideLayouts/slideLayout27.xml"/><Relationship Id="rId10" Type="http://schemas.openxmlformats.org/officeDocument/2006/relationships/slideLayout" Target="../slideLayouts/slideLayout32.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41.xml"/><Relationship Id="rId13" Type="http://schemas.openxmlformats.org/officeDocument/2006/relationships/image" Target="../media/image3.jpeg"/><Relationship Id="rId3" Type="http://schemas.openxmlformats.org/officeDocument/2006/relationships/slideLayout" Target="../slideLayouts/slideLayout36.xml"/><Relationship Id="rId7" Type="http://schemas.openxmlformats.org/officeDocument/2006/relationships/slideLayout" Target="../slideLayouts/slideLayout40.xml"/><Relationship Id="rId12" Type="http://schemas.openxmlformats.org/officeDocument/2006/relationships/theme" Target="../theme/theme4.xml"/><Relationship Id="rId2" Type="http://schemas.openxmlformats.org/officeDocument/2006/relationships/slideLayout" Target="../slideLayouts/slideLayout35.xml"/><Relationship Id="rId1" Type="http://schemas.openxmlformats.org/officeDocument/2006/relationships/slideLayout" Target="../slideLayouts/slideLayout34.xml"/><Relationship Id="rId6" Type="http://schemas.openxmlformats.org/officeDocument/2006/relationships/slideLayout" Target="../slideLayouts/slideLayout39.xml"/><Relationship Id="rId11" Type="http://schemas.openxmlformats.org/officeDocument/2006/relationships/slideLayout" Target="../slideLayouts/slideLayout44.xml"/><Relationship Id="rId5" Type="http://schemas.openxmlformats.org/officeDocument/2006/relationships/slideLayout" Target="../slideLayouts/slideLayout38.xml"/><Relationship Id="rId10" Type="http://schemas.openxmlformats.org/officeDocument/2006/relationships/slideLayout" Target="../slideLayouts/slideLayout43.xml"/><Relationship Id="rId4" Type="http://schemas.openxmlformats.org/officeDocument/2006/relationships/slideLayout" Target="../slideLayouts/slideLayout37.xml"/><Relationship Id="rId9" Type="http://schemas.openxmlformats.org/officeDocument/2006/relationships/slideLayout" Target="../slideLayouts/slideLayout42.xml"/></Relationships>
</file>

<file path=ppt/slideMasters/_rels/slideMaster5.xml.rels><?xml version="1.0" encoding="UTF-8" standalone="yes"?>
<Relationships xmlns="http://schemas.openxmlformats.org/package/2006/relationships"><Relationship Id="rId8" Type="http://schemas.openxmlformats.org/officeDocument/2006/relationships/slideLayout" Target="../slideLayouts/slideLayout52.xml"/><Relationship Id="rId13" Type="http://schemas.openxmlformats.org/officeDocument/2006/relationships/image" Target="../media/image1.jpeg"/><Relationship Id="rId18" Type="http://schemas.openxmlformats.org/officeDocument/2006/relationships/image" Target="../media/image8.png"/><Relationship Id="rId26" Type="http://schemas.openxmlformats.org/officeDocument/2006/relationships/image" Target="../media/image16.png"/><Relationship Id="rId3" Type="http://schemas.openxmlformats.org/officeDocument/2006/relationships/slideLayout" Target="../slideLayouts/slideLayout47.xml"/><Relationship Id="rId21" Type="http://schemas.openxmlformats.org/officeDocument/2006/relationships/image" Target="../media/image11.png"/><Relationship Id="rId7" Type="http://schemas.openxmlformats.org/officeDocument/2006/relationships/slideLayout" Target="../slideLayouts/slideLayout51.xml"/><Relationship Id="rId12" Type="http://schemas.openxmlformats.org/officeDocument/2006/relationships/theme" Target="../theme/theme5.xml"/><Relationship Id="rId17" Type="http://schemas.openxmlformats.org/officeDocument/2006/relationships/image" Target="../media/image7.png"/><Relationship Id="rId25" Type="http://schemas.openxmlformats.org/officeDocument/2006/relationships/image" Target="../media/image15.png"/><Relationship Id="rId2" Type="http://schemas.openxmlformats.org/officeDocument/2006/relationships/slideLayout" Target="../slideLayouts/slideLayout46.xml"/><Relationship Id="rId16" Type="http://schemas.openxmlformats.org/officeDocument/2006/relationships/image" Target="../media/image6.png"/><Relationship Id="rId20" Type="http://schemas.openxmlformats.org/officeDocument/2006/relationships/image" Target="../media/image10.png"/><Relationship Id="rId1" Type="http://schemas.openxmlformats.org/officeDocument/2006/relationships/slideLayout" Target="../slideLayouts/slideLayout45.xml"/><Relationship Id="rId6" Type="http://schemas.openxmlformats.org/officeDocument/2006/relationships/slideLayout" Target="../slideLayouts/slideLayout50.xml"/><Relationship Id="rId11" Type="http://schemas.openxmlformats.org/officeDocument/2006/relationships/slideLayout" Target="../slideLayouts/slideLayout55.xml"/><Relationship Id="rId24" Type="http://schemas.openxmlformats.org/officeDocument/2006/relationships/image" Target="../media/image14.png"/><Relationship Id="rId5" Type="http://schemas.openxmlformats.org/officeDocument/2006/relationships/slideLayout" Target="../slideLayouts/slideLayout49.xml"/><Relationship Id="rId15" Type="http://schemas.openxmlformats.org/officeDocument/2006/relationships/image" Target="../media/image5.png"/><Relationship Id="rId23" Type="http://schemas.openxmlformats.org/officeDocument/2006/relationships/image" Target="../media/image13.png"/><Relationship Id="rId10" Type="http://schemas.openxmlformats.org/officeDocument/2006/relationships/slideLayout" Target="../slideLayouts/slideLayout54.xml"/><Relationship Id="rId19" Type="http://schemas.openxmlformats.org/officeDocument/2006/relationships/image" Target="../media/image9.png"/><Relationship Id="rId4" Type="http://schemas.openxmlformats.org/officeDocument/2006/relationships/slideLayout" Target="../slideLayouts/slideLayout48.xml"/><Relationship Id="rId9" Type="http://schemas.openxmlformats.org/officeDocument/2006/relationships/slideLayout" Target="../slideLayouts/slideLayout53.xml"/><Relationship Id="rId14" Type="http://schemas.openxmlformats.org/officeDocument/2006/relationships/image" Target="../media/image4.png"/><Relationship Id="rId22" Type="http://schemas.openxmlformats.org/officeDocument/2006/relationships/image" Target="../media/image12.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1027"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689" r:id="rId1"/>
    <p:sldLayoutId id="2147483690" r:id="rId2"/>
    <p:sldLayoutId id="2147483691" r:id="rId3"/>
    <p:sldLayoutId id="2147483692" r:id="rId4"/>
    <p:sldLayoutId id="2147483693" r:id="rId5"/>
    <p:sldLayoutId id="2147483694" r:id="rId6"/>
    <p:sldLayoutId id="2147483695" r:id="rId7"/>
    <p:sldLayoutId id="2147483696" r:id="rId8"/>
    <p:sldLayoutId id="2147483697" r:id="rId9"/>
    <p:sldLayoutId id="2147483698" r:id="rId10"/>
    <p:sldLayoutId id="2147483699"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2050"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2051"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3075"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11" r:id="rId1"/>
    <p:sldLayoutId id="2147483712" r:id="rId2"/>
    <p:sldLayoutId id="2147483713" r:id="rId3"/>
    <p:sldLayoutId id="2147483714" r:id="rId4"/>
    <p:sldLayoutId id="2147483715" r:id="rId5"/>
    <p:sldLayoutId id="2147483716" r:id="rId6"/>
    <p:sldLayoutId id="2147483717" r:id="rId7"/>
    <p:sldLayoutId id="2147483718" r:id="rId8"/>
    <p:sldLayoutId id="2147483719" r:id="rId9"/>
    <p:sldLayoutId id="2147483720" r:id="rId10"/>
    <p:sldLayoutId id="2147483721"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4.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409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22" r:id="rId1"/>
    <p:sldLayoutId id="2147483723" r:id="rId2"/>
    <p:sldLayoutId id="2147483724" r:id="rId3"/>
    <p:sldLayoutId id="2147483725" r:id="rId4"/>
    <p:sldLayoutId id="2147483726" r:id="rId5"/>
    <p:sldLayoutId id="2147483727" r:id="rId6"/>
    <p:sldLayoutId id="2147483728" r:id="rId7"/>
    <p:sldLayoutId id="2147483729" r:id="rId8"/>
    <p:sldLayoutId id="2147483730" r:id="rId9"/>
    <p:sldLayoutId id="2147483731" r:id="rId10"/>
    <p:sldLayoutId id="2147483732" r:id="rId11"/>
  </p:sldLayoutIdLst>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5.xml><?xml version="1.0" encoding="utf-8"?>
<p:sldMaster xmlns:a="http://schemas.openxmlformats.org/drawingml/2006/main" xmlns:r="http://schemas.openxmlformats.org/officeDocument/2006/relationships" xmlns:p="http://schemas.openxmlformats.org/presentationml/2006/main">
  <p:cSld>
    <p:bg bwMode="auto">
      <p:bgPr>
        <a:blipFill dpi="0" rotWithShape="0">
          <a:blip r:embed="rId13"/>
          <a:srcRect/>
          <a:stretch>
            <a:fillRect/>
          </a:stretch>
        </a:blipFill>
        <a:effectLst/>
      </p:bgPr>
    </p:bg>
    <p:spTree>
      <p:nvGrpSpPr>
        <p:cNvPr id="1" name=""/>
        <p:cNvGrpSpPr/>
        <p:nvPr/>
      </p:nvGrpSpPr>
      <p:grpSpPr>
        <a:xfrm>
          <a:off x="0" y="0"/>
          <a:ext cx="0" cy="0"/>
          <a:chOff x="0" y="0"/>
          <a:chExt cx="0" cy="0"/>
        </a:xfrm>
      </p:grpSpPr>
      <p:pic>
        <p:nvPicPr>
          <p:cNvPr id="5122" name="Picture 2" descr="PPECLOGO-eff-0-1"/>
          <p:cNvPicPr>
            <a:picLocks noChangeAspect="1" noChangeArrowheads="1"/>
          </p:cNvPicPr>
          <p:nvPr userDrawn="1"/>
        </p:nvPicPr>
        <p:blipFill>
          <a:blip r:embed="rId14">
            <a:extLst>
              <a:ext uri="{28A0092B-C50C-407E-A947-70E740481C1C}">
                <a14:useLocalDpi xmlns:a14="http://schemas.microsoft.com/office/drawing/2010/main" val="0"/>
              </a:ext>
            </a:extLst>
          </a:blip>
          <a:srcRect/>
          <a:stretch>
            <a:fillRect/>
          </a:stretch>
        </p:blipFill>
        <p:spPr bwMode="auto">
          <a:xfrm>
            <a:off x="4146550" y="2886075"/>
            <a:ext cx="1060450"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3" name="Picture 3" descr="PPECLOGO-eff-0-2"/>
          <p:cNvPicPr>
            <a:picLocks noChangeAspect="1" noChangeArrowheads="1"/>
          </p:cNvPicPr>
          <p:nvPr userDrawn="1"/>
        </p:nvPicPr>
        <p:blipFill>
          <a:blip r:embed="rId15">
            <a:extLst>
              <a:ext uri="{28A0092B-C50C-407E-A947-70E740481C1C}">
                <a14:useLocalDpi xmlns:a14="http://schemas.microsoft.com/office/drawing/2010/main" val="0"/>
              </a:ext>
            </a:extLst>
          </a:blip>
          <a:srcRect/>
          <a:stretch>
            <a:fillRect/>
          </a:stretch>
        </p:blipFill>
        <p:spPr bwMode="auto">
          <a:xfrm>
            <a:off x="8431213" y="2757488"/>
            <a:ext cx="1095375" cy="839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4" name="Picture 4" descr="PPECLOGO-eff-0-3"/>
          <p:cNvPicPr>
            <a:picLocks noChangeAspect="1" noChangeArrowheads="1"/>
          </p:cNvPicPr>
          <p:nvPr userDrawn="1"/>
        </p:nvPicPr>
        <p:blipFill>
          <a:blip r:embed="rId16">
            <a:extLst>
              <a:ext uri="{28A0092B-C50C-407E-A947-70E740481C1C}">
                <a14:useLocalDpi xmlns:a14="http://schemas.microsoft.com/office/drawing/2010/main" val="0"/>
              </a:ext>
            </a:extLst>
          </a:blip>
          <a:srcRect/>
          <a:stretch>
            <a:fillRect/>
          </a:stretch>
        </p:blipFill>
        <p:spPr bwMode="auto">
          <a:xfrm>
            <a:off x="1039813" y="1447800"/>
            <a:ext cx="3014662" cy="237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5" name="Picture 5" descr="PPECLOGO-eff-0-1"/>
          <p:cNvPicPr>
            <a:picLocks noChangeAspect="1" noChangeArrowheads="1"/>
          </p:cNvPicPr>
          <p:nvPr userDrawn="1"/>
        </p:nvPicPr>
        <p:blipFill>
          <a:blip r:embed="rId17">
            <a:extLst>
              <a:ext uri="{28A0092B-C50C-407E-A947-70E740481C1C}">
                <a14:useLocalDpi xmlns:a14="http://schemas.microsoft.com/office/drawing/2010/main" val="0"/>
              </a:ext>
            </a:extLst>
          </a:blip>
          <a:srcRect/>
          <a:stretch>
            <a:fillRect/>
          </a:stretch>
        </p:blipFill>
        <p:spPr bwMode="auto">
          <a:xfrm>
            <a:off x="4467225" y="3770313"/>
            <a:ext cx="523875" cy="396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6" name="Picture 6" descr="PPECLOGO-eff-0-1"/>
          <p:cNvPicPr>
            <a:picLocks noChangeAspect="1" noChangeArrowheads="1"/>
          </p:cNvPicPr>
          <p:nvPr userDrawn="1"/>
        </p:nvPicPr>
        <p:blipFill>
          <a:blip r:embed="rId18">
            <a:extLst>
              <a:ext uri="{28A0092B-C50C-407E-A947-70E740481C1C}">
                <a14:useLocalDpi xmlns:a14="http://schemas.microsoft.com/office/drawing/2010/main" val="0"/>
              </a:ext>
            </a:extLst>
          </a:blip>
          <a:srcRect/>
          <a:stretch>
            <a:fillRect/>
          </a:stretch>
        </p:blipFill>
        <p:spPr bwMode="auto">
          <a:xfrm>
            <a:off x="7377113" y="2903538"/>
            <a:ext cx="400050" cy="303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7" name="Picture 8" descr="PPECLOGO-eff-0-2"/>
          <p:cNvPicPr>
            <a:picLocks noChangeAspect="1" noChangeArrowheads="1"/>
          </p:cNvPicPr>
          <p:nvPr userDrawn="1"/>
        </p:nvPicPr>
        <p:blipFill>
          <a:blip r:embed="rId19">
            <a:extLst>
              <a:ext uri="{28A0092B-C50C-407E-A947-70E740481C1C}">
                <a14:useLocalDpi xmlns:a14="http://schemas.microsoft.com/office/drawing/2010/main" val="0"/>
              </a:ext>
            </a:extLst>
          </a:blip>
          <a:srcRect/>
          <a:stretch>
            <a:fillRect/>
          </a:stretch>
        </p:blipFill>
        <p:spPr bwMode="auto">
          <a:xfrm>
            <a:off x="5278438" y="2574925"/>
            <a:ext cx="981075" cy="7508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8" name="Picture 9" descr="PPECLOGO-eff-5-4"/>
          <p:cNvPicPr>
            <a:picLocks noChangeAspect="1" noChangeArrowheads="1"/>
          </p:cNvPicPr>
          <p:nvPr userDrawn="1"/>
        </p:nvPicPr>
        <p:blipFill>
          <a:blip r:embed="rId20">
            <a:extLst>
              <a:ext uri="{28A0092B-C50C-407E-A947-70E740481C1C}">
                <a14:useLocalDpi xmlns:a14="http://schemas.microsoft.com/office/drawing/2010/main" val="0"/>
              </a:ext>
            </a:extLst>
          </a:blip>
          <a:srcRect/>
          <a:stretch>
            <a:fillRect/>
          </a:stretch>
        </p:blipFill>
        <p:spPr bwMode="auto">
          <a:xfrm>
            <a:off x="3262313" y="3206750"/>
            <a:ext cx="1477962" cy="11239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29" name="Picture 10" descr="PPECLOGO-eff-5-2"/>
          <p:cNvPicPr>
            <a:picLocks noChangeAspect="1" noChangeArrowheads="1"/>
          </p:cNvPicPr>
          <p:nvPr userDrawn="1"/>
        </p:nvPicPr>
        <p:blipFill>
          <a:blip r:embed="rId21">
            <a:extLst>
              <a:ext uri="{28A0092B-C50C-407E-A947-70E740481C1C}">
                <a14:useLocalDpi xmlns:a14="http://schemas.microsoft.com/office/drawing/2010/main" val="0"/>
              </a:ext>
            </a:extLst>
          </a:blip>
          <a:srcRect/>
          <a:stretch>
            <a:fillRect/>
          </a:stretch>
        </p:blipFill>
        <p:spPr bwMode="auto">
          <a:xfrm>
            <a:off x="5353050" y="3446463"/>
            <a:ext cx="1833563" cy="1435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0" name="Picture 11" descr="PPECLOGO-eff-5-4"/>
          <p:cNvPicPr>
            <a:picLocks noChangeAspect="1" noChangeArrowheads="1"/>
          </p:cNvPicPr>
          <p:nvPr userDrawn="1"/>
        </p:nvPicPr>
        <p:blipFill>
          <a:blip r:embed="rId22">
            <a:extLst>
              <a:ext uri="{28A0092B-C50C-407E-A947-70E740481C1C}">
                <a14:useLocalDpi xmlns:a14="http://schemas.microsoft.com/office/drawing/2010/main" val="0"/>
              </a:ext>
            </a:extLst>
          </a:blip>
          <a:srcRect/>
          <a:stretch>
            <a:fillRect/>
          </a:stretch>
        </p:blipFill>
        <p:spPr bwMode="auto">
          <a:xfrm>
            <a:off x="9885363" y="2725738"/>
            <a:ext cx="1117600" cy="850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1" name="Picture 12"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7942263" y="3624263"/>
            <a:ext cx="522287" cy="393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2" name="Picture 13" descr="PPECLOGO-eff-0-1"/>
          <p:cNvPicPr>
            <a:picLocks noChangeAspect="1" noChangeArrowheads="1"/>
          </p:cNvPicPr>
          <p:nvPr userDrawn="1"/>
        </p:nvPicPr>
        <p:blipFill>
          <a:blip r:embed="rId23">
            <a:extLst>
              <a:ext uri="{28A0092B-C50C-407E-A947-70E740481C1C}">
                <a14:useLocalDpi xmlns:a14="http://schemas.microsoft.com/office/drawing/2010/main" val="0"/>
              </a:ext>
            </a:extLst>
          </a:blip>
          <a:srcRect/>
          <a:stretch>
            <a:fillRect/>
          </a:stretch>
        </p:blipFill>
        <p:spPr bwMode="auto">
          <a:xfrm>
            <a:off x="11255375" y="2365375"/>
            <a:ext cx="522288" cy="392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3" name="Picture 14" descr="PPECLOGO-eff2-1-2"/>
          <p:cNvPicPr>
            <a:picLocks noChangeAspect="1" noChangeArrowheads="1"/>
          </p:cNvPicPr>
          <p:nvPr userDrawn="1"/>
        </p:nvPicPr>
        <p:blipFill>
          <a:blip r:embed="rId24">
            <a:extLst>
              <a:ext uri="{28A0092B-C50C-407E-A947-70E740481C1C}">
                <a14:useLocalDpi xmlns:a14="http://schemas.microsoft.com/office/drawing/2010/main" val="0"/>
              </a:ext>
            </a:extLst>
          </a:blip>
          <a:srcRect/>
          <a:stretch>
            <a:fillRect/>
          </a:stretch>
        </p:blipFill>
        <p:spPr bwMode="auto">
          <a:xfrm>
            <a:off x="2054225" y="2795588"/>
            <a:ext cx="1697038" cy="14287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4" name="Picture 15"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3983038" y="2786063"/>
            <a:ext cx="438150" cy="365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5" name="Picture 16" descr="PPECLOGO-eff2-1-4"/>
          <p:cNvPicPr>
            <a:picLocks noChangeAspect="1" noChangeArrowheads="1"/>
          </p:cNvPicPr>
          <p:nvPr userDrawn="1"/>
        </p:nvPicPr>
        <p:blipFill>
          <a:blip r:embed="rId26">
            <a:extLst>
              <a:ext uri="{28A0092B-C50C-407E-A947-70E740481C1C}">
                <a14:useLocalDpi xmlns:a14="http://schemas.microsoft.com/office/drawing/2010/main" val="0"/>
              </a:ext>
            </a:extLst>
          </a:blip>
          <a:srcRect/>
          <a:stretch>
            <a:fillRect/>
          </a:stretch>
        </p:blipFill>
        <p:spPr bwMode="auto">
          <a:xfrm>
            <a:off x="8520113" y="3325813"/>
            <a:ext cx="703262"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6" name="Picture 17"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239250" y="2909888"/>
            <a:ext cx="360363" cy="301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5137" name="Picture 18" descr="PPECLOGO-eff2-1-3"/>
          <p:cNvPicPr>
            <a:picLocks noChangeAspect="1" noChangeArrowheads="1"/>
          </p:cNvPicPr>
          <p:nvPr userDrawn="1"/>
        </p:nvPicPr>
        <p:blipFill>
          <a:blip r:embed="rId25">
            <a:extLst>
              <a:ext uri="{28A0092B-C50C-407E-A947-70E740481C1C}">
                <a14:useLocalDpi xmlns:a14="http://schemas.microsoft.com/office/drawing/2010/main" val="0"/>
              </a:ext>
            </a:extLst>
          </a:blip>
          <a:srcRect/>
          <a:stretch>
            <a:fillRect/>
          </a:stretch>
        </p:blipFill>
        <p:spPr bwMode="auto">
          <a:xfrm>
            <a:off x="9745663" y="3446463"/>
            <a:ext cx="280987" cy="2365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138" name="Rectangle 2"/>
          <p:cNvSpPr>
            <a:spLocks noGrp="1" noChangeArrowheads="1"/>
          </p:cNvSpPr>
          <p:nvPr>
            <p:ph type="title"/>
          </p:nvPr>
        </p:nvSpPr>
        <p:spPr bwMode="auto">
          <a:xfrm>
            <a:off x="609600" y="908050"/>
            <a:ext cx="10977563" cy="635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zh-CN" smtClean="0"/>
              <a:t>单击此处编辑母版标题样式</a:t>
            </a:r>
          </a:p>
        </p:txBody>
      </p:sp>
      <p:sp>
        <p:nvSpPr>
          <p:cNvPr id="5139" name="Rectangle 3"/>
          <p:cNvSpPr>
            <a:spLocks noGrp="1" noChangeArrowheads="1"/>
          </p:cNvSpPr>
          <p:nvPr>
            <p:ph type="body" idx="1"/>
          </p:nvPr>
        </p:nvSpPr>
        <p:spPr bwMode="auto">
          <a:xfrm>
            <a:off x="609600" y="1600200"/>
            <a:ext cx="10977563"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zh-CN" smtClean="0"/>
              <a:t>单击此处编辑母版文本样式</a:t>
            </a:r>
          </a:p>
          <a:p>
            <a:pPr lvl="1"/>
            <a:r>
              <a:rPr lang="zh-CN" smtClean="0"/>
              <a:t>第二级</a:t>
            </a:r>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nodeType="withEffect">
                                  <p:stCondLst>
                                    <p:cond delay="0"/>
                                  </p:stCondLst>
                                  <p:childTnLst>
                                    <p:set>
                                      <p:cBhvr>
                                        <p:cTn id="6" dur="1" fill="hold">
                                          <p:stCondLst>
                                            <p:cond delay="0"/>
                                          </p:stCondLst>
                                        </p:cTn>
                                        <p:tgtEl>
                                          <p:spTgt spid="5128"/>
                                        </p:tgtEl>
                                        <p:attrNameLst>
                                          <p:attrName>style.visibility</p:attrName>
                                        </p:attrNameLst>
                                      </p:cBhvr>
                                      <p:to>
                                        <p:strVal val="visible"/>
                                      </p:to>
                                    </p:set>
                                    <p:animEffect transition="in" filter="fade">
                                      <p:cBhvr>
                                        <p:cTn id="7" dur="500"/>
                                        <p:tgtEl>
                                          <p:spTgt spid="5128"/>
                                        </p:tgtEl>
                                      </p:cBhvr>
                                    </p:animEffect>
                                  </p:childTnLst>
                                </p:cTn>
                              </p:par>
                              <p:par>
                                <p:cTn id="8" presetID="10" presetClass="entr" presetSubtype="0" fill="hold" nodeType="withEffect">
                                  <p:stCondLst>
                                    <p:cond delay="0"/>
                                  </p:stCondLst>
                                  <p:childTnLst>
                                    <p:set>
                                      <p:cBhvr>
                                        <p:cTn id="9" dur="1" fill="hold">
                                          <p:stCondLst>
                                            <p:cond delay="0"/>
                                          </p:stCondLst>
                                        </p:cTn>
                                        <p:tgtEl>
                                          <p:spTgt spid="5125"/>
                                        </p:tgtEl>
                                        <p:attrNameLst>
                                          <p:attrName>style.visibility</p:attrName>
                                        </p:attrNameLst>
                                      </p:cBhvr>
                                      <p:to>
                                        <p:strVal val="visible"/>
                                      </p:to>
                                    </p:set>
                                    <p:animEffect transition="in" filter="fade">
                                      <p:cBhvr>
                                        <p:cTn id="10" dur="500"/>
                                        <p:tgtEl>
                                          <p:spTgt spid="5125"/>
                                        </p:tgtEl>
                                      </p:cBhvr>
                                    </p:animEffect>
                                  </p:childTnLst>
                                </p:cTn>
                              </p:par>
                              <p:par>
                                <p:cTn id="11" presetID="10" presetClass="entr" presetSubtype="0" fill="hold" nodeType="withEffect">
                                  <p:stCondLst>
                                    <p:cond delay="0"/>
                                  </p:stCondLst>
                                  <p:childTnLst>
                                    <p:set>
                                      <p:cBhvr>
                                        <p:cTn id="12" dur="1" fill="hold">
                                          <p:stCondLst>
                                            <p:cond delay="0"/>
                                          </p:stCondLst>
                                        </p:cTn>
                                        <p:tgtEl>
                                          <p:spTgt spid="5124"/>
                                        </p:tgtEl>
                                        <p:attrNameLst>
                                          <p:attrName>style.visibility</p:attrName>
                                        </p:attrNameLst>
                                      </p:cBhvr>
                                      <p:to>
                                        <p:strVal val="visible"/>
                                      </p:to>
                                    </p:set>
                                    <p:animEffect transition="in" filter="fade">
                                      <p:cBhvr>
                                        <p:cTn id="13" dur="500"/>
                                        <p:tgtEl>
                                          <p:spTgt spid="5124"/>
                                        </p:tgtEl>
                                      </p:cBhvr>
                                    </p:animEffect>
                                  </p:childTnLst>
                                </p:cTn>
                              </p:par>
                              <p:par>
                                <p:cTn id="14" presetID="10" presetClass="entr" presetSubtype="0" fill="hold" nodeType="withEffect">
                                  <p:stCondLst>
                                    <p:cond delay="0"/>
                                  </p:stCondLst>
                                  <p:childTnLst>
                                    <p:set>
                                      <p:cBhvr>
                                        <p:cTn id="15" dur="1" fill="hold">
                                          <p:stCondLst>
                                            <p:cond delay="0"/>
                                          </p:stCondLst>
                                        </p:cTn>
                                        <p:tgtEl>
                                          <p:spTgt spid="5122"/>
                                        </p:tgtEl>
                                        <p:attrNameLst>
                                          <p:attrName>style.visibility</p:attrName>
                                        </p:attrNameLst>
                                      </p:cBhvr>
                                      <p:to>
                                        <p:strVal val="visible"/>
                                      </p:to>
                                    </p:set>
                                    <p:animEffect transition="in" filter="fade">
                                      <p:cBhvr>
                                        <p:cTn id="16" dur="500"/>
                                        <p:tgtEl>
                                          <p:spTgt spid="5122"/>
                                        </p:tgtEl>
                                      </p:cBhvr>
                                    </p:animEffect>
                                  </p:childTnLst>
                                </p:cTn>
                              </p:par>
                              <p:par>
                                <p:cTn id="17" presetID="10" presetClass="entr" presetSubtype="0" fill="hold" nodeType="withEffect">
                                  <p:stCondLst>
                                    <p:cond delay="0"/>
                                  </p:stCondLst>
                                  <p:childTnLst>
                                    <p:set>
                                      <p:cBhvr>
                                        <p:cTn id="18" dur="1" fill="hold">
                                          <p:stCondLst>
                                            <p:cond delay="0"/>
                                          </p:stCondLst>
                                        </p:cTn>
                                        <p:tgtEl>
                                          <p:spTgt spid="5127"/>
                                        </p:tgtEl>
                                        <p:attrNameLst>
                                          <p:attrName>style.visibility</p:attrName>
                                        </p:attrNameLst>
                                      </p:cBhvr>
                                      <p:to>
                                        <p:strVal val="visible"/>
                                      </p:to>
                                    </p:set>
                                    <p:animEffect transition="in" filter="fade">
                                      <p:cBhvr>
                                        <p:cTn id="19" dur="500"/>
                                        <p:tgtEl>
                                          <p:spTgt spid="5127"/>
                                        </p:tgtEl>
                                      </p:cBhvr>
                                    </p:animEffect>
                                  </p:childTnLst>
                                </p:cTn>
                              </p:par>
                              <p:par>
                                <p:cTn id="20" presetID="10" presetClass="entr" presetSubtype="0" fill="hold" nodeType="withEffect">
                                  <p:stCondLst>
                                    <p:cond delay="0"/>
                                  </p:stCondLst>
                                  <p:childTnLst>
                                    <p:set>
                                      <p:cBhvr>
                                        <p:cTn id="21" dur="1" fill="hold">
                                          <p:stCondLst>
                                            <p:cond delay="0"/>
                                          </p:stCondLst>
                                        </p:cTn>
                                        <p:tgtEl>
                                          <p:spTgt spid="5129"/>
                                        </p:tgtEl>
                                        <p:attrNameLst>
                                          <p:attrName>style.visibility</p:attrName>
                                        </p:attrNameLst>
                                      </p:cBhvr>
                                      <p:to>
                                        <p:strVal val="visible"/>
                                      </p:to>
                                    </p:set>
                                    <p:animEffect transition="in" filter="fade">
                                      <p:cBhvr>
                                        <p:cTn id="22" dur="500"/>
                                        <p:tgtEl>
                                          <p:spTgt spid="5129"/>
                                        </p:tgtEl>
                                      </p:cBhvr>
                                    </p:animEffect>
                                  </p:childTnLst>
                                </p:cTn>
                              </p:par>
                              <p:par>
                                <p:cTn id="23" presetID="10" presetClass="entr" presetSubtype="0" fill="hold" nodeType="withEffect">
                                  <p:stCondLst>
                                    <p:cond delay="0"/>
                                  </p:stCondLst>
                                  <p:childTnLst>
                                    <p:set>
                                      <p:cBhvr>
                                        <p:cTn id="24" dur="1" fill="hold">
                                          <p:stCondLst>
                                            <p:cond delay="0"/>
                                          </p:stCondLst>
                                        </p:cTn>
                                        <p:tgtEl>
                                          <p:spTgt spid="5131"/>
                                        </p:tgtEl>
                                        <p:attrNameLst>
                                          <p:attrName>style.visibility</p:attrName>
                                        </p:attrNameLst>
                                      </p:cBhvr>
                                      <p:to>
                                        <p:strVal val="visible"/>
                                      </p:to>
                                    </p:set>
                                    <p:animEffect transition="in" filter="fade">
                                      <p:cBhvr>
                                        <p:cTn id="25" dur="500"/>
                                        <p:tgtEl>
                                          <p:spTgt spid="5131"/>
                                        </p:tgtEl>
                                      </p:cBhvr>
                                    </p:animEffect>
                                  </p:childTnLst>
                                </p:cTn>
                              </p:par>
                              <p:par>
                                <p:cTn id="26" presetID="10" presetClass="entr" presetSubtype="0" fill="hold" nodeType="withEffect">
                                  <p:stCondLst>
                                    <p:cond delay="0"/>
                                  </p:stCondLst>
                                  <p:childTnLst>
                                    <p:set>
                                      <p:cBhvr>
                                        <p:cTn id="27" dur="1" fill="hold">
                                          <p:stCondLst>
                                            <p:cond delay="0"/>
                                          </p:stCondLst>
                                        </p:cTn>
                                        <p:tgtEl>
                                          <p:spTgt spid="5123"/>
                                        </p:tgtEl>
                                        <p:attrNameLst>
                                          <p:attrName>style.visibility</p:attrName>
                                        </p:attrNameLst>
                                      </p:cBhvr>
                                      <p:to>
                                        <p:strVal val="visible"/>
                                      </p:to>
                                    </p:set>
                                    <p:animEffect transition="in" filter="fade">
                                      <p:cBhvr>
                                        <p:cTn id="28" dur="500"/>
                                        <p:tgtEl>
                                          <p:spTgt spid="5123"/>
                                        </p:tgtEl>
                                      </p:cBhvr>
                                    </p:animEffect>
                                  </p:childTnLst>
                                </p:cTn>
                              </p:par>
                              <p:par>
                                <p:cTn id="29" presetID="10" presetClass="entr" presetSubtype="0" fill="hold" nodeType="withEffect">
                                  <p:stCondLst>
                                    <p:cond delay="0"/>
                                  </p:stCondLst>
                                  <p:childTnLst>
                                    <p:set>
                                      <p:cBhvr>
                                        <p:cTn id="30" dur="1" fill="hold">
                                          <p:stCondLst>
                                            <p:cond delay="0"/>
                                          </p:stCondLst>
                                        </p:cTn>
                                        <p:tgtEl>
                                          <p:spTgt spid="5130"/>
                                        </p:tgtEl>
                                        <p:attrNameLst>
                                          <p:attrName>style.visibility</p:attrName>
                                        </p:attrNameLst>
                                      </p:cBhvr>
                                      <p:to>
                                        <p:strVal val="visible"/>
                                      </p:to>
                                    </p:set>
                                    <p:animEffect transition="in" filter="fade">
                                      <p:cBhvr>
                                        <p:cTn id="31" dur="500"/>
                                        <p:tgtEl>
                                          <p:spTgt spid="5130"/>
                                        </p:tgtEl>
                                      </p:cBhvr>
                                    </p:animEffect>
                                  </p:childTnLst>
                                </p:cTn>
                              </p:par>
                              <p:par>
                                <p:cTn id="32" presetID="10" presetClass="entr" presetSubtype="0" fill="hold" nodeType="withEffect">
                                  <p:stCondLst>
                                    <p:cond delay="0"/>
                                  </p:stCondLst>
                                  <p:childTnLst>
                                    <p:set>
                                      <p:cBhvr>
                                        <p:cTn id="33" dur="1" fill="hold">
                                          <p:stCondLst>
                                            <p:cond delay="0"/>
                                          </p:stCondLst>
                                        </p:cTn>
                                        <p:tgtEl>
                                          <p:spTgt spid="5126"/>
                                        </p:tgtEl>
                                        <p:attrNameLst>
                                          <p:attrName>style.visibility</p:attrName>
                                        </p:attrNameLst>
                                      </p:cBhvr>
                                      <p:to>
                                        <p:strVal val="visible"/>
                                      </p:to>
                                    </p:set>
                                    <p:animEffect transition="in" filter="fade">
                                      <p:cBhvr>
                                        <p:cTn id="34" dur="500"/>
                                        <p:tgtEl>
                                          <p:spTgt spid="5126"/>
                                        </p:tgtEl>
                                      </p:cBhvr>
                                    </p:animEffect>
                                  </p:childTnLst>
                                </p:cTn>
                              </p:par>
                              <p:par>
                                <p:cTn id="35" presetID="10" presetClass="entr" presetSubtype="0" fill="hold" nodeType="withEffect">
                                  <p:stCondLst>
                                    <p:cond delay="0"/>
                                  </p:stCondLst>
                                  <p:childTnLst>
                                    <p:set>
                                      <p:cBhvr>
                                        <p:cTn id="36" dur="1" fill="hold">
                                          <p:stCondLst>
                                            <p:cond delay="0"/>
                                          </p:stCondLst>
                                        </p:cTn>
                                        <p:tgtEl>
                                          <p:spTgt spid="5132"/>
                                        </p:tgtEl>
                                        <p:attrNameLst>
                                          <p:attrName>style.visibility</p:attrName>
                                        </p:attrNameLst>
                                      </p:cBhvr>
                                      <p:to>
                                        <p:strVal val="visible"/>
                                      </p:to>
                                    </p:set>
                                    <p:animEffect transition="in" filter="fade">
                                      <p:cBhvr>
                                        <p:cTn id="37" dur="500"/>
                                        <p:tgtEl>
                                          <p:spTgt spid="5132"/>
                                        </p:tgtEl>
                                      </p:cBhvr>
                                    </p:animEffect>
                                  </p:childTnLst>
                                </p:cTn>
                              </p:par>
                              <p:par>
                                <p:cTn id="38" presetID="35" presetClass="path" presetSubtype="0" fill="hold" nodeType="withEffect">
                                  <p:stCondLst>
                                    <p:cond delay="0"/>
                                  </p:stCondLst>
                                  <p:childTnLst>
                                    <p:animMotion origin="layout" path="M 0 0  L -0.25 0  E" pathEditMode="relative" rAng="0" ptsTypes="">
                                      <p:cBhvr>
                                        <p:cTn id="39" dur="3000" fill="hold"/>
                                        <p:tgtEl>
                                          <p:spTgt spid="5130"/>
                                        </p:tgtEl>
                                        <p:attrNameLst>
                                          <p:attrName>ppt_x,ppt_y</p:attrName>
                                        </p:attrNameLst>
                                      </p:cBhvr>
                                      <p:rCtr x="0" y="0"/>
                                    </p:animMotion>
                                  </p:childTnLst>
                                </p:cTn>
                              </p:par>
                              <p:par>
                                <p:cTn id="40" presetID="35" presetClass="path" presetSubtype="0" fill="hold" nodeType="withEffect">
                                  <p:stCondLst>
                                    <p:cond delay="0"/>
                                  </p:stCondLst>
                                  <p:childTnLst>
                                    <p:animMotion origin="layout" path="M 4.16667E-6 3.33333E-6 L -0.31632 3.33333E-6 " pathEditMode="relative" rAng="0" ptsTypes="AA">
                                      <p:cBhvr>
                                        <p:cTn id="41" dur="3000" fill="hold"/>
                                        <p:tgtEl>
                                          <p:spTgt spid="5123"/>
                                        </p:tgtEl>
                                        <p:attrNameLst>
                                          <p:attrName>ppt_x,ppt_y</p:attrName>
                                        </p:attrNameLst>
                                      </p:cBhvr>
                                      <p:rCtr x="-15600" y="0"/>
                                    </p:animMotion>
                                  </p:childTnLst>
                                </p:cTn>
                              </p:par>
                              <p:par>
                                <p:cTn id="42" presetID="35" presetClass="path" presetSubtype="0" fill="hold" nodeType="withEffect">
                                  <p:stCondLst>
                                    <p:cond delay="0"/>
                                  </p:stCondLst>
                                  <p:childTnLst>
                                    <p:animMotion origin="layout" path="M 0.00504 -1.85185E-6 L -0.46684 -1.85185E-6 " pathEditMode="relative" rAng="0" ptsTypes="AA">
                                      <p:cBhvr>
                                        <p:cTn id="43" dur="3000" fill="hold"/>
                                        <p:tgtEl>
                                          <p:spTgt spid="5126"/>
                                        </p:tgtEl>
                                        <p:attrNameLst>
                                          <p:attrName>ppt_x,ppt_y</p:attrName>
                                        </p:attrNameLst>
                                      </p:cBhvr>
                                      <p:rCtr x="-23400" y="0"/>
                                    </p:animMotion>
                                  </p:childTnLst>
                                </p:cTn>
                              </p:par>
                              <p:par>
                                <p:cTn id="44" presetID="35" presetClass="path" presetSubtype="0" fill="hold" nodeType="withEffect">
                                  <p:stCondLst>
                                    <p:cond delay="0"/>
                                  </p:stCondLst>
                                  <p:childTnLst>
                                    <p:animMotion origin="layout" path="M -3.05556E-6 1.11111E-6 L -0.19531 1.11111E-6 " pathEditMode="relative" rAng="0" ptsTypes="AA">
                                      <p:cBhvr>
                                        <p:cTn id="45" dur="3000" fill="hold"/>
                                        <p:tgtEl>
                                          <p:spTgt spid="5127"/>
                                        </p:tgtEl>
                                        <p:attrNameLst>
                                          <p:attrName>ppt_x,ppt_y</p:attrName>
                                        </p:attrNameLst>
                                      </p:cBhvr>
                                      <p:rCtr x="-9600" y="0"/>
                                    </p:animMotion>
                                  </p:childTnLst>
                                </p:cTn>
                              </p:par>
                              <p:par>
                                <p:cTn id="46" presetID="35" presetClass="path" presetSubtype="0" fill="hold" nodeType="withEffect">
                                  <p:stCondLst>
                                    <p:cond delay="0"/>
                                  </p:stCondLst>
                                  <p:childTnLst>
                                    <p:animMotion origin="layout" path="M 5.55556E-7 2.59259E-6 L -0.43594 2.59259E-6 " pathEditMode="relative" rAng="0" ptsTypes="AA">
                                      <p:cBhvr>
                                        <p:cTn id="47" dur="3000" fill="hold"/>
                                        <p:tgtEl>
                                          <p:spTgt spid="5125"/>
                                        </p:tgtEl>
                                        <p:attrNameLst>
                                          <p:attrName>ppt_x,ppt_y</p:attrName>
                                        </p:attrNameLst>
                                      </p:cBhvr>
                                      <p:rCtr x="-21600" y="0"/>
                                    </p:animMotion>
                                  </p:childTnLst>
                                </p:cTn>
                              </p:par>
                              <p:par>
                                <p:cTn id="48" presetID="35" presetClass="path" presetSubtype="0" fill="hold" nodeType="withEffect">
                                  <p:stCondLst>
                                    <p:cond delay="0"/>
                                  </p:stCondLst>
                                  <p:childTnLst>
                                    <p:animMotion origin="layout" path="M 3.05556E-6 -1.85185E-6 L -0.33577 -1.85185E-6 " pathEditMode="relative" rAng="0" ptsTypes="AA">
                                      <p:cBhvr>
                                        <p:cTn id="49" dur="3000" fill="hold"/>
                                        <p:tgtEl>
                                          <p:spTgt spid="5122"/>
                                        </p:tgtEl>
                                        <p:attrNameLst>
                                          <p:attrName>ppt_x,ppt_y</p:attrName>
                                        </p:attrNameLst>
                                      </p:cBhvr>
                                      <p:rCtr x="-16600" y="0"/>
                                    </p:animMotion>
                                  </p:childTnLst>
                                </p:cTn>
                              </p:par>
                              <p:par>
                                <p:cTn id="50" presetID="35" presetClass="path" presetSubtype="0" fill="hold" nodeType="withEffect">
                                  <p:stCondLst>
                                    <p:cond delay="0"/>
                                  </p:stCondLst>
                                  <p:childTnLst>
                                    <p:animMotion origin="layout" path="M 1.66667E-6 -1.85185E-6 L -0.57188 -1.85185E-6 " pathEditMode="relative" rAng="0" ptsTypes="AA">
                                      <p:cBhvr>
                                        <p:cTn id="51" dur="3000" fill="hold"/>
                                        <p:tgtEl>
                                          <p:spTgt spid="5131"/>
                                        </p:tgtEl>
                                        <p:attrNameLst>
                                          <p:attrName>ppt_x,ppt_y</p:attrName>
                                        </p:attrNameLst>
                                      </p:cBhvr>
                                      <p:rCtr x="-28400" y="0"/>
                                    </p:animMotion>
                                  </p:childTnLst>
                                </p:cTn>
                              </p:par>
                              <p:par>
                                <p:cTn id="52" presetID="35" presetClass="path" presetSubtype="0" fill="hold" nodeType="withEffect">
                                  <p:stCondLst>
                                    <p:cond delay="0"/>
                                  </p:stCondLst>
                                  <p:childTnLst>
                                    <p:animMotion origin="layout" path="M 1.66667E-6 -1.85185E-6 L -0.57188 -1.85185E-6 " pathEditMode="relative" rAng="0" ptsTypes="AA">
                                      <p:cBhvr>
                                        <p:cTn id="53" dur="3000" fill="hold"/>
                                        <p:tgtEl>
                                          <p:spTgt spid="5132"/>
                                        </p:tgtEl>
                                        <p:attrNameLst>
                                          <p:attrName>ppt_x,ppt_y</p:attrName>
                                        </p:attrNameLst>
                                      </p:cBhvr>
                                      <p:rCtr x="-28400" y="0"/>
                                    </p:animMotion>
                                  </p:childTnLst>
                                </p:cTn>
                              </p:par>
                              <p:par>
                                <p:cTn id="54" presetID="63" presetClass="path" presetSubtype="0" fill="hold" nodeType="withEffect">
                                  <p:stCondLst>
                                    <p:cond delay="0"/>
                                  </p:stCondLst>
                                  <p:childTnLst>
                                    <p:animMotion origin="layout" path="M 5.55556E-7 2.59259E-6 L 0.43906 2.59259E-6 " pathEditMode="relative" rAng="0" ptsTypes="AA">
                                      <p:cBhvr>
                                        <p:cTn id="55" dur="3000" fill="hold"/>
                                        <p:tgtEl>
                                          <p:spTgt spid="5129"/>
                                        </p:tgtEl>
                                        <p:attrNameLst>
                                          <p:attrName>ppt_x,ppt_y</p:attrName>
                                        </p:attrNameLst>
                                      </p:cBhvr>
                                      <p:rCtr x="21900" y="0"/>
                                    </p:animMotion>
                                  </p:childTnLst>
                                </p:cTn>
                              </p:par>
                              <p:par>
                                <p:cTn id="56" presetID="63" presetClass="path" presetSubtype="0" fill="hold" nodeType="withEffect">
                                  <p:stCondLst>
                                    <p:cond delay="0"/>
                                  </p:stCondLst>
                                  <p:childTnLst>
                                    <p:animMotion origin="layout" path="M -1.38889E-6 2.96296E-6 L 0.62813 2.96296E-6 " pathEditMode="relative" rAng="0" ptsTypes="AA">
                                      <p:cBhvr>
                                        <p:cTn id="57" dur="3000" fill="hold"/>
                                        <p:tgtEl>
                                          <p:spTgt spid="5128"/>
                                        </p:tgtEl>
                                        <p:attrNameLst>
                                          <p:attrName>ppt_x,ppt_y</p:attrName>
                                        </p:attrNameLst>
                                      </p:cBhvr>
                                      <p:rCtr x="31400" y="0"/>
                                    </p:animMotion>
                                  </p:childTnLst>
                                </p:cTn>
                              </p:par>
                              <p:par>
                                <p:cTn id="58" presetID="63" presetClass="path" presetSubtype="0" fill="hold" nodeType="withEffect">
                                  <p:stCondLst>
                                    <p:cond delay="0"/>
                                  </p:stCondLst>
                                  <p:childTnLst>
                                    <p:animMotion origin="layout" path="M 2.77778E-6 -2.96296E-6 L 0.42465 -2.96296E-6 " pathEditMode="relative" rAng="0" ptsTypes="AA">
                                      <p:cBhvr>
                                        <p:cTn id="59" dur="3000" fill="hold"/>
                                        <p:tgtEl>
                                          <p:spTgt spid="5124"/>
                                        </p:tgtEl>
                                        <p:attrNameLst>
                                          <p:attrName>ppt_x,ppt_y</p:attrName>
                                        </p:attrNameLst>
                                      </p:cBhvr>
                                      <p:rCtr x="21200" y="0"/>
                                    </p:animMotion>
                                  </p:childTnLst>
                                </p:cTn>
                              </p:par>
                              <p:par>
                                <p:cTn id="60" presetID="10" presetClass="exit" presetSubtype="0" fill="hold" nodeType="withEffect">
                                  <p:stCondLst>
                                    <p:cond delay="2500"/>
                                  </p:stCondLst>
                                  <p:childTnLst>
                                    <p:animEffect transition="out" filter="fade">
                                      <p:cBhvr>
                                        <p:cTn id="61" dur="500"/>
                                        <p:tgtEl>
                                          <p:spTgt spid="5128"/>
                                        </p:tgtEl>
                                      </p:cBhvr>
                                    </p:animEffect>
                                    <p:set>
                                      <p:cBhvr>
                                        <p:cTn id="62" dur="1" fill="hold">
                                          <p:stCondLst>
                                            <p:cond delay="499"/>
                                          </p:stCondLst>
                                        </p:cTn>
                                        <p:tgtEl>
                                          <p:spTgt spid="5128"/>
                                        </p:tgtEl>
                                        <p:attrNameLst>
                                          <p:attrName>style.visibility</p:attrName>
                                        </p:attrNameLst>
                                      </p:cBhvr>
                                      <p:to>
                                        <p:strVal val="hidden"/>
                                      </p:to>
                                    </p:set>
                                  </p:childTnLst>
                                </p:cTn>
                              </p:par>
                              <p:par>
                                <p:cTn id="63" presetID="10" presetClass="exit" presetSubtype="0" fill="hold" nodeType="withEffect">
                                  <p:stCondLst>
                                    <p:cond delay="2500"/>
                                  </p:stCondLst>
                                  <p:childTnLst>
                                    <p:animEffect transition="out" filter="fade">
                                      <p:cBhvr>
                                        <p:cTn id="64" dur="500"/>
                                        <p:tgtEl>
                                          <p:spTgt spid="5129"/>
                                        </p:tgtEl>
                                      </p:cBhvr>
                                    </p:animEffect>
                                    <p:set>
                                      <p:cBhvr>
                                        <p:cTn id="65" dur="1" fill="hold">
                                          <p:stCondLst>
                                            <p:cond delay="499"/>
                                          </p:stCondLst>
                                        </p:cTn>
                                        <p:tgtEl>
                                          <p:spTgt spid="5129"/>
                                        </p:tgtEl>
                                        <p:attrNameLst>
                                          <p:attrName>style.visibility</p:attrName>
                                        </p:attrNameLst>
                                      </p:cBhvr>
                                      <p:to>
                                        <p:strVal val="hidden"/>
                                      </p:to>
                                    </p:set>
                                  </p:childTnLst>
                                </p:cTn>
                              </p:par>
                              <p:par>
                                <p:cTn id="66" presetID="10" presetClass="exit" presetSubtype="0" fill="hold" nodeType="withEffect">
                                  <p:stCondLst>
                                    <p:cond delay="2500"/>
                                  </p:stCondLst>
                                  <p:childTnLst>
                                    <p:animEffect transition="out" filter="fade">
                                      <p:cBhvr>
                                        <p:cTn id="67" dur="500"/>
                                        <p:tgtEl>
                                          <p:spTgt spid="5131"/>
                                        </p:tgtEl>
                                      </p:cBhvr>
                                    </p:animEffect>
                                    <p:set>
                                      <p:cBhvr>
                                        <p:cTn id="68" dur="1" fill="hold">
                                          <p:stCondLst>
                                            <p:cond delay="499"/>
                                          </p:stCondLst>
                                        </p:cTn>
                                        <p:tgtEl>
                                          <p:spTgt spid="5131"/>
                                        </p:tgtEl>
                                        <p:attrNameLst>
                                          <p:attrName>style.visibility</p:attrName>
                                        </p:attrNameLst>
                                      </p:cBhvr>
                                      <p:to>
                                        <p:strVal val="hidden"/>
                                      </p:to>
                                    </p:set>
                                  </p:childTnLst>
                                </p:cTn>
                              </p:par>
                              <p:par>
                                <p:cTn id="69" presetID="10" presetClass="exit" presetSubtype="0" fill="hold" nodeType="withEffect">
                                  <p:stCondLst>
                                    <p:cond delay="2500"/>
                                  </p:stCondLst>
                                  <p:childTnLst>
                                    <p:animEffect transition="out" filter="fade">
                                      <p:cBhvr>
                                        <p:cTn id="70" dur="500"/>
                                        <p:tgtEl>
                                          <p:spTgt spid="5125"/>
                                        </p:tgtEl>
                                      </p:cBhvr>
                                    </p:animEffect>
                                    <p:set>
                                      <p:cBhvr>
                                        <p:cTn id="71" dur="1" fill="hold">
                                          <p:stCondLst>
                                            <p:cond delay="499"/>
                                          </p:stCondLst>
                                        </p:cTn>
                                        <p:tgtEl>
                                          <p:spTgt spid="5125"/>
                                        </p:tgtEl>
                                        <p:attrNameLst>
                                          <p:attrName>style.visibility</p:attrName>
                                        </p:attrNameLst>
                                      </p:cBhvr>
                                      <p:to>
                                        <p:strVal val="hidden"/>
                                      </p:to>
                                    </p:set>
                                  </p:childTnLst>
                                </p:cTn>
                              </p:par>
                              <p:par>
                                <p:cTn id="72" presetID="10" presetClass="exit" presetSubtype="0" fill="hold" nodeType="withEffect">
                                  <p:stCondLst>
                                    <p:cond delay="2500"/>
                                  </p:stCondLst>
                                  <p:childTnLst>
                                    <p:animEffect transition="out" filter="fade">
                                      <p:cBhvr>
                                        <p:cTn id="73" dur="500"/>
                                        <p:tgtEl>
                                          <p:spTgt spid="5127"/>
                                        </p:tgtEl>
                                      </p:cBhvr>
                                    </p:animEffect>
                                    <p:set>
                                      <p:cBhvr>
                                        <p:cTn id="74" dur="1" fill="hold">
                                          <p:stCondLst>
                                            <p:cond delay="499"/>
                                          </p:stCondLst>
                                        </p:cTn>
                                        <p:tgtEl>
                                          <p:spTgt spid="5127"/>
                                        </p:tgtEl>
                                        <p:attrNameLst>
                                          <p:attrName>style.visibility</p:attrName>
                                        </p:attrNameLst>
                                      </p:cBhvr>
                                      <p:to>
                                        <p:strVal val="hidden"/>
                                      </p:to>
                                    </p:set>
                                  </p:childTnLst>
                                </p:cTn>
                              </p:par>
                              <p:par>
                                <p:cTn id="75" presetID="10" presetClass="exit" presetSubtype="0" fill="hold" nodeType="withEffect">
                                  <p:stCondLst>
                                    <p:cond delay="2500"/>
                                  </p:stCondLst>
                                  <p:childTnLst>
                                    <p:animEffect transition="out" filter="fade">
                                      <p:cBhvr>
                                        <p:cTn id="76" dur="500"/>
                                        <p:tgtEl>
                                          <p:spTgt spid="5123"/>
                                        </p:tgtEl>
                                      </p:cBhvr>
                                    </p:animEffect>
                                    <p:set>
                                      <p:cBhvr>
                                        <p:cTn id="77" dur="1" fill="hold">
                                          <p:stCondLst>
                                            <p:cond delay="499"/>
                                          </p:stCondLst>
                                        </p:cTn>
                                        <p:tgtEl>
                                          <p:spTgt spid="5123"/>
                                        </p:tgtEl>
                                        <p:attrNameLst>
                                          <p:attrName>style.visibility</p:attrName>
                                        </p:attrNameLst>
                                      </p:cBhvr>
                                      <p:to>
                                        <p:strVal val="hidden"/>
                                      </p:to>
                                    </p:set>
                                  </p:childTnLst>
                                </p:cTn>
                              </p:par>
                              <p:par>
                                <p:cTn id="78" presetID="10" presetClass="exit" presetSubtype="0" fill="hold" nodeType="withEffect">
                                  <p:stCondLst>
                                    <p:cond delay="2500"/>
                                  </p:stCondLst>
                                  <p:childTnLst>
                                    <p:animEffect transition="out" filter="fade">
                                      <p:cBhvr>
                                        <p:cTn id="79" dur="500"/>
                                        <p:tgtEl>
                                          <p:spTgt spid="5130"/>
                                        </p:tgtEl>
                                      </p:cBhvr>
                                    </p:animEffect>
                                    <p:set>
                                      <p:cBhvr>
                                        <p:cTn id="80" dur="1" fill="hold">
                                          <p:stCondLst>
                                            <p:cond delay="499"/>
                                          </p:stCondLst>
                                        </p:cTn>
                                        <p:tgtEl>
                                          <p:spTgt spid="5130"/>
                                        </p:tgtEl>
                                        <p:attrNameLst>
                                          <p:attrName>style.visibility</p:attrName>
                                        </p:attrNameLst>
                                      </p:cBhvr>
                                      <p:to>
                                        <p:strVal val="hidden"/>
                                      </p:to>
                                    </p:set>
                                  </p:childTnLst>
                                </p:cTn>
                              </p:par>
                              <p:par>
                                <p:cTn id="81" presetID="10" presetClass="exit" presetSubtype="0" fill="hold" nodeType="withEffect">
                                  <p:stCondLst>
                                    <p:cond delay="2500"/>
                                  </p:stCondLst>
                                  <p:childTnLst>
                                    <p:animEffect transition="out" filter="fade">
                                      <p:cBhvr>
                                        <p:cTn id="82" dur="500"/>
                                        <p:tgtEl>
                                          <p:spTgt spid="5132"/>
                                        </p:tgtEl>
                                      </p:cBhvr>
                                    </p:animEffect>
                                    <p:set>
                                      <p:cBhvr>
                                        <p:cTn id="83" dur="1" fill="hold">
                                          <p:stCondLst>
                                            <p:cond delay="499"/>
                                          </p:stCondLst>
                                        </p:cTn>
                                        <p:tgtEl>
                                          <p:spTgt spid="5132"/>
                                        </p:tgtEl>
                                        <p:attrNameLst>
                                          <p:attrName>style.visibility</p:attrName>
                                        </p:attrNameLst>
                                      </p:cBhvr>
                                      <p:to>
                                        <p:strVal val="hidden"/>
                                      </p:to>
                                    </p:set>
                                  </p:childTnLst>
                                </p:cTn>
                              </p:par>
                              <p:par>
                                <p:cTn id="84" presetID="10" presetClass="exit" presetSubtype="0" fill="hold" nodeType="withEffect">
                                  <p:stCondLst>
                                    <p:cond delay="2500"/>
                                  </p:stCondLst>
                                  <p:childTnLst>
                                    <p:animEffect transition="out" filter="fade">
                                      <p:cBhvr>
                                        <p:cTn id="85" dur="500"/>
                                        <p:tgtEl>
                                          <p:spTgt spid="5124"/>
                                        </p:tgtEl>
                                      </p:cBhvr>
                                    </p:animEffect>
                                    <p:set>
                                      <p:cBhvr>
                                        <p:cTn id="86" dur="1" fill="hold">
                                          <p:stCondLst>
                                            <p:cond delay="499"/>
                                          </p:stCondLst>
                                        </p:cTn>
                                        <p:tgtEl>
                                          <p:spTgt spid="5124"/>
                                        </p:tgtEl>
                                        <p:attrNameLst>
                                          <p:attrName>style.visibility</p:attrName>
                                        </p:attrNameLst>
                                      </p:cBhvr>
                                      <p:to>
                                        <p:strVal val="hidden"/>
                                      </p:to>
                                    </p:set>
                                  </p:childTnLst>
                                </p:cTn>
                              </p:par>
                              <p:par>
                                <p:cTn id="87" presetID="10" presetClass="exit" presetSubtype="0" fill="hold" nodeType="withEffect">
                                  <p:stCondLst>
                                    <p:cond delay="2500"/>
                                  </p:stCondLst>
                                  <p:childTnLst>
                                    <p:animEffect transition="out" filter="fade">
                                      <p:cBhvr>
                                        <p:cTn id="88" dur="500"/>
                                        <p:tgtEl>
                                          <p:spTgt spid="5122"/>
                                        </p:tgtEl>
                                      </p:cBhvr>
                                    </p:animEffect>
                                    <p:set>
                                      <p:cBhvr>
                                        <p:cTn id="89" dur="1" fill="hold">
                                          <p:stCondLst>
                                            <p:cond delay="499"/>
                                          </p:stCondLst>
                                        </p:cTn>
                                        <p:tgtEl>
                                          <p:spTgt spid="5122"/>
                                        </p:tgtEl>
                                        <p:attrNameLst>
                                          <p:attrName>style.visibility</p:attrName>
                                        </p:attrNameLst>
                                      </p:cBhvr>
                                      <p:to>
                                        <p:strVal val="hidden"/>
                                      </p:to>
                                    </p:set>
                                  </p:childTnLst>
                                </p:cTn>
                              </p:par>
                              <p:par>
                                <p:cTn id="90" presetID="10" presetClass="exit" presetSubtype="0" fill="hold" nodeType="withEffect">
                                  <p:stCondLst>
                                    <p:cond delay="2500"/>
                                  </p:stCondLst>
                                  <p:childTnLst>
                                    <p:animEffect transition="out" filter="fade">
                                      <p:cBhvr>
                                        <p:cTn id="91" dur="500"/>
                                        <p:tgtEl>
                                          <p:spTgt spid="5126"/>
                                        </p:tgtEl>
                                      </p:cBhvr>
                                    </p:animEffect>
                                    <p:set>
                                      <p:cBhvr>
                                        <p:cTn id="92" dur="1" fill="hold">
                                          <p:stCondLst>
                                            <p:cond delay="499"/>
                                          </p:stCondLst>
                                        </p:cTn>
                                        <p:tgtEl>
                                          <p:spTgt spid="5126"/>
                                        </p:tgtEl>
                                        <p:attrNameLst>
                                          <p:attrName>style.visibility</p:attrName>
                                        </p:attrNameLst>
                                      </p:cBhvr>
                                      <p:to>
                                        <p:strVal val="hidden"/>
                                      </p:to>
                                    </p:set>
                                  </p:childTnLst>
                                </p:cTn>
                              </p:par>
                              <p:par>
                                <p:cTn id="93" presetID="10" presetClass="entr" presetSubtype="0" fill="hold" nodeType="withEffect">
                                  <p:stCondLst>
                                    <p:cond delay="0"/>
                                  </p:stCondLst>
                                  <p:childTnLst>
                                    <p:set>
                                      <p:cBhvr>
                                        <p:cTn id="94" dur="1" fill="hold">
                                          <p:stCondLst>
                                            <p:cond delay="0"/>
                                          </p:stCondLst>
                                        </p:cTn>
                                        <p:tgtEl>
                                          <p:spTgt spid="5133"/>
                                        </p:tgtEl>
                                        <p:attrNameLst>
                                          <p:attrName>style.visibility</p:attrName>
                                        </p:attrNameLst>
                                      </p:cBhvr>
                                      <p:to>
                                        <p:strVal val="visible"/>
                                      </p:to>
                                    </p:set>
                                    <p:animEffect transition="in" filter="fade">
                                      <p:cBhvr>
                                        <p:cTn id="95" dur="100"/>
                                        <p:tgtEl>
                                          <p:spTgt spid="5133"/>
                                        </p:tgtEl>
                                      </p:cBhvr>
                                    </p:animEffect>
                                  </p:childTnLst>
                                </p:cTn>
                              </p:par>
                              <p:par>
                                <p:cTn id="96" presetID="10" presetClass="entr" presetSubtype="0" fill="hold" nodeType="withEffect">
                                  <p:stCondLst>
                                    <p:cond delay="600"/>
                                  </p:stCondLst>
                                  <p:childTnLst>
                                    <p:set>
                                      <p:cBhvr>
                                        <p:cTn id="97" dur="1" fill="hold">
                                          <p:stCondLst>
                                            <p:cond delay="0"/>
                                          </p:stCondLst>
                                        </p:cTn>
                                        <p:tgtEl>
                                          <p:spTgt spid="5134"/>
                                        </p:tgtEl>
                                        <p:attrNameLst>
                                          <p:attrName>style.visibility</p:attrName>
                                        </p:attrNameLst>
                                      </p:cBhvr>
                                      <p:to>
                                        <p:strVal val="visible"/>
                                      </p:to>
                                    </p:set>
                                    <p:animEffect transition="in" filter="fade">
                                      <p:cBhvr>
                                        <p:cTn id="98" dur="100"/>
                                        <p:tgtEl>
                                          <p:spTgt spid="5134"/>
                                        </p:tgtEl>
                                      </p:cBhvr>
                                    </p:animEffect>
                                  </p:childTnLst>
                                </p:cTn>
                              </p:par>
                              <p:par>
                                <p:cTn id="99" presetID="10" presetClass="entr" presetSubtype="0" fill="hold" nodeType="withEffect">
                                  <p:stCondLst>
                                    <p:cond delay="200"/>
                                  </p:stCondLst>
                                  <p:childTnLst>
                                    <p:set>
                                      <p:cBhvr>
                                        <p:cTn id="100" dur="1" fill="hold">
                                          <p:stCondLst>
                                            <p:cond delay="0"/>
                                          </p:stCondLst>
                                        </p:cTn>
                                        <p:tgtEl>
                                          <p:spTgt spid="5135"/>
                                        </p:tgtEl>
                                        <p:attrNameLst>
                                          <p:attrName>style.visibility</p:attrName>
                                        </p:attrNameLst>
                                      </p:cBhvr>
                                      <p:to>
                                        <p:strVal val="visible"/>
                                      </p:to>
                                    </p:set>
                                    <p:animEffect transition="in" filter="fade">
                                      <p:cBhvr>
                                        <p:cTn id="101" dur="100"/>
                                        <p:tgtEl>
                                          <p:spTgt spid="5135"/>
                                        </p:tgtEl>
                                      </p:cBhvr>
                                    </p:animEffect>
                                  </p:childTnLst>
                                </p:cTn>
                              </p:par>
                              <p:par>
                                <p:cTn id="102" presetID="10" presetClass="entr" presetSubtype="0" fill="hold" nodeType="withEffect">
                                  <p:stCondLst>
                                    <p:cond delay="1800"/>
                                  </p:stCondLst>
                                  <p:childTnLst>
                                    <p:set>
                                      <p:cBhvr>
                                        <p:cTn id="103" dur="1" fill="hold">
                                          <p:stCondLst>
                                            <p:cond delay="0"/>
                                          </p:stCondLst>
                                        </p:cTn>
                                        <p:tgtEl>
                                          <p:spTgt spid="5136"/>
                                        </p:tgtEl>
                                        <p:attrNameLst>
                                          <p:attrName>style.visibility</p:attrName>
                                        </p:attrNameLst>
                                      </p:cBhvr>
                                      <p:to>
                                        <p:strVal val="visible"/>
                                      </p:to>
                                    </p:set>
                                    <p:animEffect transition="in" filter="fade">
                                      <p:cBhvr>
                                        <p:cTn id="104" dur="100"/>
                                        <p:tgtEl>
                                          <p:spTgt spid="5136"/>
                                        </p:tgtEl>
                                      </p:cBhvr>
                                    </p:animEffect>
                                  </p:childTnLst>
                                </p:cTn>
                              </p:par>
                              <p:par>
                                <p:cTn id="105" presetID="10" presetClass="entr" presetSubtype="0" fill="hold" nodeType="withEffect">
                                  <p:stCondLst>
                                    <p:cond delay="2200"/>
                                  </p:stCondLst>
                                  <p:childTnLst>
                                    <p:set>
                                      <p:cBhvr>
                                        <p:cTn id="106" dur="1" fill="hold">
                                          <p:stCondLst>
                                            <p:cond delay="0"/>
                                          </p:stCondLst>
                                        </p:cTn>
                                        <p:tgtEl>
                                          <p:spTgt spid="5137"/>
                                        </p:tgtEl>
                                        <p:attrNameLst>
                                          <p:attrName>style.visibility</p:attrName>
                                        </p:attrNameLst>
                                      </p:cBhvr>
                                      <p:to>
                                        <p:strVal val="visible"/>
                                      </p:to>
                                    </p:set>
                                    <p:animEffect transition="in" filter="fade">
                                      <p:cBhvr>
                                        <p:cTn id="107" dur="100"/>
                                        <p:tgtEl>
                                          <p:spTgt spid="5137"/>
                                        </p:tgtEl>
                                      </p:cBhvr>
                                    </p:animEffect>
                                  </p:childTnLst>
                                </p:cTn>
                              </p:par>
                              <p:par>
                                <p:cTn id="108" presetID="53" presetClass="exit" presetSubtype="0" fill="hold" nodeType="withEffect">
                                  <p:stCondLst>
                                    <p:cond delay="100"/>
                                  </p:stCondLst>
                                  <p:childTnLst>
                                    <p:anim calcmode="lin" valueType="num">
                                      <p:cBhvr>
                                        <p:cTn id="109" dur="1000"/>
                                        <p:tgtEl>
                                          <p:spTgt spid="5133"/>
                                        </p:tgtEl>
                                        <p:attrNameLst>
                                          <p:attrName>ppt_w</p:attrName>
                                        </p:attrNameLst>
                                      </p:cBhvr>
                                      <p:tavLst>
                                        <p:tav tm="0">
                                          <p:val>
                                            <p:strVal val="ppt_w"/>
                                          </p:val>
                                        </p:tav>
                                        <p:tav tm="100000">
                                          <p:val>
                                            <p:fltVal val="0"/>
                                          </p:val>
                                        </p:tav>
                                      </p:tavLst>
                                    </p:anim>
                                    <p:anim calcmode="lin" valueType="num">
                                      <p:cBhvr>
                                        <p:cTn id="110" dur="1000"/>
                                        <p:tgtEl>
                                          <p:spTgt spid="5133"/>
                                        </p:tgtEl>
                                        <p:attrNameLst>
                                          <p:attrName>ppt_h</p:attrName>
                                        </p:attrNameLst>
                                      </p:cBhvr>
                                      <p:tavLst>
                                        <p:tav tm="0">
                                          <p:val>
                                            <p:strVal val="ppt_h"/>
                                          </p:val>
                                        </p:tav>
                                        <p:tav tm="100000">
                                          <p:val>
                                            <p:fltVal val="0"/>
                                          </p:val>
                                        </p:tav>
                                      </p:tavLst>
                                    </p:anim>
                                    <p:animEffect transition="out" filter="fade">
                                      <p:cBhvr>
                                        <p:cTn id="111" dur="1000"/>
                                        <p:tgtEl>
                                          <p:spTgt spid="5133"/>
                                        </p:tgtEl>
                                      </p:cBhvr>
                                    </p:animEffect>
                                    <p:set>
                                      <p:cBhvr>
                                        <p:cTn id="112" dur="1" fill="hold">
                                          <p:stCondLst>
                                            <p:cond delay="999"/>
                                          </p:stCondLst>
                                        </p:cTn>
                                        <p:tgtEl>
                                          <p:spTgt spid="5133"/>
                                        </p:tgtEl>
                                        <p:attrNameLst>
                                          <p:attrName>style.visibility</p:attrName>
                                        </p:attrNameLst>
                                      </p:cBhvr>
                                      <p:to>
                                        <p:strVal val="hidden"/>
                                      </p:to>
                                    </p:set>
                                  </p:childTnLst>
                                </p:cTn>
                              </p:par>
                              <p:par>
                                <p:cTn id="113" presetID="53" presetClass="exit" presetSubtype="0" fill="hold" nodeType="withEffect">
                                  <p:stCondLst>
                                    <p:cond delay="700"/>
                                  </p:stCondLst>
                                  <p:childTnLst>
                                    <p:anim calcmode="lin" valueType="num">
                                      <p:cBhvr>
                                        <p:cTn id="114" dur="500"/>
                                        <p:tgtEl>
                                          <p:spTgt spid="5134"/>
                                        </p:tgtEl>
                                        <p:attrNameLst>
                                          <p:attrName>ppt_w</p:attrName>
                                        </p:attrNameLst>
                                      </p:cBhvr>
                                      <p:tavLst>
                                        <p:tav tm="0">
                                          <p:val>
                                            <p:strVal val="ppt_w"/>
                                          </p:val>
                                        </p:tav>
                                        <p:tav tm="100000">
                                          <p:val>
                                            <p:fltVal val="0"/>
                                          </p:val>
                                        </p:tav>
                                      </p:tavLst>
                                    </p:anim>
                                    <p:anim calcmode="lin" valueType="num">
                                      <p:cBhvr>
                                        <p:cTn id="115" dur="500"/>
                                        <p:tgtEl>
                                          <p:spTgt spid="5134"/>
                                        </p:tgtEl>
                                        <p:attrNameLst>
                                          <p:attrName>ppt_h</p:attrName>
                                        </p:attrNameLst>
                                      </p:cBhvr>
                                      <p:tavLst>
                                        <p:tav tm="0">
                                          <p:val>
                                            <p:strVal val="ppt_h"/>
                                          </p:val>
                                        </p:tav>
                                        <p:tav tm="100000">
                                          <p:val>
                                            <p:fltVal val="0"/>
                                          </p:val>
                                        </p:tav>
                                      </p:tavLst>
                                    </p:anim>
                                    <p:animEffect transition="out" filter="fade">
                                      <p:cBhvr>
                                        <p:cTn id="116" dur="500"/>
                                        <p:tgtEl>
                                          <p:spTgt spid="5134"/>
                                        </p:tgtEl>
                                      </p:cBhvr>
                                    </p:animEffect>
                                    <p:set>
                                      <p:cBhvr>
                                        <p:cTn id="117" dur="1" fill="hold">
                                          <p:stCondLst>
                                            <p:cond delay="499"/>
                                          </p:stCondLst>
                                        </p:cTn>
                                        <p:tgtEl>
                                          <p:spTgt spid="5134"/>
                                        </p:tgtEl>
                                        <p:attrNameLst>
                                          <p:attrName>style.visibility</p:attrName>
                                        </p:attrNameLst>
                                      </p:cBhvr>
                                      <p:to>
                                        <p:strVal val="hidden"/>
                                      </p:to>
                                    </p:set>
                                  </p:childTnLst>
                                </p:cTn>
                              </p:par>
                              <p:par>
                                <p:cTn id="118" presetID="53" presetClass="exit" presetSubtype="0" fill="hold" nodeType="withEffect">
                                  <p:stCondLst>
                                    <p:cond delay="300"/>
                                  </p:stCondLst>
                                  <p:childTnLst>
                                    <p:anim calcmode="lin" valueType="num">
                                      <p:cBhvr>
                                        <p:cTn id="119" dur="500"/>
                                        <p:tgtEl>
                                          <p:spTgt spid="5135"/>
                                        </p:tgtEl>
                                        <p:attrNameLst>
                                          <p:attrName>ppt_w</p:attrName>
                                        </p:attrNameLst>
                                      </p:cBhvr>
                                      <p:tavLst>
                                        <p:tav tm="0">
                                          <p:val>
                                            <p:strVal val="ppt_w"/>
                                          </p:val>
                                        </p:tav>
                                        <p:tav tm="100000">
                                          <p:val>
                                            <p:fltVal val="0"/>
                                          </p:val>
                                        </p:tav>
                                      </p:tavLst>
                                    </p:anim>
                                    <p:anim calcmode="lin" valueType="num">
                                      <p:cBhvr>
                                        <p:cTn id="120" dur="500"/>
                                        <p:tgtEl>
                                          <p:spTgt spid="5135"/>
                                        </p:tgtEl>
                                        <p:attrNameLst>
                                          <p:attrName>ppt_h</p:attrName>
                                        </p:attrNameLst>
                                      </p:cBhvr>
                                      <p:tavLst>
                                        <p:tav tm="0">
                                          <p:val>
                                            <p:strVal val="ppt_h"/>
                                          </p:val>
                                        </p:tav>
                                        <p:tav tm="100000">
                                          <p:val>
                                            <p:fltVal val="0"/>
                                          </p:val>
                                        </p:tav>
                                      </p:tavLst>
                                    </p:anim>
                                    <p:animEffect transition="out" filter="fade">
                                      <p:cBhvr>
                                        <p:cTn id="121" dur="500"/>
                                        <p:tgtEl>
                                          <p:spTgt spid="5135"/>
                                        </p:tgtEl>
                                      </p:cBhvr>
                                    </p:animEffect>
                                    <p:set>
                                      <p:cBhvr>
                                        <p:cTn id="122" dur="1" fill="hold">
                                          <p:stCondLst>
                                            <p:cond delay="499"/>
                                          </p:stCondLst>
                                        </p:cTn>
                                        <p:tgtEl>
                                          <p:spTgt spid="5135"/>
                                        </p:tgtEl>
                                        <p:attrNameLst>
                                          <p:attrName>style.visibility</p:attrName>
                                        </p:attrNameLst>
                                      </p:cBhvr>
                                      <p:to>
                                        <p:strVal val="hidden"/>
                                      </p:to>
                                    </p:set>
                                  </p:childTnLst>
                                </p:cTn>
                              </p:par>
                              <p:par>
                                <p:cTn id="123" presetID="53" presetClass="exit" presetSubtype="0" fill="hold" nodeType="withEffect">
                                  <p:stCondLst>
                                    <p:cond delay="1900"/>
                                  </p:stCondLst>
                                  <p:childTnLst>
                                    <p:anim calcmode="lin" valueType="num">
                                      <p:cBhvr>
                                        <p:cTn id="124" dur="500"/>
                                        <p:tgtEl>
                                          <p:spTgt spid="5136"/>
                                        </p:tgtEl>
                                        <p:attrNameLst>
                                          <p:attrName>ppt_w</p:attrName>
                                        </p:attrNameLst>
                                      </p:cBhvr>
                                      <p:tavLst>
                                        <p:tav tm="0">
                                          <p:val>
                                            <p:strVal val="ppt_w"/>
                                          </p:val>
                                        </p:tav>
                                        <p:tav tm="100000">
                                          <p:val>
                                            <p:fltVal val="0"/>
                                          </p:val>
                                        </p:tav>
                                      </p:tavLst>
                                    </p:anim>
                                    <p:anim calcmode="lin" valueType="num">
                                      <p:cBhvr>
                                        <p:cTn id="125" dur="500"/>
                                        <p:tgtEl>
                                          <p:spTgt spid="5136"/>
                                        </p:tgtEl>
                                        <p:attrNameLst>
                                          <p:attrName>ppt_h</p:attrName>
                                        </p:attrNameLst>
                                      </p:cBhvr>
                                      <p:tavLst>
                                        <p:tav tm="0">
                                          <p:val>
                                            <p:strVal val="ppt_h"/>
                                          </p:val>
                                        </p:tav>
                                        <p:tav tm="100000">
                                          <p:val>
                                            <p:fltVal val="0"/>
                                          </p:val>
                                        </p:tav>
                                      </p:tavLst>
                                    </p:anim>
                                    <p:animEffect transition="out" filter="fade">
                                      <p:cBhvr>
                                        <p:cTn id="126" dur="500"/>
                                        <p:tgtEl>
                                          <p:spTgt spid="5136"/>
                                        </p:tgtEl>
                                      </p:cBhvr>
                                    </p:animEffect>
                                    <p:set>
                                      <p:cBhvr>
                                        <p:cTn id="127" dur="1" fill="hold">
                                          <p:stCondLst>
                                            <p:cond delay="499"/>
                                          </p:stCondLst>
                                        </p:cTn>
                                        <p:tgtEl>
                                          <p:spTgt spid="5136"/>
                                        </p:tgtEl>
                                        <p:attrNameLst>
                                          <p:attrName>style.visibility</p:attrName>
                                        </p:attrNameLst>
                                      </p:cBhvr>
                                      <p:to>
                                        <p:strVal val="hidden"/>
                                      </p:to>
                                    </p:set>
                                  </p:childTnLst>
                                </p:cTn>
                              </p:par>
                              <p:par>
                                <p:cTn id="128" presetID="53" presetClass="exit" presetSubtype="0" fill="hold" nodeType="withEffect">
                                  <p:stCondLst>
                                    <p:cond delay="2300"/>
                                  </p:stCondLst>
                                  <p:childTnLst>
                                    <p:anim calcmode="lin" valueType="num">
                                      <p:cBhvr>
                                        <p:cTn id="129" dur="500"/>
                                        <p:tgtEl>
                                          <p:spTgt spid="5137"/>
                                        </p:tgtEl>
                                        <p:attrNameLst>
                                          <p:attrName>ppt_w</p:attrName>
                                        </p:attrNameLst>
                                      </p:cBhvr>
                                      <p:tavLst>
                                        <p:tav tm="0">
                                          <p:val>
                                            <p:strVal val="ppt_w"/>
                                          </p:val>
                                        </p:tav>
                                        <p:tav tm="100000">
                                          <p:val>
                                            <p:fltVal val="0"/>
                                          </p:val>
                                        </p:tav>
                                      </p:tavLst>
                                    </p:anim>
                                    <p:anim calcmode="lin" valueType="num">
                                      <p:cBhvr>
                                        <p:cTn id="130" dur="500"/>
                                        <p:tgtEl>
                                          <p:spTgt spid="5137"/>
                                        </p:tgtEl>
                                        <p:attrNameLst>
                                          <p:attrName>ppt_h</p:attrName>
                                        </p:attrNameLst>
                                      </p:cBhvr>
                                      <p:tavLst>
                                        <p:tav tm="0">
                                          <p:val>
                                            <p:strVal val="ppt_h"/>
                                          </p:val>
                                        </p:tav>
                                        <p:tav tm="100000">
                                          <p:val>
                                            <p:fltVal val="0"/>
                                          </p:val>
                                        </p:tav>
                                      </p:tavLst>
                                    </p:anim>
                                    <p:animEffect transition="out" filter="fade">
                                      <p:cBhvr>
                                        <p:cTn id="131" dur="500"/>
                                        <p:tgtEl>
                                          <p:spTgt spid="5137"/>
                                        </p:tgtEl>
                                      </p:cBhvr>
                                    </p:animEffect>
                                    <p:set>
                                      <p:cBhvr>
                                        <p:cTn id="132" dur="1" fill="hold">
                                          <p:stCondLst>
                                            <p:cond delay="499"/>
                                          </p:stCondLst>
                                        </p:cTn>
                                        <p:tgtEl>
                                          <p:spTgt spid="5137"/>
                                        </p:tgtEl>
                                        <p:attrNameLst>
                                          <p:attrName>style.visibility</p:attrName>
                                        </p:attrNameLst>
                                      </p:cBhvr>
                                      <p:to>
                                        <p:strVal val="hidden"/>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txStyles>
    <p:titleStyle>
      <a:lvl1pPr algn="l" rtl="0" eaLnBrk="0" fontAlgn="base" hangingPunct="0">
        <a:spcBef>
          <a:spcPct val="0"/>
        </a:spcBef>
        <a:spcAft>
          <a:spcPct val="0"/>
        </a:spcAft>
        <a:defRPr sz="2400">
          <a:solidFill>
            <a:schemeClr val="accent1"/>
          </a:solidFill>
          <a:latin typeface="+mj-lt"/>
          <a:ea typeface="+mj-ea"/>
          <a:cs typeface="+mj-cs"/>
        </a:defRPr>
      </a:lvl1pPr>
      <a:lvl2pPr algn="l" rtl="0" eaLnBrk="0" fontAlgn="base" hangingPunct="0">
        <a:spcBef>
          <a:spcPct val="0"/>
        </a:spcBef>
        <a:spcAft>
          <a:spcPct val="0"/>
        </a:spcAft>
        <a:defRPr sz="2400">
          <a:solidFill>
            <a:schemeClr val="accent1"/>
          </a:solidFill>
          <a:latin typeface="Arial" pitchFamily="34" charset="0"/>
          <a:ea typeface="微软雅黑" pitchFamily="34" charset="-122"/>
        </a:defRPr>
      </a:lvl2pPr>
      <a:lvl3pPr algn="l" rtl="0" eaLnBrk="0" fontAlgn="base" hangingPunct="0">
        <a:spcBef>
          <a:spcPct val="0"/>
        </a:spcBef>
        <a:spcAft>
          <a:spcPct val="0"/>
        </a:spcAft>
        <a:defRPr sz="2400">
          <a:solidFill>
            <a:schemeClr val="accent1"/>
          </a:solidFill>
          <a:latin typeface="Arial" pitchFamily="34" charset="0"/>
          <a:ea typeface="微软雅黑" pitchFamily="34" charset="-122"/>
        </a:defRPr>
      </a:lvl3pPr>
      <a:lvl4pPr algn="l" rtl="0" eaLnBrk="0" fontAlgn="base" hangingPunct="0">
        <a:spcBef>
          <a:spcPct val="0"/>
        </a:spcBef>
        <a:spcAft>
          <a:spcPct val="0"/>
        </a:spcAft>
        <a:defRPr sz="2400">
          <a:solidFill>
            <a:schemeClr val="accent1"/>
          </a:solidFill>
          <a:latin typeface="Arial" pitchFamily="34" charset="0"/>
          <a:ea typeface="微软雅黑" pitchFamily="34" charset="-122"/>
        </a:defRPr>
      </a:lvl4pPr>
      <a:lvl5pPr algn="l" rtl="0" eaLnBrk="0" fontAlgn="base" hangingPunct="0">
        <a:spcBef>
          <a:spcPct val="0"/>
        </a:spcBef>
        <a:spcAft>
          <a:spcPct val="0"/>
        </a:spcAft>
        <a:defRPr sz="2400">
          <a:solidFill>
            <a:schemeClr val="accent1"/>
          </a:solidFill>
          <a:latin typeface="Arial" pitchFamily="34" charset="0"/>
          <a:ea typeface="微软雅黑" pitchFamily="34" charset="-122"/>
        </a:defRPr>
      </a:lvl5pPr>
      <a:lvl6pPr marL="457200" algn="l" rtl="0" eaLnBrk="0" fontAlgn="base" hangingPunct="0">
        <a:spcBef>
          <a:spcPct val="0"/>
        </a:spcBef>
        <a:spcAft>
          <a:spcPct val="0"/>
        </a:spcAft>
        <a:defRPr sz="2400">
          <a:solidFill>
            <a:schemeClr val="accent1"/>
          </a:solidFill>
          <a:latin typeface="Arial" pitchFamily="34" charset="0"/>
          <a:ea typeface="微软雅黑" pitchFamily="34" charset="-122"/>
        </a:defRPr>
      </a:lvl6pPr>
      <a:lvl7pPr marL="914400" algn="l" rtl="0" eaLnBrk="0" fontAlgn="base" hangingPunct="0">
        <a:spcBef>
          <a:spcPct val="0"/>
        </a:spcBef>
        <a:spcAft>
          <a:spcPct val="0"/>
        </a:spcAft>
        <a:defRPr sz="2400">
          <a:solidFill>
            <a:schemeClr val="accent1"/>
          </a:solidFill>
          <a:latin typeface="Arial" pitchFamily="34" charset="0"/>
          <a:ea typeface="微软雅黑" pitchFamily="34" charset="-122"/>
        </a:defRPr>
      </a:lvl7pPr>
      <a:lvl8pPr marL="1371600" algn="l" rtl="0" eaLnBrk="0" fontAlgn="base" hangingPunct="0">
        <a:spcBef>
          <a:spcPct val="0"/>
        </a:spcBef>
        <a:spcAft>
          <a:spcPct val="0"/>
        </a:spcAft>
        <a:defRPr sz="2400">
          <a:solidFill>
            <a:schemeClr val="accent1"/>
          </a:solidFill>
          <a:latin typeface="Arial" pitchFamily="34" charset="0"/>
          <a:ea typeface="微软雅黑" pitchFamily="34" charset="-122"/>
        </a:defRPr>
      </a:lvl8pPr>
      <a:lvl9pPr marL="1828800" algn="l" rtl="0" eaLnBrk="0" fontAlgn="base" hangingPunct="0">
        <a:spcBef>
          <a:spcPct val="0"/>
        </a:spcBef>
        <a:spcAft>
          <a:spcPct val="0"/>
        </a:spcAft>
        <a:defRPr sz="2400">
          <a:solidFill>
            <a:schemeClr val="accent1"/>
          </a:solidFill>
          <a:latin typeface="Arial" pitchFamily="34" charset="0"/>
          <a:ea typeface="微软雅黑" pitchFamily="34" charset="-122"/>
        </a:defRPr>
      </a:lvl9pPr>
    </p:titleStyle>
    <p:bodyStyle>
      <a:lvl1pPr marL="342900" indent="-342900" algn="l" rtl="0" eaLnBrk="0" fontAlgn="base" hangingPunct="0">
        <a:spcBef>
          <a:spcPct val="20000"/>
        </a:spcBef>
        <a:spcAft>
          <a:spcPct val="0"/>
        </a:spcAft>
        <a:buChar char="•"/>
        <a:defRPr sz="2000">
          <a:solidFill>
            <a:schemeClr val="accent1"/>
          </a:solidFill>
          <a:latin typeface="+mn-lt"/>
          <a:ea typeface="+mn-ea"/>
          <a:cs typeface="+mn-cs"/>
        </a:defRPr>
      </a:lvl1pPr>
      <a:lvl2pPr marL="742950" indent="-285750" algn="l" rtl="0" eaLnBrk="0" fontAlgn="base" hangingPunct="0">
        <a:spcBef>
          <a:spcPct val="20000"/>
        </a:spcBef>
        <a:spcAft>
          <a:spcPct val="0"/>
        </a:spcAft>
        <a:buChar char="–"/>
        <a:defRPr sz="2000">
          <a:solidFill>
            <a:schemeClr val="accent1"/>
          </a:solidFill>
          <a:latin typeface="+mn-lt"/>
          <a:ea typeface="仿宋_GB2312" pitchFamily="49" charset="-122"/>
        </a:defRPr>
      </a:lvl2pPr>
      <a:lvl3pPr marL="1143000" indent="-228600" algn="l" rtl="0" eaLnBrk="0" fontAlgn="base" hangingPunct="0">
        <a:spcBef>
          <a:spcPct val="20000"/>
        </a:spcBef>
        <a:spcAft>
          <a:spcPct val="0"/>
        </a:spcAft>
        <a:buChar char="•"/>
        <a:defRPr sz="2400">
          <a:solidFill>
            <a:schemeClr val="tx1"/>
          </a:solidFill>
          <a:latin typeface="+mn-lt"/>
          <a:ea typeface="宋体" pitchFamily="2" charset="-122"/>
        </a:defRPr>
      </a:lvl3pPr>
      <a:lvl4pPr marL="1600200" indent="-228600" algn="l" rtl="0" eaLnBrk="0" fontAlgn="base" hangingPunct="0">
        <a:spcBef>
          <a:spcPct val="20000"/>
        </a:spcBef>
        <a:spcAft>
          <a:spcPct val="0"/>
        </a:spcAft>
        <a:buChar char="–"/>
        <a:defRPr sz="2000">
          <a:solidFill>
            <a:schemeClr val="tx1"/>
          </a:solidFill>
          <a:latin typeface="+mn-lt"/>
          <a:ea typeface="宋体" pitchFamily="2" charset="-122"/>
        </a:defRPr>
      </a:lvl4pPr>
      <a:lvl5pPr marL="2057400" indent="-228600" algn="l" rtl="0" eaLnBrk="0" fontAlgn="base" hangingPunct="0">
        <a:spcBef>
          <a:spcPct val="20000"/>
        </a:spcBef>
        <a:spcAft>
          <a:spcPct val="0"/>
        </a:spcAft>
        <a:buChar char="»"/>
        <a:defRPr sz="2000">
          <a:solidFill>
            <a:schemeClr val="tx1"/>
          </a:solidFill>
          <a:latin typeface="+mn-lt"/>
          <a:ea typeface="宋体" pitchFamily="2" charset="-122"/>
        </a:defRPr>
      </a:lvl5pPr>
      <a:lvl6pPr marL="2514600" indent="-228600" algn="l" rtl="0" eaLnBrk="0" fontAlgn="base" hangingPunct="0">
        <a:spcBef>
          <a:spcPct val="20000"/>
        </a:spcBef>
        <a:spcAft>
          <a:spcPct val="0"/>
        </a:spcAft>
        <a:buChar char="»"/>
        <a:defRPr sz="2000">
          <a:solidFill>
            <a:schemeClr val="tx1"/>
          </a:solidFill>
          <a:latin typeface="+mn-lt"/>
          <a:ea typeface="宋体" pitchFamily="2" charset="-122"/>
        </a:defRPr>
      </a:lvl6pPr>
      <a:lvl7pPr marL="2971800" indent="-228600" algn="l" rtl="0" eaLnBrk="0" fontAlgn="base" hangingPunct="0">
        <a:spcBef>
          <a:spcPct val="20000"/>
        </a:spcBef>
        <a:spcAft>
          <a:spcPct val="0"/>
        </a:spcAft>
        <a:buChar char="»"/>
        <a:defRPr sz="2000">
          <a:solidFill>
            <a:schemeClr val="tx1"/>
          </a:solidFill>
          <a:latin typeface="+mn-lt"/>
          <a:ea typeface="宋体" pitchFamily="2" charset="-122"/>
        </a:defRPr>
      </a:lvl7pPr>
      <a:lvl8pPr marL="3429000" indent="-228600" algn="l" rtl="0" eaLnBrk="0" fontAlgn="base" hangingPunct="0">
        <a:spcBef>
          <a:spcPct val="20000"/>
        </a:spcBef>
        <a:spcAft>
          <a:spcPct val="0"/>
        </a:spcAft>
        <a:buChar char="»"/>
        <a:defRPr sz="2000">
          <a:solidFill>
            <a:schemeClr val="tx1"/>
          </a:solidFill>
          <a:latin typeface="+mn-lt"/>
          <a:ea typeface="宋体" pitchFamily="2" charset="-122"/>
        </a:defRPr>
      </a:lvl8pPr>
      <a:lvl9pPr marL="3886200" indent="-228600" algn="l" rtl="0" eaLnBrk="0" fontAlgn="base" hangingPunct="0">
        <a:spcBef>
          <a:spcPct val="20000"/>
        </a:spcBef>
        <a:spcAft>
          <a:spcPct val="0"/>
        </a:spcAft>
        <a:buChar char="»"/>
        <a:defRPr sz="2000">
          <a:solidFill>
            <a:schemeClr val="tx1"/>
          </a:solidFill>
          <a:latin typeface="+mn-lt"/>
          <a:ea typeface="宋体" pitchFamily="2" charset="-122"/>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xml"/><Relationship Id="rId1" Type="http://schemas.openxmlformats.org/officeDocument/2006/relationships/slideLayout" Target="../slideLayouts/slideLayout18.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3.xml"/><Relationship Id="rId1" Type="http://schemas.openxmlformats.org/officeDocument/2006/relationships/slideLayout" Target="../slideLayouts/slideLayout40.xml"/></Relationships>
</file>

<file path=ppt/slides/_rels/slide4.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4.xml"/><Relationship Id="rId1" Type="http://schemas.openxmlformats.org/officeDocument/2006/relationships/slideLayout" Target="../slideLayouts/slideLayout29.xml"/></Relationships>
</file>

<file path=ppt/slides/_rels/slide5.xml.rels><?xml version="1.0" encoding="UTF-8" standalone="yes"?>
<Relationships xmlns="http://schemas.openxmlformats.org/package/2006/relationships"><Relationship Id="rId3" Type="http://schemas.openxmlformats.org/officeDocument/2006/relationships/image" Target="../media/image19.jpeg"/><Relationship Id="rId2" Type="http://schemas.openxmlformats.org/officeDocument/2006/relationships/notesSlide" Target="../notesSlides/notesSlide5.xml"/><Relationship Id="rId1" Type="http://schemas.openxmlformats.org/officeDocument/2006/relationships/slideLayout" Target="../slideLayouts/slideLayout29.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9.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9.xml"/></Relationships>
</file>

<file path=ppt/slides/_rels/slide8.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8.xml"/><Relationship Id="rId1" Type="http://schemas.openxmlformats.org/officeDocument/2006/relationships/slideLayout" Target="../slideLayouts/slideLayout40.xml"/></Relationships>
</file>

<file path=ppt/slides/_rels/slide9.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9.xml"/><Relationship Id="rId1" Type="http://schemas.openxmlformats.org/officeDocument/2006/relationships/slideLayout" Target="../slideLayouts/slideLayout29.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9.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9.xml"/></Relationships>
</file>

<file path=ppt/slides/_rels/slide12.xml.rels><?xml version="1.0" encoding="UTF-8" standalone="yes"?>
<Relationships xmlns="http://schemas.openxmlformats.org/package/2006/relationships"><Relationship Id="rId3" Type="http://schemas.openxmlformats.org/officeDocument/2006/relationships/image" Target="../media/image21.jpeg"/><Relationship Id="rId2" Type="http://schemas.openxmlformats.org/officeDocument/2006/relationships/notesSlide" Target="../notesSlides/notesSlide12.xml"/><Relationship Id="rId1" Type="http://schemas.openxmlformats.org/officeDocument/2006/relationships/slideLayout" Target="../slideLayouts/slideLayout2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9.xml"/></Relationships>
</file>

<file path=ppt/slides/_rels/slide14.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4.xml"/><Relationship Id="rId1" Type="http://schemas.openxmlformats.org/officeDocument/2006/relationships/slideLayout" Target="../slideLayouts/slideLayout40.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9.xml"/></Relationships>
</file>

<file path=ppt/slides/_rels/slide16.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6.xml"/><Relationship Id="rId1" Type="http://schemas.openxmlformats.org/officeDocument/2006/relationships/slideLayout" Target="../slideLayouts/slideLayout29.xml"/><Relationship Id="rId5" Type="http://schemas.openxmlformats.org/officeDocument/2006/relationships/image" Target="../media/image24.jpeg"/><Relationship Id="rId4" Type="http://schemas.openxmlformats.org/officeDocument/2006/relationships/image" Target="../media/image23.jpeg"/></Relationships>
</file>

<file path=ppt/slides/_rels/slide17.xml.rels><?xml version="1.0" encoding="UTF-8" standalone="yes"?>
<Relationships xmlns="http://schemas.openxmlformats.org/package/2006/relationships"><Relationship Id="rId3" Type="http://schemas.openxmlformats.org/officeDocument/2006/relationships/image" Target="../media/image1.jpeg"/><Relationship Id="rId2" Type="http://schemas.openxmlformats.org/officeDocument/2006/relationships/notesSlide" Target="../notesSlides/notesSlide17.xml"/><Relationship Id="rId1" Type="http://schemas.openxmlformats.org/officeDocument/2006/relationships/slideLayout" Target="../slideLayouts/slideLayout40.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29.xml"/></Relationships>
</file>

<file path=ppt/slides/_rels/slide19.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notesSlide" Target="../notesSlides/notesSlide19.xml"/><Relationship Id="rId1" Type="http://schemas.openxmlformats.org/officeDocument/2006/relationships/slideLayout" Target="../slideLayouts/slideLayout29.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9.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29.xml"/></Relationships>
</file>

<file path=ppt/slides/_rels/slide22.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2.xml"/><Relationship Id="rId1" Type="http://schemas.openxmlformats.org/officeDocument/2006/relationships/slideLayout" Target="../slideLayouts/slideLayout18.xml"/></Relationships>
</file>

<file path=ppt/slides/slide1.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7170"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1"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2"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3"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4"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5" name="Rectangle 10"/>
          <p:cNvSpPr>
            <a:spLocks noChangeArrowheads="1"/>
          </p:cNvSpPr>
          <p:nvPr/>
        </p:nvSpPr>
        <p:spPr bwMode="auto">
          <a:xfrm>
            <a:off x="8990013" y="4908550"/>
            <a:ext cx="3206750" cy="676275"/>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6" name="Rectangle 11"/>
          <p:cNvSpPr>
            <a:spLocks noChangeArrowheads="1"/>
          </p:cNvSpPr>
          <p:nvPr/>
        </p:nvSpPr>
        <p:spPr bwMode="auto">
          <a:xfrm>
            <a:off x="8990013" y="4908550"/>
            <a:ext cx="185737" cy="67627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7"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7178" name="Rectangle 3"/>
          <p:cNvSpPr>
            <a:spLocks noGrp="1" noChangeArrowheads="1"/>
          </p:cNvSpPr>
          <p:nvPr>
            <p:ph type="ctrTitle" idx="4294967295"/>
          </p:nvPr>
        </p:nvSpPr>
        <p:spPr>
          <a:xfrm>
            <a:off x="3605213" y="2276475"/>
            <a:ext cx="6310312" cy="1160463"/>
          </a:xfrm>
        </p:spPr>
        <p:txBody>
          <a:bodyPr/>
          <a:lstStyle/>
          <a:p>
            <a:pPr eaLnBrk="1" hangingPunct="1"/>
            <a:r>
              <a:rPr lang="zh-CN" altLang="en-US" sz="4800" b="1" dirty="0">
                <a:solidFill>
                  <a:schemeClr val="accent2"/>
                </a:solidFill>
              </a:rPr>
              <a:t>医学面试</a:t>
            </a:r>
            <a:r>
              <a:rPr lang="en-US" altLang="zh-CN" sz="4800" b="1" dirty="0" err="1">
                <a:solidFill>
                  <a:schemeClr val="accent2"/>
                </a:solidFill>
              </a:rPr>
              <a:t>ppt</a:t>
            </a:r>
            <a:r>
              <a:rPr lang="zh-CN" altLang="en-US" sz="4800" b="1" dirty="0">
                <a:solidFill>
                  <a:schemeClr val="accent2"/>
                </a:solidFill>
              </a:rPr>
              <a:t>模板</a:t>
            </a:r>
            <a:endParaRPr lang="zh-CN" altLang="en-US" sz="4800" b="1" dirty="0" smtClean="0">
              <a:solidFill>
                <a:schemeClr val="accent2"/>
              </a:solidFill>
            </a:endParaRPr>
          </a:p>
        </p:txBody>
      </p:sp>
      <p:sp>
        <p:nvSpPr>
          <p:cNvPr id="7179" name="Rectangle 4"/>
          <p:cNvSpPr txBox="1">
            <a:spLocks noChangeArrowheads="1"/>
          </p:cNvSpPr>
          <p:nvPr/>
        </p:nvSpPr>
        <p:spPr bwMode="auto">
          <a:xfrm>
            <a:off x="3722688" y="3343275"/>
            <a:ext cx="6696075" cy="50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200">
                <a:solidFill>
                  <a:schemeClr val="tx2"/>
                </a:solidFill>
                <a:latin typeface="微软雅黑" panose="020B0503020204020204" pitchFamily="34" charset="-122"/>
                <a:ea typeface="微软雅黑" panose="020B0503020204020204" pitchFamily="34" charset="-122"/>
              </a:rPr>
              <a:t>这里可以输入您的副标题或其他文明字说</a:t>
            </a:r>
          </a:p>
        </p:txBody>
      </p:sp>
      <p:sp>
        <p:nvSpPr>
          <p:cNvPr id="7180" name="TextBox 36"/>
          <p:cNvSpPr txBox="1">
            <a:spLocks noChangeArrowheads="1"/>
          </p:cNvSpPr>
          <p:nvPr/>
        </p:nvSpPr>
        <p:spPr bwMode="auto">
          <a:xfrm>
            <a:off x="10501313" y="5046663"/>
            <a:ext cx="121126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a:solidFill>
                  <a:srgbClr val="F8F8F8"/>
                </a:solidFill>
                <a:latin typeface="微软雅黑" panose="020B0503020204020204" pitchFamily="34" charset="-122"/>
                <a:ea typeface="微软雅黑" panose="020B0503020204020204" pitchFamily="34" charset="-122"/>
              </a:rPr>
              <a:t>汇报人：</a:t>
            </a: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7171"/>
                                        </p:tgtEl>
                                        <p:attrNameLst>
                                          <p:attrName>style.visibility</p:attrName>
                                        </p:attrNameLst>
                                      </p:cBhvr>
                                      <p:to>
                                        <p:strVal val="visible"/>
                                      </p:to>
                                    </p:set>
                                    <p:animEffect transition="in" filter="wipe(left)">
                                      <p:cBhvr>
                                        <p:cTn id="7" dur="1000"/>
                                        <p:tgtEl>
                                          <p:spTgt spid="7171"/>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7172"/>
                                        </p:tgtEl>
                                        <p:attrNameLst>
                                          <p:attrName>style.visibility</p:attrName>
                                        </p:attrNameLst>
                                      </p:cBhvr>
                                      <p:to>
                                        <p:strVal val="visible"/>
                                      </p:to>
                                    </p:set>
                                    <p:animEffect transition="in" filter="wipe(right)">
                                      <p:cBhvr>
                                        <p:cTn id="10" dur="1000"/>
                                        <p:tgtEl>
                                          <p:spTgt spid="7172"/>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7170"/>
                                        </p:tgtEl>
                                        <p:attrNameLst>
                                          <p:attrName>style.visibility</p:attrName>
                                        </p:attrNameLst>
                                      </p:cBhvr>
                                      <p:to>
                                        <p:strVal val="visible"/>
                                      </p:to>
                                    </p:set>
                                    <p:animEffect transition="in" filter="wipe(down)">
                                      <p:cBhvr>
                                        <p:cTn id="14" dur="300"/>
                                        <p:tgtEl>
                                          <p:spTgt spid="7170"/>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7174"/>
                                        </p:tgtEl>
                                        <p:attrNameLst>
                                          <p:attrName>style.visibility</p:attrName>
                                        </p:attrNameLst>
                                      </p:cBhvr>
                                      <p:to>
                                        <p:strVal val="visible"/>
                                      </p:to>
                                    </p:set>
                                    <p:animEffect transition="in" filter="wipe(up)">
                                      <p:cBhvr>
                                        <p:cTn id="18" dur="500"/>
                                        <p:tgtEl>
                                          <p:spTgt spid="7174"/>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7173"/>
                                        </p:tgtEl>
                                        <p:attrNameLst>
                                          <p:attrName>style.visibility</p:attrName>
                                        </p:attrNameLst>
                                      </p:cBhvr>
                                      <p:to>
                                        <p:strVal val="visible"/>
                                      </p:to>
                                    </p:set>
                                    <p:animEffect transition="in" filter="wipe(down)">
                                      <p:cBhvr>
                                        <p:cTn id="22" dur="300"/>
                                        <p:tgtEl>
                                          <p:spTgt spid="7173"/>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7177"/>
                                        </p:tgtEl>
                                        <p:attrNameLst>
                                          <p:attrName>style.visibility</p:attrName>
                                        </p:attrNameLst>
                                      </p:cBhvr>
                                      <p:to>
                                        <p:strVal val="visible"/>
                                      </p:to>
                                    </p:set>
                                    <p:anim calcmode="lin" valueType="num">
                                      <p:cBhvr>
                                        <p:cTn id="26" dur="500" fill="hold"/>
                                        <p:tgtEl>
                                          <p:spTgt spid="7177"/>
                                        </p:tgtEl>
                                        <p:attrNameLst>
                                          <p:attrName>ppt_w</p:attrName>
                                        </p:attrNameLst>
                                      </p:cBhvr>
                                      <p:tavLst>
                                        <p:tav tm="0">
                                          <p:val>
                                            <p:fltVal val="0"/>
                                          </p:val>
                                        </p:tav>
                                        <p:tav tm="100000">
                                          <p:val>
                                            <p:strVal val="#ppt_w"/>
                                          </p:val>
                                        </p:tav>
                                      </p:tavLst>
                                    </p:anim>
                                    <p:anim calcmode="lin" valueType="num">
                                      <p:cBhvr>
                                        <p:cTn id="27" dur="500" fill="hold"/>
                                        <p:tgtEl>
                                          <p:spTgt spid="7177"/>
                                        </p:tgtEl>
                                        <p:attrNameLst>
                                          <p:attrName>ppt_h</p:attrName>
                                        </p:attrNameLst>
                                      </p:cBhvr>
                                      <p:tavLst>
                                        <p:tav tm="0">
                                          <p:val>
                                            <p:fltVal val="0"/>
                                          </p:val>
                                        </p:tav>
                                        <p:tav tm="100000">
                                          <p:val>
                                            <p:strVal val="#ppt_h"/>
                                          </p:val>
                                        </p:tav>
                                      </p:tavLst>
                                    </p:anim>
                                    <p:anim calcmode="lin" valueType="num">
                                      <p:cBhvr>
                                        <p:cTn id="28" dur="500" fill="hold"/>
                                        <p:tgtEl>
                                          <p:spTgt spid="7177"/>
                                        </p:tgtEl>
                                        <p:attrNameLst>
                                          <p:attrName>style.rotation</p:attrName>
                                        </p:attrNameLst>
                                      </p:cBhvr>
                                      <p:tavLst>
                                        <p:tav tm="0">
                                          <p:val>
                                            <p:fltVal val="90"/>
                                          </p:val>
                                        </p:tav>
                                        <p:tav tm="100000">
                                          <p:val>
                                            <p:fltVal val="0"/>
                                          </p:val>
                                        </p:tav>
                                      </p:tavLst>
                                    </p:anim>
                                    <p:animEffect transition="in" filter="fade">
                                      <p:cBhvr>
                                        <p:cTn id="29" dur="500"/>
                                        <p:tgtEl>
                                          <p:spTgt spid="7177"/>
                                        </p:tgtEl>
                                      </p:cBhvr>
                                    </p:animEffect>
                                  </p:childTnLst>
                                </p:cTn>
                              </p:par>
                            </p:childTnLst>
                          </p:cTn>
                        </p:par>
                        <p:par>
                          <p:cTn id="30" fill="hold" nodeType="afterGroup">
                            <p:stCondLst>
                              <p:cond delay="2600"/>
                            </p:stCondLst>
                            <p:childTnLst>
                              <p:par>
                                <p:cTn id="31" presetID="56" presetClass="entr" presetSubtype="0" fill="hold" grpId="0" nodeType="afterEffect">
                                  <p:stCondLst>
                                    <p:cond delay="0"/>
                                  </p:stCondLst>
                                  <p:iterate type="lt">
                                    <p:tmPct val="10000"/>
                                  </p:iterate>
                                  <p:childTnLst>
                                    <p:set>
                                      <p:cBhvr>
                                        <p:cTn id="32" dur="1" fill="hold">
                                          <p:stCondLst>
                                            <p:cond delay="0"/>
                                          </p:stCondLst>
                                        </p:cTn>
                                        <p:tgtEl>
                                          <p:spTgt spid="7178"/>
                                        </p:tgtEl>
                                        <p:attrNameLst>
                                          <p:attrName>style.visibility</p:attrName>
                                        </p:attrNameLst>
                                      </p:cBhvr>
                                      <p:to>
                                        <p:strVal val="visible"/>
                                      </p:to>
                                    </p:set>
                                    <p:anim by="(-#ppt_w*2)" calcmode="lin" valueType="num">
                                      <p:cBhvr rctx="PPT">
                                        <p:cTn id="33" dur="500" autoRev="1" fill="hold">
                                          <p:stCondLst>
                                            <p:cond delay="0"/>
                                          </p:stCondLst>
                                        </p:cTn>
                                        <p:tgtEl>
                                          <p:spTgt spid="7178"/>
                                        </p:tgtEl>
                                        <p:attrNameLst>
                                          <p:attrName>ppt_w</p:attrName>
                                        </p:attrNameLst>
                                      </p:cBhvr>
                                    </p:anim>
                                    <p:anim by="(#ppt_w*0.50)" calcmode="lin" valueType="num">
                                      <p:cBhvr>
                                        <p:cTn id="34" dur="500" decel="50000" autoRev="1" fill="hold">
                                          <p:stCondLst>
                                            <p:cond delay="0"/>
                                          </p:stCondLst>
                                        </p:cTn>
                                        <p:tgtEl>
                                          <p:spTgt spid="7178"/>
                                        </p:tgtEl>
                                        <p:attrNameLst>
                                          <p:attrName>ppt_x</p:attrName>
                                        </p:attrNameLst>
                                      </p:cBhvr>
                                    </p:anim>
                                    <p:anim from="(-#ppt_h/2)" to="(#ppt_y)" calcmode="lin" valueType="num">
                                      <p:cBhvr>
                                        <p:cTn id="35" dur="1000" fill="hold">
                                          <p:stCondLst>
                                            <p:cond delay="0"/>
                                          </p:stCondLst>
                                        </p:cTn>
                                        <p:tgtEl>
                                          <p:spTgt spid="7178"/>
                                        </p:tgtEl>
                                        <p:attrNameLst>
                                          <p:attrName>ppt_y</p:attrName>
                                        </p:attrNameLst>
                                      </p:cBhvr>
                                    </p:anim>
                                    <p:animRot by="21600000">
                                      <p:cBhvr>
                                        <p:cTn id="36" dur="1000" fill="hold">
                                          <p:stCondLst>
                                            <p:cond delay="0"/>
                                          </p:stCondLst>
                                        </p:cTn>
                                        <p:tgtEl>
                                          <p:spTgt spid="7178"/>
                                        </p:tgtEl>
                                        <p:attrNameLst>
                                          <p:attrName>r</p:attrName>
                                        </p:attrNameLst>
                                      </p:cBhvr>
                                    </p:animRot>
                                  </p:childTnLst>
                                </p:cTn>
                              </p:par>
                            </p:childTnLst>
                          </p:cTn>
                        </p:par>
                        <p:par>
                          <p:cTn id="37" fill="hold" nodeType="afterGroup">
                            <p:stCondLst>
                              <p:cond delay="4400"/>
                            </p:stCondLst>
                            <p:childTnLst>
                              <p:par>
                                <p:cTn id="38" presetID="22" presetClass="entr" presetSubtype="8" fill="hold" grpId="0" nodeType="afterEffect">
                                  <p:stCondLst>
                                    <p:cond delay="0"/>
                                  </p:stCondLst>
                                  <p:childTnLst>
                                    <p:set>
                                      <p:cBhvr>
                                        <p:cTn id="39" dur="1" fill="hold">
                                          <p:stCondLst>
                                            <p:cond delay="0"/>
                                          </p:stCondLst>
                                        </p:cTn>
                                        <p:tgtEl>
                                          <p:spTgt spid="7179"/>
                                        </p:tgtEl>
                                        <p:attrNameLst>
                                          <p:attrName>style.visibility</p:attrName>
                                        </p:attrNameLst>
                                      </p:cBhvr>
                                      <p:to>
                                        <p:strVal val="visible"/>
                                      </p:to>
                                    </p:set>
                                    <p:animEffect transition="in" filter="wipe(left)">
                                      <p:cBhvr>
                                        <p:cTn id="40" dur="500"/>
                                        <p:tgtEl>
                                          <p:spTgt spid="7179"/>
                                        </p:tgtEl>
                                      </p:cBhvr>
                                    </p:animEffect>
                                  </p:childTnLst>
                                </p:cTn>
                              </p:par>
                            </p:childTnLst>
                          </p:cTn>
                        </p:par>
                        <p:par>
                          <p:cTn id="41" fill="hold" nodeType="afterGroup">
                            <p:stCondLst>
                              <p:cond delay="4900"/>
                            </p:stCondLst>
                            <p:childTnLst>
                              <p:par>
                                <p:cTn id="42" presetID="2" presetClass="entr" presetSubtype="2" fill="hold" grpId="0" nodeType="afterEffect">
                                  <p:stCondLst>
                                    <p:cond delay="0"/>
                                  </p:stCondLst>
                                  <p:childTnLst>
                                    <p:set>
                                      <p:cBhvr>
                                        <p:cTn id="43" dur="1" fill="hold">
                                          <p:stCondLst>
                                            <p:cond delay="0"/>
                                          </p:stCondLst>
                                        </p:cTn>
                                        <p:tgtEl>
                                          <p:spTgt spid="7176"/>
                                        </p:tgtEl>
                                        <p:attrNameLst>
                                          <p:attrName>style.visibility</p:attrName>
                                        </p:attrNameLst>
                                      </p:cBhvr>
                                      <p:to>
                                        <p:strVal val="visible"/>
                                      </p:to>
                                    </p:set>
                                    <p:anim calcmode="lin" valueType="num">
                                      <p:cBhvr additive="base">
                                        <p:cTn id="44" dur="500" fill="hold"/>
                                        <p:tgtEl>
                                          <p:spTgt spid="7176"/>
                                        </p:tgtEl>
                                        <p:attrNameLst>
                                          <p:attrName>ppt_x</p:attrName>
                                        </p:attrNameLst>
                                      </p:cBhvr>
                                      <p:tavLst>
                                        <p:tav tm="0">
                                          <p:val>
                                            <p:strVal val="1+#ppt_w/2"/>
                                          </p:val>
                                        </p:tav>
                                        <p:tav tm="100000">
                                          <p:val>
                                            <p:strVal val="#ppt_x"/>
                                          </p:val>
                                        </p:tav>
                                      </p:tavLst>
                                    </p:anim>
                                    <p:anim calcmode="lin" valueType="num">
                                      <p:cBhvr additive="base">
                                        <p:cTn id="45" dur="500" fill="hold"/>
                                        <p:tgtEl>
                                          <p:spTgt spid="7176"/>
                                        </p:tgtEl>
                                        <p:attrNameLst>
                                          <p:attrName>ppt_y</p:attrName>
                                        </p:attrNameLst>
                                      </p:cBhvr>
                                      <p:tavLst>
                                        <p:tav tm="0">
                                          <p:val>
                                            <p:strVal val="#ppt_y"/>
                                          </p:val>
                                        </p:tav>
                                        <p:tav tm="100000">
                                          <p:val>
                                            <p:strVal val="#ppt_y"/>
                                          </p:val>
                                        </p:tav>
                                      </p:tavLst>
                                    </p:anim>
                                  </p:childTnLst>
                                </p:cTn>
                              </p:par>
                              <p:par>
                                <p:cTn id="46" presetID="22" presetClass="entr" presetSubtype="2" fill="hold" grpId="0" nodeType="withEffect">
                                  <p:stCondLst>
                                    <p:cond delay="100"/>
                                  </p:stCondLst>
                                  <p:childTnLst>
                                    <p:set>
                                      <p:cBhvr>
                                        <p:cTn id="47" dur="1" fill="hold">
                                          <p:stCondLst>
                                            <p:cond delay="0"/>
                                          </p:stCondLst>
                                        </p:cTn>
                                        <p:tgtEl>
                                          <p:spTgt spid="7175"/>
                                        </p:tgtEl>
                                        <p:attrNameLst>
                                          <p:attrName>style.visibility</p:attrName>
                                        </p:attrNameLst>
                                      </p:cBhvr>
                                      <p:to>
                                        <p:strVal val="visible"/>
                                      </p:to>
                                    </p:set>
                                    <p:animEffect transition="in" filter="wipe(right)">
                                      <p:cBhvr>
                                        <p:cTn id="48" dur="500"/>
                                        <p:tgtEl>
                                          <p:spTgt spid="7175"/>
                                        </p:tgtEl>
                                      </p:cBhvr>
                                    </p:animEffect>
                                  </p:childTnLst>
                                </p:cTn>
                              </p:par>
                            </p:childTnLst>
                          </p:cTn>
                        </p:par>
                        <p:par>
                          <p:cTn id="49" fill="hold" nodeType="afterGroup">
                            <p:stCondLst>
                              <p:cond delay="5500"/>
                            </p:stCondLst>
                            <p:childTnLst>
                              <p:par>
                                <p:cTn id="50" presetID="2" presetClass="entr" presetSubtype="8" fill="hold" grpId="0" nodeType="afterEffect">
                                  <p:stCondLst>
                                    <p:cond delay="0"/>
                                  </p:stCondLst>
                                  <p:childTnLst>
                                    <p:set>
                                      <p:cBhvr>
                                        <p:cTn id="51" dur="1" fill="hold">
                                          <p:stCondLst>
                                            <p:cond delay="0"/>
                                          </p:stCondLst>
                                        </p:cTn>
                                        <p:tgtEl>
                                          <p:spTgt spid="7180"/>
                                        </p:tgtEl>
                                        <p:attrNameLst>
                                          <p:attrName>style.visibility</p:attrName>
                                        </p:attrNameLst>
                                      </p:cBhvr>
                                      <p:to>
                                        <p:strVal val="visible"/>
                                      </p:to>
                                    </p:set>
                                    <p:anim calcmode="lin" valueType="num">
                                      <p:cBhvr additive="base">
                                        <p:cTn id="52" dur="500" fill="hold"/>
                                        <p:tgtEl>
                                          <p:spTgt spid="7180"/>
                                        </p:tgtEl>
                                        <p:attrNameLst>
                                          <p:attrName>ppt_x</p:attrName>
                                        </p:attrNameLst>
                                      </p:cBhvr>
                                      <p:tavLst>
                                        <p:tav tm="0">
                                          <p:val>
                                            <p:strVal val="0-#ppt_w/2"/>
                                          </p:val>
                                        </p:tav>
                                        <p:tav tm="100000">
                                          <p:val>
                                            <p:strVal val="#ppt_x"/>
                                          </p:val>
                                        </p:tav>
                                      </p:tavLst>
                                    </p:anim>
                                    <p:anim calcmode="lin" valueType="num">
                                      <p:cBhvr additive="base">
                                        <p:cTn id="53" dur="500" fill="hold"/>
                                        <p:tgtEl>
                                          <p:spTgt spid="718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170" grpId="0" animBg="1"/>
      <p:bldP spid="7171" grpId="0" animBg="1" autoUpdateAnimBg="0"/>
      <p:bldP spid="7172" grpId="0" animBg="1" autoUpdateAnimBg="0"/>
      <p:bldP spid="7173" grpId="0" animBg="1"/>
      <p:bldP spid="7174" grpId="0" animBg="1" autoUpdateAnimBg="0"/>
      <p:bldP spid="7175" grpId="0" animBg="1" autoUpdateAnimBg="0"/>
      <p:bldP spid="7176" grpId="0" animBg="1" autoUpdateAnimBg="0"/>
      <p:bldP spid="7177" grpId="0" animBg="1"/>
      <p:bldP spid="7178" grpId="0" autoUpdateAnimBg="0"/>
      <p:bldP spid="7179" grpId="0" autoUpdateAnimBg="0"/>
      <p:bldP spid="7180" grpId="0" autoUpdateAnimBg="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5"/>
          <p:cNvSpPr>
            <a:spLocks noChangeArrowheads="1"/>
          </p:cNvSpPr>
          <p:nvPr/>
        </p:nvSpPr>
        <p:spPr bwMode="auto">
          <a:xfrm>
            <a:off x="0" y="2727325"/>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19" name="Rectangle 6"/>
          <p:cNvSpPr>
            <a:spLocks noChangeArrowheads="1"/>
          </p:cNvSpPr>
          <p:nvPr/>
        </p:nvSpPr>
        <p:spPr bwMode="auto">
          <a:xfrm>
            <a:off x="0" y="3508375"/>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0" name="Rectangle 7"/>
          <p:cNvSpPr>
            <a:spLocks noChangeArrowheads="1"/>
          </p:cNvSpPr>
          <p:nvPr/>
        </p:nvSpPr>
        <p:spPr bwMode="auto">
          <a:xfrm>
            <a:off x="446088" y="2727325"/>
            <a:ext cx="1106487"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1" name="Freeform 8"/>
          <p:cNvSpPr>
            <a:spLocks/>
          </p:cNvSpPr>
          <p:nvPr/>
        </p:nvSpPr>
        <p:spPr bwMode="auto">
          <a:xfrm>
            <a:off x="1552575" y="1095375"/>
            <a:ext cx="512763" cy="4640263"/>
          </a:xfrm>
          <a:custGeom>
            <a:avLst/>
            <a:gdLst>
              <a:gd name="T0" fmla="*/ 672 w 672"/>
              <a:gd name="T1" fmla="*/ 0 h 6067"/>
              <a:gd name="T2" fmla="*/ 0 w 672"/>
              <a:gd name="T3" fmla="*/ 2132 h 6067"/>
              <a:gd name="T4" fmla="*/ 0 w 672"/>
              <a:gd name="T5" fmla="*/ 3934 h 6067"/>
              <a:gd name="T6" fmla="*/ 672 w 672"/>
              <a:gd name="T7" fmla="*/ 6067 h 6067"/>
              <a:gd name="T8" fmla="*/ 672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672" y="0"/>
                </a:moveTo>
                <a:lnTo>
                  <a:pt x="0" y="2132"/>
                </a:lnTo>
                <a:lnTo>
                  <a:pt x="0" y="3934"/>
                </a:lnTo>
                <a:lnTo>
                  <a:pt x="672" y="6067"/>
                </a:lnTo>
                <a:lnTo>
                  <a:pt x="672"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2" name="Rectangle 9"/>
          <p:cNvSpPr>
            <a:spLocks noChangeArrowheads="1"/>
          </p:cNvSpPr>
          <p:nvPr/>
        </p:nvSpPr>
        <p:spPr bwMode="auto">
          <a:xfrm>
            <a:off x="2065338" y="1095375"/>
            <a:ext cx="8066087" cy="4640263"/>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3" name="Freeform 10"/>
          <p:cNvSpPr>
            <a:spLocks/>
          </p:cNvSpPr>
          <p:nvPr/>
        </p:nvSpPr>
        <p:spPr bwMode="auto">
          <a:xfrm>
            <a:off x="10131425" y="1095375"/>
            <a:ext cx="512763" cy="4640263"/>
          </a:xfrm>
          <a:custGeom>
            <a:avLst/>
            <a:gdLst>
              <a:gd name="T0" fmla="*/ 0 w 672"/>
              <a:gd name="T1" fmla="*/ 0 h 6067"/>
              <a:gd name="T2" fmla="*/ 672 w 672"/>
              <a:gd name="T3" fmla="*/ 2132 h 6067"/>
              <a:gd name="T4" fmla="*/ 672 w 672"/>
              <a:gd name="T5" fmla="*/ 3934 h 6067"/>
              <a:gd name="T6" fmla="*/ 0 w 672"/>
              <a:gd name="T7" fmla="*/ 6067 h 6067"/>
              <a:gd name="T8" fmla="*/ 0 w 672"/>
              <a:gd name="T9" fmla="*/ 0 h 6067"/>
              <a:gd name="T10" fmla="*/ 0 60000 65536"/>
              <a:gd name="T11" fmla="*/ 0 60000 65536"/>
              <a:gd name="T12" fmla="*/ 0 60000 65536"/>
              <a:gd name="T13" fmla="*/ 0 60000 65536"/>
              <a:gd name="T14" fmla="*/ 0 60000 65536"/>
              <a:gd name="T15" fmla="*/ 0 w 672"/>
              <a:gd name="T16" fmla="*/ 0 h 6067"/>
              <a:gd name="T17" fmla="*/ 672 w 672"/>
              <a:gd name="T18" fmla="*/ 6067 h 6067"/>
            </a:gdLst>
            <a:ahLst/>
            <a:cxnLst>
              <a:cxn ang="T10">
                <a:pos x="T0" y="T1"/>
              </a:cxn>
              <a:cxn ang="T11">
                <a:pos x="T2" y="T3"/>
              </a:cxn>
              <a:cxn ang="T12">
                <a:pos x="T4" y="T5"/>
              </a:cxn>
              <a:cxn ang="T13">
                <a:pos x="T6" y="T7"/>
              </a:cxn>
              <a:cxn ang="T14">
                <a:pos x="T8" y="T9"/>
              </a:cxn>
            </a:cxnLst>
            <a:rect l="T15" t="T16" r="T17" b="T18"/>
            <a:pathLst>
              <a:path w="672" h="6067">
                <a:moveTo>
                  <a:pt x="0" y="0"/>
                </a:moveTo>
                <a:lnTo>
                  <a:pt x="672" y="2132"/>
                </a:lnTo>
                <a:lnTo>
                  <a:pt x="672" y="3934"/>
                </a:lnTo>
                <a:lnTo>
                  <a:pt x="0" y="6067"/>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4" name="Rectangle 11"/>
          <p:cNvSpPr>
            <a:spLocks noChangeArrowheads="1"/>
          </p:cNvSpPr>
          <p:nvPr/>
        </p:nvSpPr>
        <p:spPr bwMode="auto">
          <a:xfrm>
            <a:off x="10644188" y="2727325"/>
            <a:ext cx="1103312" cy="13779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5" name="Rectangle 12"/>
          <p:cNvSpPr>
            <a:spLocks noChangeArrowheads="1"/>
          </p:cNvSpPr>
          <p:nvPr/>
        </p:nvSpPr>
        <p:spPr bwMode="auto">
          <a:xfrm>
            <a:off x="11871325" y="2730500"/>
            <a:ext cx="325438" cy="781050"/>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6" name="Rectangle 13"/>
          <p:cNvSpPr>
            <a:spLocks noChangeArrowheads="1"/>
          </p:cNvSpPr>
          <p:nvPr/>
        </p:nvSpPr>
        <p:spPr bwMode="auto">
          <a:xfrm>
            <a:off x="11871325" y="3511550"/>
            <a:ext cx="325438" cy="596900"/>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7" name="Freeform 14"/>
          <p:cNvSpPr>
            <a:spLocks/>
          </p:cNvSpPr>
          <p:nvPr/>
        </p:nvSpPr>
        <p:spPr bwMode="auto">
          <a:xfrm>
            <a:off x="3305175" y="14112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8" name="Freeform 15"/>
          <p:cNvSpPr>
            <a:spLocks/>
          </p:cNvSpPr>
          <p:nvPr/>
        </p:nvSpPr>
        <p:spPr bwMode="auto">
          <a:xfrm>
            <a:off x="3449638" y="1304925"/>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29" name="Rectangle 16"/>
          <p:cNvSpPr>
            <a:spLocks noChangeArrowheads="1"/>
          </p:cNvSpPr>
          <p:nvPr/>
        </p:nvSpPr>
        <p:spPr bwMode="auto">
          <a:xfrm>
            <a:off x="3525838" y="1304925"/>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0" name="Freeform 17"/>
          <p:cNvSpPr>
            <a:spLocks/>
          </p:cNvSpPr>
          <p:nvPr/>
        </p:nvSpPr>
        <p:spPr bwMode="auto">
          <a:xfrm>
            <a:off x="3305175" y="23225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1" name="Freeform 18"/>
          <p:cNvSpPr>
            <a:spLocks/>
          </p:cNvSpPr>
          <p:nvPr/>
        </p:nvSpPr>
        <p:spPr bwMode="auto">
          <a:xfrm>
            <a:off x="3449638" y="2216150"/>
            <a:ext cx="792162" cy="98425"/>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2" name="Rectangle 19"/>
          <p:cNvSpPr>
            <a:spLocks noChangeArrowheads="1"/>
          </p:cNvSpPr>
          <p:nvPr/>
        </p:nvSpPr>
        <p:spPr bwMode="auto">
          <a:xfrm>
            <a:off x="3525838" y="2216150"/>
            <a:ext cx="638175" cy="636588"/>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3" name="Freeform 20"/>
          <p:cNvSpPr>
            <a:spLocks/>
          </p:cNvSpPr>
          <p:nvPr/>
        </p:nvSpPr>
        <p:spPr bwMode="auto">
          <a:xfrm>
            <a:off x="3305175" y="3163888"/>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4" name="Freeform 21"/>
          <p:cNvSpPr>
            <a:spLocks/>
          </p:cNvSpPr>
          <p:nvPr/>
        </p:nvSpPr>
        <p:spPr bwMode="auto">
          <a:xfrm>
            <a:off x="3449638" y="3055938"/>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5" name="Rectangle 22"/>
          <p:cNvSpPr>
            <a:spLocks noChangeArrowheads="1"/>
          </p:cNvSpPr>
          <p:nvPr/>
        </p:nvSpPr>
        <p:spPr bwMode="auto">
          <a:xfrm>
            <a:off x="3525838" y="3055938"/>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6" name="Freeform 23"/>
          <p:cNvSpPr>
            <a:spLocks/>
          </p:cNvSpPr>
          <p:nvPr/>
        </p:nvSpPr>
        <p:spPr bwMode="auto">
          <a:xfrm>
            <a:off x="3305175" y="4075113"/>
            <a:ext cx="5818188" cy="606425"/>
          </a:xfrm>
          <a:custGeom>
            <a:avLst/>
            <a:gdLst>
              <a:gd name="T0" fmla="*/ 87 w 6963"/>
              <a:gd name="T1" fmla="*/ 0 h 794"/>
              <a:gd name="T2" fmla="*/ 6876 w 6963"/>
              <a:gd name="T3" fmla="*/ 0 h 794"/>
              <a:gd name="T4" fmla="*/ 6963 w 6963"/>
              <a:gd name="T5" fmla="*/ 87 h 794"/>
              <a:gd name="T6" fmla="*/ 6963 w 6963"/>
              <a:gd name="T7" fmla="*/ 707 h 794"/>
              <a:gd name="T8" fmla="*/ 6876 w 6963"/>
              <a:gd name="T9" fmla="*/ 794 h 794"/>
              <a:gd name="T10" fmla="*/ 87 w 6963"/>
              <a:gd name="T11" fmla="*/ 794 h 794"/>
              <a:gd name="T12" fmla="*/ 0 w 6963"/>
              <a:gd name="T13" fmla="*/ 707 h 794"/>
              <a:gd name="T14" fmla="*/ 0 w 6963"/>
              <a:gd name="T15" fmla="*/ 87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7"/>
                </a:cubicBezTo>
                <a:lnTo>
                  <a:pt x="6963" y="707"/>
                </a:lnTo>
                <a:cubicBezTo>
                  <a:pt x="6963" y="755"/>
                  <a:pt x="6924" y="794"/>
                  <a:pt x="6876" y="794"/>
                </a:cubicBezTo>
                <a:lnTo>
                  <a:pt x="87" y="794"/>
                </a:lnTo>
                <a:cubicBezTo>
                  <a:pt x="39" y="794"/>
                  <a:pt x="0" y="755"/>
                  <a:pt x="0" y="707"/>
                </a:cubicBezTo>
                <a:lnTo>
                  <a:pt x="0" y="87"/>
                </a:lnTo>
                <a:cubicBezTo>
                  <a:pt x="0" y="39"/>
                  <a:pt x="39" y="0"/>
                  <a:pt x="87" y="0"/>
                </a:cubicBezTo>
                <a:close/>
              </a:path>
            </a:pathLst>
          </a:custGeom>
          <a:gradFill rotWithShape="0">
            <a:gsLst>
              <a:gs pos="0">
                <a:srgbClr val="F8F8F8"/>
              </a:gs>
              <a:gs pos="100000">
                <a:srgbClr val="EAEAEA"/>
              </a:gs>
            </a:gsLst>
            <a:lin ang="5400000"/>
          </a:gra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7" name="Freeform 24"/>
          <p:cNvSpPr>
            <a:spLocks/>
          </p:cNvSpPr>
          <p:nvPr/>
        </p:nvSpPr>
        <p:spPr bwMode="auto">
          <a:xfrm>
            <a:off x="3449638" y="3967163"/>
            <a:ext cx="792162" cy="100012"/>
          </a:xfrm>
          <a:custGeom>
            <a:avLst/>
            <a:gdLst>
              <a:gd name="T0" fmla="*/ 100 w 1038"/>
              <a:gd name="T1" fmla="*/ 0 h 128"/>
              <a:gd name="T2" fmla="*/ 938 w 1038"/>
              <a:gd name="T3" fmla="*/ 0 h 128"/>
              <a:gd name="T4" fmla="*/ 1038 w 1038"/>
              <a:gd name="T5" fmla="*/ 128 h 128"/>
              <a:gd name="T6" fmla="*/ 0 w 1038"/>
              <a:gd name="T7" fmla="*/ 128 h 128"/>
              <a:gd name="T8" fmla="*/ 100 w 1038"/>
              <a:gd name="T9" fmla="*/ 0 h 128"/>
              <a:gd name="T10" fmla="*/ 0 60000 65536"/>
              <a:gd name="T11" fmla="*/ 0 60000 65536"/>
              <a:gd name="T12" fmla="*/ 0 60000 65536"/>
              <a:gd name="T13" fmla="*/ 0 60000 65536"/>
              <a:gd name="T14" fmla="*/ 0 60000 65536"/>
              <a:gd name="T15" fmla="*/ 0 w 1038"/>
              <a:gd name="T16" fmla="*/ 0 h 128"/>
              <a:gd name="T17" fmla="*/ 1038 w 1038"/>
              <a:gd name="T18" fmla="*/ 128 h 128"/>
            </a:gdLst>
            <a:ahLst/>
            <a:cxnLst>
              <a:cxn ang="T10">
                <a:pos x="T0" y="T1"/>
              </a:cxn>
              <a:cxn ang="T11">
                <a:pos x="T2" y="T3"/>
              </a:cxn>
              <a:cxn ang="T12">
                <a:pos x="T4" y="T5"/>
              </a:cxn>
              <a:cxn ang="T13">
                <a:pos x="T6" y="T7"/>
              </a:cxn>
              <a:cxn ang="T14">
                <a:pos x="T8" y="T9"/>
              </a:cxn>
            </a:cxnLst>
            <a:rect l="T15" t="T16" r="T17" b="T18"/>
            <a:pathLst>
              <a:path w="1038" h="128">
                <a:moveTo>
                  <a:pt x="100" y="0"/>
                </a:moveTo>
                <a:lnTo>
                  <a:pt x="938" y="0"/>
                </a:lnTo>
                <a:lnTo>
                  <a:pt x="1038" y="128"/>
                </a:lnTo>
                <a:lnTo>
                  <a:pt x="0" y="128"/>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8" name="Rectangle 25"/>
          <p:cNvSpPr>
            <a:spLocks noChangeArrowheads="1"/>
          </p:cNvSpPr>
          <p:nvPr/>
        </p:nvSpPr>
        <p:spPr bwMode="auto">
          <a:xfrm>
            <a:off x="3525838" y="3967163"/>
            <a:ext cx="638175" cy="638175"/>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39" name="Freeform 26"/>
          <p:cNvSpPr>
            <a:spLocks/>
          </p:cNvSpPr>
          <p:nvPr/>
        </p:nvSpPr>
        <p:spPr bwMode="auto">
          <a:xfrm>
            <a:off x="3305175" y="4927600"/>
            <a:ext cx="5818188" cy="606425"/>
          </a:xfrm>
          <a:custGeom>
            <a:avLst/>
            <a:gdLst>
              <a:gd name="T0" fmla="*/ 87 w 6963"/>
              <a:gd name="T1" fmla="*/ 0 h 794"/>
              <a:gd name="T2" fmla="*/ 6876 w 6963"/>
              <a:gd name="T3" fmla="*/ 0 h 794"/>
              <a:gd name="T4" fmla="*/ 6963 w 6963"/>
              <a:gd name="T5" fmla="*/ 86 h 794"/>
              <a:gd name="T6" fmla="*/ 6963 w 6963"/>
              <a:gd name="T7" fmla="*/ 707 h 794"/>
              <a:gd name="T8" fmla="*/ 6876 w 6963"/>
              <a:gd name="T9" fmla="*/ 794 h 794"/>
              <a:gd name="T10" fmla="*/ 87 w 6963"/>
              <a:gd name="T11" fmla="*/ 794 h 794"/>
              <a:gd name="T12" fmla="*/ 0 w 6963"/>
              <a:gd name="T13" fmla="*/ 707 h 794"/>
              <a:gd name="T14" fmla="*/ 0 w 6963"/>
              <a:gd name="T15" fmla="*/ 86 h 794"/>
              <a:gd name="T16" fmla="*/ 87 w 6963"/>
              <a:gd name="T17" fmla="*/ 0 h 794"/>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6963"/>
              <a:gd name="T28" fmla="*/ 0 h 794"/>
              <a:gd name="T29" fmla="*/ 6963 w 6963"/>
              <a:gd name="T30" fmla="*/ 794 h 794"/>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6963" h="794">
                <a:moveTo>
                  <a:pt x="87" y="0"/>
                </a:moveTo>
                <a:lnTo>
                  <a:pt x="6876" y="0"/>
                </a:lnTo>
                <a:cubicBezTo>
                  <a:pt x="6924" y="0"/>
                  <a:pt x="6963" y="39"/>
                  <a:pt x="6963" y="86"/>
                </a:cubicBezTo>
                <a:lnTo>
                  <a:pt x="6963" y="707"/>
                </a:lnTo>
                <a:cubicBezTo>
                  <a:pt x="6963" y="754"/>
                  <a:pt x="6924" y="794"/>
                  <a:pt x="6876" y="794"/>
                </a:cubicBezTo>
                <a:lnTo>
                  <a:pt x="87" y="794"/>
                </a:lnTo>
                <a:cubicBezTo>
                  <a:pt x="39" y="794"/>
                  <a:pt x="0" y="754"/>
                  <a:pt x="0" y="707"/>
                </a:cubicBezTo>
                <a:lnTo>
                  <a:pt x="0" y="86"/>
                </a:lnTo>
                <a:cubicBezTo>
                  <a:pt x="0" y="39"/>
                  <a:pt x="39" y="0"/>
                  <a:pt x="87" y="0"/>
                </a:cubicBezTo>
                <a:close/>
              </a:path>
            </a:pathLst>
          </a:custGeom>
          <a:solidFill>
            <a:srgbClr val="FFFFFF"/>
          </a:solidFill>
          <a:ln w="10">
            <a:solidFill>
              <a:srgbClr val="DFDFE1"/>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0" name="Freeform 27"/>
          <p:cNvSpPr>
            <a:spLocks/>
          </p:cNvSpPr>
          <p:nvPr/>
        </p:nvSpPr>
        <p:spPr bwMode="auto">
          <a:xfrm>
            <a:off x="3449638" y="4821238"/>
            <a:ext cx="792162" cy="96837"/>
          </a:xfrm>
          <a:custGeom>
            <a:avLst/>
            <a:gdLst>
              <a:gd name="T0" fmla="*/ 100 w 1038"/>
              <a:gd name="T1" fmla="*/ 0 h 127"/>
              <a:gd name="T2" fmla="*/ 938 w 1038"/>
              <a:gd name="T3" fmla="*/ 0 h 127"/>
              <a:gd name="T4" fmla="*/ 1038 w 1038"/>
              <a:gd name="T5" fmla="*/ 127 h 127"/>
              <a:gd name="T6" fmla="*/ 0 w 1038"/>
              <a:gd name="T7" fmla="*/ 127 h 127"/>
              <a:gd name="T8" fmla="*/ 100 w 1038"/>
              <a:gd name="T9" fmla="*/ 0 h 127"/>
              <a:gd name="T10" fmla="*/ 0 60000 65536"/>
              <a:gd name="T11" fmla="*/ 0 60000 65536"/>
              <a:gd name="T12" fmla="*/ 0 60000 65536"/>
              <a:gd name="T13" fmla="*/ 0 60000 65536"/>
              <a:gd name="T14" fmla="*/ 0 60000 65536"/>
              <a:gd name="T15" fmla="*/ 0 w 1038"/>
              <a:gd name="T16" fmla="*/ 0 h 127"/>
              <a:gd name="T17" fmla="*/ 1038 w 1038"/>
              <a:gd name="T18" fmla="*/ 127 h 127"/>
            </a:gdLst>
            <a:ahLst/>
            <a:cxnLst>
              <a:cxn ang="T10">
                <a:pos x="T0" y="T1"/>
              </a:cxn>
              <a:cxn ang="T11">
                <a:pos x="T2" y="T3"/>
              </a:cxn>
              <a:cxn ang="T12">
                <a:pos x="T4" y="T5"/>
              </a:cxn>
              <a:cxn ang="T13">
                <a:pos x="T6" y="T7"/>
              </a:cxn>
              <a:cxn ang="T14">
                <a:pos x="T8" y="T9"/>
              </a:cxn>
            </a:cxnLst>
            <a:rect l="T15" t="T16" r="T17" b="T18"/>
            <a:pathLst>
              <a:path w="1038" h="127">
                <a:moveTo>
                  <a:pt x="100" y="0"/>
                </a:moveTo>
                <a:lnTo>
                  <a:pt x="938" y="0"/>
                </a:lnTo>
                <a:lnTo>
                  <a:pt x="1038" y="127"/>
                </a:lnTo>
                <a:lnTo>
                  <a:pt x="0" y="127"/>
                </a:lnTo>
                <a:lnTo>
                  <a:pt x="100" y="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1" name="Rectangle 28"/>
          <p:cNvSpPr>
            <a:spLocks noChangeArrowheads="1"/>
          </p:cNvSpPr>
          <p:nvPr/>
        </p:nvSpPr>
        <p:spPr bwMode="auto">
          <a:xfrm>
            <a:off x="3525838" y="4821238"/>
            <a:ext cx="638175" cy="635000"/>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9242" name="TextBox 63"/>
          <p:cNvSpPr txBox="1">
            <a:spLocks noChangeArrowheads="1"/>
          </p:cNvSpPr>
          <p:nvPr/>
        </p:nvSpPr>
        <p:spPr bwMode="auto">
          <a:xfrm>
            <a:off x="4268788" y="1443038"/>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请在此输入第一部分标题</a:t>
            </a:r>
          </a:p>
        </p:txBody>
      </p:sp>
      <p:sp>
        <p:nvSpPr>
          <p:cNvPr id="9243" name="TextBox 81"/>
          <p:cNvSpPr txBox="1">
            <a:spLocks noChangeArrowheads="1"/>
          </p:cNvSpPr>
          <p:nvPr/>
        </p:nvSpPr>
        <p:spPr bwMode="auto">
          <a:xfrm>
            <a:off x="3611563" y="1292225"/>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1</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4" name="TextBox 82"/>
          <p:cNvSpPr txBox="1">
            <a:spLocks noChangeArrowheads="1"/>
          </p:cNvSpPr>
          <p:nvPr/>
        </p:nvSpPr>
        <p:spPr bwMode="auto">
          <a:xfrm>
            <a:off x="4268788" y="2384425"/>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请在此输入第二部分标题</a:t>
            </a:r>
          </a:p>
        </p:txBody>
      </p:sp>
      <p:sp>
        <p:nvSpPr>
          <p:cNvPr id="9245" name="TextBox 83"/>
          <p:cNvSpPr txBox="1">
            <a:spLocks noChangeArrowheads="1"/>
          </p:cNvSpPr>
          <p:nvPr/>
        </p:nvSpPr>
        <p:spPr bwMode="auto">
          <a:xfrm>
            <a:off x="3611563" y="223361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2</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6" name="TextBox 84"/>
          <p:cNvSpPr txBox="1">
            <a:spLocks noChangeArrowheads="1"/>
          </p:cNvSpPr>
          <p:nvPr/>
        </p:nvSpPr>
        <p:spPr bwMode="auto">
          <a:xfrm>
            <a:off x="4268788" y="3203575"/>
            <a:ext cx="3852862" cy="492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请在此输入第三部分标题</a:t>
            </a:r>
          </a:p>
        </p:txBody>
      </p:sp>
      <p:sp>
        <p:nvSpPr>
          <p:cNvPr id="9247" name="TextBox 85"/>
          <p:cNvSpPr txBox="1">
            <a:spLocks noChangeArrowheads="1"/>
          </p:cNvSpPr>
          <p:nvPr/>
        </p:nvSpPr>
        <p:spPr bwMode="auto">
          <a:xfrm>
            <a:off x="3611563" y="3052763"/>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3</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48" name="TextBox 86"/>
          <p:cNvSpPr txBox="1">
            <a:spLocks noChangeArrowheads="1"/>
          </p:cNvSpPr>
          <p:nvPr/>
        </p:nvSpPr>
        <p:spPr bwMode="auto">
          <a:xfrm>
            <a:off x="4268788" y="4144963"/>
            <a:ext cx="3852862" cy="4937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请在此输入第四部分标题</a:t>
            </a:r>
          </a:p>
        </p:txBody>
      </p:sp>
      <p:sp>
        <p:nvSpPr>
          <p:cNvPr id="9249" name="TextBox 87"/>
          <p:cNvSpPr txBox="1">
            <a:spLocks noChangeArrowheads="1"/>
          </p:cNvSpPr>
          <p:nvPr/>
        </p:nvSpPr>
        <p:spPr bwMode="auto">
          <a:xfrm>
            <a:off x="3611563" y="3994150"/>
            <a:ext cx="4699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4</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
        <p:nvSpPr>
          <p:cNvPr id="9250" name="TextBox 88"/>
          <p:cNvSpPr txBox="1">
            <a:spLocks noChangeArrowheads="1"/>
          </p:cNvSpPr>
          <p:nvPr/>
        </p:nvSpPr>
        <p:spPr bwMode="auto">
          <a:xfrm>
            <a:off x="4268788" y="4991100"/>
            <a:ext cx="3852862"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chemeClr val="accent1"/>
                </a:solidFill>
                <a:latin typeface="微软雅黑" panose="020B0503020204020204" pitchFamily="34" charset="-122"/>
                <a:ea typeface="微软雅黑" panose="020B0503020204020204" pitchFamily="34" charset="-122"/>
              </a:rPr>
              <a:t>请在此输入第五部分标题</a:t>
            </a:r>
          </a:p>
        </p:txBody>
      </p:sp>
      <p:sp>
        <p:nvSpPr>
          <p:cNvPr id="9251" name="TextBox 89"/>
          <p:cNvSpPr txBox="1">
            <a:spLocks noChangeArrowheads="1"/>
          </p:cNvSpPr>
          <p:nvPr/>
        </p:nvSpPr>
        <p:spPr bwMode="auto">
          <a:xfrm>
            <a:off x="3611563" y="4840288"/>
            <a:ext cx="469900"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600" b="1">
                <a:solidFill>
                  <a:schemeClr val="accent1"/>
                </a:solidFill>
                <a:latin typeface="微软雅黑" panose="020B0503020204020204" pitchFamily="34" charset="-122"/>
                <a:ea typeface="微软雅黑" panose="020B0503020204020204" pitchFamily="34" charset="-122"/>
              </a:rPr>
              <a:t>5</a:t>
            </a:r>
            <a:endParaRPr lang="zh-CN" altLang="en-US" sz="3600" b="1">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8561">
    <p:push dir="u"/>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9218"/>
                                        </p:tgtEl>
                                        <p:attrNameLst>
                                          <p:attrName>style.visibility</p:attrName>
                                        </p:attrNameLst>
                                      </p:cBhvr>
                                      <p:to>
                                        <p:strVal val="visible"/>
                                      </p:to>
                                    </p:set>
                                    <p:animEffect transition="in" filter="wipe(left)">
                                      <p:cBhvr>
                                        <p:cTn id="7" dur="500"/>
                                        <p:tgtEl>
                                          <p:spTgt spid="9218"/>
                                        </p:tgtEl>
                                      </p:cBhvr>
                                    </p:animEffect>
                                  </p:childTnLst>
                                </p:cTn>
                              </p:par>
                              <p:par>
                                <p:cTn id="8" presetID="22" presetClass="entr" presetSubtype="8" fill="hold" grpId="0" nodeType="withEffect">
                                  <p:stCondLst>
                                    <p:cond delay="0"/>
                                  </p:stCondLst>
                                  <p:childTnLst>
                                    <p:set>
                                      <p:cBhvr>
                                        <p:cTn id="9" dur="1" fill="hold">
                                          <p:stCondLst>
                                            <p:cond delay="0"/>
                                          </p:stCondLst>
                                        </p:cTn>
                                        <p:tgtEl>
                                          <p:spTgt spid="9219"/>
                                        </p:tgtEl>
                                        <p:attrNameLst>
                                          <p:attrName>style.visibility</p:attrName>
                                        </p:attrNameLst>
                                      </p:cBhvr>
                                      <p:to>
                                        <p:strVal val="visible"/>
                                      </p:to>
                                    </p:set>
                                    <p:animEffect transition="in" filter="wipe(left)">
                                      <p:cBhvr>
                                        <p:cTn id="10" dur="500"/>
                                        <p:tgtEl>
                                          <p:spTgt spid="9219"/>
                                        </p:tgtEl>
                                      </p:cBhvr>
                                    </p:animEffect>
                                  </p:childTnLst>
                                </p:cTn>
                              </p:par>
                            </p:childTnLst>
                          </p:cTn>
                        </p:par>
                        <p:par>
                          <p:cTn id="11" fill="hold" nodeType="afterGroup">
                            <p:stCondLst>
                              <p:cond delay="500"/>
                            </p:stCondLst>
                            <p:childTnLst>
                              <p:par>
                                <p:cTn id="12" presetID="22" presetClass="entr" presetSubtype="8" fill="hold" grpId="0" nodeType="afterEffect">
                                  <p:stCondLst>
                                    <p:cond delay="0"/>
                                  </p:stCondLst>
                                  <p:childTnLst>
                                    <p:set>
                                      <p:cBhvr>
                                        <p:cTn id="13" dur="1" fill="hold">
                                          <p:stCondLst>
                                            <p:cond delay="0"/>
                                          </p:stCondLst>
                                        </p:cTn>
                                        <p:tgtEl>
                                          <p:spTgt spid="9220"/>
                                        </p:tgtEl>
                                        <p:attrNameLst>
                                          <p:attrName>style.visibility</p:attrName>
                                        </p:attrNameLst>
                                      </p:cBhvr>
                                      <p:to>
                                        <p:strVal val="visible"/>
                                      </p:to>
                                    </p:set>
                                    <p:animEffect transition="in" filter="wipe(left)">
                                      <p:cBhvr>
                                        <p:cTn id="14" dur="500"/>
                                        <p:tgtEl>
                                          <p:spTgt spid="9220"/>
                                        </p:tgtEl>
                                      </p:cBhvr>
                                    </p:animEffect>
                                  </p:childTnLst>
                                </p:cTn>
                              </p:par>
                            </p:childTnLst>
                          </p:cTn>
                        </p:par>
                        <p:par>
                          <p:cTn id="15" fill="hold" nodeType="afterGroup">
                            <p:stCondLst>
                              <p:cond delay="1000"/>
                            </p:stCondLst>
                            <p:childTnLst>
                              <p:par>
                                <p:cTn id="16" presetID="22" presetClass="entr" presetSubtype="8" fill="hold" grpId="0" nodeType="afterEffect">
                                  <p:stCondLst>
                                    <p:cond delay="0"/>
                                  </p:stCondLst>
                                  <p:childTnLst>
                                    <p:set>
                                      <p:cBhvr>
                                        <p:cTn id="17" dur="1" fill="hold">
                                          <p:stCondLst>
                                            <p:cond delay="0"/>
                                          </p:stCondLst>
                                        </p:cTn>
                                        <p:tgtEl>
                                          <p:spTgt spid="9221"/>
                                        </p:tgtEl>
                                        <p:attrNameLst>
                                          <p:attrName>style.visibility</p:attrName>
                                        </p:attrNameLst>
                                      </p:cBhvr>
                                      <p:to>
                                        <p:strVal val="visible"/>
                                      </p:to>
                                    </p:set>
                                    <p:animEffect transition="in" filter="wipe(left)">
                                      <p:cBhvr>
                                        <p:cTn id="18" dur="300"/>
                                        <p:tgtEl>
                                          <p:spTgt spid="9221"/>
                                        </p:tgtEl>
                                      </p:cBhvr>
                                    </p:animEffect>
                                  </p:childTnLst>
                                </p:cTn>
                              </p:par>
                            </p:childTnLst>
                          </p:cTn>
                        </p:par>
                        <p:par>
                          <p:cTn id="19" fill="hold" nodeType="afterGroup">
                            <p:stCondLst>
                              <p:cond delay="1300"/>
                            </p:stCondLst>
                            <p:childTnLst>
                              <p:par>
                                <p:cTn id="20" presetID="22" presetClass="entr" presetSubtype="8" fill="hold" grpId="0" nodeType="afterEffect">
                                  <p:stCondLst>
                                    <p:cond delay="0"/>
                                  </p:stCondLst>
                                  <p:childTnLst>
                                    <p:set>
                                      <p:cBhvr>
                                        <p:cTn id="21" dur="1" fill="hold">
                                          <p:stCondLst>
                                            <p:cond delay="0"/>
                                          </p:stCondLst>
                                        </p:cTn>
                                        <p:tgtEl>
                                          <p:spTgt spid="9222"/>
                                        </p:tgtEl>
                                        <p:attrNameLst>
                                          <p:attrName>style.visibility</p:attrName>
                                        </p:attrNameLst>
                                      </p:cBhvr>
                                      <p:to>
                                        <p:strVal val="visible"/>
                                      </p:to>
                                    </p:set>
                                    <p:animEffect transition="in" filter="wipe(left)">
                                      <p:cBhvr>
                                        <p:cTn id="22" dur="700"/>
                                        <p:tgtEl>
                                          <p:spTgt spid="9222"/>
                                        </p:tgtEl>
                                      </p:cBhvr>
                                    </p:animEffect>
                                  </p:childTnLst>
                                </p:cTn>
                              </p:par>
                            </p:childTnLst>
                          </p:cTn>
                        </p:par>
                        <p:par>
                          <p:cTn id="23" fill="hold" nodeType="afterGroup">
                            <p:stCondLst>
                              <p:cond delay="2000"/>
                            </p:stCondLst>
                            <p:childTnLst>
                              <p:par>
                                <p:cTn id="24" presetID="22" presetClass="entr" presetSubtype="8" fill="hold" grpId="0" nodeType="afterEffect">
                                  <p:stCondLst>
                                    <p:cond delay="0"/>
                                  </p:stCondLst>
                                  <p:childTnLst>
                                    <p:set>
                                      <p:cBhvr>
                                        <p:cTn id="25" dur="1" fill="hold">
                                          <p:stCondLst>
                                            <p:cond delay="0"/>
                                          </p:stCondLst>
                                        </p:cTn>
                                        <p:tgtEl>
                                          <p:spTgt spid="9223"/>
                                        </p:tgtEl>
                                        <p:attrNameLst>
                                          <p:attrName>style.visibility</p:attrName>
                                        </p:attrNameLst>
                                      </p:cBhvr>
                                      <p:to>
                                        <p:strVal val="visible"/>
                                      </p:to>
                                    </p:set>
                                    <p:animEffect transition="in" filter="wipe(left)">
                                      <p:cBhvr>
                                        <p:cTn id="26" dur="300"/>
                                        <p:tgtEl>
                                          <p:spTgt spid="9223"/>
                                        </p:tgtEl>
                                      </p:cBhvr>
                                    </p:animEffect>
                                  </p:childTnLst>
                                </p:cTn>
                              </p:par>
                            </p:childTnLst>
                          </p:cTn>
                        </p:par>
                        <p:par>
                          <p:cTn id="27" fill="hold" nodeType="afterGroup">
                            <p:stCondLst>
                              <p:cond delay="2300"/>
                            </p:stCondLst>
                            <p:childTnLst>
                              <p:par>
                                <p:cTn id="28" presetID="22" presetClass="entr" presetSubtype="8" fill="hold" grpId="0" nodeType="afterEffect">
                                  <p:stCondLst>
                                    <p:cond delay="0"/>
                                  </p:stCondLst>
                                  <p:childTnLst>
                                    <p:set>
                                      <p:cBhvr>
                                        <p:cTn id="29" dur="1" fill="hold">
                                          <p:stCondLst>
                                            <p:cond delay="0"/>
                                          </p:stCondLst>
                                        </p:cTn>
                                        <p:tgtEl>
                                          <p:spTgt spid="9224"/>
                                        </p:tgtEl>
                                        <p:attrNameLst>
                                          <p:attrName>style.visibility</p:attrName>
                                        </p:attrNameLst>
                                      </p:cBhvr>
                                      <p:to>
                                        <p:strVal val="visible"/>
                                      </p:to>
                                    </p:set>
                                    <p:animEffect transition="in" filter="wipe(left)">
                                      <p:cBhvr>
                                        <p:cTn id="30" dur="500"/>
                                        <p:tgtEl>
                                          <p:spTgt spid="9224"/>
                                        </p:tgtEl>
                                      </p:cBhvr>
                                    </p:animEffect>
                                  </p:childTnLst>
                                </p:cTn>
                              </p:par>
                            </p:childTnLst>
                          </p:cTn>
                        </p:par>
                        <p:par>
                          <p:cTn id="31" fill="hold" nodeType="afterGroup">
                            <p:stCondLst>
                              <p:cond delay="2800"/>
                            </p:stCondLst>
                            <p:childTnLst>
                              <p:par>
                                <p:cTn id="32" presetID="22" presetClass="entr" presetSubtype="8" fill="hold" grpId="0" nodeType="afterEffect">
                                  <p:stCondLst>
                                    <p:cond delay="0"/>
                                  </p:stCondLst>
                                  <p:childTnLst>
                                    <p:set>
                                      <p:cBhvr>
                                        <p:cTn id="33" dur="1" fill="hold">
                                          <p:stCondLst>
                                            <p:cond delay="0"/>
                                          </p:stCondLst>
                                        </p:cTn>
                                        <p:tgtEl>
                                          <p:spTgt spid="9225"/>
                                        </p:tgtEl>
                                        <p:attrNameLst>
                                          <p:attrName>style.visibility</p:attrName>
                                        </p:attrNameLst>
                                      </p:cBhvr>
                                      <p:to>
                                        <p:strVal val="visible"/>
                                      </p:to>
                                    </p:set>
                                    <p:animEffect transition="in" filter="wipe(left)">
                                      <p:cBhvr>
                                        <p:cTn id="34" dur="300"/>
                                        <p:tgtEl>
                                          <p:spTgt spid="9225"/>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9226"/>
                                        </p:tgtEl>
                                        <p:attrNameLst>
                                          <p:attrName>style.visibility</p:attrName>
                                        </p:attrNameLst>
                                      </p:cBhvr>
                                      <p:to>
                                        <p:strVal val="visible"/>
                                      </p:to>
                                    </p:set>
                                    <p:animEffect transition="in" filter="wipe(left)">
                                      <p:cBhvr>
                                        <p:cTn id="37" dur="300"/>
                                        <p:tgtEl>
                                          <p:spTgt spid="9226"/>
                                        </p:tgtEl>
                                      </p:cBhvr>
                                    </p:animEffect>
                                  </p:childTnLst>
                                </p:cTn>
                              </p:par>
                            </p:childTnLst>
                          </p:cTn>
                        </p:par>
                        <p:par>
                          <p:cTn id="38" fill="hold" nodeType="afterGroup">
                            <p:stCondLst>
                              <p:cond delay="3100"/>
                            </p:stCondLst>
                            <p:childTnLst>
                              <p:par>
                                <p:cTn id="39" presetID="2" presetClass="entr" presetSubtype="6" fill="hold" grpId="0" nodeType="afterEffect">
                                  <p:stCondLst>
                                    <p:cond delay="0"/>
                                  </p:stCondLst>
                                  <p:childTnLst>
                                    <p:set>
                                      <p:cBhvr>
                                        <p:cTn id="40" dur="1" fill="hold">
                                          <p:stCondLst>
                                            <p:cond delay="0"/>
                                          </p:stCondLst>
                                        </p:cTn>
                                        <p:tgtEl>
                                          <p:spTgt spid="9227"/>
                                        </p:tgtEl>
                                        <p:attrNameLst>
                                          <p:attrName>style.visibility</p:attrName>
                                        </p:attrNameLst>
                                      </p:cBhvr>
                                      <p:to>
                                        <p:strVal val="visible"/>
                                      </p:to>
                                    </p:set>
                                    <p:anim calcmode="lin" valueType="num">
                                      <p:cBhvr additive="base">
                                        <p:cTn id="41" dur="500" fill="hold"/>
                                        <p:tgtEl>
                                          <p:spTgt spid="9227"/>
                                        </p:tgtEl>
                                        <p:attrNameLst>
                                          <p:attrName>ppt_x</p:attrName>
                                        </p:attrNameLst>
                                      </p:cBhvr>
                                      <p:tavLst>
                                        <p:tav tm="0">
                                          <p:val>
                                            <p:strVal val="1+#ppt_w/2"/>
                                          </p:val>
                                        </p:tav>
                                        <p:tav tm="100000">
                                          <p:val>
                                            <p:strVal val="#ppt_x"/>
                                          </p:val>
                                        </p:tav>
                                      </p:tavLst>
                                    </p:anim>
                                    <p:anim calcmode="lin" valueType="num">
                                      <p:cBhvr additive="base">
                                        <p:cTn id="42" dur="500" fill="hold"/>
                                        <p:tgtEl>
                                          <p:spTgt spid="9227"/>
                                        </p:tgtEl>
                                        <p:attrNameLst>
                                          <p:attrName>ppt_y</p:attrName>
                                        </p:attrNameLst>
                                      </p:cBhvr>
                                      <p:tavLst>
                                        <p:tav tm="0">
                                          <p:val>
                                            <p:strVal val="1+#ppt_h/2"/>
                                          </p:val>
                                        </p:tav>
                                        <p:tav tm="100000">
                                          <p:val>
                                            <p:strVal val="#ppt_y"/>
                                          </p:val>
                                        </p:tav>
                                      </p:tavLst>
                                    </p:anim>
                                  </p:childTnLst>
                                </p:cTn>
                              </p:par>
                              <p:par>
                                <p:cTn id="43" presetID="2" presetClass="entr" presetSubtype="6" fill="hold" grpId="0" nodeType="withEffect">
                                  <p:stCondLst>
                                    <p:cond delay="100"/>
                                  </p:stCondLst>
                                  <p:childTnLst>
                                    <p:set>
                                      <p:cBhvr>
                                        <p:cTn id="44" dur="1" fill="hold">
                                          <p:stCondLst>
                                            <p:cond delay="0"/>
                                          </p:stCondLst>
                                        </p:cTn>
                                        <p:tgtEl>
                                          <p:spTgt spid="9230"/>
                                        </p:tgtEl>
                                        <p:attrNameLst>
                                          <p:attrName>style.visibility</p:attrName>
                                        </p:attrNameLst>
                                      </p:cBhvr>
                                      <p:to>
                                        <p:strVal val="visible"/>
                                      </p:to>
                                    </p:set>
                                    <p:anim calcmode="lin" valueType="num">
                                      <p:cBhvr additive="base">
                                        <p:cTn id="45" dur="500" fill="hold"/>
                                        <p:tgtEl>
                                          <p:spTgt spid="9230"/>
                                        </p:tgtEl>
                                        <p:attrNameLst>
                                          <p:attrName>ppt_x</p:attrName>
                                        </p:attrNameLst>
                                      </p:cBhvr>
                                      <p:tavLst>
                                        <p:tav tm="0">
                                          <p:val>
                                            <p:strVal val="1+#ppt_w/2"/>
                                          </p:val>
                                        </p:tav>
                                        <p:tav tm="100000">
                                          <p:val>
                                            <p:strVal val="#ppt_x"/>
                                          </p:val>
                                        </p:tav>
                                      </p:tavLst>
                                    </p:anim>
                                    <p:anim calcmode="lin" valueType="num">
                                      <p:cBhvr additive="base">
                                        <p:cTn id="46" dur="500" fill="hold"/>
                                        <p:tgtEl>
                                          <p:spTgt spid="9230"/>
                                        </p:tgtEl>
                                        <p:attrNameLst>
                                          <p:attrName>ppt_y</p:attrName>
                                        </p:attrNameLst>
                                      </p:cBhvr>
                                      <p:tavLst>
                                        <p:tav tm="0">
                                          <p:val>
                                            <p:strVal val="1+#ppt_h/2"/>
                                          </p:val>
                                        </p:tav>
                                        <p:tav tm="100000">
                                          <p:val>
                                            <p:strVal val="#ppt_y"/>
                                          </p:val>
                                        </p:tav>
                                      </p:tavLst>
                                    </p:anim>
                                  </p:childTnLst>
                                </p:cTn>
                              </p:par>
                              <p:par>
                                <p:cTn id="47" presetID="2" presetClass="entr" presetSubtype="6" fill="hold" grpId="0" nodeType="withEffect">
                                  <p:stCondLst>
                                    <p:cond delay="200"/>
                                  </p:stCondLst>
                                  <p:childTnLst>
                                    <p:set>
                                      <p:cBhvr>
                                        <p:cTn id="48" dur="1" fill="hold">
                                          <p:stCondLst>
                                            <p:cond delay="0"/>
                                          </p:stCondLst>
                                        </p:cTn>
                                        <p:tgtEl>
                                          <p:spTgt spid="9233"/>
                                        </p:tgtEl>
                                        <p:attrNameLst>
                                          <p:attrName>style.visibility</p:attrName>
                                        </p:attrNameLst>
                                      </p:cBhvr>
                                      <p:to>
                                        <p:strVal val="visible"/>
                                      </p:to>
                                    </p:set>
                                    <p:anim calcmode="lin" valueType="num">
                                      <p:cBhvr additive="base">
                                        <p:cTn id="49" dur="500" fill="hold"/>
                                        <p:tgtEl>
                                          <p:spTgt spid="9233"/>
                                        </p:tgtEl>
                                        <p:attrNameLst>
                                          <p:attrName>ppt_x</p:attrName>
                                        </p:attrNameLst>
                                      </p:cBhvr>
                                      <p:tavLst>
                                        <p:tav tm="0">
                                          <p:val>
                                            <p:strVal val="1+#ppt_w/2"/>
                                          </p:val>
                                        </p:tav>
                                        <p:tav tm="100000">
                                          <p:val>
                                            <p:strVal val="#ppt_x"/>
                                          </p:val>
                                        </p:tav>
                                      </p:tavLst>
                                    </p:anim>
                                    <p:anim calcmode="lin" valueType="num">
                                      <p:cBhvr additive="base">
                                        <p:cTn id="50" dur="500" fill="hold"/>
                                        <p:tgtEl>
                                          <p:spTgt spid="9233"/>
                                        </p:tgtEl>
                                        <p:attrNameLst>
                                          <p:attrName>ppt_y</p:attrName>
                                        </p:attrNameLst>
                                      </p:cBhvr>
                                      <p:tavLst>
                                        <p:tav tm="0">
                                          <p:val>
                                            <p:strVal val="1+#ppt_h/2"/>
                                          </p:val>
                                        </p:tav>
                                        <p:tav tm="100000">
                                          <p:val>
                                            <p:strVal val="#ppt_y"/>
                                          </p:val>
                                        </p:tav>
                                      </p:tavLst>
                                    </p:anim>
                                  </p:childTnLst>
                                </p:cTn>
                              </p:par>
                              <p:par>
                                <p:cTn id="51" presetID="2" presetClass="entr" presetSubtype="6" fill="hold" grpId="0" nodeType="withEffect">
                                  <p:stCondLst>
                                    <p:cond delay="300"/>
                                  </p:stCondLst>
                                  <p:childTnLst>
                                    <p:set>
                                      <p:cBhvr>
                                        <p:cTn id="52" dur="1" fill="hold">
                                          <p:stCondLst>
                                            <p:cond delay="0"/>
                                          </p:stCondLst>
                                        </p:cTn>
                                        <p:tgtEl>
                                          <p:spTgt spid="9236"/>
                                        </p:tgtEl>
                                        <p:attrNameLst>
                                          <p:attrName>style.visibility</p:attrName>
                                        </p:attrNameLst>
                                      </p:cBhvr>
                                      <p:to>
                                        <p:strVal val="visible"/>
                                      </p:to>
                                    </p:set>
                                    <p:anim calcmode="lin" valueType="num">
                                      <p:cBhvr additive="base">
                                        <p:cTn id="53" dur="500" fill="hold"/>
                                        <p:tgtEl>
                                          <p:spTgt spid="9236"/>
                                        </p:tgtEl>
                                        <p:attrNameLst>
                                          <p:attrName>ppt_x</p:attrName>
                                        </p:attrNameLst>
                                      </p:cBhvr>
                                      <p:tavLst>
                                        <p:tav tm="0">
                                          <p:val>
                                            <p:strVal val="1+#ppt_w/2"/>
                                          </p:val>
                                        </p:tav>
                                        <p:tav tm="100000">
                                          <p:val>
                                            <p:strVal val="#ppt_x"/>
                                          </p:val>
                                        </p:tav>
                                      </p:tavLst>
                                    </p:anim>
                                    <p:anim calcmode="lin" valueType="num">
                                      <p:cBhvr additive="base">
                                        <p:cTn id="54" dur="500" fill="hold"/>
                                        <p:tgtEl>
                                          <p:spTgt spid="9236"/>
                                        </p:tgtEl>
                                        <p:attrNameLst>
                                          <p:attrName>ppt_y</p:attrName>
                                        </p:attrNameLst>
                                      </p:cBhvr>
                                      <p:tavLst>
                                        <p:tav tm="0">
                                          <p:val>
                                            <p:strVal val="1+#ppt_h/2"/>
                                          </p:val>
                                        </p:tav>
                                        <p:tav tm="100000">
                                          <p:val>
                                            <p:strVal val="#ppt_y"/>
                                          </p:val>
                                        </p:tav>
                                      </p:tavLst>
                                    </p:anim>
                                  </p:childTnLst>
                                </p:cTn>
                              </p:par>
                              <p:par>
                                <p:cTn id="55" presetID="2" presetClass="entr" presetSubtype="6" fill="hold" grpId="0" nodeType="withEffect">
                                  <p:stCondLst>
                                    <p:cond delay="400"/>
                                  </p:stCondLst>
                                  <p:childTnLst>
                                    <p:set>
                                      <p:cBhvr>
                                        <p:cTn id="56" dur="1" fill="hold">
                                          <p:stCondLst>
                                            <p:cond delay="0"/>
                                          </p:stCondLst>
                                        </p:cTn>
                                        <p:tgtEl>
                                          <p:spTgt spid="9239"/>
                                        </p:tgtEl>
                                        <p:attrNameLst>
                                          <p:attrName>style.visibility</p:attrName>
                                        </p:attrNameLst>
                                      </p:cBhvr>
                                      <p:to>
                                        <p:strVal val="visible"/>
                                      </p:to>
                                    </p:set>
                                    <p:anim calcmode="lin" valueType="num">
                                      <p:cBhvr additive="base">
                                        <p:cTn id="57" dur="500" fill="hold"/>
                                        <p:tgtEl>
                                          <p:spTgt spid="9239"/>
                                        </p:tgtEl>
                                        <p:attrNameLst>
                                          <p:attrName>ppt_x</p:attrName>
                                        </p:attrNameLst>
                                      </p:cBhvr>
                                      <p:tavLst>
                                        <p:tav tm="0">
                                          <p:val>
                                            <p:strVal val="1+#ppt_w/2"/>
                                          </p:val>
                                        </p:tav>
                                        <p:tav tm="100000">
                                          <p:val>
                                            <p:strVal val="#ppt_x"/>
                                          </p:val>
                                        </p:tav>
                                      </p:tavLst>
                                    </p:anim>
                                    <p:anim calcmode="lin" valueType="num">
                                      <p:cBhvr additive="base">
                                        <p:cTn id="58" dur="500" fill="hold"/>
                                        <p:tgtEl>
                                          <p:spTgt spid="9239"/>
                                        </p:tgtEl>
                                        <p:attrNameLst>
                                          <p:attrName>ppt_y</p:attrName>
                                        </p:attrNameLst>
                                      </p:cBhvr>
                                      <p:tavLst>
                                        <p:tav tm="0">
                                          <p:val>
                                            <p:strVal val="1+#ppt_h/2"/>
                                          </p:val>
                                        </p:tav>
                                        <p:tav tm="100000">
                                          <p:val>
                                            <p:strVal val="#ppt_y"/>
                                          </p:val>
                                        </p:tav>
                                      </p:tavLst>
                                    </p:anim>
                                  </p:childTnLst>
                                </p:cTn>
                              </p:par>
                            </p:childTnLst>
                          </p:cTn>
                        </p:par>
                        <p:par>
                          <p:cTn id="59" fill="hold" nodeType="afterGroup">
                            <p:stCondLst>
                              <p:cond delay="4000"/>
                            </p:stCondLst>
                            <p:childTnLst>
                              <p:par>
                                <p:cTn id="60" presetID="22" presetClass="entr" presetSubtype="4" fill="hold" grpId="0" nodeType="afterEffect">
                                  <p:stCondLst>
                                    <p:cond delay="0"/>
                                  </p:stCondLst>
                                  <p:childTnLst>
                                    <p:set>
                                      <p:cBhvr>
                                        <p:cTn id="61" dur="1" fill="hold">
                                          <p:stCondLst>
                                            <p:cond delay="0"/>
                                          </p:stCondLst>
                                        </p:cTn>
                                        <p:tgtEl>
                                          <p:spTgt spid="9228"/>
                                        </p:tgtEl>
                                        <p:attrNameLst>
                                          <p:attrName>style.visibility</p:attrName>
                                        </p:attrNameLst>
                                      </p:cBhvr>
                                      <p:to>
                                        <p:strVal val="visible"/>
                                      </p:to>
                                    </p:set>
                                    <p:animEffect transition="in" filter="wipe(down)">
                                      <p:cBhvr>
                                        <p:cTn id="62" dur="300"/>
                                        <p:tgtEl>
                                          <p:spTgt spid="9228"/>
                                        </p:tgtEl>
                                      </p:cBhvr>
                                    </p:animEffect>
                                  </p:childTnLst>
                                </p:cTn>
                              </p:par>
                            </p:childTnLst>
                          </p:cTn>
                        </p:par>
                        <p:par>
                          <p:cTn id="63" fill="hold" nodeType="afterGroup">
                            <p:stCondLst>
                              <p:cond delay="4300"/>
                            </p:stCondLst>
                            <p:childTnLst>
                              <p:par>
                                <p:cTn id="64" presetID="22" presetClass="entr" presetSubtype="1" fill="hold" grpId="0" nodeType="afterEffect">
                                  <p:stCondLst>
                                    <p:cond delay="0"/>
                                  </p:stCondLst>
                                  <p:childTnLst>
                                    <p:set>
                                      <p:cBhvr>
                                        <p:cTn id="65" dur="1" fill="hold">
                                          <p:stCondLst>
                                            <p:cond delay="0"/>
                                          </p:stCondLst>
                                        </p:cTn>
                                        <p:tgtEl>
                                          <p:spTgt spid="9229"/>
                                        </p:tgtEl>
                                        <p:attrNameLst>
                                          <p:attrName>style.visibility</p:attrName>
                                        </p:attrNameLst>
                                      </p:cBhvr>
                                      <p:to>
                                        <p:strVal val="visible"/>
                                      </p:to>
                                    </p:set>
                                    <p:animEffect transition="in" filter="wipe(up)">
                                      <p:cBhvr>
                                        <p:cTn id="66" dur="500"/>
                                        <p:tgtEl>
                                          <p:spTgt spid="9229"/>
                                        </p:tgtEl>
                                      </p:cBhvr>
                                    </p:animEffect>
                                  </p:childTnLst>
                                </p:cTn>
                              </p:par>
                            </p:childTnLst>
                          </p:cTn>
                        </p:par>
                        <p:par>
                          <p:cTn id="67" fill="hold" nodeType="afterGroup">
                            <p:stCondLst>
                              <p:cond delay="4800"/>
                            </p:stCondLst>
                            <p:childTnLst>
                              <p:par>
                                <p:cTn id="68" presetID="31" presetClass="entr" presetSubtype="0" fill="hold" grpId="0" nodeType="afterEffect">
                                  <p:stCondLst>
                                    <p:cond delay="0"/>
                                  </p:stCondLst>
                                  <p:childTnLst>
                                    <p:set>
                                      <p:cBhvr>
                                        <p:cTn id="69" dur="1" fill="hold">
                                          <p:stCondLst>
                                            <p:cond delay="0"/>
                                          </p:stCondLst>
                                        </p:cTn>
                                        <p:tgtEl>
                                          <p:spTgt spid="9243"/>
                                        </p:tgtEl>
                                        <p:attrNameLst>
                                          <p:attrName>style.visibility</p:attrName>
                                        </p:attrNameLst>
                                      </p:cBhvr>
                                      <p:to>
                                        <p:strVal val="visible"/>
                                      </p:to>
                                    </p:set>
                                    <p:anim calcmode="lin" valueType="num">
                                      <p:cBhvr>
                                        <p:cTn id="70" dur="400" fill="hold"/>
                                        <p:tgtEl>
                                          <p:spTgt spid="9243"/>
                                        </p:tgtEl>
                                        <p:attrNameLst>
                                          <p:attrName>ppt_w</p:attrName>
                                        </p:attrNameLst>
                                      </p:cBhvr>
                                      <p:tavLst>
                                        <p:tav tm="0">
                                          <p:val>
                                            <p:fltVal val="0"/>
                                          </p:val>
                                        </p:tav>
                                        <p:tav tm="100000">
                                          <p:val>
                                            <p:strVal val="#ppt_w"/>
                                          </p:val>
                                        </p:tav>
                                      </p:tavLst>
                                    </p:anim>
                                    <p:anim calcmode="lin" valueType="num">
                                      <p:cBhvr>
                                        <p:cTn id="71" dur="400" fill="hold"/>
                                        <p:tgtEl>
                                          <p:spTgt spid="9243"/>
                                        </p:tgtEl>
                                        <p:attrNameLst>
                                          <p:attrName>ppt_h</p:attrName>
                                        </p:attrNameLst>
                                      </p:cBhvr>
                                      <p:tavLst>
                                        <p:tav tm="0">
                                          <p:val>
                                            <p:fltVal val="0"/>
                                          </p:val>
                                        </p:tav>
                                        <p:tav tm="100000">
                                          <p:val>
                                            <p:strVal val="#ppt_h"/>
                                          </p:val>
                                        </p:tav>
                                      </p:tavLst>
                                    </p:anim>
                                    <p:anim calcmode="lin" valueType="num">
                                      <p:cBhvr>
                                        <p:cTn id="72" dur="400" fill="hold"/>
                                        <p:tgtEl>
                                          <p:spTgt spid="9243"/>
                                        </p:tgtEl>
                                        <p:attrNameLst>
                                          <p:attrName>style.rotation</p:attrName>
                                        </p:attrNameLst>
                                      </p:cBhvr>
                                      <p:tavLst>
                                        <p:tav tm="0">
                                          <p:val>
                                            <p:fltVal val="90"/>
                                          </p:val>
                                        </p:tav>
                                        <p:tav tm="100000">
                                          <p:val>
                                            <p:fltVal val="0"/>
                                          </p:val>
                                        </p:tav>
                                      </p:tavLst>
                                    </p:anim>
                                    <p:animEffect transition="in" filter="fade">
                                      <p:cBhvr>
                                        <p:cTn id="73" dur="400"/>
                                        <p:tgtEl>
                                          <p:spTgt spid="9243"/>
                                        </p:tgtEl>
                                      </p:cBhvr>
                                    </p:animEffect>
                                  </p:childTnLst>
                                </p:cTn>
                              </p:par>
                            </p:childTnLst>
                          </p:cTn>
                        </p:par>
                        <p:par>
                          <p:cTn id="74" fill="hold" nodeType="afterGroup">
                            <p:stCondLst>
                              <p:cond delay="5200"/>
                            </p:stCondLst>
                            <p:childTnLst>
                              <p:par>
                                <p:cTn id="75" presetID="22" presetClass="entr" presetSubtype="8" fill="hold" grpId="0" nodeType="afterEffect">
                                  <p:stCondLst>
                                    <p:cond delay="0"/>
                                  </p:stCondLst>
                                  <p:childTnLst>
                                    <p:set>
                                      <p:cBhvr>
                                        <p:cTn id="76" dur="1" fill="hold">
                                          <p:stCondLst>
                                            <p:cond delay="0"/>
                                          </p:stCondLst>
                                        </p:cTn>
                                        <p:tgtEl>
                                          <p:spTgt spid="9242"/>
                                        </p:tgtEl>
                                        <p:attrNameLst>
                                          <p:attrName>style.visibility</p:attrName>
                                        </p:attrNameLst>
                                      </p:cBhvr>
                                      <p:to>
                                        <p:strVal val="visible"/>
                                      </p:to>
                                    </p:set>
                                    <p:animEffect transition="in" filter="wipe(left)">
                                      <p:cBhvr>
                                        <p:cTn id="77" dur="500"/>
                                        <p:tgtEl>
                                          <p:spTgt spid="9242"/>
                                        </p:tgtEl>
                                      </p:cBhvr>
                                    </p:animEffect>
                                  </p:childTnLst>
                                </p:cTn>
                              </p:par>
                            </p:childTnLst>
                          </p:cTn>
                        </p:par>
                        <p:par>
                          <p:cTn id="78" fill="hold" nodeType="afterGroup">
                            <p:stCondLst>
                              <p:cond delay="5700"/>
                            </p:stCondLst>
                            <p:childTnLst>
                              <p:par>
                                <p:cTn id="79" presetID="22" presetClass="entr" presetSubtype="4" fill="hold" grpId="0" nodeType="afterEffect">
                                  <p:stCondLst>
                                    <p:cond delay="0"/>
                                  </p:stCondLst>
                                  <p:childTnLst>
                                    <p:set>
                                      <p:cBhvr>
                                        <p:cTn id="80" dur="1" fill="hold">
                                          <p:stCondLst>
                                            <p:cond delay="0"/>
                                          </p:stCondLst>
                                        </p:cTn>
                                        <p:tgtEl>
                                          <p:spTgt spid="9231"/>
                                        </p:tgtEl>
                                        <p:attrNameLst>
                                          <p:attrName>style.visibility</p:attrName>
                                        </p:attrNameLst>
                                      </p:cBhvr>
                                      <p:to>
                                        <p:strVal val="visible"/>
                                      </p:to>
                                    </p:set>
                                    <p:animEffect transition="in" filter="wipe(down)">
                                      <p:cBhvr>
                                        <p:cTn id="81" dur="300"/>
                                        <p:tgtEl>
                                          <p:spTgt spid="9231"/>
                                        </p:tgtEl>
                                      </p:cBhvr>
                                    </p:animEffect>
                                  </p:childTnLst>
                                </p:cTn>
                              </p:par>
                            </p:childTnLst>
                          </p:cTn>
                        </p:par>
                        <p:par>
                          <p:cTn id="82" fill="hold" nodeType="afterGroup">
                            <p:stCondLst>
                              <p:cond delay="6000"/>
                            </p:stCondLst>
                            <p:childTnLst>
                              <p:par>
                                <p:cTn id="83" presetID="22" presetClass="entr" presetSubtype="1" fill="hold" grpId="0" nodeType="afterEffect">
                                  <p:stCondLst>
                                    <p:cond delay="0"/>
                                  </p:stCondLst>
                                  <p:childTnLst>
                                    <p:set>
                                      <p:cBhvr>
                                        <p:cTn id="84" dur="1" fill="hold">
                                          <p:stCondLst>
                                            <p:cond delay="0"/>
                                          </p:stCondLst>
                                        </p:cTn>
                                        <p:tgtEl>
                                          <p:spTgt spid="9232"/>
                                        </p:tgtEl>
                                        <p:attrNameLst>
                                          <p:attrName>style.visibility</p:attrName>
                                        </p:attrNameLst>
                                      </p:cBhvr>
                                      <p:to>
                                        <p:strVal val="visible"/>
                                      </p:to>
                                    </p:set>
                                    <p:animEffect transition="in" filter="wipe(up)">
                                      <p:cBhvr>
                                        <p:cTn id="85" dur="500"/>
                                        <p:tgtEl>
                                          <p:spTgt spid="9232"/>
                                        </p:tgtEl>
                                      </p:cBhvr>
                                    </p:animEffect>
                                  </p:childTnLst>
                                </p:cTn>
                              </p:par>
                            </p:childTnLst>
                          </p:cTn>
                        </p:par>
                        <p:par>
                          <p:cTn id="86" fill="hold" nodeType="afterGroup">
                            <p:stCondLst>
                              <p:cond delay="6500"/>
                            </p:stCondLst>
                            <p:childTnLst>
                              <p:par>
                                <p:cTn id="87" presetID="31" presetClass="entr" presetSubtype="0" fill="hold" grpId="0" nodeType="afterEffect">
                                  <p:stCondLst>
                                    <p:cond delay="0"/>
                                  </p:stCondLst>
                                  <p:childTnLst>
                                    <p:set>
                                      <p:cBhvr>
                                        <p:cTn id="88" dur="1" fill="hold">
                                          <p:stCondLst>
                                            <p:cond delay="0"/>
                                          </p:stCondLst>
                                        </p:cTn>
                                        <p:tgtEl>
                                          <p:spTgt spid="9245"/>
                                        </p:tgtEl>
                                        <p:attrNameLst>
                                          <p:attrName>style.visibility</p:attrName>
                                        </p:attrNameLst>
                                      </p:cBhvr>
                                      <p:to>
                                        <p:strVal val="visible"/>
                                      </p:to>
                                    </p:set>
                                    <p:anim calcmode="lin" valueType="num">
                                      <p:cBhvr>
                                        <p:cTn id="89" dur="400" fill="hold"/>
                                        <p:tgtEl>
                                          <p:spTgt spid="9245"/>
                                        </p:tgtEl>
                                        <p:attrNameLst>
                                          <p:attrName>ppt_w</p:attrName>
                                        </p:attrNameLst>
                                      </p:cBhvr>
                                      <p:tavLst>
                                        <p:tav tm="0">
                                          <p:val>
                                            <p:fltVal val="0"/>
                                          </p:val>
                                        </p:tav>
                                        <p:tav tm="100000">
                                          <p:val>
                                            <p:strVal val="#ppt_w"/>
                                          </p:val>
                                        </p:tav>
                                      </p:tavLst>
                                    </p:anim>
                                    <p:anim calcmode="lin" valueType="num">
                                      <p:cBhvr>
                                        <p:cTn id="90" dur="400" fill="hold"/>
                                        <p:tgtEl>
                                          <p:spTgt spid="9245"/>
                                        </p:tgtEl>
                                        <p:attrNameLst>
                                          <p:attrName>ppt_h</p:attrName>
                                        </p:attrNameLst>
                                      </p:cBhvr>
                                      <p:tavLst>
                                        <p:tav tm="0">
                                          <p:val>
                                            <p:fltVal val="0"/>
                                          </p:val>
                                        </p:tav>
                                        <p:tav tm="100000">
                                          <p:val>
                                            <p:strVal val="#ppt_h"/>
                                          </p:val>
                                        </p:tav>
                                      </p:tavLst>
                                    </p:anim>
                                    <p:anim calcmode="lin" valueType="num">
                                      <p:cBhvr>
                                        <p:cTn id="91" dur="400" fill="hold"/>
                                        <p:tgtEl>
                                          <p:spTgt spid="9245"/>
                                        </p:tgtEl>
                                        <p:attrNameLst>
                                          <p:attrName>style.rotation</p:attrName>
                                        </p:attrNameLst>
                                      </p:cBhvr>
                                      <p:tavLst>
                                        <p:tav tm="0">
                                          <p:val>
                                            <p:fltVal val="90"/>
                                          </p:val>
                                        </p:tav>
                                        <p:tav tm="100000">
                                          <p:val>
                                            <p:fltVal val="0"/>
                                          </p:val>
                                        </p:tav>
                                      </p:tavLst>
                                    </p:anim>
                                    <p:animEffect transition="in" filter="fade">
                                      <p:cBhvr>
                                        <p:cTn id="92" dur="400"/>
                                        <p:tgtEl>
                                          <p:spTgt spid="9245"/>
                                        </p:tgtEl>
                                      </p:cBhvr>
                                    </p:animEffect>
                                  </p:childTnLst>
                                </p:cTn>
                              </p:par>
                            </p:childTnLst>
                          </p:cTn>
                        </p:par>
                        <p:par>
                          <p:cTn id="93" fill="hold" nodeType="afterGroup">
                            <p:stCondLst>
                              <p:cond delay="6900"/>
                            </p:stCondLst>
                            <p:childTnLst>
                              <p:par>
                                <p:cTn id="94" presetID="22" presetClass="entr" presetSubtype="8" fill="hold" grpId="0" nodeType="afterEffect">
                                  <p:stCondLst>
                                    <p:cond delay="0"/>
                                  </p:stCondLst>
                                  <p:childTnLst>
                                    <p:set>
                                      <p:cBhvr>
                                        <p:cTn id="95" dur="1" fill="hold">
                                          <p:stCondLst>
                                            <p:cond delay="0"/>
                                          </p:stCondLst>
                                        </p:cTn>
                                        <p:tgtEl>
                                          <p:spTgt spid="9244"/>
                                        </p:tgtEl>
                                        <p:attrNameLst>
                                          <p:attrName>style.visibility</p:attrName>
                                        </p:attrNameLst>
                                      </p:cBhvr>
                                      <p:to>
                                        <p:strVal val="visible"/>
                                      </p:to>
                                    </p:set>
                                    <p:animEffect transition="in" filter="wipe(left)">
                                      <p:cBhvr>
                                        <p:cTn id="96" dur="500"/>
                                        <p:tgtEl>
                                          <p:spTgt spid="9244"/>
                                        </p:tgtEl>
                                      </p:cBhvr>
                                    </p:animEffect>
                                  </p:childTnLst>
                                </p:cTn>
                              </p:par>
                            </p:childTnLst>
                          </p:cTn>
                        </p:par>
                        <p:par>
                          <p:cTn id="97" fill="hold" nodeType="afterGroup">
                            <p:stCondLst>
                              <p:cond delay="7400"/>
                            </p:stCondLst>
                            <p:childTnLst>
                              <p:par>
                                <p:cTn id="98" presetID="22" presetClass="entr" presetSubtype="4" fill="hold" grpId="0" nodeType="afterEffect">
                                  <p:stCondLst>
                                    <p:cond delay="0"/>
                                  </p:stCondLst>
                                  <p:childTnLst>
                                    <p:set>
                                      <p:cBhvr>
                                        <p:cTn id="99" dur="1" fill="hold">
                                          <p:stCondLst>
                                            <p:cond delay="0"/>
                                          </p:stCondLst>
                                        </p:cTn>
                                        <p:tgtEl>
                                          <p:spTgt spid="9234"/>
                                        </p:tgtEl>
                                        <p:attrNameLst>
                                          <p:attrName>style.visibility</p:attrName>
                                        </p:attrNameLst>
                                      </p:cBhvr>
                                      <p:to>
                                        <p:strVal val="visible"/>
                                      </p:to>
                                    </p:set>
                                    <p:animEffect transition="in" filter="wipe(down)">
                                      <p:cBhvr>
                                        <p:cTn id="100" dur="300"/>
                                        <p:tgtEl>
                                          <p:spTgt spid="9234"/>
                                        </p:tgtEl>
                                      </p:cBhvr>
                                    </p:animEffect>
                                  </p:childTnLst>
                                </p:cTn>
                              </p:par>
                            </p:childTnLst>
                          </p:cTn>
                        </p:par>
                        <p:par>
                          <p:cTn id="101" fill="hold" nodeType="afterGroup">
                            <p:stCondLst>
                              <p:cond delay="7700"/>
                            </p:stCondLst>
                            <p:childTnLst>
                              <p:par>
                                <p:cTn id="102" presetID="22" presetClass="entr" presetSubtype="1" fill="hold" grpId="0" nodeType="afterEffect">
                                  <p:stCondLst>
                                    <p:cond delay="0"/>
                                  </p:stCondLst>
                                  <p:childTnLst>
                                    <p:set>
                                      <p:cBhvr>
                                        <p:cTn id="103" dur="1" fill="hold">
                                          <p:stCondLst>
                                            <p:cond delay="0"/>
                                          </p:stCondLst>
                                        </p:cTn>
                                        <p:tgtEl>
                                          <p:spTgt spid="9235"/>
                                        </p:tgtEl>
                                        <p:attrNameLst>
                                          <p:attrName>style.visibility</p:attrName>
                                        </p:attrNameLst>
                                      </p:cBhvr>
                                      <p:to>
                                        <p:strVal val="visible"/>
                                      </p:to>
                                    </p:set>
                                    <p:animEffect transition="in" filter="wipe(up)">
                                      <p:cBhvr>
                                        <p:cTn id="104" dur="500"/>
                                        <p:tgtEl>
                                          <p:spTgt spid="9235"/>
                                        </p:tgtEl>
                                      </p:cBhvr>
                                    </p:animEffect>
                                  </p:childTnLst>
                                </p:cTn>
                              </p:par>
                            </p:childTnLst>
                          </p:cTn>
                        </p:par>
                        <p:par>
                          <p:cTn id="105" fill="hold" nodeType="afterGroup">
                            <p:stCondLst>
                              <p:cond delay="8200"/>
                            </p:stCondLst>
                            <p:childTnLst>
                              <p:par>
                                <p:cTn id="106" presetID="31" presetClass="entr" presetSubtype="0" fill="hold" grpId="0" nodeType="afterEffect">
                                  <p:stCondLst>
                                    <p:cond delay="0"/>
                                  </p:stCondLst>
                                  <p:childTnLst>
                                    <p:set>
                                      <p:cBhvr>
                                        <p:cTn id="107" dur="1" fill="hold">
                                          <p:stCondLst>
                                            <p:cond delay="0"/>
                                          </p:stCondLst>
                                        </p:cTn>
                                        <p:tgtEl>
                                          <p:spTgt spid="9247"/>
                                        </p:tgtEl>
                                        <p:attrNameLst>
                                          <p:attrName>style.visibility</p:attrName>
                                        </p:attrNameLst>
                                      </p:cBhvr>
                                      <p:to>
                                        <p:strVal val="visible"/>
                                      </p:to>
                                    </p:set>
                                    <p:anim calcmode="lin" valueType="num">
                                      <p:cBhvr>
                                        <p:cTn id="108" dur="400" fill="hold"/>
                                        <p:tgtEl>
                                          <p:spTgt spid="9247"/>
                                        </p:tgtEl>
                                        <p:attrNameLst>
                                          <p:attrName>ppt_w</p:attrName>
                                        </p:attrNameLst>
                                      </p:cBhvr>
                                      <p:tavLst>
                                        <p:tav tm="0">
                                          <p:val>
                                            <p:fltVal val="0"/>
                                          </p:val>
                                        </p:tav>
                                        <p:tav tm="100000">
                                          <p:val>
                                            <p:strVal val="#ppt_w"/>
                                          </p:val>
                                        </p:tav>
                                      </p:tavLst>
                                    </p:anim>
                                    <p:anim calcmode="lin" valueType="num">
                                      <p:cBhvr>
                                        <p:cTn id="109" dur="400" fill="hold"/>
                                        <p:tgtEl>
                                          <p:spTgt spid="9247"/>
                                        </p:tgtEl>
                                        <p:attrNameLst>
                                          <p:attrName>ppt_h</p:attrName>
                                        </p:attrNameLst>
                                      </p:cBhvr>
                                      <p:tavLst>
                                        <p:tav tm="0">
                                          <p:val>
                                            <p:fltVal val="0"/>
                                          </p:val>
                                        </p:tav>
                                        <p:tav tm="100000">
                                          <p:val>
                                            <p:strVal val="#ppt_h"/>
                                          </p:val>
                                        </p:tav>
                                      </p:tavLst>
                                    </p:anim>
                                    <p:anim calcmode="lin" valueType="num">
                                      <p:cBhvr>
                                        <p:cTn id="110" dur="400" fill="hold"/>
                                        <p:tgtEl>
                                          <p:spTgt spid="9247"/>
                                        </p:tgtEl>
                                        <p:attrNameLst>
                                          <p:attrName>style.rotation</p:attrName>
                                        </p:attrNameLst>
                                      </p:cBhvr>
                                      <p:tavLst>
                                        <p:tav tm="0">
                                          <p:val>
                                            <p:fltVal val="90"/>
                                          </p:val>
                                        </p:tav>
                                        <p:tav tm="100000">
                                          <p:val>
                                            <p:fltVal val="0"/>
                                          </p:val>
                                        </p:tav>
                                      </p:tavLst>
                                    </p:anim>
                                    <p:animEffect transition="in" filter="fade">
                                      <p:cBhvr>
                                        <p:cTn id="111" dur="400"/>
                                        <p:tgtEl>
                                          <p:spTgt spid="9247"/>
                                        </p:tgtEl>
                                      </p:cBhvr>
                                    </p:animEffect>
                                  </p:childTnLst>
                                </p:cTn>
                              </p:par>
                            </p:childTnLst>
                          </p:cTn>
                        </p:par>
                        <p:par>
                          <p:cTn id="112" fill="hold" nodeType="afterGroup">
                            <p:stCondLst>
                              <p:cond delay="8600"/>
                            </p:stCondLst>
                            <p:childTnLst>
                              <p:par>
                                <p:cTn id="113" presetID="22" presetClass="entr" presetSubtype="8" fill="hold" grpId="0" nodeType="afterEffect">
                                  <p:stCondLst>
                                    <p:cond delay="0"/>
                                  </p:stCondLst>
                                  <p:childTnLst>
                                    <p:set>
                                      <p:cBhvr>
                                        <p:cTn id="114" dur="1" fill="hold">
                                          <p:stCondLst>
                                            <p:cond delay="0"/>
                                          </p:stCondLst>
                                        </p:cTn>
                                        <p:tgtEl>
                                          <p:spTgt spid="9246"/>
                                        </p:tgtEl>
                                        <p:attrNameLst>
                                          <p:attrName>style.visibility</p:attrName>
                                        </p:attrNameLst>
                                      </p:cBhvr>
                                      <p:to>
                                        <p:strVal val="visible"/>
                                      </p:to>
                                    </p:set>
                                    <p:animEffect transition="in" filter="wipe(left)">
                                      <p:cBhvr>
                                        <p:cTn id="115" dur="500"/>
                                        <p:tgtEl>
                                          <p:spTgt spid="9246"/>
                                        </p:tgtEl>
                                      </p:cBhvr>
                                    </p:animEffect>
                                  </p:childTnLst>
                                </p:cTn>
                              </p:par>
                            </p:childTnLst>
                          </p:cTn>
                        </p:par>
                        <p:par>
                          <p:cTn id="116" fill="hold" nodeType="afterGroup">
                            <p:stCondLst>
                              <p:cond delay="9100"/>
                            </p:stCondLst>
                            <p:childTnLst>
                              <p:par>
                                <p:cTn id="117" presetID="22" presetClass="entr" presetSubtype="4" fill="hold" grpId="0" nodeType="afterEffect">
                                  <p:stCondLst>
                                    <p:cond delay="0"/>
                                  </p:stCondLst>
                                  <p:childTnLst>
                                    <p:set>
                                      <p:cBhvr>
                                        <p:cTn id="118" dur="1" fill="hold">
                                          <p:stCondLst>
                                            <p:cond delay="0"/>
                                          </p:stCondLst>
                                        </p:cTn>
                                        <p:tgtEl>
                                          <p:spTgt spid="9237"/>
                                        </p:tgtEl>
                                        <p:attrNameLst>
                                          <p:attrName>style.visibility</p:attrName>
                                        </p:attrNameLst>
                                      </p:cBhvr>
                                      <p:to>
                                        <p:strVal val="visible"/>
                                      </p:to>
                                    </p:set>
                                    <p:animEffect transition="in" filter="wipe(down)">
                                      <p:cBhvr>
                                        <p:cTn id="119" dur="300"/>
                                        <p:tgtEl>
                                          <p:spTgt spid="9237"/>
                                        </p:tgtEl>
                                      </p:cBhvr>
                                    </p:animEffect>
                                  </p:childTnLst>
                                </p:cTn>
                              </p:par>
                            </p:childTnLst>
                          </p:cTn>
                        </p:par>
                        <p:par>
                          <p:cTn id="120" fill="hold" nodeType="afterGroup">
                            <p:stCondLst>
                              <p:cond delay="9400"/>
                            </p:stCondLst>
                            <p:childTnLst>
                              <p:par>
                                <p:cTn id="121" presetID="22" presetClass="entr" presetSubtype="1" fill="hold" grpId="0" nodeType="afterEffect">
                                  <p:stCondLst>
                                    <p:cond delay="0"/>
                                  </p:stCondLst>
                                  <p:childTnLst>
                                    <p:set>
                                      <p:cBhvr>
                                        <p:cTn id="122" dur="1" fill="hold">
                                          <p:stCondLst>
                                            <p:cond delay="0"/>
                                          </p:stCondLst>
                                        </p:cTn>
                                        <p:tgtEl>
                                          <p:spTgt spid="9238"/>
                                        </p:tgtEl>
                                        <p:attrNameLst>
                                          <p:attrName>style.visibility</p:attrName>
                                        </p:attrNameLst>
                                      </p:cBhvr>
                                      <p:to>
                                        <p:strVal val="visible"/>
                                      </p:to>
                                    </p:set>
                                    <p:animEffect transition="in" filter="wipe(up)">
                                      <p:cBhvr>
                                        <p:cTn id="123" dur="500"/>
                                        <p:tgtEl>
                                          <p:spTgt spid="9238"/>
                                        </p:tgtEl>
                                      </p:cBhvr>
                                    </p:animEffect>
                                  </p:childTnLst>
                                </p:cTn>
                              </p:par>
                            </p:childTnLst>
                          </p:cTn>
                        </p:par>
                        <p:par>
                          <p:cTn id="124" fill="hold" nodeType="afterGroup">
                            <p:stCondLst>
                              <p:cond delay="9900"/>
                            </p:stCondLst>
                            <p:childTnLst>
                              <p:par>
                                <p:cTn id="125" presetID="31" presetClass="entr" presetSubtype="0" fill="hold" grpId="0" nodeType="afterEffect">
                                  <p:stCondLst>
                                    <p:cond delay="0"/>
                                  </p:stCondLst>
                                  <p:childTnLst>
                                    <p:set>
                                      <p:cBhvr>
                                        <p:cTn id="126" dur="1" fill="hold">
                                          <p:stCondLst>
                                            <p:cond delay="0"/>
                                          </p:stCondLst>
                                        </p:cTn>
                                        <p:tgtEl>
                                          <p:spTgt spid="9249"/>
                                        </p:tgtEl>
                                        <p:attrNameLst>
                                          <p:attrName>style.visibility</p:attrName>
                                        </p:attrNameLst>
                                      </p:cBhvr>
                                      <p:to>
                                        <p:strVal val="visible"/>
                                      </p:to>
                                    </p:set>
                                    <p:anim calcmode="lin" valueType="num">
                                      <p:cBhvr>
                                        <p:cTn id="127" dur="400" fill="hold"/>
                                        <p:tgtEl>
                                          <p:spTgt spid="9249"/>
                                        </p:tgtEl>
                                        <p:attrNameLst>
                                          <p:attrName>ppt_w</p:attrName>
                                        </p:attrNameLst>
                                      </p:cBhvr>
                                      <p:tavLst>
                                        <p:tav tm="0">
                                          <p:val>
                                            <p:fltVal val="0"/>
                                          </p:val>
                                        </p:tav>
                                        <p:tav tm="100000">
                                          <p:val>
                                            <p:strVal val="#ppt_w"/>
                                          </p:val>
                                        </p:tav>
                                      </p:tavLst>
                                    </p:anim>
                                    <p:anim calcmode="lin" valueType="num">
                                      <p:cBhvr>
                                        <p:cTn id="128" dur="400" fill="hold"/>
                                        <p:tgtEl>
                                          <p:spTgt spid="9249"/>
                                        </p:tgtEl>
                                        <p:attrNameLst>
                                          <p:attrName>ppt_h</p:attrName>
                                        </p:attrNameLst>
                                      </p:cBhvr>
                                      <p:tavLst>
                                        <p:tav tm="0">
                                          <p:val>
                                            <p:fltVal val="0"/>
                                          </p:val>
                                        </p:tav>
                                        <p:tav tm="100000">
                                          <p:val>
                                            <p:strVal val="#ppt_h"/>
                                          </p:val>
                                        </p:tav>
                                      </p:tavLst>
                                    </p:anim>
                                    <p:anim calcmode="lin" valueType="num">
                                      <p:cBhvr>
                                        <p:cTn id="129" dur="400" fill="hold"/>
                                        <p:tgtEl>
                                          <p:spTgt spid="9249"/>
                                        </p:tgtEl>
                                        <p:attrNameLst>
                                          <p:attrName>style.rotation</p:attrName>
                                        </p:attrNameLst>
                                      </p:cBhvr>
                                      <p:tavLst>
                                        <p:tav tm="0">
                                          <p:val>
                                            <p:fltVal val="90"/>
                                          </p:val>
                                        </p:tav>
                                        <p:tav tm="100000">
                                          <p:val>
                                            <p:fltVal val="0"/>
                                          </p:val>
                                        </p:tav>
                                      </p:tavLst>
                                    </p:anim>
                                    <p:animEffect transition="in" filter="fade">
                                      <p:cBhvr>
                                        <p:cTn id="130" dur="400"/>
                                        <p:tgtEl>
                                          <p:spTgt spid="9249"/>
                                        </p:tgtEl>
                                      </p:cBhvr>
                                    </p:animEffect>
                                  </p:childTnLst>
                                </p:cTn>
                              </p:par>
                            </p:childTnLst>
                          </p:cTn>
                        </p:par>
                        <p:par>
                          <p:cTn id="131" fill="hold" nodeType="afterGroup">
                            <p:stCondLst>
                              <p:cond delay="10300"/>
                            </p:stCondLst>
                            <p:childTnLst>
                              <p:par>
                                <p:cTn id="132" presetID="22" presetClass="entr" presetSubtype="8" fill="hold" grpId="0" nodeType="afterEffect">
                                  <p:stCondLst>
                                    <p:cond delay="0"/>
                                  </p:stCondLst>
                                  <p:childTnLst>
                                    <p:set>
                                      <p:cBhvr>
                                        <p:cTn id="133" dur="1" fill="hold">
                                          <p:stCondLst>
                                            <p:cond delay="0"/>
                                          </p:stCondLst>
                                        </p:cTn>
                                        <p:tgtEl>
                                          <p:spTgt spid="9248"/>
                                        </p:tgtEl>
                                        <p:attrNameLst>
                                          <p:attrName>style.visibility</p:attrName>
                                        </p:attrNameLst>
                                      </p:cBhvr>
                                      <p:to>
                                        <p:strVal val="visible"/>
                                      </p:to>
                                    </p:set>
                                    <p:animEffect transition="in" filter="wipe(left)">
                                      <p:cBhvr>
                                        <p:cTn id="134" dur="500"/>
                                        <p:tgtEl>
                                          <p:spTgt spid="9248"/>
                                        </p:tgtEl>
                                      </p:cBhvr>
                                    </p:animEffect>
                                  </p:childTnLst>
                                </p:cTn>
                              </p:par>
                            </p:childTnLst>
                          </p:cTn>
                        </p:par>
                        <p:par>
                          <p:cTn id="135" fill="hold" nodeType="afterGroup">
                            <p:stCondLst>
                              <p:cond delay="10800"/>
                            </p:stCondLst>
                            <p:childTnLst>
                              <p:par>
                                <p:cTn id="136" presetID="22" presetClass="entr" presetSubtype="4" fill="hold" grpId="0" nodeType="afterEffect">
                                  <p:stCondLst>
                                    <p:cond delay="0"/>
                                  </p:stCondLst>
                                  <p:childTnLst>
                                    <p:set>
                                      <p:cBhvr>
                                        <p:cTn id="137" dur="1" fill="hold">
                                          <p:stCondLst>
                                            <p:cond delay="0"/>
                                          </p:stCondLst>
                                        </p:cTn>
                                        <p:tgtEl>
                                          <p:spTgt spid="9240"/>
                                        </p:tgtEl>
                                        <p:attrNameLst>
                                          <p:attrName>style.visibility</p:attrName>
                                        </p:attrNameLst>
                                      </p:cBhvr>
                                      <p:to>
                                        <p:strVal val="visible"/>
                                      </p:to>
                                    </p:set>
                                    <p:animEffect transition="in" filter="wipe(down)">
                                      <p:cBhvr>
                                        <p:cTn id="138" dur="300"/>
                                        <p:tgtEl>
                                          <p:spTgt spid="9240"/>
                                        </p:tgtEl>
                                      </p:cBhvr>
                                    </p:animEffect>
                                  </p:childTnLst>
                                </p:cTn>
                              </p:par>
                            </p:childTnLst>
                          </p:cTn>
                        </p:par>
                        <p:par>
                          <p:cTn id="139" fill="hold" nodeType="afterGroup">
                            <p:stCondLst>
                              <p:cond delay="11100"/>
                            </p:stCondLst>
                            <p:childTnLst>
                              <p:par>
                                <p:cTn id="140" presetID="22" presetClass="entr" presetSubtype="1" fill="hold" grpId="0" nodeType="afterEffect">
                                  <p:stCondLst>
                                    <p:cond delay="0"/>
                                  </p:stCondLst>
                                  <p:childTnLst>
                                    <p:set>
                                      <p:cBhvr>
                                        <p:cTn id="141" dur="1" fill="hold">
                                          <p:stCondLst>
                                            <p:cond delay="0"/>
                                          </p:stCondLst>
                                        </p:cTn>
                                        <p:tgtEl>
                                          <p:spTgt spid="9241"/>
                                        </p:tgtEl>
                                        <p:attrNameLst>
                                          <p:attrName>style.visibility</p:attrName>
                                        </p:attrNameLst>
                                      </p:cBhvr>
                                      <p:to>
                                        <p:strVal val="visible"/>
                                      </p:to>
                                    </p:set>
                                    <p:animEffect transition="in" filter="wipe(up)">
                                      <p:cBhvr>
                                        <p:cTn id="142" dur="500"/>
                                        <p:tgtEl>
                                          <p:spTgt spid="9241"/>
                                        </p:tgtEl>
                                      </p:cBhvr>
                                    </p:animEffect>
                                  </p:childTnLst>
                                </p:cTn>
                              </p:par>
                            </p:childTnLst>
                          </p:cTn>
                        </p:par>
                        <p:par>
                          <p:cTn id="143" fill="hold" nodeType="afterGroup">
                            <p:stCondLst>
                              <p:cond delay="11600"/>
                            </p:stCondLst>
                            <p:childTnLst>
                              <p:par>
                                <p:cTn id="144" presetID="31" presetClass="entr" presetSubtype="0" fill="hold" grpId="0" nodeType="afterEffect">
                                  <p:stCondLst>
                                    <p:cond delay="0"/>
                                  </p:stCondLst>
                                  <p:childTnLst>
                                    <p:set>
                                      <p:cBhvr>
                                        <p:cTn id="145" dur="1" fill="hold">
                                          <p:stCondLst>
                                            <p:cond delay="0"/>
                                          </p:stCondLst>
                                        </p:cTn>
                                        <p:tgtEl>
                                          <p:spTgt spid="9251"/>
                                        </p:tgtEl>
                                        <p:attrNameLst>
                                          <p:attrName>style.visibility</p:attrName>
                                        </p:attrNameLst>
                                      </p:cBhvr>
                                      <p:to>
                                        <p:strVal val="visible"/>
                                      </p:to>
                                    </p:set>
                                    <p:anim calcmode="lin" valueType="num">
                                      <p:cBhvr>
                                        <p:cTn id="146" dur="400" fill="hold"/>
                                        <p:tgtEl>
                                          <p:spTgt spid="9251"/>
                                        </p:tgtEl>
                                        <p:attrNameLst>
                                          <p:attrName>ppt_w</p:attrName>
                                        </p:attrNameLst>
                                      </p:cBhvr>
                                      <p:tavLst>
                                        <p:tav tm="0">
                                          <p:val>
                                            <p:fltVal val="0"/>
                                          </p:val>
                                        </p:tav>
                                        <p:tav tm="100000">
                                          <p:val>
                                            <p:strVal val="#ppt_w"/>
                                          </p:val>
                                        </p:tav>
                                      </p:tavLst>
                                    </p:anim>
                                    <p:anim calcmode="lin" valueType="num">
                                      <p:cBhvr>
                                        <p:cTn id="147" dur="400" fill="hold"/>
                                        <p:tgtEl>
                                          <p:spTgt spid="9251"/>
                                        </p:tgtEl>
                                        <p:attrNameLst>
                                          <p:attrName>ppt_h</p:attrName>
                                        </p:attrNameLst>
                                      </p:cBhvr>
                                      <p:tavLst>
                                        <p:tav tm="0">
                                          <p:val>
                                            <p:fltVal val="0"/>
                                          </p:val>
                                        </p:tav>
                                        <p:tav tm="100000">
                                          <p:val>
                                            <p:strVal val="#ppt_h"/>
                                          </p:val>
                                        </p:tav>
                                      </p:tavLst>
                                    </p:anim>
                                    <p:anim calcmode="lin" valueType="num">
                                      <p:cBhvr>
                                        <p:cTn id="148" dur="400" fill="hold"/>
                                        <p:tgtEl>
                                          <p:spTgt spid="9251"/>
                                        </p:tgtEl>
                                        <p:attrNameLst>
                                          <p:attrName>style.rotation</p:attrName>
                                        </p:attrNameLst>
                                      </p:cBhvr>
                                      <p:tavLst>
                                        <p:tav tm="0">
                                          <p:val>
                                            <p:fltVal val="90"/>
                                          </p:val>
                                        </p:tav>
                                        <p:tav tm="100000">
                                          <p:val>
                                            <p:fltVal val="0"/>
                                          </p:val>
                                        </p:tav>
                                      </p:tavLst>
                                    </p:anim>
                                    <p:animEffect transition="in" filter="fade">
                                      <p:cBhvr>
                                        <p:cTn id="149" dur="400"/>
                                        <p:tgtEl>
                                          <p:spTgt spid="9251"/>
                                        </p:tgtEl>
                                      </p:cBhvr>
                                    </p:animEffect>
                                  </p:childTnLst>
                                </p:cTn>
                              </p:par>
                            </p:childTnLst>
                          </p:cTn>
                        </p:par>
                        <p:par>
                          <p:cTn id="150" fill="hold" nodeType="afterGroup">
                            <p:stCondLst>
                              <p:cond delay="12000"/>
                            </p:stCondLst>
                            <p:childTnLst>
                              <p:par>
                                <p:cTn id="151" presetID="22" presetClass="entr" presetSubtype="8" fill="hold" grpId="0" nodeType="afterEffect">
                                  <p:stCondLst>
                                    <p:cond delay="0"/>
                                  </p:stCondLst>
                                  <p:childTnLst>
                                    <p:set>
                                      <p:cBhvr>
                                        <p:cTn id="152" dur="1" fill="hold">
                                          <p:stCondLst>
                                            <p:cond delay="0"/>
                                          </p:stCondLst>
                                        </p:cTn>
                                        <p:tgtEl>
                                          <p:spTgt spid="9250"/>
                                        </p:tgtEl>
                                        <p:attrNameLst>
                                          <p:attrName>style.visibility</p:attrName>
                                        </p:attrNameLst>
                                      </p:cBhvr>
                                      <p:to>
                                        <p:strVal val="visible"/>
                                      </p:to>
                                    </p:set>
                                    <p:animEffect transition="in" filter="wipe(left)">
                                      <p:cBhvr>
                                        <p:cTn id="153" dur="500"/>
                                        <p:tgtEl>
                                          <p:spTgt spid="925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218" grpId="0" animBg="1" autoUpdateAnimBg="0"/>
      <p:bldP spid="9219" grpId="0" animBg="1" autoUpdateAnimBg="0"/>
      <p:bldP spid="9220" grpId="0" animBg="1" autoUpdateAnimBg="0"/>
      <p:bldP spid="9221" grpId="0" animBg="1"/>
      <p:bldP spid="9222" grpId="0" animBg="1" autoUpdateAnimBg="0"/>
      <p:bldP spid="9223" grpId="0" animBg="1"/>
      <p:bldP spid="9224" grpId="0" animBg="1" autoUpdateAnimBg="0"/>
      <p:bldP spid="9225" grpId="0" animBg="1" autoUpdateAnimBg="0"/>
      <p:bldP spid="9226" grpId="0" animBg="1" autoUpdateAnimBg="0"/>
      <p:bldP spid="9227" grpId="0" animBg="1"/>
      <p:bldP spid="9228" grpId="0" animBg="1"/>
      <p:bldP spid="9229" grpId="0" animBg="1" autoUpdateAnimBg="0"/>
      <p:bldP spid="9230" grpId="0" animBg="1"/>
      <p:bldP spid="9231" grpId="0" animBg="1"/>
      <p:bldP spid="9232" grpId="0" animBg="1" autoUpdateAnimBg="0"/>
      <p:bldP spid="9233" grpId="0" animBg="1"/>
      <p:bldP spid="9234" grpId="0" animBg="1"/>
      <p:bldP spid="9235" grpId="0" animBg="1" autoUpdateAnimBg="0"/>
      <p:bldP spid="9236" grpId="0" animBg="1"/>
      <p:bldP spid="9237" grpId="0" animBg="1"/>
      <p:bldP spid="9238" grpId="0" animBg="1" autoUpdateAnimBg="0"/>
      <p:bldP spid="9239" grpId="0" animBg="1"/>
      <p:bldP spid="9240" grpId="0" animBg="1"/>
      <p:bldP spid="9241" grpId="0" animBg="1" autoUpdateAnimBg="0"/>
      <p:bldP spid="9242" grpId="0" autoUpdateAnimBg="0"/>
      <p:bldP spid="9243" grpId="0" autoUpdateAnimBg="0"/>
      <p:bldP spid="9244" grpId="0" autoUpdateAnimBg="0"/>
      <p:bldP spid="9245" grpId="0" autoUpdateAnimBg="0"/>
      <p:bldP spid="9246" grpId="0" autoUpdateAnimBg="0"/>
      <p:bldP spid="9247" grpId="0" autoUpdateAnimBg="0"/>
      <p:bldP spid="9248" grpId="0" autoUpdateAnimBg="0"/>
      <p:bldP spid="9249" grpId="0" autoUpdateAnimBg="0"/>
      <p:bldP spid="9250" grpId="0" autoUpdateAnimBg="0"/>
      <p:bldP spid="9251" grpId="0" autoUpdateAnimBg="0"/>
    </p:bldLst>
  </p:timing>
</p:sld>
</file>

<file path=ppt/slides/slide3.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024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024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024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这里输入第一部分标题</a:t>
            </a:r>
          </a:p>
        </p:txBody>
      </p:sp>
      <p:sp>
        <p:nvSpPr>
          <p:cNvPr id="1024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01</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0243"/>
                                        </p:tgtEl>
                                        <p:attrNameLst>
                                          <p:attrName>style.visibility</p:attrName>
                                        </p:attrNameLst>
                                      </p:cBhvr>
                                      <p:to>
                                        <p:strVal val="visible"/>
                                      </p:to>
                                    </p:set>
                                    <p:animEffect transition="in" filter="wipe(left)">
                                      <p:cBhvr>
                                        <p:cTn id="7" dur="500"/>
                                        <p:tgtEl>
                                          <p:spTgt spid="1024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0242"/>
                                        </p:tgtEl>
                                        <p:attrNameLst>
                                          <p:attrName>style.visibility</p:attrName>
                                        </p:attrNameLst>
                                      </p:cBhvr>
                                      <p:to>
                                        <p:strVal val="visible"/>
                                      </p:to>
                                    </p:set>
                                    <p:animEffect transition="in" filter="wipe(down)">
                                      <p:cBhvr>
                                        <p:cTn id="11" dur="300"/>
                                        <p:tgtEl>
                                          <p:spTgt spid="1024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0244"/>
                                        </p:tgtEl>
                                        <p:attrNameLst>
                                          <p:attrName>style.visibility</p:attrName>
                                        </p:attrNameLst>
                                      </p:cBhvr>
                                      <p:to>
                                        <p:strVal val="visible"/>
                                      </p:to>
                                    </p:set>
                                    <p:animEffect transition="in" filter="wipe(up)">
                                      <p:cBhvr>
                                        <p:cTn id="15" dur="500"/>
                                        <p:tgtEl>
                                          <p:spTgt spid="1024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0247"/>
                                        </p:tgtEl>
                                        <p:attrNameLst>
                                          <p:attrName>style.visibility</p:attrName>
                                        </p:attrNameLst>
                                      </p:cBhvr>
                                      <p:to>
                                        <p:strVal val="visible"/>
                                      </p:to>
                                    </p:set>
                                    <p:anim calcmode="lin" valueType="num">
                                      <p:cBhvr>
                                        <p:cTn id="19" dur="400" fill="hold"/>
                                        <p:tgtEl>
                                          <p:spTgt spid="10247"/>
                                        </p:tgtEl>
                                        <p:attrNameLst>
                                          <p:attrName>ppt_w</p:attrName>
                                        </p:attrNameLst>
                                      </p:cBhvr>
                                      <p:tavLst>
                                        <p:tav tm="0">
                                          <p:val>
                                            <p:fltVal val="0"/>
                                          </p:val>
                                        </p:tav>
                                        <p:tav tm="100000">
                                          <p:val>
                                            <p:strVal val="#ppt_w"/>
                                          </p:val>
                                        </p:tav>
                                      </p:tavLst>
                                    </p:anim>
                                    <p:anim calcmode="lin" valueType="num">
                                      <p:cBhvr>
                                        <p:cTn id="20" dur="400" fill="hold"/>
                                        <p:tgtEl>
                                          <p:spTgt spid="10247"/>
                                        </p:tgtEl>
                                        <p:attrNameLst>
                                          <p:attrName>ppt_h</p:attrName>
                                        </p:attrNameLst>
                                      </p:cBhvr>
                                      <p:tavLst>
                                        <p:tav tm="0">
                                          <p:val>
                                            <p:fltVal val="0"/>
                                          </p:val>
                                        </p:tav>
                                        <p:tav tm="100000">
                                          <p:val>
                                            <p:strVal val="#ppt_h"/>
                                          </p:val>
                                        </p:tav>
                                      </p:tavLst>
                                    </p:anim>
                                    <p:anim calcmode="lin" valueType="num">
                                      <p:cBhvr>
                                        <p:cTn id="21" dur="400" fill="hold"/>
                                        <p:tgtEl>
                                          <p:spTgt spid="10247"/>
                                        </p:tgtEl>
                                        <p:attrNameLst>
                                          <p:attrName>style.rotation</p:attrName>
                                        </p:attrNameLst>
                                      </p:cBhvr>
                                      <p:tavLst>
                                        <p:tav tm="0">
                                          <p:val>
                                            <p:fltVal val="90"/>
                                          </p:val>
                                        </p:tav>
                                        <p:tav tm="100000">
                                          <p:val>
                                            <p:fltVal val="0"/>
                                          </p:val>
                                        </p:tav>
                                      </p:tavLst>
                                    </p:anim>
                                    <p:animEffect transition="in" filter="fade">
                                      <p:cBhvr>
                                        <p:cTn id="22" dur="400"/>
                                        <p:tgtEl>
                                          <p:spTgt spid="1024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0246"/>
                                        </p:tgtEl>
                                        <p:attrNameLst>
                                          <p:attrName>style.visibility</p:attrName>
                                        </p:attrNameLst>
                                      </p:cBhvr>
                                      <p:to>
                                        <p:strVal val="visible"/>
                                      </p:to>
                                    </p:set>
                                    <p:anim calcmode="lin" valueType="num">
                                      <p:cBhvr>
                                        <p:cTn id="26" dur="500" fill="hold"/>
                                        <p:tgtEl>
                                          <p:spTgt spid="1024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0246"/>
                                        </p:tgtEl>
                                        <p:attrNameLst>
                                          <p:attrName>ppt_y</p:attrName>
                                        </p:attrNameLst>
                                      </p:cBhvr>
                                      <p:tavLst>
                                        <p:tav tm="0">
                                          <p:val>
                                            <p:strVal val="#ppt_y"/>
                                          </p:val>
                                        </p:tav>
                                        <p:tav tm="100000">
                                          <p:val>
                                            <p:strVal val="#ppt_y"/>
                                          </p:val>
                                        </p:tav>
                                      </p:tavLst>
                                    </p:anim>
                                    <p:anim calcmode="lin" valueType="num">
                                      <p:cBhvr>
                                        <p:cTn id="28" dur="500" fill="hold"/>
                                        <p:tgtEl>
                                          <p:spTgt spid="1024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024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024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0245"/>
                                        </p:tgtEl>
                                        <p:attrNameLst>
                                          <p:attrName>style.visibility</p:attrName>
                                        </p:attrNameLst>
                                      </p:cBhvr>
                                      <p:to>
                                        <p:strVal val="visible"/>
                                      </p:to>
                                    </p:set>
                                    <p:animEffect transition="in" filter="wipe(up)">
                                      <p:cBhvr>
                                        <p:cTn id="33" dur="500"/>
                                        <p:tgtEl>
                                          <p:spTgt spid="1024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0242" grpId="0" animBg="1"/>
      <p:bldP spid="10243" grpId="0" animBg="1" autoUpdateAnimBg="0"/>
      <p:bldP spid="10244" grpId="0" animBg="1" autoUpdateAnimBg="0"/>
      <p:bldP spid="10245" grpId="0" autoUpdateAnimBg="0"/>
      <p:bldP spid="10246" grpId="0" autoUpdateAnimBg="0"/>
      <p:bldP spid="10247" grpId="0" autoUpdateAnimBg="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1267" name="Oval 6"/>
          <p:cNvSpPr>
            <a:spLocks noChangeArrowheads="1"/>
          </p:cNvSpPr>
          <p:nvPr/>
        </p:nvSpPr>
        <p:spPr bwMode="auto">
          <a:xfrm>
            <a:off x="1382713" y="1203325"/>
            <a:ext cx="5026025" cy="5027613"/>
          </a:xfrm>
          <a:prstGeom prst="ellipse">
            <a:avLst/>
          </a:prstGeom>
          <a:noFill/>
          <a:ln w="9">
            <a:solidFill>
              <a:srgbClr val="97720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68" name="Oval 10"/>
          <p:cNvSpPr>
            <a:spLocks noChangeArrowheads="1"/>
          </p:cNvSpPr>
          <p:nvPr/>
        </p:nvSpPr>
        <p:spPr bwMode="auto">
          <a:xfrm>
            <a:off x="5149850" y="1431925"/>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1</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69" name="Oval 11"/>
          <p:cNvSpPr>
            <a:spLocks noChangeArrowheads="1"/>
          </p:cNvSpPr>
          <p:nvPr/>
        </p:nvSpPr>
        <p:spPr bwMode="auto">
          <a:xfrm>
            <a:off x="5149850" y="5416550"/>
            <a:ext cx="585788" cy="585788"/>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5</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0" name="Oval 12"/>
          <p:cNvSpPr>
            <a:spLocks noChangeArrowheads="1"/>
          </p:cNvSpPr>
          <p:nvPr/>
        </p:nvSpPr>
        <p:spPr bwMode="auto">
          <a:xfrm>
            <a:off x="5854700" y="44910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4</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1" name="Oval 13"/>
          <p:cNvSpPr>
            <a:spLocks noChangeArrowheads="1"/>
          </p:cNvSpPr>
          <p:nvPr/>
        </p:nvSpPr>
        <p:spPr bwMode="auto">
          <a:xfrm>
            <a:off x="5854700" y="2357438"/>
            <a:ext cx="587375"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2</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2" name="Oval 14"/>
          <p:cNvSpPr>
            <a:spLocks noChangeArrowheads="1"/>
          </p:cNvSpPr>
          <p:nvPr/>
        </p:nvSpPr>
        <p:spPr bwMode="auto">
          <a:xfrm>
            <a:off x="6083300" y="3424238"/>
            <a:ext cx="585788" cy="585787"/>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400" b="1">
                <a:solidFill>
                  <a:schemeClr val="accent2"/>
                </a:solidFill>
                <a:latin typeface="微软雅黑" panose="020B0503020204020204" pitchFamily="34" charset="-122"/>
                <a:ea typeface="微软雅黑" panose="020B0503020204020204" pitchFamily="34" charset="-122"/>
              </a:rPr>
              <a:t>3</a:t>
            </a:r>
            <a:endParaRPr lang="zh-CN" altLang="en-US" sz="2400" b="1">
              <a:solidFill>
                <a:schemeClr val="accent2"/>
              </a:solidFill>
              <a:latin typeface="微软雅黑" panose="020B0503020204020204" pitchFamily="34" charset="-122"/>
              <a:ea typeface="微软雅黑" panose="020B0503020204020204" pitchFamily="34" charset="-122"/>
            </a:endParaRPr>
          </a:p>
        </p:txBody>
      </p:sp>
      <p:sp>
        <p:nvSpPr>
          <p:cNvPr id="11273" name="TextBox 19"/>
          <p:cNvSpPr txBox="1">
            <a:spLocks noChangeArrowheads="1"/>
          </p:cNvSpPr>
          <p:nvPr/>
        </p:nvSpPr>
        <p:spPr bwMode="auto">
          <a:xfrm>
            <a:off x="6083300" y="12033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4" name="TextBox 20"/>
          <p:cNvSpPr txBox="1">
            <a:spLocks noChangeArrowheads="1"/>
          </p:cNvSpPr>
          <p:nvPr/>
        </p:nvSpPr>
        <p:spPr bwMode="auto">
          <a:xfrm>
            <a:off x="6588125" y="2254250"/>
            <a:ext cx="3616325"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5" name="TextBox 21"/>
          <p:cNvSpPr txBox="1">
            <a:spLocks noChangeArrowheads="1"/>
          </p:cNvSpPr>
          <p:nvPr/>
        </p:nvSpPr>
        <p:spPr bwMode="auto">
          <a:xfrm>
            <a:off x="6765925" y="3387725"/>
            <a:ext cx="3614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6" name="TextBox 22"/>
          <p:cNvSpPr txBox="1">
            <a:spLocks noChangeArrowheads="1"/>
          </p:cNvSpPr>
          <p:nvPr/>
        </p:nvSpPr>
        <p:spPr bwMode="auto">
          <a:xfrm>
            <a:off x="6507163" y="4533900"/>
            <a:ext cx="361473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7" name="TextBox 23"/>
          <p:cNvSpPr txBox="1">
            <a:spLocks noChangeArrowheads="1"/>
          </p:cNvSpPr>
          <p:nvPr/>
        </p:nvSpPr>
        <p:spPr bwMode="auto">
          <a:xfrm>
            <a:off x="6015038" y="5475288"/>
            <a:ext cx="361473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a:t>
            </a:r>
          </a:p>
        </p:txBody>
      </p:sp>
      <p:sp>
        <p:nvSpPr>
          <p:cNvPr id="11278" name="Oval 7"/>
          <p:cNvSpPr>
            <a:spLocks noChangeArrowheads="1"/>
          </p:cNvSpPr>
          <p:nvPr/>
        </p:nvSpPr>
        <p:spPr bwMode="auto">
          <a:xfrm>
            <a:off x="1273175" y="1476375"/>
            <a:ext cx="4452938" cy="4449763"/>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79" name="Oval 8"/>
          <p:cNvSpPr>
            <a:spLocks noChangeArrowheads="1"/>
          </p:cNvSpPr>
          <p:nvPr/>
        </p:nvSpPr>
        <p:spPr bwMode="auto">
          <a:xfrm>
            <a:off x="1577975" y="1779588"/>
            <a:ext cx="3843338" cy="3843337"/>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0" name="Oval 9"/>
          <p:cNvSpPr>
            <a:spLocks noChangeArrowheads="1"/>
          </p:cNvSpPr>
          <p:nvPr/>
        </p:nvSpPr>
        <p:spPr bwMode="auto">
          <a:xfrm>
            <a:off x="1370013" y="4503738"/>
            <a:ext cx="1085850" cy="10858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1281" name="TextBox 18"/>
          <p:cNvSpPr txBox="1">
            <a:spLocks noChangeArrowheads="1"/>
          </p:cNvSpPr>
          <p:nvPr/>
        </p:nvSpPr>
        <p:spPr bwMode="auto">
          <a:xfrm>
            <a:off x="1525588" y="46878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11282"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1282"/>
                                        </p:tgtEl>
                                        <p:attrNameLst>
                                          <p:attrName>style.visibility</p:attrName>
                                        </p:attrNameLst>
                                      </p:cBhvr>
                                      <p:to>
                                        <p:strVal val="visible"/>
                                      </p:to>
                                    </p:set>
                                    <p:anim calcmode="lin" valueType="num">
                                      <p:cBhvr additive="base">
                                        <p:cTn id="7" dur="500" fill="hold"/>
                                        <p:tgtEl>
                                          <p:spTgt spid="11282"/>
                                        </p:tgtEl>
                                        <p:attrNameLst>
                                          <p:attrName>ppt_x</p:attrName>
                                        </p:attrNameLst>
                                      </p:cBhvr>
                                      <p:tavLst>
                                        <p:tav tm="0">
                                          <p:val>
                                            <p:strVal val="0-#ppt_w/2"/>
                                          </p:val>
                                        </p:tav>
                                        <p:tav tm="100000">
                                          <p:val>
                                            <p:strVal val="#ppt_x"/>
                                          </p:val>
                                        </p:tav>
                                      </p:tavLst>
                                    </p:anim>
                                    <p:anim calcmode="lin" valueType="num">
                                      <p:cBhvr additive="base">
                                        <p:cTn id="8" dur="500" fill="hold"/>
                                        <p:tgtEl>
                                          <p:spTgt spid="11282"/>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1266"/>
                                        </p:tgtEl>
                                        <p:attrNameLst>
                                          <p:attrName>style.visibility</p:attrName>
                                        </p:attrNameLst>
                                      </p:cBhvr>
                                      <p:to>
                                        <p:strVal val="visible"/>
                                      </p:to>
                                    </p:set>
                                    <p:anim calcmode="lin" valueType="num">
                                      <p:cBhvr>
                                        <p:cTn id="12" dur="300" fill="hold"/>
                                        <p:tgtEl>
                                          <p:spTgt spid="1126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1266"/>
                                        </p:tgtEl>
                                        <p:attrNameLst>
                                          <p:attrName>ppt_y</p:attrName>
                                        </p:attrNameLst>
                                      </p:cBhvr>
                                      <p:tavLst>
                                        <p:tav tm="0">
                                          <p:val>
                                            <p:strVal val="#ppt_y"/>
                                          </p:val>
                                        </p:tav>
                                        <p:tav tm="100000">
                                          <p:val>
                                            <p:strVal val="#ppt_y"/>
                                          </p:val>
                                        </p:tav>
                                      </p:tavLst>
                                    </p:anim>
                                    <p:anim calcmode="lin" valueType="num">
                                      <p:cBhvr>
                                        <p:cTn id="14" dur="300" fill="hold"/>
                                        <p:tgtEl>
                                          <p:spTgt spid="1126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126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1266"/>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1279"/>
                                        </p:tgtEl>
                                        <p:attrNameLst>
                                          <p:attrName>style.visibility</p:attrName>
                                        </p:attrNameLst>
                                      </p:cBhvr>
                                      <p:to>
                                        <p:strVal val="visible"/>
                                      </p:to>
                                    </p:set>
                                    <p:animEffect transition="in" filter="wheel(1)">
                                      <p:cBhvr>
                                        <p:cTn id="20" dur="1000"/>
                                        <p:tgtEl>
                                          <p:spTgt spid="11279"/>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1278"/>
                                        </p:tgtEl>
                                        <p:attrNameLst>
                                          <p:attrName>style.visibility</p:attrName>
                                        </p:attrNameLst>
                                      </p:cBhvr>
                                      <p:to>
                                        <p:strVal val="visible"/>
                                      </p:to>
                                    </p:set>
                                    <p:animEffect transition="in" filter="wheel(1)">
                                      <p:cBhvr>
                                        <p:cTn id="23" dur="1000"/>
                                        <p:tgtEl>
                                          <p:spTgt spid="11278"/>
                                        </p:tgtEl>
                                      </p:cBhvr>
                                    </p:animEffect>
                                  </p:childTnLst>
                                </p:cTn>
                              </p:par>
                            </p:childTnLst>
                          </p:cTn>
                        </p:par>
                        <p:par>
                          <p:cTn id="24" fill="hold" nodeType="afterGroup">
                            <p:stCondLst>
                              <p:cond delay="1980"/>
                            </p:stCondLst>
                            <p:childTnLst>
                              <p:par>
                                <p:cTn id="25" presetID="21" presetClass="entr" presetSubtype="1" fill="hold" grpId="0" nodeType="afterEffect">
                                  <p:stCondLst>
                                    <p:cond delay="0"/>
                                  </p:stCondLst>
                                  <p:childTnLst>
                                    <p:set>
                                      <p:cBhvr>
                                        <p:cTn id="26" dur="1" fill="hold">
                                          <p:stCondLst>
                                            <p:cond delay="0"/>
                                          </p:stCondLst>
                                        </p:cTn>
                                        <p:tgtEl>
                                          <p:spTgt spid="11267"/>
                                        </p:tgtEl>
                                        <p:attrNameLst>
                                          <p:attrName>style.visibility</p:attrName>
                                        </p:attrNameLst>
                                      </p:cBhvr>
                                      <p:to>
                                        <p:strVal val="visible"/>
                                      </p:to>
                                    </p:set>
                                    <p:animEffect transition="in" filter="wheel(1)">
                                      <p:cBhvr>
                                        <p:cTn id="27" dur="2000"/>
                                        <p:tgtEl>
                                          <p:spTgt spid="11267"/>
                                        </p:tgtEl>
                                      </p:cBhvr>
                                    </p:animEffect>
                                  </p:childTnLst>
                                </p:cTn>
                              </p:par>
                            </p:childTnLst>
                          </p:cTn>
                        </p:par>
                        <p:par>
                          <p:cTn id="28" fill="hold" nodeType="afterGroup">
                            <p:stCondLst>
                              <p:cond delay="3980"/>
                            </p:stCondLst>
                            <p:childTnLst>
                              <p:par>
                                <p:cTn id="29" presetID="1" presetClass="entr" presetSubtype="0" fill="hold" grpId="0" nodeType="afterEffect">
                                  <p:stCondLst>
                                    <p:cond delay="0"/>
                                  </p:stCondLst>
                                  <p:childTnLst>
                                    <p:set>
                                      <p:cBhvr>
                                        <p:cTn id="30" dur="1" fill="hold">
                                          <p:stCondLst>
                                            <p:cond delay="0"/>
                                          </p:stCondLst>
                                        </p:cTn>
                                        <p:tgtEl>
                                          <p:spTgt spid="11268"/>
                                        </p:tgtEl>
                                        <p:attrNameLst>
                                          <p:attrName>style.visibility</p:attrName>
                                        </p:attrNameLst>
                                      </p:cBhvr>
                                      <p:to>
                                        <p:strVal val="visible"/>
                                      </p:to>
                                    </p:set>
                                  </p:childTnLst>
                                </p:cTn>
                              </p:par>
                              <p:par>
                                <p:cTn id="31" presetID="1" presetClass="entr" presetSubtype="0" fill="hold" grpId="0" nodeType="withEffect">
                                  <p:stCondLst>
                                    <p:cond delay="0"/>
                                  </p:stCondLst>
                                  <p:childTnLst>
                                    <p:set>
                                      <p:cBhvr>
                                        <p:cTn id="32" dur="1" fill="hold">
                                          <p:stCondLst>
                                            <p:cond delay="0"/>
                                          </p:stCondLst>
                                        </p:cTn>
                                        <p:tgtEl>
                                          <p:spTgt spid="11271"/>
                                        </p:tgtEl>
                                        <p:attrNameLst>
                                          <p:attrName>style.visibility</p:attrName>
                                        </p:attrNameLst>
                                      </p:cBhvr>
                                      <p:to>
                                        <p:strVal val="visible"/>
                                      </p:to>
                                    </p:set>
                                  </p:childTnLst>
                                </p:cTn>
                              </p:par>
                              <p:par>
                                <p:cTn id="33" presetID="1" presetClass="entr" presetSubtype="0" fill="hold" grpId="0" nodeType="withEffect">
                                  <p:stCondLst>
                                    <p:cond delay="0"/>
                                  </p:stCondLst>
                                  <p:childTnLst>
                                    <p:set>
                                      <p:cBhvr>
                                        <p:cTn id="34" dur="1" fill="hold">
                                          <p:stCondLst>
                                            <p:cond delay="0"/>
                                          </p:stCondLst>
                                        </p:cTn>
                                        <p:tgtEl>
                                          <p:spTgt spid="11272"/>
                                        </p:tgtEl>
                                        <p:attrNameLst>
                                          <p:attrName>style.visibility</p:attrName>
                                        </p:attrNameLst>
                                      </p:cBhvr>
                                      <p:to>
                                        <p:strVal val="visible"/>
                                      </p:to>
                                    </p:set>
                                  </p:childTnLst>
                                </p:cTn>
                              </p:par>
                              <p:par>
                                <p:cTn id="35" presetID="1" presetClass="entr" presetSubtype="0" fill="hold" grpId="0" nodeType="withEffect">
                                  <p:stCondLst>
                                    <p:cond delay="0"/>
                                  </p:stCondLst>
                                  <p:childTnLst>
                                    <p:set>
                                      <p:cBhvr>
                                        <p:cTn id="36" dur="1" fill="hold">
                                          <p:stCondLst>
                                            <p:cond delay="0"/>
                                          </p:stCondLst>
                                        </p:cTn>
                                        <p:tgtEl>
                                          <p:spTgt spid="11270"/>
                                        </p:tgtEl>
                                        <p:attrNameLst>
                                          <p:attrName>style.visibility</p:attrName>
                                        </p:attrNameLst>
                                      </p:cBhvr>
                                      <p:to>
                                        <p:strVal val="visible"/>
                                      </p:to>
                                    </p:set>
                                  </p:childTnLst>
                                </p:cTn>
                              </p:par>
                              <p:par>
                                <p:cTn id="37" presetID="1" presetClass="entr" presetSubtype="0" fill="hold" grpId="0" nodeType="withEffect">
                                  <p:stCondLst>
                                    <p:cond delay="0"/>
                                  </p:stCondLst>
                                  <p:childTnLst>
                                    <p:set>
                                      <p:cBhvr>
                                        <p:cTn id="38" dur="1" fill="hold">
                                          <p:stCondLst>
                                            <p:cond delay="0"/>
                                          </p:stCondLst>
                                        </p:cTn>
                                        <p:tgtEl>
                                          <p:spTgt spid="11269"/>
                                        </p:tgtEl>
                                        <p:attrNameLst>
                                          <p:attrName>style.visibility</p:attrName>
                                        </p:attrNameLst>
                                      </p:cBhvr>
                                      <p:to>
                                        <p:strVal val="visible"/>
                                      </p:to>
                                    </p:set>
                                  </p:childTnLst>
                                </p:cTn>
                              </p:par>
                              <p:par>
                                <p:cTn id="39" presetID="35" presetClass="path" presetSubtype="0" accel="50000" decel="50000" fill="hold" grpId="1" nodeType="withEffect">
                                  <p:stCondLst>
                                    <p:cond delay="0"/>
                                  </p:stCondLst>
                                  <p:childTnLst>
                                    <p:animMotion origin="layout" path="M 2.29608E-6 1.11111E-6 L -0.17354 0.29051 " pathEditMode="relative" rAng="0" ptsTypes="AA">
                                      <p:cBhvr>
                                        <p:cTn id="40" dur="500" spd="-99800" fill="hold"/>
                                        <p:tgtEl>
                                          <p:spTgt spid="11268"/>
                                        </p:tgtEl>
                                        <p:attrNameLst>
                                          <p:attrName>ppt_x,ppt_y</p:attrName>
                                        </p:attrNameLst>
                                      </p:cBhvr>
                                      <p:rCtr x="-8500" y="14500"/>
                                    </p:animMotion>
                                  </p:childTnLst>
                                </p:cTn>
                              </p:par>
                              <p:par>
                                <p:cTn id="41" presetID="35" presetClass="path" presetSubtype="0" accel="50000" decel="50000" fill="hold" grpId="1" nodeType="withEffect">
                                  <p:stCondLst>
                                    <p:cond delay="0"/>
                                  </p:stCondLst>
                                  <p:childTnLst>
                                    <p:animMotion origin="layout" path="M 2.35202E-6 -2.59259E-6 L -0.23143 0.15556 " pathEditMode="relative" rAng="0" ptsTypes="AA">
                                      <p:cBhvr>
                                        <p:cTn id="42" dur="500" spd="-99800" fill="hold"/>
                                        <p:tgtEl>
                                          <p:spTgt spid="11271"/>
                                        </p:tgtEl>
                                        <p:attrNameLst>
                                          <p:attrName>ppt_x,ppt_y</p:attrName>
                                        </p:attrNameLst>
                                      </p:cBhvr>
                                      <p:rCtr x="-11400" y="7800"/>
                                    </p:animMotion>
                                  </p:childTnLst>
                                </p:cTn>
                              </p:par>
                              <p:par>
                                <p:cTn id="43" presetID="35" presetClass="path" presetSubtype="0" accel="50000" decel="50000" fill="hold" grpId="1" nodeType="withEffect">
                                  <p:stCondLst>
                                    <p:cond delay="0"/>
                                  </p:stCondLst>
                                  <p:childTnLst>
                                    <p:animMotion origin="layout" path="M 0 0 L -0.25 0 E" pathEditMode="relative" rAng="0" ptsTypes="">
                                      <p:cBhvr>
                                        <p:cTn id="44" dur="500" spd="-99800" fill="hold"/>
                                        <p:tgtEl>
                                          <p:spTgt spid="11272"/>
                                        </p:tgtEl>
                                        <p:attrNameLst>
                                          <p:attrName>ppt_x,ppt_y</p:attrName>
                                        </p:attrNameLst>
                                      </p:cBhvr>
                                      <p:rCtr x="0" y="0"/>
                                    </p:animMotion>
                                  </p:childTnLst>
                                </p:cTn>
                              </p:par>
                              <p:par>
                                <p:cTn id="45" presetID="35" presetClass="path" presetSubtype="0" accel="50000" decel="50000" fill="hold" grpId="1" nodeType="withEffect">
                                  <p:stCondLst>
                                    <p:cond delay="0"/>
                                  </p:stCondLst>
                                  <p:childTnLst>
                                    <p:animMotion origin="layout" path="M 2.35202E-6 -3.7037E-6 L -0.23143 -0.15555 " pathEditMode="relative" rAng="0" ptsTypes="AA">
                                      <p:cBhvr>
                                        <p:cTn id="46" dur="500" spd="-99800" fill="hold"/>
                                        <p:tgtEl>
                                          <p:spTgt spid="11270"/>
                                        </p:tgtEl>
                                        <p:attrNameLst>
                                          <p:attrName>ppt_x,ppt_y</p:attrName>
                                        </p:attrNameLst>
                                      </p:cBhvr>
                                      <p:rCtr x="-11400" y="-7600"/>
                                    </p:animMotion>
                                  </p:childTnLst>
                                </p:cTn>
                              </p:par>
                              <p:par>
                                <p:cTn id="47" presetID="35" presetClass="path" presetSubtype="0" accel="50000" decel="50000" fill="hold" grpId="1" nodeType="withEffect">
                                  <p:stCondLst>
                                    <p:cond delay="0"/>
                                  </p:stCondLst>
                                  <p:childTnLst>
                                    <p:animMotion origin="layout" path="M 2.29608E-6 2.59259E-6 L -0.17354 -0.29051 " pathEditMode="relative" rAng="0" ptsTypes="AA">
                                      <p:cBhvr>
                                        <p:cTn id="48" dur="500" spd="-99800" fill="hold"/>
                                        <p:tgtEl>
                                          <p:spTgt spid="11269"/>
                                        </p:tgtEl>
                                        <p:attrNameLst>
                                          <p:attrName>ppt_x,ppt_y</p:attrName>
                                        </p:attrNameLst>
                                      </p:cBhvr>
                                      <p:rCtr x="-8500" y="-14300"/>
                                    </p:animMotion>
                                  </p:childTnLst>
                                </p:cTn>
                              </p:par>
                            </p:childTnLst>
                          </p:cTn>
                        </p:par>
                        <p:par>
                          <p:cTn id="49" fill="hold" nodeType="afterGroup">
                            <p:stCondLst>
                              <p:cond delay="4480"/>
                            </p:stCondLst>
                            <p:childTnLst>
                              <p:par>
                                <p:cTn id="50" presetID="22" presetClass="entr" presetSubtype="8" fill="hold" grpId="0" nodeType="afterEffect">
                                  <p:stCondLst>
                                    <p:cond delay="0"/>
                                  </p:stCondLst>
                                  <p:childTnLst>
                                    <p:set>
                                      <p:cBhvr>
                                        <p:cTn id="51" dur="1" fill="hold">
                                          <p:stCondLst>
                                            <p:cond delay="0"/>
                                          </p:stCondLst>
                                        </p:cTn>
                                        <p:tgtEl>
                                          <p:spTgt spid="11273"/>
                                        </p:tgtEl>
                                        <p:attrNameLst>
                                          <p:attrName>style.visibility</p:attrName>
                                        </p:attrNameLst>
                                      </p:cBhvr>
                                      <p:to>
                                        <p:strVal val="visible"/>
                                      </p:to>
                                    </p:set>
                                    <p:animEffect transition="in" filter="wipe(left)">
                                      <p:cBhvr>
                                        <p:cTn id="52" dur="500"/>
                                        <p:tgtEl>
                                          <p:spTgt spid="11273"/>
                                        </p:tgtEl>
                                      </p:cBhvr>
                                    </p:animEffect>
                                  </p:childTnLst>
                                </p:cTn>
                              </p:par>
                              <p:par>
                                <p:cTn id="53" presetID="22" presetClass="entr" presetSubtype="8" fill="hold" grpId="0" nodeType="withEffect">
                                  <p:stCondLst>
                                    <p:cond delay="0"/>
                                  </p:stCondLst>
                                  <p:childTnLst>
                                    <p:set>
                                      <p:cBhvr>
                                        <p:cTn id="54" dur="1" fill="hold">
                                          <p:stCondLst>
                                            <p:cond delay="0"/>
                                          </p:stCondLst>
                                        </p:cTn>
                                        <p:tgtEl>
                                          <p:spTgt spid="11274"/>
                                        </p:tgtEl>
                                        <p:attrNameLst>
                                          <p:attrName>style.visibility</p:attrName>
                                        </p:attrNameLst>
                                      </p:cBhvr>
                                      <p:to>
                                        <p:strVal val="visible"/>
                                      </p:to>
                                    </p:set>
                                    <p:animEffect transition="in" filter="wipe(left)">
                                      <p:cBhvr>
                                        <p:cTn id="55" dur="500"/>
                                        <p:tgtEl>
                                          <p:spTgt spid="11274"/>
                                        </p:tgtEl>
                                      </p:cBhvr>
                                    </p:animEffect>
                                  </p:childTnLst>
                                </p:cTn>
                              </p:par>
                              <p:par>
                                <p:cTn id="56" presetID="22" presetClass="entr" presetSubtype="8" fill="hold" grpId="0" nodeType="withEffect">
                                  <p:stCondLst>
                                    <p:cond delay="0"/>
                                  </p:stCondLst>
                                  <p:childTnLst>
                                    <p:set>
                                      <p:cBhvr>
                                        <p:cTn id="57" dur="1" fill="hold">
                                          <p:stCondLst>
                                            <p:cond delay="0"/>
                                          </p:stCondLst>
                                        </p:cTn>
                                        <p:tgtEl>
                                          <p:spTgt spid="11275"/>
                                        </p:tgtEl>
                                        <p:attrNameLst>
                                          <p:attrName>style.visibility</p:attrName>
                                        </p:attrNameLst>
                                      </p:cBhvr>
                                      <p:to>
                                        <p:strVal val="visible"/>
                                      </p:to>
                                    </p:set>
                                    <p:animEffect transition="in" filter="wipe(left)">
                                      <p:cBhvr>
                                        <p:cTn id="58" dur="500"/>
                                        <p:tgtEl>
                                          <p:spTgt spid="11275"/>
                                        </p:tgtEl>
                                      </p:cBhvr>
                                    </p:animEffect>
                                  </p:childTnLst>
                                </p:cTn>
                              </p:par>
                              <p:par>
                                <p:cTn id="59" presetID="22" presetClass="entr" presetSubtype="8" fill="hold" grpId="0" nodeType="withEffect">
                                  <p:stCondLst>
                                    <p:cond delay="0"/>
                                  </p:stCondLst>
                                  <p:childTnLst>
                                    <p:set>
                                      <p:cBhvr>
                                        <p:cTn id="60" dur="1" fill="hold">
                                          <p:stCondLst>
                                            <p:cond delay="0"/>
                                          </p:stCondLst>
                                        </p:cTn>
                                        <p:tgtEl>
                                          <p:spTgt spid="11276"/>
                                        </p:tgtEl>
                                        <p:attrNameLst>
                                          <p:attrName>style.visibility</p:attrName>
                                        </p:attrNameLst>
                                      </p:cBhvr>
                                      <p:to>
                                        <p:strVal val="visible"/>
                                      </p:to>
                                    </p:set>
                                    <p:animEffect transition="in" filter="wipe(left)">
                                      <p:cBhvr>
                                        <p:cTn id="61" dur="500"/>
                                        <p:tgtEl>
                                          <p:spTgt spid="11276"/>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1277"/>
                                        </p:tgtEl>
                                        <p:attrNameLst>
                                          <p:attrName>style.visibility</p:attrName>
                                        </p:attrNameLst>
                                      </p:cBhvr>
                                      <p:to>
                                        <p:strVal val="visible"/>
                                      </p:to>
                                    </p:set>
                                    <p:animEffect transition="in" filter="wipe(left)">
                                      <p:cBhvr>
                                        <p:cTn id="64" dur="500"/>
                                        <p:tgtEl>
                                          <p:spTgt spid="11277"/>
                                        </p:tgtEl>
                                      </p:cBhvr>
                                    </p:animEffect>
                                  </p:childTnLst>
                                </p:cTn>
                              </p:par>
                            </p:childTnLst>
                          </p:cTn>
                        </p:par>
                        <p:par>
                          <p:cTn id="65" fill="hold" nodeType="afterGroup">
                            <p:stCondLst>
                              <p:cond delay="4980"/>
                            </p:stCondLst>
                            <p:childTnLst>
                              <p:par>
                                <p:cTn id="66" presetID="52" presetClass="entr" presetSubtype="0" fill="hold" grpId="0" nodeType="afterEffect">
                                  <p:stCondLst>
                                    <p:cond delay="0"/>
                                  </p:stCondLst>
                                  <p:childTnLst>
                                    <p:set>
                                      <p:cBhvr>
                                        <p:cTn id="67" dur="1" fill="hold">
                                          <p:stCondLst>
                                            <p:cond delay="0"/>
                                          </p:stCondLst>
                                        </p:cTn>
                                        <p:tgtEl>
                                          <p:spTgt spid="11280"/>
                                        </p:tgtEl>
                                        <p:attrNameLst>
                                          <p:attrName>style.visibility</p:attrName>
                                        </p:attrNameLst>
                                      </p:cBhvr>
                                      <p:to>
                                        <p:strVal val="visible"/>
                                      </p:to>
                                    </p:set>
                                    <p:animScale>
                                      <p:cBhvr>
                                        <p:cTn id="68" dur="1000" decel="50000" fill="hold">
                                          <p:stCondLst>
                                            <p:cond delay="0"/>
                                          </p:stCondLst>
                                        </p:cTn>
                                        <p:tgtEl>
                                          <p:spTgt spid="1128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1280"/>
                                        </p:tgtEl>
                                        <p:attrNameLst>
                                          <p:attrName>ppt_x,ppt_y</p:attrName>
                                        </p:attrNameLst>
                                      </p:cBhvr>
                                      <p:rCtr x="0" y="0"/>
                                    </p:animMotion>
                                    <p:animEffect transition="in" filter="fade">
                                      <p:cBhvr>
                                        <p:cTn id="70" dur="1000"/>
                                        <p:tgtEl>
                                          <p:spTgt spid="11280"/>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1281"/>
                                        </p:tgtEl>
                                        <p:attrNameLst>
                                          <p:attrName>style.visibility</p:attrName>
                                        </p:attrNameLst>
                                      </p:cBhvr>
                                      <p:to>
                                        <p:strVal val="visible"/>
                                      </p:to>
                                    </p:set>
                                    <p:animScale>
                                      <p:cBhvr>
                                        <p:cTn id="73" dur="1000" decel="50000" fill="hold">
                                          <p:stCondLst>
                                            <p:cond delay="0"/>
                                          </p:stCondLst>
                                        </p:cTn>
                                        <p:tgtEl>
                                          <p:spTgt spid="11281"/>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1281"/>
                                        </p:tgtEl>
                                        <p:attrNameLst>
                                          <p:attrName>ppt_x,ppt_y</p:attrName>
                                        </p:attrNameLst>
                                      </p:cBhvr>
                                      <p:rCtr x="0" y="0"/>
                                    </p:animMotion>
                                    <p:animEffect transition="in" filter="fade">
                                      <p:cBhvr>
                                        <p:cTn id="75" dur="1000"/>
                                        <p:tgtEl>
                                          <p:spTgt spid="112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266" grpId="0" autoUpdateAnimBg="0"/>
      <p:bldP spid="11267" grpId="0" animBg="1" autoUpdateAnimBg="0"/>
      <p:bldP spid="11268" grpId="0" animBg="1" autoUpdateAnimBg="0"/>
      <p:bldP spid="11268" grpId="1" animBg="1" autoUpdateAnimBg="0"/>
      <p:bldP spid="11269" grpId="0" animBg="1" autoUpdateAnimBg="0"/>
      <p:bldP spid="11269" grpId="1" animBg="1" autoUpdateAnimBg="0"/>
      <p:bldP spid="11270" grpId="0" animBg="1" autoUpdateAnimBg="0"/>
      <p:bldP spid="11270" grpId="1" animBg="1" autoUpdateAnimBg="0"/>
      <p:bldP spid="11271" grpId="0" animBg="1" autoUpdateAnimBg="0"/>
      <p:bldP spid="11271" grpId="1" animBg="1" autoUpdateAnimBg="0"/>
      <p:bldP spid="11272" grpId="0" animBg="1" autoUpdateAnimBg="0"/>
      <p:bldP spid="11272" grpId="1" animBg="1" autoUpdateAnimBg="0"/>
      <p:bldP spid="11273" grpId="0" autoUpdateAnimBg="0"/>
      <p:bldP spid="11274" grpId="0" autoUpdateAnimBg="0"/>
      <p:bldP spid="11275" grpId="0" autoUpdateAnimBg="0"/>
      <p:bldP spid="11276" grpId="0" autoUpdateAnimBg="0"/>
      <p:bldP spid="11277" grpId="0" autoUpdateAnimBg="0"/>
      <p:bldP spid="11278" grpId="0" animBg="1" autoUpdateAnimBg="0"/>
      <p:bldP spid="11279" grpId="0" animBg="1" autoUpdateAnimBg="0"/>
      <p:bldP spid="11280" grpId="0" animBg="1" autoUpdateAnimBg="0"/>
      <p:bldP spid="11281" grpId="0" autoUpdateAnimBg="0"/>
      <p:bldP spid="11282" grpId="0" animBg="1"/>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9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229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2" name="Freeform 6"/>
          <p:cNvSpPr>
            <a:spLocks/>
          </p:cNvSpPr>
          <p:nvPr/>
        </p:nvSpPr>
        <p:spPr bwMode="auto">
          <a:xfrm>
            <a:off x="4583113" y="2276475"/>
            <a:ext cx="1471612" cy="3071813"/>
          </a:xfrm>
          <a:custGeom>
            <a:avLst/>
            <a:gdLst>
              <a:gd name="T0" fmla="*/ 1853 w 1853"/>
              <a:gd name="T1" fmla="*/ 3865 h 3865"/>
              <a:gd name="T2" fmla="*/ 0 w 1853"/>
              <a:gd name="T3" fmla="*/ 1933 h 3865"/>
              <a:gd name="T4" fmla="*/ 1853 w 1853"/>
              <a:gd name="T5" fmla="*/ 0 h 3865"/>
              <a:gd name="T6" fmla="*/ 1853 w 1853"/>
              <a:gd name="T7" fmla="*/ 469 h 3865"/>
              <a:gd name="T8" fmla="*/ 469 w 1853"/>
              <a:gd name="T9" fmla="*/ 1933 h 3865"/>
              <a:gd name="T10" fmla="*/ 1853 w 1853"/>
              <a:gd name="T11" fmla="*/ 3396 h 3865"/>
              <a:gd name="T12" fmla="*/ 1853 w 1853"/>
              <a:gd name="T13" fmla="*/ 3865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1853" y="3865"/>
                </a:moveTo>
                <a:cubicBezTo>
                  <a:pt x="823" y="3822"/>
                  <a:pt x="0" y="2974"/>
                  <a:pt x="0" y="1933"/>
                </a:cubicBezTo>
                <a:cubicBezTo>
                  <a:pt x="0" y="892"/>
                  <a:pt x="823" y="43"/>
                  <a:pt x="1853" y="0"/>
                </a:cubicBezTo>
                <a:lnTo>
                  <a:pt x="1853" y="469"/>
                </a:lnTo>
                <a:cubicBezTo>
                  <a:pt x="1081" y="511"/>
                  <a:pt x="469" y="1151"/>
                  <a:pt x="469" y="1933"/>
                </a:cubicBezTo>
                <a:cubicBezTo>
                  <a:pt x="469" y="2715"/>
                  <a:pt x="1081" y="3354"/>
                  <a:pt x="1853" y="3396"/>
                </a:cubicBezTo>
                <a:lnTo>
                  <a:pt x="1853" y="3865"/>
                </a:lnTo>
                <a:close/>
              </a:path>
            </a:pathLst>
          </a:custGeom>
          <a:solidFill>
            <a:schemeClr val="bg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293" name="Freeform 7"/>
          <p:cNvSpPr>
            <a:spLocks/>
          </p:cNvSpPr>
          <p:nvPr/>
        </p:nvSpPr>
        <p:spPr bwMode="auto">
          <a:xfrm>
            <a:off x="6183313" y="2276475"/>
            <a:ext cx="1473200" cy="3071813"/>
          </a:xfrm>
          <a:custGeom>
            <a:avLst/>
            <a:gdLst>
              <a:gd name="T0" fmla="*/ 0 w 1853"/>
              <a:gd name="T1" fmla="*/ 0 h 3865"/>
              <a:gd name="T2" fmla="*/ 1853 w 1853"/>
              <a:gd name="T3" fmla="*/ 1933 h 3865"/>
              <a:gd name="T4" fmla="*/ 0 w 1853"/>
              <a:gd name="T5" fmla="*/ 3865 h 3865"/>
              <a:gd name="T6" fmla="*/ 0 w 1853"/>
              <a:gd name="T7" fmla="*/ 3396 h 3865"/>
              <a:gd name="T8" fmla="*/ 1384 w 1853"/>
              <a:gd name="T9" fmla="*/ 1933 h 3865"/>
              <a:gd name="T10" fmla="*/ 0 w 1853"/>
              <a:gd name="T11" fmla="*/ 469 h 3865"/>
              <a:gd name="T12" fmla="*/ 0 w 1853"/>
              <a:gd name="T13" fmla="*/ 0 h 3865"/>
              <a:gd name="T14" fmla="*/ 0 60000 65536"/>
              <a:gd name="T15" fmla="*/ 0 60000 65536"/>
              <a:gd name="T16" fmla="*/ 0 60000 65536"/>
              <a:gd name="T17" fmla="*/ 0 60000 65536"/>
              <a:gd name="T18" fmla="*/ 0 60000 65536"/>
              <a:gd name="T19" fmla="*/ 0 60000 65536"/>
              <a:gd name="T20" fmla="*/ 0 60000 65536"/>
              <a:gd name="T21" fmla="*/ 0 w 1853"/>
              <a:gd name="T22" fmla="*/ 0 h 3865"/>
              <a:gd name="T23" fmla="*/ 1853 w 1853"/>
              <a:gd name="T24" fmla="*/ 3865 h 3865"/>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1853" h="3865">
                <a:moveTo>
                  <a:pt x="0" y="0"/>
                </a:moveTo>
                <a:cubicBezTo>
                  <a:pt x="1030" y="43"/>
                  <a:pt x="1853" y="892"/>
                  <a:pt x="1853" y="1933"/>
                </a:cubicBezTo>
                <a:cubicBezTo>
                  <a:pt x="1853" y="2974"/>
                  <a:pt x="1030" y="3822"/>
                  <a:pt x="0" y="3865"/>
                </a:cubicBezTo>
                <a:lnTo>
                  <a:pt x="0" y="3396"/>
                </a:lnTo>
                <a:cubicBezTo>
                  <a:pt x="772" y="3354"/>
                  <a:pt x="1384" y="2715"/>
                  <a:pt x="1384" y="1933"/>
                </a:cubicBezTo>
                <a:cubicBezTo>
                  <a:pt x="1384" y="1151"/>
                  <a:pt x="772" y="511"/>
                  <a:pt x="0" y="469"/>
                </a:cubicBezTo>
                <a:lnTo>
                  <a:pt x="0" y="0"/>
                </a:lnTo>
                <a:close/>
              </a:path>
            </a:pathLst>
          </a:custGeom>
          <a:solidFill>
            <a:schemeClr val="accent1"/>
          </a:solidFill>
          <a:ln w="1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nvGrpSpPr>
          <p:cNvPr id="2" name="组合 27"/>
          <p:cNvGrpSpPr>
            <a:grpSpLocks/>
          </p:cNvGrpSpPr>
          <p:nvPr/>
        </p:nvGrpSpPr>
        <p:grpSpPr bwMode="auto">
          <a:xfrm>
            <a:off x="3352800" y="3044825"/>
            <a:ext cx="1230313" cy="1309688"/>
            <a:chOff x="0" y="0"/>
            <a:chExt cx="1230312" cy="1309688"/>
          </a:xfrm>
        </p:grpSpPr>
        <p:sp>
          <p:nvSpPr>
            <p:cNvPr id="10256" name="Line 8"/>
            <p:cNvSpPr>
              <a:spLocks noChangeShapeType="1"/>
            </p:cNvSpPr>
            <p:nvPr/>
          </p:nvSpPr>
          <p:spPr bwMode="auto">
            <a:xfrm flipH="1">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7" name="Line 9"/>
            <p:cNvSpPr>
              <a:spLocks noChangeShapeType="1"/>
            </p:cNvSpPr>
            <p:nvPr/>
          </p:nvSpPr>
          <p:spPr bwMode="auto">
            <a:xfrm>
              <a:off x="0"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grpSp>
        <p:nvGrpSpPr>
          <p:cNvPr id="3" name="组合 30"/>
          <p:cNvGrpSpPr>
            <a:grpSpLocks/>
          </p:cNvGrpSpPr>
          <p:nvPr/>
        </p:nvGrpSpPr>
        <p:grpSpPr bwMode="auto">
          <a:xfrm>
            <a:off x="7667625" y="3044825"/>
            <a:ext cx="1230313" cy="1309688"/>
            <a:chOff x="0" y="0"/>
            <a:chExt cx="1230312" cy="1309688"/>
          </a:xfrm>
        </p:grpSpPr>
        <p:sp>
          <p:nvSpPr>
            <p:cNvPr id="10254" name="Line 10"/>
            <p:cNvSpPr>
              <a:spLocks noChangeShapeType="1"/>
            </p:cNvSpPr>
            <p:nvPr/>
          </p:nvSpPr>
          <p:spPr bwMode="auto">
            <a:xfrm>
              <a:off x="0" y="654050"/>
              <a:ext cx="1230312" cy="0"/>
            </a:xfrm>
            <a:prstGeom prst="line">
              <a:avLst/>
            </a:prstGeom>
            <a:noFill/>
            <a:ln w="10">
              <a:solidFill>
                <a:schemeClr val="accent1"/>
              </a:solidFill>
              <a:prstDash val="dash"/>
              <a:round/>
              <a:headEnd/>
              <a:tailEnd type="oval" w="med" len="med"/>
            </a:ln>
            <a:extLst>
              <a:ext uri="{909E8E84-426E-40DD-AFC4-6F175D3DCCD1}">
                <a14:hiddenFill xmlns:a14="http://schemas.microsoft.com/office/drawing/2010/main">
                  <a:noFill/>
                </a14:hiddenFill>
              </a:ext>
            </a:extLst>
          </p:spPr>
          <p:txBody>
            <a:bodyPr/>
            <a:lstStyle/>
            <a:p>
              <a:endParaRPr lang="zh-CN" altLang="en-US"/>
            </a:p>
          </p:txBody>
        </p:sp>
        <p:sp>
          <p:nvSpPr>
            <p:cNvPr id="10255" name="Line 11"/>
            <p:cNvSpPr>
              <a:spLocks noChangeShapeType="1"/>
            </p:cNvSpPr>
            <p:nvPr/>
          </p:nvSpPr>
          <p:spPr bwMode="auto">
            <a:xfrm>
              <a:off x="1230312" y="0"/>
              <a:ext cx="0" cy="1309688"/>
            </a:xfrm>
            <a:prstGeom prst="line">
              <a:avLst/>
            </a:prstGeom>
            <a:noFill/>
            <a:ln w="12700">
              <a:solidFill>
                <a:schemeClr val="accent1"/>
              </a:solidFill>
              <a:round/>
              <a:headEnd/>
              <a:tailEnd/>
            </a:ln>
            <a:extLst>
              <a:ext uri="{909E8E84-426E-40DD-AFC4-6F175D3DCCD1}">
                <a14:hiddenFill xmlns:a14="http://schemas.microsoft.com/office/drawing/2010/main">
                  <a:noFill/>
                </a14:hiddenFill>
              </a:ext>
            </a:extLst>
          </p:spPr>
          <p:txBody>
            <a:bodyPr/>
            <a:lstStyle/>
            <a:p>
              <a:endParaRPr lang="zh-CN" altLang="en-US"/>
            </a:p>
          </p:txBody>
        </p:sp>
      </p:grpSp>
      <p:sp>
        <p:nvSpPr>
          <p:cNvPr id="12300" name="TextBox 33"/>
          <p:cNvSpPr txBox="1">
            <a:spLocks noChangeArrowheads="1"/>
          </p:cNvSpPr>
          <p:nvPr/>
        </p:nvSpPr>
        <p:spPr bwMode="auto">
          <a:xfrm>
            <a:off x="5319713" y="5545138"/>
            <a:ext cx="1671637" cy="7699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1"/>
                </a:solidFill>
                <a:latin typeface="微软雅黑" panose="020B0503020204020204" pitchFamily="34" charset="-122"/>
                <a:ea typeface="微软雅黑" panose="020B0503020204020204" pitchFamily="34" charset="-122"/>
              </a:rPr>
              <a:t>这里可以输入标题文本</a:t>
            </a:r>
          </a:p>
        </p:txBody>
      </p:sp>
      <p:sp>
        <p:nvSpPr>
          <p:cNvPr id="12301" name="TextBox 34"/>
          <p:cNvSpPr txBox="1">
            <a:spLocks noChangeArrowheads="1"/>
          </p:cNvSpPr>
          <p:nvPr/>
        </p:nvSpPr>
        <p:spPr bwMode="auto">
          <a:xfrm>
            <a:off x="1130300" y="2960688"/>
            <a:ext cx="2125663"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2" name="TextBox 35"/>
          <p:cNvSpPr txBox="1">
            <a:spLocks noChangeArrowheads="1"/>
          </p:cNvSpPr>
          <p:nvPr/>
        </p:nvSpPr>
        <p:spPr bwMode="auto">
          <a:xfrm>
            <a:off x="2895600" y="1282700"/>
            <a:ext cx="57991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3" name="单圆角矩形 36"/>
          <p:cNvSpPr>
            <a:spLocks/>
          </p:cNvSpPr>
          <p:nvPr/>
        </p:nvSpPr>
        <p:spPr bwMode="auto">
          <a:xfrm>
            <a:off x="2409825" y="1282700"/>
            <a:ext cx="377825" cy="777875"/>
          </a:xfrm>
          <a:custGeom>
            <a:avLst/>
            <a:gdLst>
              <a:gd name="T0" fmla="*/ 0 w 378177"/>
              <a:gd name="T1" fmla="*/ 0 h 778333"/>
              <a:gd name="T2" fmla="*/ 315146 w 378177"/>
              <a:gd name="T3" fmla="*/ 0 h 778333"/>
              <a:gd name="T4" fmla="*/ 378177 w 378177"/>
              <a:gd name="T5" fmla="*/ 63031 h 778333"/>
              <a:gd name="T6" fmla="*/ 378177 w 378177"/>
              <a:gd name="T7" fmla="*/ 778333 h 778333"/>
              <a:gd name="T8" fmla="*/ 0 w 378177"/>
              <a:gd name="T9" fmla="*/ 778333 h 778333"/>
              <a:gd name="T10" fmla="*/ 0 w 378177"/>
              <a:gd name="T11" fmla="*/ 0 h 778333"/>
              <a:gd name="T12" fmla="*/ 0 60000 65536"/>
              <a:gd name="T13" fmla="*/ 0 60000 65536"/>
              <a:gd name="T14" fmla="*/ 0 60000 65536"/>
              <a:gd name="T15" fmla="*/ 0 60000 65536"/>
              <a:gd name="T16" fmla="*/ 0 60000 65536"/>
              <a:gd name="T17" fmla="*/ 0 60000 65536"/>
              <a:gd name="T18" fmla="*/ 0 w 378177"/>
              <a:gd name="T19" fmla="*/ 0 h 778333"/>
              <a:gd name="T20" fmla="*/ 378177 w 378177"/>
              <a:gd name="T21" fmla="*/ 778333 h 778333"/>
            </a:gdLst>
            <a:ahLst/>
            <a:cxnLst>
              <a:cxn ang="T12">
                <a:pos x="T0" y="T1"/>
              </a:cxn>
              <a:cxn ang="T13">
                <a:pos x="T2" y="T3"/>
              </a:cxn>
              <a:cxn ang="T14">
                <a:pos x="T4" y="T5"/>
              </a:cxn>
              <a:cxn ang="T15">
                <a:pos x="T6" y="T7"/>
              </a:cxn>
              <a:cxn ang="T16">
                <a:pos x="T8" y="T9"/>
              </a:cxn>
              <a:cxn ang="T17">
                <a:pos x="T10" y="T11"/>
              </a:cxn>
            </a:cxnLst>
            <a:rect l="T18" t="T19" r="T20" b="T21"/>
            <a:pathLst>
              <a:path w="378177" h="778333">
                <a:moveTo>
                  <a:pt x="0" y="0"/>
                </a:moveTo>
                <a:lnTo>
                  <a:pt x="315146" y="0"/>
                </a:lnTo>
                <a:cubicBezTo>
                  <a:pt x="349957" y="0"/>
                  <a:pt x="378177" y="28220"/>
                  <a:pt x="378177" y="63031"/>
                </a:cubicBezTo>
                <a:lnTo>
                  <a:pt x="378177" y="778333"/>
                </a:lnTo>
                <a:lnTo>
                  <a:pt x="0" y="778333"/>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2304" name="TextBox 37"/>
          <p:cNvSpPr txBox="1">
            <a:spLocks noChangeArrowheads="1"/>
          </p:cNvSpPr>
          <p:nvPr/>
        </p:nvSpPr>
        <p:spPr bwMode="auto">
          <a:xfrm>
            <a:off x="8980488" y="2960688"/>
            <a:ext cx="2127250" cy="175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2305" name="椭圆 38"/>
          <p:cNvSpPr>
            <a:spLocks noChangeArrowheads="1"/>
          </p:cNvSpPr>
          <p:nvPr/>
        </p:nvSpPr>
        <p:spPr bwMode="auto">
          <a:xfrm>
            <a:off x="5022850" y="2716213"/>
            <a:ext cx="2193925" cy="2193925"/>
          </a:xfrm>
          <a:prstGeom prst="ellipse">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2291"/>
                                        </p:tgtEl>
                                        <p:attrNameLst>
                                          <p:attrName>style.visibility</p:attrName>
                                        </p:attrNameLst>
                                      </p:cBhvr>
                                      <p:to>
                                        <p:strVal val="visible"/>
                                      </p:to>
                                    </p:set>
                                    <p:anim calcmode="lin" valueType="num">
                                      <p:cBhvr additive="base">
                                        <p:cTn id="7" dur="500" fill="hold"/>
                                        <p:tgtEl>
                                          <p:spTgt spid="12291"/>
                                        </p:tgtEl>
                                        <p:attrNameLst>
                                          <p:attrName>ppt_x</p:attrName>
                                        </p:attrNameLst>
                                      </p:cBhvr>
                                      <p:tavLst>
                                        <p:tav tm="0">
                                          <p:val>
                                            <p:strVal val="0-#ppt_w/2"/>
                                          </p:val>
                                        </p:tav>
                                        <p:tav tm="100000">
                                          <p:val>
                                            <p:strVal val="#ppt_x"/>
                                          </p:val>
                                        </p:tav>
                                      </p:tavLst>
                                    </p:anim>
                                    <p:anim calcmode="lin" valueType="num">
                                      <p:cBhvr additive="base">
                                        <p:cTn id="8" dur="500" fill="hold"/>
                                        <p:tgtEl>
                                          <p:spTgt spid="1229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2290"/>
                                        </p:tgtEl>
                                        <p:attrNameLst>
                                          <p:attrName>style.visibility</p:attrName>
                                        </p:attrNameLst>
                                      </p:cBhvr>
                                      <p:to>
                                        <p:strVal val="visible"/>
                                      </p:to>
                                    </p:set>
                                    <p:anim calcmode="lin" valueType="num">
                                      <p:cBhvr>
                                        <p:cTn id="12" dur="300" fill="hold"/>
                                        <p:tgtEl>
                                          <p:spTgt spid="1229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2290"/>
                                        </p:tgtEl>
                                        <p:attrNameLst>
                                          <p:attrName>ppt_y</p:attrName>
                                        </p:attrNameLst>
                                      </p:cBhvr>
                                      <p:tavLst>
                                        <p:tav tm="0">
                                          <p:val>
                                            <p:strVal val="#ppt_y"/>
                                          </p:val>
                                        </p:tav>
                                        <p:tav tm="100000">
                                          <p:val>
                                            <p:strVal val="#ppt_y"/>
                                          </p:val>
                                        </p:tav>
                                      </p:tavLst>
                                    </p:anim>
                                    <p:anim calcmode="lin" valueType="num">
                                      <p:cBhvr>
                                        <p:cTn id="14" dur="300" fill="hold"/>
                                        <p:tgtEl>
                                          <p:spTgt spid="1229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229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2290"/>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2305"/>
                                        </p:tgtEl>
                                        <p:attrNameLst>
                                          <p:attrName>style.visibility</p:attrName>
                                        </p:attrNameLst>
                                      </p:cBhvr>
                                      <p:to>
                                        <p:strVal val="visible"/>
                                      </p:to>
                                    </p:set>
                                    <p:animEffect transition="in" filter="wheel(1)">
                                      <p:cBhvr>
                                        <p:cTn id="20" dur="2000"/>
                                        <p:tgtEl>
                                          <p:spTgt spid="12305"/>
                                        </p:tgtEl>
                                      </p:cBhvr>
                                    </p:animEffect>
                                  </p:childTnLst>
                                </p:cTn>
                              </p:par>
                            </p:childTnLst>
                          </p:cTn>
                        </p:par>
                        <p:par>
                          <p:cTn id="21" fill="hold" nodeType="afterGroup">
                            <p:stCondLst>
                              <p:cond delay="2980"/>
                            </p:stCondLst>
                            <p:childTnLst>
                              <p:par>
                                <p:cTn id="22" presetID="2" presetClass="entr" presetSubtype="8" fill="hold" grpId="0" nodeType="afterEffect">
                                  <p:stCondLst>
                                    <p:cond delay="0"/>
                                  </p:stCondLst>
                                  <p:childTnLst>
                                    <p:set>
                                      <p:cBhvr>
                                        <p:cTn id="23" dur="1" fill="hold">
                                          <p:stCondLst>
                                            <p:cond delay="0"/>
                                          </p:stCondLst>
                                        </p:cTn>
                                        <p:tgtEl>
                                          <p:spTgt spid="12293"/>
                                        </p:tgtEl>
                                        <p:attrNameLst>
                                          <p:attrName>style.visibility</p:attrName>
                                        </p:attrNameLst>
                                      </p:cBhvr>
                                      <p:to>
                                        <p:strVal val="visible"/>
                                      </p:to>
                                    </p:set>
                                    <p:anim calcmode="lin" valueType="num">
                                      <p:cBhvr additive="base">
                                        <p:cTn id="24" dur="500" fill="hold"/>
                                        <p:tgtEl>
                                          <p:spTgt spid="12293"/>
                                        </p:tgtEl>
                                        <p:attrNameLst>
                                          <p:attrName>ppt_x</p:attrName>
                                        </p:attrNameLst>
                                      </p:cBhvr>
                                      <p:tavLst>
                                        <p:tav tm="0">
                                          <p:val>
                                            <p:strVal val="0-#ppt_w/2"/>
                                          </p:val>
                                        </p:tav>
                                        <p:tav tm="100000">
                                          <p:val>
                                            <p:strVal val="#ppt_x"/>
                                          </p:val>
                                        </p:tav>
                                      </p:tavLst>
                                    </p:anim>
                                    <p:anim calcmode="lin" valueType="num">
                                      <p:cBhvr additive="base">
                                        <p:cTn id="25" dur="500" fill="hold"/>
                                        <p:tgtEl>
                                          <p:spTgt spid="12293"/>
                                        </p:tgtEl>
                                        <p:attrNameLst>
                                          <p:attrName>ppt_y</p:attrName>
                                        </p:attrNameLst>
                                      </p:cBhvr>
                                      <p:tavLst>
                                        <p:tav tm="0">
                                          <p:val>
                                            <p:strVal val="#ppt_y"/>
                                          </p:val>
                                        </p:tav>
                                        <p:tav tm="100000">
                                          <p:val>
                                            <p:strVal val="#ppt_y"/>
                                          </p:val>
                                        </p:tav>
                                      </p:tavLst>
                                    </p:anim>
                                  </p:childTnLst>
                                </p:cTn>
                              </p:par>
                              <p:par>
                                <p:cTn id="26" presetID="2" presetClass="entr" presetSubtype="2" fill="hold" grpId="0" nodeType="withEffect">
                                  <p:stCondLst>
                                    <p:cond delay="0"/>
                                  </p:stCondLst>
                                  <p:childTnLst>
                                    <p:set>
                                      <p:cBhvr>
                                        <p:cTn id="27" dur="1" fill="hold">
                                          <p:stCondLst>
                                            <p:cond delay="0"/>
                                          </p:stCondLst>
                                        </p:cTn>
                                        <p:tgtEl>
                                          <p:spTgt spid="12292"/>
                                        </p:tgtEl>
                                        <p:attrNameLst>
                                          <p:attrName>style.visibility</p:attrName>
                                        </p:attrNameLst>
                                      </p:cBhvr>
                                      <p:to>
                                        <p:strVal val="visible"/>
                                      </p:to>
                                    </p:set>
                                    <p:anim calcmode="lin" valueType="num">
                                      <p:cBhvr additive="base">
                                        <p:cTn id="28" dur="500" fill="hold"/>
                                        <p:tgtEl>
                                          <p:spTgt spid="12292"/>
                                        </p:tgtEl>
                                        <p:attrNameLst>
                                          <p:attrName>ppt_x</p:attrName>
                                        </p:attrNameLst>
                                      </p:cBhvr>
                                      <p:tavLst>
                                        <p:tav tm="0">
                                          <p:val>
                                            <p:strVal val="1+#ppt_w/2"/>
                                          </p:val>
                                        </p:tav>
                                        <p:tav tm="100000">
                                          <p:val>
                                            <p:strVal val="#ppt_x"/>
                                          </p:val>
                                        </p:tav>
                                      </p:tavLst>
                                    </p:anim>
                                    <p:anim calcmode="lin" valueType="num">
                                      <p:cBhvr additive="base">
                                        <p:cTn id="29" dur="500" fill="hold"/>
                                        <p:tgtEl>
                                          <p:spTgt spid="12292"/>
                                        </p:tgtEl>
                                        <p:attrNameLst>
                                          <p:attrName>ppt_y</p:attrName>
                                        </p:attrNameLst>
                                      </p:cBhvr>
                                      <p:tavLst>
                                        <p:tav tm="0">
                                          <p:val>
                                            <p:strVal val="#ppt_y"/>
                                          </p:val>
                                        </p:tav>
                                        <p:tav tm="100000">
                                          <p:val>
                                            <p:strVal val="#ppt_y"/>
                                          </p:val>
                                        </p:tav>
                                      </p:tavLst>
                                    </p:anim>
                                  </p:childTnLst>
                                </p:cTn>
                              </p:par>
                            </p:childTnLst>
                          </p:cTn>
                        </p:par>
                        <p:par>
                          <p:cTn id="30" fill="hold" nodeType="afterGroup">
                            <p:stCondLst>
                              <p:cond delay="3480"/>
                            </p:stCondLst>
                            <p:childTnLst>
                              <p:par>
                                <p:cTn id="31" presetID="41" presetClass="entr" presetSubtype="0" fill="hold" grpId="0" nodeType="afterEffect">
                                  <p:stCondLst>
                                    <p:cond delay="0"/>
                                  </p:stCondLst>
                                  <p:iterate type="lt">
                                    <p:tmPct val="10000"/>
                                  </p:iterate>
                                  <p:childTnLst>
                                    <p:set>
                                      <p:cBhvr>
                                        <p:cTn id="32" dur="1" fill="hold">
                                          <p:stCondLst>
                                            <p:cond delay="0"/>
                                          </p:stCondLst>
                                        </p:cTn>
                                        <p:tgtEl>
                                          <p:spTgt spid="12300"/>
                                        </p:tgtEl>
                                        <p:attrNameLst>
                                          <p:attrName>style.visibility</p:attrName>
                                        </p:attrNameLst>
                                      </p:cBhvr>
                                      <p:to>
                                        <p:strVal val="visible"/>
                                      </p:to>
                                    </p:set>
                                    <p:anim calcmode="lin" valueType="num">
                                      <p:cBhvr>
                                        <p:cTn id="33" dur="300" fill="hold"/>
                                        <p:tgtEl>
                                          <p:spTgt spid="12300"/>
                                        </p:tgtEl>
                                        <p:attrNameLst>
                                          <p:attrName>ppt_x</p:attrName>
                                        </p:attrNameLst>
                                      </p:cBhvr>
                                      <p:tavLst>
                                        <p:tav tm="0">
                                          <p:val>
                                            <p:strVal val="#ppt_x"/>
                                          </p:val>
                                        </p:tav>
                                        <p:tav tm="50000">
                                          <p:val>
                                            <p:strVal val="#ppt_x+.1"/>
                                          </p:val>
                                        </p:tav>
                                        <p:tav tm="100000">
                                          <p:val>
                                            <p:strVal val="#ppt_x"/>
                                          </p:val>
                                        </p:tav>
                                      </p:tavLst>
                                    </p:anim>
                                    <p:anim calcmode="lin" valueType="num">
                                      <p:cBhvr>
                                        <p:cTn id="34" dur="300" fill="hold"/>
                                        <p:tgtEl>
                                          <p:spTgt spid="12300"/>
                                        </p:tgtEl>
                                        <p:attrNameLst>
                                          <p:attrName>ppt_y</p:attrName>
                                        </p:attrNameLst>
                                      </p:cBhvr>
                                      <p:tavLst>
                                        <p:tav tm="0">
                                          <p:val>
                                            <p:strVal val="#ppt_y"/>
                                          </p:val>
                                        </p:tav>
                                        <p:tav tm="100000">
                                          <p:val>
                                            <p:strVal val="#ppt_y"/>
                                          </p:val>
                                        </p:tav>
                                      </p:tavLst>
                                    </p:anim>
                                    <p:anim calcmode="lin" valueType="num">
                                      <p:cBhvr>
                                        <p:cTn id="35" dur="300" fill="hold"/>
                                        <p:tgtEl>
                                          <p:spTgt spid="12300"/>
                                        </p:tgtEl>
                                        <p:attrNameLst>
                                          <p:attrName>ppt_h</p:attrName>
                                        </p:attrNameLst>
                                      </p:cBhvr>
                                      <p:tavLst>
                                        <p:tav tm="0">
                                          <p:val>
                                            <p:strVal val="#ppt_h/10"/>
                                          </p:val>
                                        </p:tav>
                                        <p:tav tm="50000">
                                          <p:val>
                                            <p:strVal val="#ppt_h+.01"/>
                                          </p:val>
                                        </p:tav>
                                        <p:tav tm="100000">
                                          <p:val>
                                            <p:strVal val="#ppt_h"/>
                                          </p:val>
                                        </p:tav>
                                      </p:tavLst>
                                    </p:anim>
                                    <p:anim calcmode="lin" valueType="num">
                                      <p:cBhvr>
                                        <p:cTn id="36" dur="300" fill="hold"/>
                                        <p:tgtEl>
                                          <p:spTgt spid="12300"/>
                                        </p:tgtEl>
                                        <p:attrNameLst>
                                          <p:attrName>ppt_w</p:attrName>
                                        </p:attrNameLst>
                                      </p:cBhvr>
                                      <p:tavLst>
                                        <p:tav tm="0">
                                          <p:val>
                                            <p:strVal val="#ppt_w/10"/>
                                          </p:val>
                                        </p:tav>
                                        <p:tav tm="50000">
                                          <p:val>
                                            <p:strVal val="#ppt_w+.01"/>
                                          </p:val>
                                        </p:tav>
                                        <p:tav tm="100000">
                                          <p:val>
                                            <p:strVal val="#ppt_w"/>
                                          </p:val>
                                        </p:tav>
                                      </p:tavLst>
                                    </p:anim>
                                    <p:animEffect transition="in" filter="fade">
                                      <p:cBhvr>
                                        <p:cTn id="37" dur="300" tmFilter="0,0; .5, 1; 1, 1"/>
                                        <p:tgtEl>
                                          <p:spTgt spid="12300"/>
                                        </p:tgtEl>
                                      </p:cBhvr>
                                    </p:animEffect>
                                  </p:childTnLst>
                                </p:cTn>
                              </p:par>
                            </p:childTnLst>
                          </p:cTn>
                        </p:par>
                        <p:par>
                          <p:cTn id="38" fill="hold" nodeType="afterGroup">
                            <p:stCondLst>
                              <p:cond delay="4050"/>
                            </p:stCondLst>
                            <p:childTnLst>
                              <p:par>
                                <p:cTn id="39" presetID="22" presetClass="entr" presetSubtype="2" fill="hold" nodeType="afterEffect">
                                  <p:stCondLst>
                                    <p:cond delay="0"/>
                                  </p:stCondLst>
                                  <p:childTnLst>
                                    <p:set>
                                      <p:cBhvr>
                                        <p:cTn id="40" dur="1" fill="hold">
                                          <p:stCondLst>
                                            <p:cond delay="0"/>
                                          </p:stCondLst>
                                        </p:cTn>
                                        <p:tgtEl>
                                          <p:spTgt spid="2"/>
                                        </p:tgtEl>
                                        <p:attrNameLst>
                                          <p:attrName>style.visibility</p:attrName>
                                        </p:attrNameLst>
                                      </p:cBhvr>
                                      <p:to>
                                        <p:strVal val="visible"/>
                                      </p:to>
                                    </p:set>
                                    <p:animEffect transition="in" filter="wipe(right)">
                                      <p:cBhvr>
                                        <p:cTn id="41" dur="500"/>
                                        <p:tgtEl>
                                          <p:spTgt spid="2"/>
                                        </p:tgtEl>
                                      </p:cBhvr>
                                    </p:animEffect>
                                  </p:childTnLst>
                                </p:cTn>
                              </p:par>
                              <p:par>
                                <p:cTn id="42" presetID="22" presetClass="entr" presetSubtype="8" fill="hold" nodeType="withEffect">
                                  <p:stCondLst>
                                    <p:cond delay="0"/>
                                  </p:stCondLst>
                                  <p:childTnLst>
                                    <p:set>
                                      <p:cBhvr>
                                        <p:cTn id="43" dur="1" fill="hold">
                                          <p:stCondLst>
                                            <p:cond delay="0"/>
                                          </p:stCondLst>
                                        </p:cTn>
                                        <p:tgtEl>
                                          <p:spTgt spid="3"/>
                                        </p:tgtEl>
                                        <p:attrNameLst>
                                          <p:attrName>style.visibility</p:attrName>
                                        </p:attrNameLst>
                                      </p:cBhvr>
                                      <p:to>
                                        <p:strVal val="visible"/>
                                      </p:to>
                                    </p:set>
                                    <p:animEffect transition="in" filter="wipe(left)">
                                      <p:cBhvr>
                                        <p:cTn id="44" dur="500"/>
                                        <p:tgtEl>
                                          <p:spTgt spid="3"/>
                                        </p:tgtEl>
                                      </p:cBhvr>
                                    </p:animEffect>
                                  </p:childTnLst>
                                </p:cTn>
                              </p:par>
                            </p:childTnLst>
                          </p:cTn>
                        </p:par>
                        <p:par>
                          <p:cTn id="45" fill="hold" nodeType="afterGroup">
                            <p:stCondLst>
                              <p:cond delay="4550"/>
                            </p:stCondLst>
                            <p:childTnLst>
                              <p:par>
                                <p:cTn id="46" presetID="22" presetClass="entr" presetSubtype="2" fill="hold" grpId="0" nodeType="afterEffect">
                                  <p:stCondLst>
                                    <p:cond delay="0"/>
                                  </p:stCondLst>
                                  <p:childTnLst>
                                    <p:set>
                                      <p:cBhvr>
                                        <p:cTn id="47" dur="1" fill="hold">
                                          <p:stCondLst>
                                            <p:cond delay="0"/>
                                          </p:stCondLst>
                                        </p:cTn>
                                        <p:tgtEl>
                                          <p:spTgt spid="12301"/>
                                        </p:tgtEl>
                                        <p:attrNameLst>
                                          <p:attrName>style.visibility</p:attrName>
                                        </p:attrNameLst>
                                      </p:cBhvr>
                                      <p:to>
                                        <p:strVal val="visible"/>
                                      </p:to>
                                    </p:set>
                                    <p:animEffect transition="in" filter="wipe(right)">
                                      <p:cBhvr>
                                        <p:cTn id="48" dur="500"/>
                                        <p:tgtEl>
                                          <p:spTgt spid="12301"/>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2304"/>
                                        </p:tgtEl>
                                        <p:attrNameLst>
                                          <p:attrName>style.visibility</p:attrName>
                                        </p:attrNameLst>
                                      </p:cBhvr>
                                      <p:to>
                                        <p:strVal val="visible"/>
                                      </p:to>
                                    </p:set>
                                    <p:animEffect transition="in" filter="wipe(left)">
                                      <p:cBhvr>
                                        <p:cTn id="51" dur="500"/>
                                        <p:tgtEl>
                                          <p:spTgt spid="12304"/>
                                        </p:tgtEl>
                                      </p:cBhvr>
                                    </p:animEffect>
                                  </p:childTnLst>
                                </p:cTn>
                              </p:par>
                            </p:childTnLst>
                          </p:cTn>
                        </p:par>
                        <p:par>
                          <p:cTn id="52" fill="hold" nodeType="afterGroup">
                            <p:stCondLst>
                              <p:cond delay="5050"/>
                            </p:stCondLst>
                            <p:childTnLst>
                              <p:par>
                                <p:cTn id="53" presetID="2" presetClass="entr" presetSubtype="9" fill="hold" grpId="0" nodeType="afterEffect">
                                  <p:stCondLst>
                                    <p:cond delay="0"/>
                                  </p:stCondLst>
                                  <p:childTnLst>
                                    <p:set>
                                      <p:cBhvr>
                                        <p:cTn id="54" dur="1" fill="hold">
                                          <p:stCondLst>
                                            <p:cond delay="0"/>
                                          </p:stCondLst>
                                        </p:cTn>
                                        <p:tgtEl>
                                          <p:spTgt spid="12303"/>
                                        </p:tgtEl>
                                        <p:attrNameLst>
                                          <p:attrName>style.visibility</p:attrName>
                                        </p:attrNameLst>
                                      </p:cBhvr>
                                      <p:to>
                                        <p:strVal val="visible"/>
                                      </p:to>
                                    </p:set>
                                    <p:anim calcmode="lin" valueType="num">
                                      <p:cBhvr additive="base">
                                        <p:cTn id="55" dur="500" fill="hold"/>
                                        <p:tgtEl>
                                          <p:spTgt spid="12303"/>
                                        </p:tgtEl>
                                        <p:attrNameLst>
                                          <p:attrName>ppt_x</p:attrName>
                                        </p:attrNameLst>
                                      </p:cBhvr>
                                      <p:tavLst>
                                        <p:tav tm="0">
                                          <p:val>
                                            <p:strVal val="0-#ppt_w/2"/>
                                          </p:val>
                                        </p:tav>
                                        <p:tav tm="100000">
                                          <p:val>
                                            <p:strVal val="#ppt_x"/>
                                          </p:val>
                                        </p:tav>
                                      </p:tavLst>
                                    </p:anim>
                                    <p:anim calcmode="lin" valueType="num">
                                      <p:cBhvr additive="base">
                                        <p:cTn id="56" dur="500" fill="hold"/>
                                        <p:tgtEl>
                                          <p:spTgt spid="12303"/>
                                        </p:tgtEl>
                                        <p:attrNameLst>
                                          <p:attrName>ppt_y</p:attrName>
                                        </p:attrNameLst>
                                      </p:cBhvr>
                                      <p:tavLst>
                                        <p:tav tm="0">
                                          <p:val>
                                            <p:strVal val="0-#ppt_h/2"/>
                                          </p:val>
                                        </p:tav>
                                        <p:tav tm="100000">
                                          <p:val>
                                            <p:strVal val="#ppt_y"/>
                                          </p:val>
                                        </p:tav>
                                      </p:tavLst>
                                    </p:anim>
                                  </p:childTnLst>
                                </p:cTn>
                              </p:par>
                            </p:childTnLst>
                          </p:cTn>
                        </p:par>
                        <p:par>
                          <p:cTn id="57" fill="hold" nodeType="afterGroup">
                            <p:stCondLst>
                              <p:cond delay="5550"/>
                            </p:stCondLst>
                            <p:childTnLst>
                              <p:par>
                                <p:cTn id="58" presetID="22" presetClass="entr" presetSubtype="8" fill="hold" grpId="0" nodeType="afterEffect">
                                  <p:stCondLst>
                                    <p:cond delay="0"/>
                                  </p:stCondLst>
                                  <p:childTnLst>
                                    <p:set>
                                      <p:cBhvr>
                                        <p:cTn id="59" dur="1" fill="hold">
                                          <p:stCondLst>
                                            <p:cond delay="0"/>
                                          </p:stCondLst>
                                        </p:cTn>
                                        <p:tgtEl>
                                          <p:spTgt spid="12302"/>
                                        </p:tgtEl>
                                        <p:attrNameLst>
                                          <p:attrName>style.visibility</p:attrName>
                                        </p:attrNameLst>
                                      </p:cBhvr>
                                      <p:to>
                                        <p:strVal val="visible"/>
                                      </p:to>
                                    </p:set>
                                    <p:animEffect transition="in" filter="wipe(left)">
                                      <p:cBhvr>
                                        <p:cTn id="60" dur="500"/>
                                        <p:tgtEl>
                                          <p:spTgt spid="1230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290" grpId="0" autoUpdateAnimBg="0"/>
      <p:bldP spid="12291" grpId="0" animBg="1"/>
      <p:bldP spid="12292" grpId="0" animBg="1"/>
      <p:bldP spid="12293" grpId="0" animBg="1"/>
      <p:bldP spid="12300" grpId="0" autoUpdateAnimBg="0"/>
      <p:bldP spid="12301" grpId="0" autoUpdateAnimBg="0"/>
      <p:bldP spid="12302" grpId="0" autoUpdateAnimBg="0"/>
      <p:bldP spid="12303" grpId="0" animBg="1"/>
      <p:bldP spid="12304" grpId="0" autoUpdateAnimBg="0"/>
      <p:bldP spid="12305" grpId="0" animBg="1" autoUpdateAnimBg="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331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6" name="矩形 3"/>
          <p:cNvSpPr>
            <a:spLocks noChangeArrowheads="1"/>
          </p:cNvSpPr>
          <p:nvPr/>
        </p:nvSpPr>
        <p:spPr bwMode="auto">
          <a:xfrm>
            <a:off x="3563938" y="1484313"/>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7" name="右箭头 4"/>
          <p:cNvSpPr>
            <a:spLocks noChangeArrowheads="1"/>
          </p:cNvSpPr>
          <p:nvPr/>
        </p:nvSpPr>
        <p:spPr bwMode="auto">
          <a:xfrm>
            <a:off x="3492500" y="1628775"/>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18" name="矩形 5"/>
          <p:cNvSpPr>
            <a:spLocks noChangeArrowheads="1"/>
          </p:cNvSpPr>
          <p:nvPr/>
        </p:nvSpPr>
        <p:spPr bwMode="auto">
          <a:xfrm>
            <a:off x="1163638" y="1484313"/>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19" name="矩形 6"/>
          <p:cNvSpPr>
            <a:spLocks noChangeArrowheads="1"/>
          </p:cNvSpPr>
          <p:nvPr/>
        </p:nvSpPr>
        <p:spPr bwMode="auto">
          <a:xfrm>
            <a:off x="3563938" y="2603500"/>
            <a:ext cx="7431087" cy="750888"/>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0" name="右箭头 7"/>
          <p:cNvSpPr>
            <a:spLocks noChangeArrowheads="1"/>
          </p:cNvSpPr>
          <p:nvPr/>
        </p:nvSpPr>
        <p:spPr bwMode="auto">
          <a:xfrm>
            <a:off x="3492500" y="27479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1" name="矩形 8"/>
          <p:cNvSpPr>
            <a:spLocks noChangeArrowheads="1"/>
          </p:cNvSpPr>
          <p:nvPr/>
        </p:nvSpPr>
        <p:spPr bwMode="auto">
          <a:xfrm>
            <a:off x="1163638" y="2603500"/>
            <a:ext cx="2447925" cy="750888"/>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2" name="矩形 9"/>
          <p:cNvSpPr>
            <a:spLocks noChangeArrowheads="1"/>
          </p:cNvSpPr>
          <p:nvPr/>
        </p:nvSpPr>
        <p:spPr bwMode="auto">
          <a:xfrm>
            <a:off x="3563938" y="3754438"/>
            <a:ext cx="7431087" cy="750887"/>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3" name="右箭头 10"/>
          <p:cNvSpPr>
            <a:spLocks noChangeArrowheads="1"/>
          </p:cNvSpPr>
          <p:nvPr/>
        </p:nvSpPr>
        <p:spPr bwMode="auto">
          <a:xfrm>
            <a:off x="3492500" y="3898900"/>
            <a:ext cx="576263" cy="461963"/>
          </a:xfrm>
          <a:prstGeom prst="rightArrow">
            <a:avLst>
              <a:gd name="adj1" fmla="val 50000"/>
              <a:gd name="adj2" fmla="val 50001"/>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4" name="矩形 11"/>
          <p:cNvSpPr>
            <a:spLocks noChangeArrowheads="1"/>
          </p:cNvSpPr>
          <p:nvPr/>
        </p:nvSpPr>
        <p:spPr bwMode="auto">
          <a:xfrm>
            <a:off x="1163638" y="3754438"/>
            <a:ext cx="2447925" cy="750887"/>
          </a:xfrm>
          <a:prstGeom prst="rect">
            <a:avLst/>
          </a:prstGeom>
          <a:solidFill>
            <a:schemeClr val="bg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5" name="矩形 12"/>
          <p:cNvSpPr>
            <a:spLocks noChangeArrowheads="1"/>
          </p:cNvSpPr>
          <p:nvPr/>
        </p:nvSpPr>
        <p:spPr bwMode="auto">
          <a:xfrm>
            <a:off x="3563938" y="4953000"/>
            <a:ext cx="7431087" cy="749300"/>
          </a:xfrm>
          <a:prstGeom prst="rect">
            <a:avLst/>
          </a:prstGeom>
          <a:solidFill>
            <a:schemeClr val="bg2"/>
          </a:solidFill>
          <a:ln w="9525">
            <a:solidFill>
              <a:srgbClr val="E3AB0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6" name="右箭头 14"/>
          <p:cNvSpPr>
            <a:spLocks noChangeArrowheads="1"/>
          </p:cNvSpPr>
          <p:nvPr/>
        </p:nvSpPr>
        <p:spPr bwMode="auto">
          <a:xfrm>
            <a:off x="3492500" y="5097463"/>
            <a:ext cx="576263" cy="461962"/>
          </a:xfrm>
          <a:prstGeom prst="rightArrow">
            <a:avLst>
              <a:gd name="adj1" fmla="val 50000"/>
              <a:gd name="adj2" fmla="val 50001"/>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3327" name="矩形 15"/>
          <p:cNvSpPr>
            <a:spLocks noChangeArrowheads="1"/>
          </p:cNvSpPr>
          <p:nvPr/>
        </p:nvSpPr>
        <p:spPr bwMode="auto">
          <a:xfrm>
            <a:off x="1163638" y="4953000"/>
            <a:ext cx="2447925" cy="749300"/>
          </a:xfrm>
          <a:prstGeom prst="rect">
            <a:avLst/>
          </a:prstGeom>
          <a:solidFill>
            <a:schemeClr val="accent1"/>
          </a:solidFill>
          <a:ln w="9525" cmpd="sng">
            <a:solidFill>
              <a:schemeClr val="accent2"/>
            </a:solidFill>
            <a:miter lim="800000"/>
            <a:headEnd/>
            <a:tailEnd/>
          </a:ln>
          <a:effectLst>
            <a:outerShdw dist="38100" dir="2700000" algn="ctr" rotWithShape="0">
              <a:srgbClr val="000000">
                <a:alpha val="37999"/>
              </a:srgbClr>
            </a:outerShdw>
          </a:effectLst>
        </p:spPr>
        <p:txBody>
          <a:bodyPr/>
          <a:lstStyle/>
          <a:p>
            <a:pPr>
              <a:defRPr/>
            </a:pPr>
            <a:endParaRPr lang="zh-CN" altLang="en-US"/>
          </a:p>
        </p:txBody>
      </p:sp>
      <p:sp>
        <p:nvSpPr>
          <p:cNvPr id="13328" name="TextBox 16"/>
          <p:cNvSpPr txBox="1">
            <a:spLocks noChangeArrowheads="1"/>
          </p:cNvSpPr>
          <p:nvPr/>
        </p:nvSpPr>
        <p:spPr bwMode="auto">
          <a:xfrm>
            <a:off x="1554163" y="164465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标题文本一</a:t>
            </a:r>
          </a:p>
        </p:txBody>
      </p:sp>
      <p:sp>
        <p:nvSpPr>
          <p:cNvPr id="13329" name="TextBox 17"/>
          <p:cNvSpPr txBox="1">
            <a:spLocks noChangeArrowheads="1"/>
          </p:cNvSpPr>
          <p:nvPr/>
        </p:nvSpPr>
        <p:spPr bwMode="auto">
          <a:xfrm>
            <a:off x="4225925" y="155733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0" name="TextBox 18"/>
          <p:cNvSpPr txBox="1">
            <a:spLocks noChangeArrowheads="1"/>
          </p:cNvSpPr>
          <p:nvPr/>
        </p:nvSpPr>
        <p:spPr bwMode="auto">
          <a:xfrm>
            <a:off x="1554163" y="27479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标题文本二</a:t>
            </a:r>
          </a:p>
        </p:txBody>
      </p:sp>
      <p:sp>
        <p:nvSpPr>
          <p:cNvPr id="13331" name="TextBox 19"/>
          <p:cNvSpPr txBox="1">
            <a:spLocks noChangeArrowheads="1"/>
          </p:cNvSpPr>
          <p:nvPr/>
        </p:nvSpPr>
        <p:spPr bwMode="auto">
          <a:xfrm>
            <a:off x="4225925" y="26606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2" name="TextBox 20"/>
          <p:cNvSpPr txBox="1">
            <a:spLocks noChangeArrowheads="1"/>
          </p:cNvSpPr>
          <p:nvPr/>
        </p:nvSpPr>
        <p:spPr bwMode="auto">
          <a:xfrm>
            <a:off x="1554163" y="3898900"/>
            <a:ext cx="1671637" cy="4302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标题文本三</a:t>
            </a:r>
          </a:p>
        </p:txBody>
      </p:sp>
      <p:sp>
        <p:nvSpPr>
          <p:cNvPr id="13333" name="TextBox 21"/>
          <p:cNvSpPr txBox="1">
            <a:spLocks noChangeArrowheads="1"/>
          </p:cNvSpPr>
          <p:nvPr/>
        </p:nvSpPr>
        <p:spPr bwMode="auto">
          <a:xfrm>
            <a:off x="4225925" y="3811588"/>
            <a:ext cx="64087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13334" name="TextBox 22"/>
          <p:cNvSpPr txBox="1">
            <a:spLocks noChangeArrowheads="1"/>
          </p:cNvSpPr>
          <p:nvPr/>
        </p:nvSpPr>
        <p:spPr bwMode="auto">
          <a:xfrm>
            <a:off x="1554163" y="5097463"/>
            <a:ext cx="1671637" cy="4302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标题文本四</a:t>
            </a:r>
          </a:p>
        </p:txBody>
      </p:sp>
      <p:sp>
        <p:nvSpPr>
          <p:cNvPr id="13335" name="TextBox 23"/>
          <p:cNvSpPr txBox="1">
            <a:spLocks noChangeArrowheads="1"/>
          </p:cNvSpPr>
          <p:nvPr/>
        </p:nvSpPr>
        <p:spPr bwMode="auto">
          <a:xfrm>
            <a:off x="4225925" y="5010150"/>
            <a:ext cx="6408738"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3315"/>
                                        </p:tgtEl>
                                        <p:attrNameLst>
                                          <p:attrName>style.visibility</p:attrName>
                                        </p:attrNameLst>
                                      </p:cBhvr>
                                      <p:to>
                                        <p:strVal val="visible"/>
                                      </p:to>
                                    </p:set>
                                    <p:anim calcmode="lin" valueType="num">
                                      <p:cBhvr additive="base">
                                        <p:cTn id="7" dur="500" fill="hold"/>
                                        <p:tgtEl>
                                          <p:spTgt spid="13315"/>
                                        </p:tgtEl>
                                        <p:attrNameLst>
                                          <p:attrName>ppt_x</p:attrName>
                                        </p:attrNameLst>
                                      </p:cBhvr>
                                      <p:tavLst>
                                        <p:tav tm="0">
                                          <p:val>
                                            <p:strVal val="0-#ppt_w/2"/>
                                          </p:val>
                                        </p:tav>
                                        <p:tav tm="100000">
                                          <p:val>
                                            <p:strVal val="#ppt_x"/>
                                          </p:val>
                                        </p:tav>
                                      </p:tavLst>
                                    </p:anim>
                                    <p:anim calcmode="lin" valueType="num">
                                      <p:cBhvr additive="base">
                                        <p:cTn id="8" dur="500" fill="hold"/>
                                        <p:tgtEl>
                                          <p:spTgt spid="1331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3314"/>
                                        </p:tgtEl>
                                        <p:attrNameLst>
                                          <p:attrName>style.visibility</p:attrName>
                                        </p:attrNameLst>
                                      </p:cBhvr>
                                      <p:to>
                                        <p:strVal val="visible"/>
                                      </p:to>
                                    </p:set>
                                    <p:anim calcmode="lin" valueType="num">
                                      <p:cBhvr>
                                        <p:cTn id="12" dur="300" fill="hold"/>
                                        <p:tgtEl>
                                          <p:spTgt spid="1331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3314"/>
                                        </p:tgtEl>
                                        <p:attrNameLst>
                                          <p:attrName>ppt_y</p:attrName>
                                        </p:attrNameLst>
                                      </p:cBhvr>
                                      <p:tavLst>
                                        <p:tav tm="0">
                                          <p:val>
                                            <p:strVal val="#ppt_y"/>
                                          </p:val>
                                        </p:tav>
                                        <p:tav tm="100000">
                                          <p:val>
                                            <p:strVal val="#ppt_y"/>
                                          </p:val>
                                        </p:tav>
                                      </p:tavLst>
                                    </p:anim>
                                    <p:anim calcmode="lin" valueType="num">
                                      <p:cBhvr>
                                        <p:cTn id="14" dur="300" fill="hold"/>
                                        <p:tgtEl>
                                          <p:spTgt spid="1331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331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3314"/>
                                        </p:tgtEl>
                                      </p:cBhvr>
                                    </p:animEffect>
                                  </p:childTnLst>
                                </p:cTn>
                              </p:par>
                            </p:childTnLst>
                          </p:cTn>
                        </p:par>
                        <p:par>
                          <p:cTn id="17" fill="hold" nodeType="afterGroup">
                            <p:stCondLst>
                              <p:cond delay="980"/>
                            </p:stCondLst>
                            <p:childTnLst>
                              <p:par>
                                <p:cTn id="18" presetID="2" presetClass="entr" presetSubtype="8" fill="hold" grpId="0" nodeType="afterEffect">
                                  <p:stCondLst>
                                    <p:cond delay="0"/>
                                  </p:stCondLst>
                                  <p:childTnLst>
                                    <p:set>
                                      <p:cBhvr>
                                        <p:cTn id="19" dur="1" fill="hold">
                                          <p:stCondLst>
                                            <p:cond delay="0"/>
                                          </p:stCondLst>
                                        </p:cTn>
                                        <p:tgtEl>
                                          <p:spTgt spid="13317"/>
                                        </p:tgtEl>
                                        <p:attrNameLst>
                                          <p:attrName>style.visibility</p:attrName>
                                        </p:attrNameLst>
                                      </p:cBhvr>
                                      <p:to>
                                        <p:strVal val="visible"/>
                                      </p:to>
                                    </p:set>
                                    <p:anim calcmode="lin" valueType="num">
                                      <p:cBhvr additive="base">
                                        <p:cTn id="20" dur="500" fill="hold"/>
                                        <p:tgtEl>
                                          <p:spTgt spid="13317"/>
                                        </p:tgtEl>
                                        <p:attrNameLst>
                                          <p:attrName>ppt_x</p:attrName>
                                        </p:attrNameLst>
                                      </p:cBhvr>
                                      <p:tavLst>
                                        <p:tav tm="0">
                                          <p:val>
                                            <p:strVal val="0-#ppt_w/2"/>
                                          </p:val>
                                        </p:tav>
                                        <p:tav tm="100000">
                                          <p:val>
                                            <p:strVal val="#ppt_x"/>
                                          </p:val>
                                        </p:tav>
                                      </p:tavLst>
                                    </p:anim>
                                    <p:anim calcmode="lin" valueType="num">
                                      <p:cBhvr additive="base">
                                        <p:cTn id="21" dur="500" fill="hold"/>
                                        <p:tgtEl>
                                          <p:spTgt spid="13317"/>
                                        </p:tgtEl>
                                        <p:attrNameLst>
                                          <p:attrName>ppt_y</p:attrName>
                                        </p:attrNameLst>
                                      </p:cBhvr>
                                      <p:tavLst>
                                        <p:tav tm="0">
                                          <p:val>
                                            <p:strVal val="#ppt_y"/>
                                          </p:val>
                                        </p:tav>
                                        <p:tav tm="100000">
                                          <p:val>
                                            <p:strVal val="#ppt_y"/>
                                          </p:val>
                                        </p:tav>
                                      </p:tavLst>
                                    </p:anim>
                                  </p:childTnLst>
                                </p:cTn>
                              </p:par>
                              <p:par>
                                <p:cTn id="22" presetID="2" presetClass="entr" presetSubtype="8" fill="hold" grpId="0" nodeType="withEffect">
                                  <p:stCondLst>
                                    <p:cond delay="0"/>
                                  </p:stCondLst>
                                  <p:childTnLst>
                                    <p:set>
                                      <p:cBhvr>
                                        <p:cTn id="23" dur="1" fill="hold">
                                          <p:stCondLst>
                                            <p:cond delay="0"/>
                                          </p:stCondLst>
                                        </p:cTn>
                                        <p:tgtEl>
                                          <p:spTgt spid="13318"/>
                                        </p:tgtEl>
                                        <p:attrNameLst>
                                          <p:attrName>style.visibility</p:attrName>
                                        </p:attrNameLst>
                                      </p:cBhvr>
                                      <p:to>
                                        <p:strVal val="visible"/>
                                      </p:to>
                                    </p:set>
                                    <p:anim calcmode="lin" valueType="num">
                                      <p:cBhvr additive="base">
                                        <p:cTn id="24" dur="500" fill="hold"/>
                                        <p:tgtEl>
                                          <p:spTgt spid="13318"/>
                                        </p:tgtEl>
                                        <p:attrNameLst>
                                          <p:attrName>ppt_x</p:attrName>
                                        </p:attrNameLst>
                                      </p:cBhvr>
                                      <p:tavLst>
                                        <p:tav tm="0">
                                          <p:val>
                                            <p:strVal val="0-#ppt_w/2"/>
                                          </p:val>
                                        </p:tav>
                                        <p:tav tm="100000">
                                          <p:val>
                                            <p:strVal val="#ppt_x"/>
                                          </p:val>
                                        </p:tav>
                                      </p:tavLst>
                                    </p:anim>
                                    <p:anim calcmode="lin" valueType="num">
                                      <p:cBhvr additive="base">
                                        <p:cTn id="25" dur="500" fill="hold"/>
                                        <p:tgtEl>
                                          <p:spTgt spid="13318"/>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200"/>
                                  </p:stCondLst>
                                  <p:childTnLst>
                                    <p:set>
                                      <p:cBhvr>
                                        <p:cTn id="27" dur="1" fill="hold">
                                          <p:stCondLst>
                                            <p:cond delay="0"/>
                                          </p:stCondLst>
                                        </p:cTn>
                                        <p:tgtEl>
                                          <p:spTgt spid="13320"/>
                                        </p:tgtEl>
                                        <p:attrNameLst>
                                          <p:attrName>style.visibility</p:attrName>
                                        </p:attrNameLst>
                                      </p:cBhvr>
                                      <p:to>
                                        <p:strVal val="visible"/>
                                      </p:to>
                                    </p:set>
                                    <p:anim calcmode="lin" valueType="num">
                                      <p:cBhvr additive="base">
                                        <p:cTn id="28" dur="500" fill="hold"/>
                                        <p:tgtEl>
                                          <p:spTgt spid="13320"/>
                                        </p:tgtEl>
                                        <p:attrNameLst>
                                          <p:attrName>ppt_x</p:attrName>
                                        </p:attrNameLst>
                                      </p:cBhvr>
                                      <p:tavLst>
                                        <p:tav tm="0">
                                          <p:val>
                                            <p:strVal val="0-#ppt_w/2"/>
                                          </p:val>
                                        </p:tav>
                                        <p:tav tm="100000">
                                          <p:val>
                                            <p:strVal val="#ppt_x"/>
                                          </p:val>
                                        </p:tav>
                                      </p:tavLst>
                                    </p:anim>
                                    <p:anim calcmode="lin" valueType="num">
                                      <p:cBhvr additive="base">
                                        <p:cTn id="29" dur="500" fill="hold"/>
                                        <p:tgtEl>
                                          <p:spTgt spid="13320"/>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200"/>
                                  </p:stCondLst>
                                  <p:childTnLst>
                                    <p:set>
                                      <p:cBhvr>
                                        <p:cTn id="31" dur="1" fill="hold">
                                          <p:stCondLst>
                                            <p:cond delay="0"/>
                                          </p:stCondLst>
                                        </p:cTn>
                                        <p:tgtEl>
                                          <p:spTgt spid="13321"/>
                                        </p:tgtEl>
                                        <p:attrNameLst>
                                          <p:attrName>style.visibility</p:attrName>
                                        </p:attrNameLst>
                                      </p:cBhvr>
                                      <p:to>
                                        <p:strVal val="visible"/>
                                      </p:to>
                                    </p:set>
                                    <p:anim calcmode="lin" valueType="num">
                                      <p:cBhvr additive="base">
                                        <p:cTn id="32" dur="500" fill="hold"/>
                                        <p:tgtEl>
                                          <p:spTgt spid="13321"/>
                                        </p:tgtEl>
                                        <p:attrNameLst>
                                          <p:attrName>ppt_x</p:attrName>
                                        </p:attrNameLst>
                                      </p:cBhvr>
                                      <p:tavLst>
                                        <p:tav tm="0">
                                          <p:val>
                                            <p:strVal val="0-#ppt_w/2"/>
                                          </p:val>
                                        </p:tav>
                                        <p:tav tm="100000">
                                          <p:val>
                                            <p:strVal val="#ppt_x"/>
                                          </p:val>
                                        </p:tav>
                                      </p:tavLst>
                                    </p:anim>
                                    <p:anim calcmode="lin" valueType="num">
                                      <p:cBhvr additive="base">
                                        <p:cTn id="33" dur="500" fill="hold"/>
                                        <p:tgtEl>
                                          <p:spTgt spid="13321"/>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400"/>
                                  </p:stCondLst>
                                  <p:childTnLst>
                                    <p:set>
                                      <p:cBhvr>
                                        <p:cTn id="35" dur="1" fill="hold">
                                          <p:stCondLst>
                                            <p:cond delay="0"/>
                                          </p:stCondLst>
                                        </p:cTn>
                                        <p:tgtEl>
                                          <p:spTgt spid="13323"/>
                                        </p:tgtEl>
                                        <p:attrNameLst>
                                          <p:attrName>style.visibility</p:attrName>
                                        </p:attrNameLst>
                                      </p:cBhvr>
                                      <p:to>
                                        <p:strVal val="visible"/>
                                      </p:to>
                                    </p:set>
                                    <p:anim calcmode="lin" valueType="num">
                                      <p:cBhvr additive="base">
                                        <p:cTn id="36" dur="500" fill="hold"/>
                                        <p:tgtEl>
                                          <p:spTgt spid="13323"/>
                                        </p:tgtEl>
                                        <p:attrNameLst>
                                          <p:attrName>ppt_x</p:attrName>
                                        </p:attrNameLst>
                                      </p:cBhvr>
                                      <p:tavLst>
                                        <p:tav tm="0">
                                          <p:val>
                                            <p:strVal val="0-#ppt_w/2"/>
                                          </p:val>
                                        </p:tav>
                                        <p:tav tm="100000">
                                          <p:val>
                                            <p:strVal val="#ppt_x"/>
                                          </p:val>
                                        </p:tav>
                                      </p:tavLst>
                                    </p:anim>
                                    <p:anim calcmode="lin" valueType="num">
                                      <p:cBhvr additive="base">
                                        <p:cTn id="37" dur="500" fill="hold"/>
                                        <p:tgtEl>
                                          <p:spTgt spid="13323"/>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400"/>
                                  </p:stCondLst>
                                  <p:childTnLst>
                                    <p:set>
                                      <p:cBhvr>
                                        <p:cTn id="39" dur="1" fill="hold">
                                          <p:stCondLst>
                                            <p:cond delay="0"/>
                                          </p:stCondLst>
                                        </p:cTn>
                                        <p:tgtEl>
                                          <p:spTgt spid="13324"/>
                                        </p:tgtEl>
                                        <p:attrNameLst>
                                          <p:attrName>style.visibility</p:attrName>
                                        </p:attrNameLst>
                                      </p:cBhvr>
                                      <p:to>
                                        <p:strVal val="visible"/>
                                      </p:to>
                                    </p:set>
                                    <p:anim calcmode="lin" valueType="num">
                                      <p:cBhvr additive="base">
                                        <p:cTn id="40" dur="500" fill="hold"/>
                                        <p:tgtEl>
                                          <p:spTgt spid="13324"/>
                                        </p:tgtEl>
                                        <p:attrNameLst>
                                          <p:attrName>ppt_x</p:attrName>
                                        </p:attrNameLst>
                                      </p:cBhvr>
                                      <p:tavLst>
                                        <p:tav tm="0">
                                          <p:val>
                                            <p:strVal val="0-#ppt_w/2"/>
                                          </p:val>
                                        </p:tav>
                                        <p:tav tm="100000">
                                          <p:val>
                                            <p:strVal val="#ppt_x"/>
                                          </p:val>
                                        </p:tav>
                                      </p:tavLst>
                                    </p:anim>
                                    <p:anim calcmode="lin" valueType="num">
                                      <p:cBhvr additive="base">
                                        <p:cTn id="41" dur="500" fill="hold"/>
                                        <p:tgtEl>
                                          <p:spTgt spid="13324"/>
                                        </p:tgtEl>
                                        <p:attrNameLst>
                                          <p:attrName>ppt_y</p:attrName>
                                        </p:attrNameLst>
                                      </p:cBhvr>
                                      <p:tavLst>
                                        <p:tav tm="0">
                                          <p:val>
                                            <p:strVal val="#ppt_y"/>
                                          </p:val>
                                        </p:tav>
                                        <p:tav tm="100000">
                                          <p:val>
                                            <p:strVal val="#ppt_y"/>
                                          </p:val>
                                        </p:tav>
                                      </p:tavLst>
                                    </p:anim>
                                  </p:childTnLst>
                                </p:cTn>
                              </p:par>
                              <p:par>
                                <p:cTn id="42" presetID="2" presetClass="entr" presetSubtype="8" fill="hold" grpId="0" nodeType="withEffect">
                                  <p:stCondLst>
                                    <p:cond delay="600"/>
                                  </p:stCondLst>
                                  <p:childTnLst>
                                    <p:set>
                                      <p:cBhvr>
                                        <p:cTn id="43" dur="1" fill="hold">
                                          <p:stCondLst>
                                            <p:cond delay="0"/>
                                          </p:stCondLst>
                                        </p:cTn>
                                        <p:tgtEl>
                                          <p:spTgt spid="13326"/>
                                        </p:tgtEl>
                                        <p:attrNameLst>
                                          <p:attrName>style.visibility</p:attrName>
                                        </p:attrNameLst>
                                      </p:cBhvr>
                                      <p:to>
                                        <p:strVal val="visible"/>
                                      </p:to>
                                    </p:set>
                                    <p:anim calcmode="lin" valueType="num">
                                      <p:cBhvr additive="base">
                                        <p:cTn id="44" dur="500" fill="hold"/>
                                        <p:tgtEl>
                                          <p:spTgt spid="13326"/>
                                        </p:tgtEl>
                                        <p:attrNameLst>
                                          <p:attrName>ppt_x</p:attrName>
                                        </p:attrNameLst>
                                      </p:cBhvr>
                                      <p:tavLst>
                                        <p:tav tm="0">
                                          <p:val>
                                            <p:strVal val="0-#ppt_w/2"/>
                                          </p:val>
                                        </p:tav>
                                        <p:tav tm="100000">
                                          <p:val>
                                            <p:strVal val="#ppt_x"/>
                                          </p:val>
                                        </p:tav>
                                      </p:tavLst>
                                    </p:anim>
                                    <p:anim calcmode="lin" valueType="num">
                                      <p:cBhvr additive="base">
                                        <p:cTn id="45" dur="500" fill="hold"/>
                                        <p:tgtEl>
                                          <p:spTgt spid="13326"/>
                                        </p:tgtEl>
                                        <p:attrNameLst>
                                          <p:attrName>ppt_y</p:attrName>
                                        </p:attrNameLst>
                                      </p:cBhvr>
                                      <p:tavLst>
                                        <p:tav tm="0">
                                          <p:val>
                                            <p:strVal val="#ppt_y"/>
                                          </p:val>
                                        </p:tav>
                                        <p:tav tm="100000">
                                          <p:val>
                                            <p:strVal val="#ppt_y"/>
                                          </p:val>
                                        </p:tav>
                                      </p:tavLst>
                                    </p:anim>
                                  </p:childTnLst>
                                </p:cTn>
                              </p:par>
                              <p:par>
                                <p:cTn id="46" presetID="2" presetClass="entr" presetSubtype="8" fill="hold" grpId="0" nodeType="withEffect">
                                  <p:stCondLst>
                                    <p:cond delay="600"/>
                                  </p:stCondLst>
                                  <p:childTnLst>
                                    <p:set>
                                      <p:cBhvr>
                                        <p:cTn id="47" dur="1" fill="hold">
                                          <p:stCondLst>
                                            <p:cond delay="0"/>
                                          </p:stCondLst>
                                        </p:cTn>
                                        <p:tgtEl>
                                          <p:spTgt spid="13327"/>
                                        </p:tgtEl>
                                        <p:attrNameLst>
                                          <p:attrName>style.visibility</p:attrName>
                                        </p:attrNameLst>
                                      </p:cBhvr>
                                      <p:to>
                                        <p:strVal val="visible"/>
                                      </p:to>
                                    </p:set>
                                    <p:anim calcmode="lin" valueType="num">
                                      <p:cBhvr additive="base">
                                        <p:cTn id="48" dur="500" fill="hold"/>
                                        <p:tgtEl>
                                          <p:spTgt spid="13327"/>
                                        </p:tgtEl>
                                        <p:attrNameLst>
                                          <p:attrName>ppt_x</p:attrName>
                                        </p:attrNameLst>
                                      </p:cBhvr>
                                      <p:tavLst>
                                        <p:tav tm="0">
                                          <p:val>
                                            <p:strVal val="0-#ppt_w/2"/>
                                          </p:val>
                                        </p:tav>
                                        <p:tav tm="100000">
                                          <p:val>
                                            <p:strVal val="#ppt_x"/>
                                          </p:val>
                                        </p:tav>
                                      </p:tavLst>
                                    </p:anim>
                                    <p:anim calcmode="lin" valueType="num">
                                      <p:cBhvr additive="base">
                                        <p:cTn id="49" dur="500" fill="hold"/>
                                        <p:tgtEl>
                                          <p:spTgt spid="13327"/>
                                        </p:tgtEl>
                                        <p:attrNameLst>
                                          <p:attrName>ppt_y</p:attrName>
                                        </p:attrNameLst>
                                      </p:cBhvr>
                                      <p:tavLst>
                                        <p:tav tm="0">
                                          <p:val>
                                            <p:strVal val="#ppt_y"/>
                                          </p:val>
                                        </p:tav>
                                        <p:tav tm="100000">
                                          <p:val>
                                            <p:strVal val="#ppt_y"/>
                                          </p:val>
                                        </p:tav>
                                      </p:tavLst>
                                    </p:anim>
                                  </p:childTnLst>
                                </p:cTn>
                              </p:par>
                            </p:childTnLst>
                          </p:cTn>
                        </p:par>
                        <p:par>
                          <p:cTn id="50" fill="hold" nodeType="afterGroup">
                            <p:stCondLst>
                              <p:cond delay="2080"/>
                            </p:stCondLst>
                            <p:childTnLst>
                              <p:par>
                                <p:cTn id="51" presetID="31" presetClass="entr" presetSubtype="0" fill="hold" grpId="0" nodeType="afterEffect">
                                  <p:stCondLst>
                                    <p:cond delay="0"/>
                                  </p:stCondLst>
                                  <p:childTnLst>
                                    <p:set>
                                      <p:cBhvr>
                                        <p:cTn id="52" dur="1" fill="hold">
                                          <p:stCondLst>
                                            <p:cond delay="0"/>
                                          </p:stCondLst>
                                        </p:cTn>
                                        <p:tgtEl>
                                          <p:spTgt spid="13328"/>
                                        </p:tgtEl>
                                        <p:attrNameLst>
                                          <p:attrName>style.visibility</p:attrName>
                                        </p:attrNameLst>
                                      </p:cBhvr>
                                      <p:to>
                                        <p:strVal val="visible"/>
                                      </p:to>
                                    </p:set>
                                    <p:anim calcmode="lin" valueType="num">
                                      <p:cBhvr>
                                        <p:cTn id="53" dur="500" fill="hold"/>
                                        <p:tgtEl>
                                          <p:spTgt spid="13328"/>
                                        </p:tgtEl>
                                        <p:attrNameLst>
                                          <p:attrName>ppt_w</p:attrName>
                                        </p:attrNameLst>
                                      </p:cBhvr>
                                      <p:tavLst>
                                        <p:tav tm="0">
                                          <p:val>
                                            <p:fltVal val="0"/>
                                          </p:val>
                                        </p:tav>
                                        <p:tav tm="100000">
                                          <p:val>
                                            <p:strVal val="#ppt_w"/>
                                          </p:val>
                                        </p:tav>
                                      </p:tavLst>
                                    </p:anim>
                                    <p:anim calcmode="lin" valueType="num">
                                      <p:cBhvr>
                                        <p:cTn id="54" dur="500" fill="hold"/>
                                        <p:tgtEl>
                                          <p:spTgt spid="13328"/>
                                        </p:tgtEl>
                                        <p:attrNameLst>
                                          <p:attrName>ppt_h</p:attrName>
                                        </p:attrNameLst>
                                      </p:cBhvr>
                                      <p:tavLst>
                                        <p:tav tm="0">
                                          <p:val>
                                            <p:fltVal val="0"/>
                                          </p:val>
                                        </p:tav>
                                        <p:tav tm="100000">
                                          <p:val>
                                            <p:strVal val="#ppt_h"/>
                                          </p:val>
                                        </p:tav>
                                      </p:tavLst>
                                    </p:anim>
                                    <p:anim calcmode="lin" valueType="num">
                                      <p:cBhvr>
                                        <p:cTn id="55" dur="500" fill="hold"/>
                                        <p:tgtEl>
                                          <p:spTgt spid="13328"/>
                                        </p:tgtEl>
                                        <p:attrNameLst>
                                          <p:attrName>style.rotation</p:attrName>
                                        </p:attrNameLst>
                                      </p:cBhvr>
                                      <p:tavLst>
                                        <p:tav tm="0">
                                          <p:val>
                                            <p:fltVal val="90"/>
                                          </p:val>
                                        </p:tav>
                                        <p:tav tm="100000">
                                          <p:val>
                                            <p:fltVal val="0"/>
                                          </p:val>
                                        </p:tav>
                                      </p:tavLst>
                                    </p:anim>
                                    <p:animEffect transition="in" filter="fade">
                                      <p:cBhvr>
                                        <p:cTn id="56" dur="500"/>
                                        <p:tgtEl>
                                          <p:spTgt spid="13328"/>
                                        </p:tgtEl>
                                      </p:cBhvr>
                                    </p:animEffect>
                                  </p:childTnLst>
                                </p:cTn>
                              </p:par>
                            </p:childTnLst>
                          </p:cTn>
                        </p:par>
                        <p:par>
                          <p:cTn id="57" fill="hold" nodeType="afterGroup">
                            <p:stCondLst>
                              <p:cond delay="2580"/>
                            </p:stCondLst>
                            <p:childTnLst>
                              <p:par>
                                <p:cTn id="58" presetID="22" presetClass="entr" presetSubtype="8" fill="hold" grpId="0" nodeType="afterEffect">
                                  <p:stCondLst>
                                    <p:cond delay="0"/>
                                  </p:stCondLst>
                                  <p:childTnLst>
                                    <p:set>
                                      <p:cBhvr>
                                        <p:cTn id="59" dur="1" fill="hold">
                                          <p:stCondLst>
                                            <p:cond delay="0"/>
                                          </p:stCondLst>
                                        </p:cTn>
                                        <p:tgtEl>
                                          <p:spTgt spid="13329"/>
                                        </p:tgtEl>
                                        <p:attrNameLst>
                                          <p:attrName>style.visibility</p:attrName>
                                        </p:attrNameLst>
                                      </p:cBhvr>
                                      <p:to>
                                        <p:strVal val="visible"/>
                                      </p:to>
                                    </p:set>
                                    <p:animEffect transition="in" filter="wipe(left)">
                                      <p:cBhvr>
                                        <p:cTn id="60" dur="500"/>
                                        <p:tgtEl>
                                          <p:spTgt spid="13329"/>
                                        </p:tgtEl>
                                      </p:cBhvr>
                                    </p:animEffect>
                                  </p:childTnLst>
                                </p:cTn>
                              </p:par>
                              <p:par>
                                <p:cTn id="61" presetID="22" presetClass="entr" presetSubtype="8" fill="hold" grpId="0" nodeType="withEffect">
                                  <p:stCondLst>
                                    <p:cond delay="0"/>
                                  </p:stCondLst>
                                  <p:childTnLst>
                                    <p:set>
                                      <p:cBhvr>
                                        <p:cTn id="62" dur="1" fill="hold">
                                          <p:stCondLst>
                                            <p:cond delay="0"/>
                                          </p:stCondLst>
                                        </p:cTn>
                                        <p:tgtEl>
                                          <p:spTgt spid="13316"/>
                                        </p:tgtEl>
                                        <p:attrNameLst>
                                          <p:attrName>style.visibility</p:attrName>
                                        </p:attrNameLst>
                                      </p:cBhvr>
                                      <p:to>
                                        <p:strVal val="visible"/>
                                      </p:to>
                                    </p:set>
                                    <p:animEffect transition="in" filter="wipe(left)">
                                      <p:cBhvr>
                                        <p:cTn id="63" dur="500"/>
                                        <p:tgtEl>
                                          <p:spTgt spid="13316"/>
                                        </p:tgtEl>
                                      </p:cBhvr>
                                    </p:animEffect>
                                  </p:childTnLst>
                                </p:cTn>
                              </p:par>
                            </p:childTnLst>
                          </p:cTn>
                        </p:par>
                        <p:par>
                          <p:cTn id="64" fill="hold" nodeType="afterGroup">
                            <p:stCondLst>
                              <p:cond delay="3080"/>
                            </p:stCondLst>
                            <p:childTnLst>
                              <p:par>
                                <p:cTn id="65" presetID="31" presetClass="entr" presetSubtype="0" fill="hold" grpId="0" nodeType="afterEffect">
                                  <p:stCondLst>
                                    <p:cond delay="0"/>
                                  </p:stCondLst>
                                  <p:childTnLst>
                                    <p:set>
                                      <p:cBhvr>
                                        <p:cTn id="66" dur="1" fill="hold">
                                          <p:stCondLst>
                                            <p:cond delay="0"/>
                                          </p:stCondLst>
                                        </p:cTn>
                                        <p:tgtEl>
                                          <p:spTgt spid="13330"/>
                                        </p:tgtEl>
                                        <p:attrNameLst>
                                          <p:attrName>style.visibility</p:attrName>
                                        </p:attrNameLst>
                                      </p:cBhvr>
                                      <p:to>
                                        <p:strVal val="visible"/>
                                      </p:to>
                                    </p:set>
                                    <p:anim calcmode="lin" valueType="num">
                                      <p:cBhvr>
                                        <p:cTn id="67" dur="500" fill="hold"/>
                                        <p:tgtEl>
                                          <p:spTgt spid="13330"/>
                                        </p:tgtEl>
                                        <p:attrNameLst>
                                          <p:attrName>ppt_w</p:attrName>
                                        </p:attrNameLst>
                                      </p:cBhvr>
                                      <p:tavLst>
                                        <p:tav tm="0">
                                          <p:val>
                                            <p:fltVal val="0"/>
                                          </p:val>
                                        </p:tav>
                                        <p:tav tm="100000">
                                          <p:val>
                                            <p:strVal val="#ppt_w"/>
                                          </p:val>
                                        </p:tav>
                                      </p:tavLst>
                                    </p:anim>
                                    <p:anim calcmode="lin" valueType="num">
                                      <p:cBhvr>
                                        <p:cTn id="68" dur="500" fill="hold"/>
                                        <p:tgtEl>
                                          <p:spTgt spid="13330"/>
                                        </p:tgtEl>
                                        <p:attrNameLst>
                                          <p:attrName>ppt_h</p:attrName>
                                        </p:attrNameLst>
                                      </p:cBhvr>
                                      <p:tavLst>
                                        <p:tav tm="0">
                                          <p:val>
                                            <p:fltVal val="0"/>
                                          </p:val>
                                        </p:tav>
                                        <p:tav tm="100000">
                                          <p:val>
                                            <p:strVal val="#ppt_h"/>
                                          </p:val>
                                        </p:tav>
                                      </p:tavLst>
                                    </p:anim>
                                    <p:anim calcmode="lin" valueType="num">
                                      <p:cBhvr>
                                        <p:cTn id="69" dur="500" fill="hold"/>
                                        <p:tgtEl>
                                          <p:spTgt spid="13330"/>
                                        </p:tgtEl>
                                        <p:attrNameLst>
                                          <p:attrName>style.rotation</p:attrName>
                                        </p:attrNameLst>
                                      </p:cBhvr>
                                      <p:tavLst>
                                        <p:tav tm="0">
                                          <p:val>
                                            <p:fltVal val="90"/>
                                          </p:val>
                                        </p:tav>
                                        <p:tav tm="100000">
                                          <p:val>
                                            <p:fltVal val="0"/>
                                          </p:val>
                                        </p:tav>
                                      </p:tavLst>
                                    </p:anim>
                                    <p:animEffect transition="in" filter="fade">
                                      <p:cBhvr>
                                        <p:cTn id="70" dur="500"/>
                                        <p:tgtEl>
                                          <p:spTgt spid="13330"/>
                                        </p:tgtEl>
                                      </p:cBhvr>
                                    </p:animEffect>
                                  </p:childTnLst>
                                </p:cTn>
                              </p:par>
                            </p:childTnLst>
                          </p:cTn>
                        </p:par>
                        <p:par>
                          <p:cTn id="71" fill="hold" nodeType="afterGroup">
                            <p:stCondLst>
                              <p:cond delay="3580"/>
                            </p:stCondLst>
                            <p:childTnLst>
                              <p:par>
                                <p:cTn id="72" presetID="22" presetClass="entr" presetSubtype="8" fill="hold" grpId="0" nodeType="afterEffect">
                                  <p:stCondLst>
                                    <p:cond delay="0"/>
                                  </p:stCondLst>
                                  <p:childTnLst>
                                    <p:set>
                                      <p:cBhvr>
                                        <p:cTn id="73" dur="1" fill="hold">
                                          <p:stCondLst>
                                            <p:cond delay="0"/>
                                          </p:stCondLst>
                                        </p:cTn>
                                        <p:tgtEl>
                                          <p:spTgt spid="13331"/>
                                        </p:tgtEl>
                                        <p:attrNameLst>
                                          <p:attrName>style.visibility</p:attrName>
                                        </p:attrNameLst>
                                      </p:cBhvr>
                                      <p:to>
                                        <p:strVal val="visible"/>
                                      </p:to>
                                    </p:set>
                                    <p:animEffect transition="in" filter="wipe(left)">
                                      <p:cBhvr>
                                        <p:cTn id="74" dur="500"/>
                                        <p:tgtEl>
                                          <p:spTgt spid="13331"/>
                                        </p:tgtEl>
                                      </p:cBhvr>
                                    </p:animEffect>
                                  </p:childTnLst>
                                </p:cTn>
                              </p:par>
                              <p:par>
                                <p:cTn id="75" presetID="22" presetClass="entr" presetSubtype="8" fill="hold" grpId="0" nodeType="withEffect">
                                  <p:stCondLst>
                                    <p:cond delay="0"/>
                                  </p:stCondLst>
                                  <p:childTnLst>
                                    <p:set>
                                      <p:cBhvr>
                                        <p:cTn id="76" dur="1" fill="hold">
                                          <p:stCondLst>
                                            <p:cond delay="0"/>
                                          </p:stCondLst>
                                        </p:cTn>
                                        <p:tgtEl>
                                          <p:spTgt spid="13319"/>
                                        </p:tgtEl>
                                        <p:attrNameLst>
                                          <p:attrName>style.visibility</p:attrName>
                                        </p:attrNameLst>
                                      </p:cBhvr>
                                      <p:to>
                                        <p:strVal val="visible"/>
                                      </p:to>
                                    </p:set>
                                    <p:animEffect transition="in" filter="wipe(left)">
                                      <p:cBhvr>
                                        <p:cTn id="77" dur="500"/>
                                        <p:tgtEl>
                                          <p:spTgt spid="13319"/>
                                        </p:tgtEl>
                                      </p:cBhvr>
                                    </p:animEffect>
                                  </p:childTnLst>
                                </p:cTn>
                              </p:par>
                            </p:childTnLst>
                          </p:cTn>
                        </p:par>
                        <p:par>
                          <p:cTn id="78" fill="hold" nodeType="afterGroup">
                            <p:stCondLst>
                              <p:cond delay="4080"/>
                            </p:stCondLst>
                            <p:childTnLst>
                              <p:par>
                                <p:cTn id="79" presetID="31" presetClass="entr" presetSubtype="0" fill="hold" grpId="0" nodeType="afterEffect">
                                  <p:stCondLst>
                                    <p:cond delay="0"/>
                                  </p:stCondLst>
                                  <p:childTnLst>
                                    <p:set>
                                      <p:cBhvr>
                                        <p:cTn id="80" dur="1" fill="hold">
                                          <p:stCondLst>
                                            <p:cond delay="0"/>
                                          </p:stCondLst>
                                        </p:cTn>
                                        <p:tgtEl>
                                          <p:spTgt spid="13332"/>
                                        </p:tgtEl>
                                        <p:attrNameLst>
                                          <p:attrName>style.visibility</p:attrName>
                                        </p:attrNameLst>
                                      </p:cBhvr>
                                      <p:to>
                                        <p:strVal val="visible"/>
                                      </p:to>
                                    </p:set>
                                    <p:anim calcmode="lin" valueType="num">
                                      <p:cBhvr>
                                        <p:cTn id="81" dur="500" fill="hold"/>
                                        <p:tgtEl>
                                          <p:spTgt spid="13332"/>
                                        </p:tgtEl>
                                        <p:attrNameLst>
                                          <p:attrName>ppt_w</p:attrName>
                                        </p:attrNameLst>
                                      </p:cBhvr>
                                      <p:tavLst>
                                        <p:tav tm="0">
                                          <p:val>
                                            <p:fltVal val="0"/>
                                          </p:val>
                                        </p:tav>
                                        <p:tav tm="100000">
                                          <p:val>
                                            <p:strVal val="#ppt_w"/>
                                          </p:val>
                                        </p:tav>
                                      </p:tavLst>
                                    </p:anim>
                                    <p:anim calcmode="lin" valueType="num">
                                      <p:cBhvr>
                                        <p:cTn id="82" dur="500" fill="hold"/>
                                        <p:tgtEl>
                                          <p:spTgt spid="13332"/>
                                        </p:tgtEl>
                                        <p:attrNameLst>
                                          <p:attrName>ppt_h</p:attrName>
                                        </p:attrNameLst>
                                      </p:cBhvr>
                                      <p:tavLst>
                                        <p:tav tm="0">
                                          <p:val>
                                            <p:fltVal val="0"/>
                                          </p:val>
                                        </p:tav>
                                        <p:tav tm="100000">
                                          <p:val>
                                            <p:strVal val="#ppt_h"/>
                                          </p:val>
                                        </p:tav>
                                      </p:tavLst>
                                    </p:anim>
                                    <p:anim calcmode="lin" valueType="num">
                                      <p:cBhvr>
                                        <p:cTn id="83" dur="500" fill="hold"/>
                                        <p:tgtEl>
                                          <p:spTgt spid="13332"/>
                                        </p:tgtEl>
                                        <p:attrNameLst>
                                          <p:attrName>style.rotation</p:attrName>
                                        </p:attrNameLst>
                                      </p:cBhvr>
                                      <p:tavLst>
                                        <p:tav tm="0">
                                          <p:val>
                                            <p:fltVal val="90"/>
                                          </p:val>
                                        </p:tav>
                                        <p:tav tm="100000">
                                          <p:val>
                                            <p:fltVal val="0"/>
                                          </p:val>
                                        </p:tav>
                                      </p:tavLst>
                                    </p:anim>
                                    <p:animEffect transition="in" filter="fade">
                                      <p:cBhvr>
                                        <p:cTn id="84" dur="500"/>
                                        <p:tgtEl>
                                          <p:spTgt spid="13332"/>
                                        </p:tgtEl>
                                      </p:cBhvr>
                                    </p:animEffect>
                                  </p:childTnLst>
                                </p:cTn>
                              </p:par>
                            </p:childTnLst>
                          </p:cTn>
                        </p:par>
                        <p:par>
                          <p:cTn id="85" fill="hold" nodeType="afterGroup">
                            <p:stCondLst>
                              <p:cond delay="4580"/>
                            </p:stCondLst>
                            <p:childTnLst>
                              <p:par>
                                <p:cTn id="86" presetID="22" presetClass="entr" presetSubtype="8" fill="hold" grpId="0" nodeType="afterEffect">
                                  <p:stCondLst>
                                    <p:cond delay="0"/>
                                  </p:stCondLst>
                                  <p:childTnLst>
                                    <p:set>
                                      <p:cBhvr>
                                        <p:cTn id="87" dur="1" fill="hold">
                                          <p:stCondLst>
                                            <p:cond delay="0"/>
                                          </p:stCondLst>
                                        </p:cTn>
                                        <p:tgtEl>
                                          <p:spTgt spid="13333"/>
                                        </p:tgtEl>
                                        <p:attrNameLst>
                                          <p:attrName>style.visibility</p:attrName>
                                        </p:attrNameLst>
                                      </p:cBhvr>
                                      <p:to>
                                        <p:strVal val="visible"/>
                                      </p:to>
                                    </p:set>
                                    <p:animEffect transition="in" filter="wipe(left)">
                                      <p:cBhvr>
                                        <p:cTn id="88" dur="500"/>
                                        <p:tgtEl>
                                          <p:spTgt spid="13333"/>
                                        </p:tgtEl>
                                      </p:cBhvr>
                                    </p:animEffect>
                                  </p:childTnLst>
                                </p:cTn>
                              </p:par>
                              <p:par>
                                <p:cTn id="89" presetID="22" presetClass="entr" presetSubtype="8" fill="hold" grpId="0" nodeType="withEffect">
                                  <p:stCondLst>
                                    <p:cond delay="0"/>
                                  </p:stCondLst>
                                  <p:childTnLst>
                                    <p:set>
                                      <p:cBhvr>
                                        <p:cTn id="90" dur="1" fill="hold">
                                          <p:stCondLst>
                                            <p:cond delay="0"/>
                                          </p:stCondLst>
                                        </p:cTn>
                                        <p:tgtEl>
                                          <p:spTgt spid="13322"/>
                                        </p:tgtEl>
                                        <p:attrNameLst>
                                          <p:attrName>style.visibility</p:attrName>
                                        </p:attrNameLst>
                                      </p:cBhvr>
                                      <p:to>
                                        <p:strVal val="visible"/>
                                      </p:to>
                                    </p:set>
                                    <p:animEffect transition="in" filter="wipe(left)">
                                      <p:cBhvr>
                                        <p:cTn id="91" dur="500"/>
                                        <p:tgtEl>
                                          <p:spTgt spid="13322"/>
                                        </p:tgtEl>
                                      </p:cBhvr>
                                    </p:animEffect>
                                  </p:childTnLst>
                                </p:cTn>
                              </p:par>
                            </p:childTnLst>
                          </p:cTn>
                        </p:par>
                        <p:par>
                          <p:cTn id="92" fill="hold" nodeType="afterGroup">
                            <p:stCondLst>
                              <p:cond delay="5080"/>
                            </p:stCondLst>
                            <p:childTnLst>
                              <p:par>
                                <p:cTn id="93" presetID="31" presetClass="entr" presetSubtype="0" fill="hold" grpId="0" nodeType="afterEffect">
                                  <p:stCondLst>
                                    <p:cond delay="0"/>
                                  </p:stCondLst>
                                  <p:childTnLst>
                                    <p:set>
                                      <p:cBhvr>
                                        <p:cTn id="94" dur="1" fill="hold">
                                          <p:stCondLst>
                                            <p:cond delay="0"/>
                                          </p:stCondLst>
                                        </p:cTn>
                                        <p:tgtEl>
                                          <p:spTgt spid="13334"/>
                                        </p:tgtEl>
                                        <p:attrNameLst>
                                          <p:attrName>style.visibility</p:attrName>
                                        </p:attrNameLst>
                                      </p:cBhvr>
                                      <p:to>
                                        <p:strVal val="visible"/>
                                      </p:to>
                                    </p:set>
                                    <p:anim calcmode="lin" valueType="num">
                                      <p:cBhvr>
                                        <p:cTn id="95" dur="500" fill="hold"/>
                                        <p:tgtEl>
                                          <p:spTgt spid="13334"/>
                                        </p:tgtEl>
                                        <p:attrNameLst>
                                          <p:attrName>ppt_w</p:attrName>
                                        </p:attrNameLst>
                                      </p:cBhvr>
                                      <p:tavLst>
                                        <p:tav tm="0">
                                          <p:val>
                                            <p:fltVal val="0"/>
                                          </p:val>
                                        </p:tav>
                                        <p:tav tm="100000">
                                          <p:val>
                                            <p:strVal val="#ppt_w"/>
                                          </p:val>
                                        </p:tav>
                                      </p:tavLst>
                                    </p:anim>
                                    <p:anim calcmode="lin" valueType="num">
                                      <p:cBhvr>
                                        <p:cTn id="96" dur="500" fill="hold"/>
                                        <p:tgtEl>
                                          <p:spTgt spid="13334"/>
                                        </p:tgtEl>
                                        <p:attrNameLst>
                                          <p:attrName>ppt_h</p:attrName>
                                        </p:attrNameLst>
                                      </p:cBhvr>
                                      <p:tavLst>
                                        <p:tav tm="0">
                                          <p:val>
                                            <p:fltVal val="0"/>
                                          </p:val>
                                        </p:tav>
                                        <p:tav tm="100000">
                                          <p:val>
                                            <p:strVal val="#ppt_h"/>
                                          </p:val>
                                        </p:tav>
                                      </p:tavLst>
                                    </p:anim>
                                    <p:anim calcmode="lin" valueType="num">
                                      <p:cBhvr>
                                        <p:cTn id="97" dur="500" fill="hold"/>
                                        <p:tgtEl>
                                          <p:spTgt spid="13334"/>
                                        </p:tgtEl>
                                        <p:attrNameLst>
                                          <p:attrName>style.rotation</p:attrName>
                                        </p:attrNameLst>
                                      </p:cBhvr>
                                      <p:tavLst>
                                        <p:tav tm="0">
                                          <p:val>
                                            <p:fltVal val="90"/>
                                          </p:val>
                                        </p:tav>
                                        <p:tav tm="100000">
                                          <p:val>
                                            <p:fltVal val="0"/>
                                          </p:val>
                                        </p:tav>
                                      </p:tavLst>
                                    </p:anim>
                                    <p:animEffect transition="in" filter="fade">
                                      <p:cBhvr>
                                        <p:cTn id="98" dur="500"/>
                                        <p:tgtEl>
                                          <p:spTgt spid="13334"/>
                                        </p:tgtEl>
                                      </p:cBhvr>
                                    </p:animEffect>
                                  </p:childTnLst>
                                </p:cTn>
                              </p:par>
                            </p:childTnLst>
                          </p:cTn>
                        </p:par>
                        <p:par>
                          <p:cTn id="99" fill="hold" nodeType="afterGroup">
                            <p:stCondLst>
                              <p:cond delay="5580"/>
                            </p:stCondLst>
                            <p:childTnLst>
                              <p:par>
                                <p:cTn id="100" presetID="22" presetClass="entr" presetSubtype="8" fill="hold" grpId="0" nodeType="afterEffect">
                                  <p:stCondLst>
                                    <p:cond delay="0"/>
                                  </p:stCondLst>
                                  <p:childTnLst>
                                    <p:set>
                                      <p:cBhvr>
                                        <p:cTn id="101" dur="1" fill="hold">
                                          <p:stCondLst>
                                            <p:cond delay="0"/>
                                          </p:stCondLst>
                                        </p:cTn>
                                        <p:tgtEl>
                                          <p:spTgt spid="13335"/>
                                        </p:tgtEl>
                                        <p:attrNameLst>
                                          <p:attrName>style.visibility</p:attrName>
                                        </p:attrNameLst>
                                      </p:cBhvr>
                                      <p:to>
                                        <p:strVal val="visible"/>
                                      </p:to>
                                    </p:set>
                                    <p:animEffect transition="in" filter="wipe(left)">
                                      <p:cBhvr>
                                        <p:cTn id="102" dur="500"/>
                                        <p:tgtEl>
                                          <p:spTgt spid="13335"/>
                                        </p:tgtEl>
                                      </p:cBhvr>
                                    </p:animEffect>
                                  </p:childTnLst>
                                </p:cTn>
                              </p:par>
                              <p:par>
                                <p:cTn id="103" presetID="22" presetClass="entr" presetSubtype="8" fill="hold" grpId="0" nodeType="withEffect">
                                  <p:stCondLst>
                                    <p:cond delay="0"/>
                                  </p:stCondLst>
                                  <p:childTnLst>
                                    <p:set>
                                      <p:cBhvr>
                                        <p:cTn id="104" dur="1" fill="hold">
                                          <p:stCondLst>
                                            <p:cond delay="0"/>
                                          </p:stCondLst>
                                        </p:cTn>
                                        <p:tgtEl>
                                          <p:spTgt spid="13325"/>
                                        </p:tgtEl>
                                        <p:attrNameLst>
                                          <p:attrName>style.visibility</p:attrName>
                                        </p:attrNameLst>
                                      </p:cBhvr>
                                      <p:to>
                                        <p:strVal val="visible"/>
                                      </p:to>
                                    </p:set>
                                    <p:animEffect transition="in" filter="wipe(left)">
                                      <p:cBhvr>
                                        <p:cTn id="105" dur="500"/>
                                        <p:tgtEl>
                                          <p:spTgt spid="133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4" grpId="0" autoUpdateAnimBg="0"/>
      <p:bldP spid="13315" grpId="0" animBg="1"/>
      <p:bldP spid="13316" grpId="0" animBg="1" autoUpdateAnimBg="0"/>
      <p:bldP spid="13317" grpId="0" animBg="1" autoUpdateAnimBg="0"/>
      <p:bldP spid="13318" grpId="0" animBg="1" autoUpdateAnimBg="0"/>
      <p:bldP spid="13319" grpId="0" animBg="1" autoUpdateAnimBg="0"/>
      <p:bldP spid="13320" grpId="0" animBg="1" autoUpdateAnimBg="0"/>
      <p:bldP spid="13321" grpId="0" animBg="1" autoUpdateAnimBg="0"/>
      <p:bldP spid="13322" grpId="0" animBg="1" autoUpdateAnimBg="0"/>
      <p:bldP spid="13323" grpId="0" animBg="1" autoUpdateAnimBg="0"/>
      <p:bldP spid="13324" grpId="0" animBg="1" autoUpdateAnimBg="0"/>
      <p:bldP spid="13325" grpId="0" animBg="1" autoUpdateAnimBg="0"/>
      <p:bldP spid="13326" grpId="0" animBg="1" autoUpdateAnimBg="0"/>
      <p:bldP spid="13327" grpId="0" animBg="1" autoUpdateAnimBg="0"/>
      <p:bldP spid="13328" grpId="0" autoUpdateAnimBg="0"/>
      <p:bldP spid="13329" grpId="0" autoUpdateAnimBg="0"/>
      <p:bldP spid="13330" grpId="0" autoUpdateAnimBg="0"/>
      <p:bldP spid="13331" grpId="0" autoUpdateAnimBg="0"/>
      <p:bldP spid="13332" grpId="0" autoUpdateAnimBg="0"/>
      <p:bldP spid="13333" grpId="0" autoUpdateAnimBg="0"/>
      <p:bldP spid="13334" grpId="0" autoUpdateAnimBg="0"/>
      <p:bldP spid="13335" grpId="0" autoUpdateAnimBg="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433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0" name="Line 5"/>
          <p:cNvSpPr>
            <a:spLocks noChangeShapeType="1"/>
          </p:cNvSpPr>
          <p:nvPr/>
        </p:nvSpPr>
        <p:spPr bwMode="auto">
          <a:xfrm>
            <a:off x="2625725"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1" name="Line 6"/>
          <p:cNvSpPr>
            <a:spLocks noChangeShapeType="1"/>
          </p:cNvSpPr>
          <p:nvPr/>
        </p:nvSpPr>
        <p:spPr bwMode="auto">
          <a:xfrm>
            <a:off x="6103938" y="2636838"/>
            <a:ext cx="0" cy="862012"/>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2" name="Line 7"/>
          <p:cNvSpPr>
            <a:spLocks noChangeShapeType="1"/>
          </p:cNvSpPr>
          <p:nvPr/>
        </p:nvSpPr>
        <p:spPr bwMode="auto">
          <a:xfrm>
            <a:off x="9513888" y="2497138"/>
            <a:ext cx="0" cy="1347787"/>
          </a:xfrm>
          <a:prstGeom prst="line">
            <a:avLst/>
          </a:prstGeom>
          <a:noFill/>
          <a:ln w="10">
            <a:solidFill>
              <a:schemeClr val="accent1"/>
            </a:solidFill>
            <a:prstDash val="dash"/>
            <a:round/>
            <a:headEnd/>
            <a:tailEnd type="triangle" w="lg" len="lg"/>
          </a:ln>
          <a:extLst>
            <a:ext uri="{909E8E84-426E-40DD-AFC4-6F175D3DCCD1}">
              <a14:hiddenFill xmlns:a14="http://schemas.microsoft.com/office/drawing/2010/main">
                <a:noFill/>
              </a14:hiddenFill>
            </a:ext>
          </a:extLst>
        </p:spPr>
        <p:txBody>
          <a:bodyPr/>
          <a:lstStyle/>
          <a:p>
            <a:endParaRPr lang="zh-CN" altLang="en-US"/>
          </a:p>
        </p:txBody>
      </p:sp>
      <p:sp>
        <p:nvSpPr>
          <p:cNvPr id="14343" name="Oval 8"/>
          <p:cNvSpPr>
            <a:spLocks noChangeArrowheads="1"/>
          </p:cNvSpPr>
          <p:nvPr/>
        </p:nvSpPr>
        <p:spPr bwMode="auto">
          <a:xfrm>
            <a:off x="1968500"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4" name="Oval 9"/>
          <p:cNvSpPr>
            <a:spLocks noChangeArrowheads="1"/>
          </p:cNvSpPr>
          <p:nvPr/>
        </p:nvSpPr>
        <p:spPr bwMode="auto">
          <a:xfrm>
            <a:off x="2116138"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5" name="Oval 10"/>
          <p:cNvSpPr>
            <a:spLocks noChangeArrowheads="1"/>
          </p:cNvSpPr>
          <p:nvPr/>
        </p:nvSpPr>
        <p:spPr bwMode="auto">
          <a:xfrm>
            <a:off x="5211763" y="1111250"/>
            <a:ext cx="1690687" cy="168910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6" name="Oval 11"/>
          <p:cNvSpPr>
            <a:spLocks noChangeArrowheads="1"/>
          </p:cNvSpPr>
          <p:nvPr/>
        </p:nvSpPr>
        <p:spPr bwMode="auto">
          <a:xfrm>
            <a:off x="5345113" y="1243013"/>
            <a:ext cx="1423987" cy="14255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7" name="Oval 12"/>
          <p:cNvSpPr>
            <a:spLocks noChangeArrowheads="1"/>
          </p:cNvSpPr>
          <p:nvPr/>
        </p:nvSpPr>
        <p:spPr bwMode="auto">
          <a:xfrm>
            <a:off x="8843963" y="1304925"/>
            <a:ext cx="1301750" cy="130333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8" name="Oval 13"/>
          <p:cNvSpPr>
            <a:spLocks noChangeArrowheads="1"/>
          </p:cNvSpPr>
          <p:nvPr/>
        </p:nvSpPr>
        <p:spPr bwMode="auto">
          <a:xfrm>
            <a:off x="8991600" y="1452563"/>
            <a:ext cx="1006475" cy="1006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49" name="Oval 14"/>
          <p:cNvSpPr>
            <a:spLocks noChangeArrowheads="1"/>
          </p:cNvSpPr>
          <p:nvPr/>
        </p:nvSpPr>
        <p:spPr bwMode="auto">
          <a:xfrm>
            <a:off x="4656138" y="3516313"/>
            <a:ext cx="2801937" cy="280352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0" name="Oval 15"/>
          <p:cNvSpPr>
            <a:spLocks noChangeArrowheads="1"/>
          </p:cNvSpPr>
          <p:nvPr/>
        </p:nvSpPr>
        <p:spPr bwMode="auto">
          <a:xfrm>
            <a:off x="1562100"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1" name="Oval 16"/>
          <p:cNvSpPr>
            <a:spLocks noChangeArrowheads="1"/>
          </p:cNvSpPr>
          <p:nvPr/>
        </p:nvSpPr>
        <p:spPr bwMode="auto">
          <a:xfrm>
            <a:off x="8437563" y="3860800"/>
            <a:ext cx="2114550" cy="2114550"/>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4352" name="TextBox 16"/>
          <p:cNvSpPr txBox="1">
            <a:spLocks noChangeArrowheads="1"/>
          </p:cNvSpPr>
          <p:nvPr/>
        </p:nvSpPr>
        <p:spPr bwMode="auto">
          <a:xfrm>
            <a:off x="5594350" y="1601788"/>
            <a:ext cx="912813"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3" name="TextBox 17"/>
          <p:cNvSpPr txBox="1">
            <a:spLocks noChangeArrowheads="1"/>
          </p:cNvSpPr>
          <p:nvPr/>
        </p:nvSpPr>
        <p:spPr bwMode="auto">
          <a:xfrm>
            <a:off x="2178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4" name="TextBox 18"/>
          <p:cNvSpPr txBox="1">
            <a:spLocks noChangeArrowheads="1"/>
          </p:cNvSpPr>
          <p:nvPr/>
        </p:nvSpPr>
        <p:spPr bwMode="auto">
          <a:xfrm>
            <a:off x="9036050" y="1601788"/>
            <a:ext cx="9144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4355" name="TextBox 19"/>
          <p:cNvSpPr txBox="1">
            <a:spLocks noChangeArrowheads="1"/>
          </p:cNvSpPr>
          <p:nvPr/>
        </p:nvSpPr>
        <p:spPr bwMode="auto">
          <a:xfrm>
            <a:off x="1662113"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6" name="TextBox 20"/>
          <p:cNvSpPr txBox="1">
            <a:spLocks noChangeArrowheads="1"/>
          </p:cNvSpPr>
          <p:nvPr/>
        </p:nvSpPr>
        <p:spPr bwMode="auto">
          <a:xfrm>
            <a:off x="5114925" y="4271963"/>
            <a:ext cx="1892300"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
        <p:nvSpPr>
          <p:cNvPr id="14357" name="TextBox 21"/>
          <p:cNvSpPr txBox="1">
            <a:spLocks noChangeArrowheads="1"/>
          </p:cNvSpPr>
          <p:nvPr/>
        </p:nvSpPr>
        <p:spPr bwMode="auto">
          <a:xfrm>
            <a:off x="8550275" y="4271963"/>
            <a:ext cx="1893888" cy="13239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这里可以添加主要内容</a:t>
            </a:r>
            <a:r>
              <a:rPr lang="zh-CN" altLang="en-US" sz="2000">
                <a:solidFill>
                  <a:schemeClr val="accent2"/>
                </a:solidFill>
                <a:latin typeface="微软雅黑" panose="020B0503020204020204" pitchFamily="34" charset="-122"/>
              </a:rPr>
              <a:t>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4339"/>
                                        </p:tgtEl>
                                        <p:attrNameLst>
                                          <p:attrName>style.visibility</p:attrName>
                                        </p:attrNameLst>
                                      </p:cBhvr>
                                      <p:to>
                                        <p:strVal val="visible"/>
                                      </p:to>
                                    </p:set>
                                    <p:anim calcmode="lin" valueType="num">
                                      <p:cBhvr additive="base">
                                        <p:cTn id="7" dur="500" fill="hold"/>
                                        <p:tgtEl>
                                          <p:spTgt spid="14339"/>
                                        </p:tgtEl>
                                        <p:attrNameLst>
                                          <p:attrName>ppt_x</p:attrName>
                                        </p:attrNameLst>
                                      </p:cBhvr>
                                      <p:tavLst>
                                        <p:tav tm="0">
                                          <p:val>
                                            <p:strVal val="0-#ppt_w/2"/>
                                          </p:val>
                                        </p:tav>
                                        <p:tav tm="100000">
                                          <p:val>
                                            <p:strVal val="#ppt_x"/>
                                          </p:val>
                                        </p:tav>
                                      </p:tavLst>
                                    </p:anim>
                                    <p:anim calcmode="lin" valueType="num">
                                      <p:cBhvr additive="base">
                                        <p:cTn id="8" dur="500" fill="hold"/>
                                        <p:tgtEl>
                                          <p:spTgt spid="1433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4338"/>
                                        </p:tgtEl>
                                        <p:attrNameLst>
                                          <p:attrName>style.visibility</p:attrName>
                                        </p:attrNameLst>
                                      </p:cBhvr>
                                      <p:to>
                                        <p:strVal val="visible"/>
                                      </p:to>
                                    </p:set>
                                    <p:anim calcmode="lin" valueType="num">
                                      <p:cBhvr>
                                        <p:cTn id="12" dur="300" fill="hold"/>
                                        <p:tgtEl>
                                          <p:spTgt spid="1433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4338"/>
                                        </p:tgtEl>
                                        <p:attrNameLst>
                                          <p:attrName>ppt_y</p:attrName>
                                        </p:attrNameLst>
                                      </p:cBhvr>
                                      <p:tavLst>
                                        <p:tav tm="0">
                                          <p:val>
                                            <p:strVal val="#ppt_y"/>
                                          </p:val>
                                        </p:tav>
                                        <p:tav tm="100000">
                                          <p:val>
                                            <p:strVal val="#ppt_y"/>
                                          </p:val>
                                        </p:tav>
                                      </p:tavLst>
                                    </p:anim>
                                    <p:anim calcmode="lin" valueType="num">
                                      <p:cBhvr>
                                        <p:cTn id="14" dur="300" fill="hold"/>
                                        <p:tgtEl>
                                          <p:spTgt spid="1433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433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4338"/>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14344"/>
                                        </p:tgtEl>
                                        <p:attrNameLst>
                                          <p:attrName>style.visibility</p:attrName>
                                        </p:attrNameLst>
                                      </p:cBhvr>
                                      <p:to>
                                        <p:strVal val="visible"/>
                                      </p:to>
                                    </p:set>
                                    <p:animEffect transition="in" filter="wheel(1)">
                                      <p:cBhvr>
                                        <p:cTn id="20" dur="1000"/>
                                        <p:tgtEl>
                                          <p:spTgt spid="14344"/>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14343"/>
                                        </p:tgtEl>
                                        <p:attrNameLst>
                                          <p:attrName>style.visibility</p:attrName>
                                        </p:attrNameLst>
                                      </p:cBhvr>
                                      <p:to>
                                        <p:strVal val="visible"/>
                                      </p:to>
                                    </p:set>
                                    <p:animEffect transition="in" filter="wheel(1)">
                                      <p:cBhvr>
                                        <p:cTn id="23" dur="1000"/>
                                        <p:tgtEl>
                                          <p:spTgt spid="14343"/>
                                        </p:tgtEl>
                                      </p:cBhvr>
                                    </p:animEffect>
                                  </p:childTnLst>
                                </p:cTn>
                              </p:par>
                            </p:childTnLst>
                          </p:cTn>
                        </p:par>
                        <p:par>
                          <p:cTn id="24" fill="hold" nodeType="afterGroup">
                            <p:stCondLst>
                              <p:cond delay="1980"/>
                            </p:stCondLst>
                            <p:childTnLst>
                              <p:par>
                                <p:cTn id="25" presetID="31" presetClass="entr" presetSubtype="0" fill="hold" grpId="0" nodeType="afterEffect">
                                  <p:stCondLst>
                                    <p:cond delay="0"/>
                                  </p:stCondLst>
                                  <p:childTnLst>
                                    <p:set>
                                      <p:cBhvr>
                                        <p:cTn id="26" dur="1" fill="hold">
                                          <p:stCondLst>
                                            <p:cond delay="0"/>
                                          </p:stCondLst>
                                        </p:cTn>
                                        <p:tgtEl>
                                          <p:spTgt spid="14353"/>
                                        </p:tgtEl>
                                        <p:attrNameLst>
                                          <p:attrName>style.visibility</p:attrName>
                                        </p:attrNameLst>
                                      </p:cBhvr>
                                      <p:to>
                                        <p:strVal val="visible"/>
                                      </p:to>
                                    </p:set>
                                    <p:anim calcmode="lin" valueType="num">
                                      <p:cBhvr>
                                        <p:cTn id="27" dur="1000" fill="hold"/>
                                        <p:tgtEl>
                                          <p:spTgt spid="14353"/>
                                        </p:tgtEl>
                                        <p:attrNameLst>
                                          <p:attrName>ppt_w</p:attrName>
                                        </p:attrNameLst>
                                      </p:cBhvr>
                                      <p:tavLst>
                                        <p:tav tm="0">
                                          <p:val>
                                            <p:fltVal val="0"/>
                                          </p:val>
                                        </p:tav>
                                        <p:tav tm="100000">
                                          <p:val>
                                            <p:strVal val="#ppt_w"/>
                                          </p:val>
                                        </p:tav>
                                      </p:tavLst>
                                    </p:anim>
                                    <p:anim calcmode="lin" valueType="num">
                                      <p:cBhvr>
                                        <p:cTn id="28" dur="1000" fill="hold"/>
                                        <p:tgtEl>
                                          <p:spTgt spid="14353"/>
                                        </p:tgtEl>
                                        <p:attrNameLst>
                                          <p:attrName>ppt_h</p:attrName>
                                        </p:attrNameLst>
                                      </p:cBhvr>
                                      <p:tavLst>
                                        <p:tav tm="0">
                                          <p:val>
                                            <p:fltVal val="0"/>
                                          </p:val>
                                        </p:tav>
                                        <p:tav tm="100000">
                                          <p:val>
                                            <p:strVal val="#ppt_h"/>
                                          </p:val>
                                        </p:tav>
                                      </p:tavLst>
                                    </p:anim>
                                    <p:anim calcmode="lin" valueType="num">
                                      <p:cBhvr>
                                        <p:cTn id="29" dur="1000" fill="hold"/>
                                        <p:tgtEl>
                                          <p:spTgt spid="14353"/>
                                        </p:tgtEl>
                                        <p:attrNameLst>
                                          <p:attrName>style.rotation</p:attrName>
                                        </p:attrNameLst>
                                      </p:cBhvr>
                                      <p:tavLst>
                                        <p:tav tm="0">
                                          <p:val>
                                            <p:fltVal val="90"/>
                                          </p:val>
                                        </p:tav>
                                        <p:tav tm="100000">
                                          <p:val>
                                            <p:fltVal val="0"/>
                                          </p:val>
                                        </p:tav>
                                      </p:tavLst>
                                    </p:anim>
                                    <p:animEffect transition="in" filter="fade">
                                      <p:cBhvr>
                                        <p:cTn id="30" dur="1000"/>
                                        <p:tgtEl>
                                          <p:spTgt spid="14353"/>
                                        </p:tgtEl>
                                      </p:cBhvr>
                                    </p:animEffect>
                                  </p:childTnLst>
                                </p:cTn>
                              </p:par>
                            </p:childTnLst>
                          </p:cTn>
                        </p:par>
                        <p:par>
                          <p:cTn id="31" fill="hold" nodeType="afterGroup">
                            <p:stCondLst>
                              <p:cond delay="2980"/>
                            </p:stCondLst>
                            <p:childTnLst>
                              <p:par>
                                <p:cTn id="32" presetID="22" presetClass="entr" presetSubtype="1" fill="hold" grpId="0" nodeType="afterEffect">
                                  <p:stCondLst>
                                    <p:cond delay="0"/>
                                  </p:stCondLst>
                                  <p:childTnLst>
                                    <p:set>
                                      <p:cBhvr>
                                        <p:cTn id="33" dur="1" fill="hold">
                                          <p:stCondLst>
                                            <p:cond delay="0"/>
                                          </p:stCondLst>
                                        </p:cTn>
                                        <p:tgtEl>
                                          <p:spTgt spid="14340"/>
                                        </p:tgtEl>
                                        <p:attrNameLst>
                                          <p:attrName>style.visibility</p:attrName>
                                        </p:attrNameLst>
                                      </p:cBhvr>
                                      <p:to>
                                        <p:strVal val="visible"/>
                                      </p:to>
                                    </p:set>
                                    <p:animEffect transition="in" filter="wipe(up)">
                                      <p:cBhvr>
                                        <p:cTn id="34" dur="500"/>
                                        <p:tgtEl>
                                          <p:spTgt spid="14340"/>
                                        </p:tgtEl>
                                      </p:cBhvr>
                                    </p:animEffect>
                                  </p:childTnLst>
                                </p:cTn>
                              </p:par>
                            </p:childTnLst>
                          </p:cTn>
                        </p:par>
                        <p:par>
                          <p:cTn id="35" fill="hold" nodeType="afterGroup">
                            <p:stCondLst>
                              <p:cond delay="3480"/>
                            </p:stCondLst>
                            <p:childTnLst>
                              <p:par>
                                <p:cTn id="36" presetID="10" presetClass="entr" presetSubtype="0" fill="hold" grpId="0" nodeType="afterEffect">
                                  <p:stCondLst>
                                    <p:cond delay="0"/>
                                  </p:stCondLst>
                                  <p:childTnLst>
                                    <p:set>
                                      <p:cBhvr>
                                        <p:cTn id="37" dur="1" fill="hold">
                                          <p:stCondLst>
                                            <p:cond delay="0"/>
                                          </p:stCondLst>
                                        </p:cTn>
                                        <p:tgtEl>
                                          <p:spTgt spid="14355"/>
                                        </p:tgtEl>
                                        <p:attrNameLst>
                                          <p:attrName>style.visibility</p:attrName>
                                        </p:attrNameLst>
                                      </p:cBhvr>
                                      <p:to>
                                        <p:strVal val="visible"/>
                                      </p:to>
                                    </p:set>
                                    <p:anim calcmode="lin" valueType="num">
                                      <p:cBhvr>
                                        <p:cTn id="38" dur="500" fill="hold"/>
                                        <p:tgtEl>
                                          <p:spTgt spid="14355"/>
                                        </p:tgtEl>
                                        <p:attrNameLst>
                                          <p:attrName>ppt_w</p:attrName>
                                        </p:attrNameLst>
                                      </p:cBhvr>
                                      <p:tavLst>
                                        <p:tav tm="0">
                                          <p:val>
                                            <p:fltVal val="0"/>
                                          </p:val>
                                        </p:tav>
                                        <p:tav tm="100000">
                                          <p:val>
                                            <p:strVal val="#ppt_w"/>
                                          </p:val>
                                        </p:tav>
                                      </p:tavLst>
                                    </p:anim>
                                    <p:anim calcmode="lin" valueType="num">
                                      <p:cBhvr>
                                        <p:cTn id="39" dur="500" fill="hold"/>
                                        <p:tgtEl>
                                          <p:spTgt spid="14355"/>
                                        </p:tgtEl>
                                        <p:attrNameLst>
                                          <p:attrName>ppt_h</p:attrName>
                                        </p:attrNameLst>
                                      </p:cBhvr>
                                      <p:tavLst>
                                        <p:tav tm="0">
                                          <p:val>
                                            <p:fltVal val="0"/>
                                          </p:val>
                                        </p:tav>
                                        <p:tav tm="100000">
                                          <p:val>
                                            <p:strVal val="#ppt_h"/>
                                          </p:val>
                                        </p:tav>
                                      </p:tavLst>
                                    </p:anim>
                                    <p:animEffect transition="in" filter="fade">
                                      <p:cBhvr>
                                        <p:cTn id="40" dur="500"/>
                                        <p:tgtEl>
                                          <p:spTgt spid="14355"/>
                                        </p:tgtEl>
                                      </p:cBhvr>
                                    </p:animEffect>
                                  </p:childTnLst>
                                </p:cTn>
                              </p:par>
                              <p:par>
                                <p:cTn id="41" presetID="10" presetClass="entr" presetSubtype="0" fill="hold" grpId="0" nodeType="withEffect">
                                  <p:stCondLst>
                                    <p:cond delay="0"/>
                                  </p:stCondLst>
                                  <p:childTnLst>
                                    <p:set>
                                      <p:cBhvr>
                                        <p:cTn id="42" dur="1" fill="hold">
                                          <p:stCondLst>
                                            <p:cond delay="0"/>
                                          </p:stCondLst>
                                        </p:cTn>
                                        <p:tgtEl>
                                          <p:spTgt spid="14350"/>
                                        </p:tgtEl>
                                        <p:attrNameLst>
                                          <p:attrName>style.visibility</p:attrName>
                                        </p:attrNameLst>
                                      </p:cBhvr>
                                      <p:to>
                                        <p:strVal val="visible"/>
                                      </p:to>
                                    </p:set>
                                    <p:anim calcmode="lin" valueType="num">
                                      <p:cBhvr>
                                        <p:cTn id="43" dur="500" fill="hold"/>
                                        <p:tgtEl>
                                          <p:spTgt spid="14350"/>
                                        </p:tgtEl>
                                        <p:attrNameLst>
                                          <p:attrName>ppt_w</p:attrName>
                                        </p:attrNameLst>
                                      </p:cBhvr>
                                      <p:tavLst>
                                        <p:tav tm="0">
                                          <p:val>
                                            <p:fltVal val="0"/>
                                          </p:val>
                                        </p:tav>
                                        <p:tav tm="100000">
                                          <p:val>
                                            <p:strVal val="#ppt_w"/>
                                          </p:val>
                                        </p:tav>
                                      </p:tavLst>
                                    </p:anim>
                                    <p:anim calcmode="lin" valueType="num">
                                      <p:cBhvr>
                                        <p:cTn id="44" dur="500" fill="hold"/>
                                        <p:tgtEl>
                                          <p:spTgt spid="14350"/>
                                        </p:tgtEl>
                                        <p:attrNameLst>
                                          <p:attrName>ppt_h</p:attrName>
                                        </p:attrNameLst>
                                      </p:cBhvr>
                                      <p:tavLst>
                                        <p:tav tm="0">
                                          <p:val>
                                            <p:fltVal val="0"/>
                                          </p:val>
                                        </p:tav>
                                        <p:tav tm="100000">
                                          <p:val>
                                            <p:strVal val="#ppt_h"/>
                                          </p:val>
                                        </p:tav>
                                      </p:tavLst>
                                    </p:anim>
                                    <p:animEffect transition="in" filter="fade">
                                      <p:cBhvr>
                                        <p:cTn id="45" dur="500"/>
                                        <p:tgtEl>
                                          <p:spTgt spid="14350"/>
                                        </p:tgtEl>
                                      </p:cBhvr>
                                    </p:animEffect>
                                  </p:childTnLst>
                                </p:cTn>
                              </p:par>
                            </p:childTnLst>
                          </p:cTn>
                        </p:par>
                        <p:par>
                          <p:cTn id="46" fill="hold" nodeType="afterGroup">
                            <p:stCondLst>
                              <p:cond delay="3980"/>
                            </p:stCondLst>
                            <p:childTnLst>
                              <p:par>
                                <p:cTn id="47" presetID="21" presetClass="entr" presetSubtype="1" fill="hold" grpId="0" nodeType="afterEffect">
                                  <p:stCondLst>
                                    <p:cond delay="0"/>
                                  </p:stCondLst>
                                  <p:childTnLst>
                                    <p:set>
                                      <p:cBhvr>
                                        <p:cTn id="48" dur="1" fill="hold">
                                          <p:stCondLst>
                                            <p:cond delay="0"/>
                                          </p:stCondLst>
                                        </p:cTn>
                                        <p:tgtEl>
                                          <p:spTgt spid="14346"/>
                                        </p:tgtEl>
                                        <p:attrNameLst>
                                          <p:attrName>style.visibility</p:attrName>
                                        </p:attrNameLst>
                                      </p:cBhvr>
                                      <p:to>
                                        <p:strVal val="visible"/>
                                      </p:to>
                                    </p:set>
                                    <p:animEffect transition="in" filter="wheel(1)">
                                      <p:cBhvr>
                                        <p:cTn id="49" dur="1000"/>
                                        <p:tgtEl>
                                          <p:spTgt spid="14346"/>
                                        </p:tgtEl>
                                      </p:cBhvr>
                                    </p:animEffect>
                                  </p:childTnLst>
                                </p:cTn>
                              </p:par>
                              <p:par>
                                <p:cTn id="50" presetID="21" presetClass="entr" presetSubtype="1" fill="hold" grpId="0" nodeType="withEffect">
                                  <p:stCondLst>
                                    <p:cond delay="0"/>
                                  </p:stCondLst>
                                  <p:childTnLst>
                                    <p:set>
                                      <p:cBhvr>
                                        <p:cTn id="51" dur="1" fill="hold">
                                          <p:stCondLst>
                                            <p:cond delay="0"/>
                                          </p:stCondLst>
                                        </p:cTn>
                                        <p:tgtEl>
                                          <p:spTgt spid="14345"/>
                                        </p:tgtEl>
                                        <p:attrNameLst>
                                          <p:attrName>style.visibility</p:attrName>
                                        </p:attrNameLst>
                                      </p:cBhvr>
                                      <p:to>
                                        <p:strVal val="visible"/>
                                      </p:to>
                                    </p:set>
                                    <p:animEffect transition="in" filter="wheel(1)">
                                      <p:cBhvr>
                                        <p:cTn id="52" dur="1000"/>
                                        <p:tgtEl>
                                          <p:spTgt spid="14345"/>
                                        </p:tgtEl>
                                      </p:cBhvr>
                                    </p:animEffect>
                                  </p:childTnLst>
                                </p:cTn>
                              </p:par>
                            </p:childTnLst>
                          </p:cTn>
                        </p:par>
                        <p:par>
                          <p:cTn id="53" fill="hold" nodeType="afterGroup">
                            <p:stCondLst>
                              <p:cond delay="4980"/>
                            </p:stCondLst>
                            <p:childTnLst>
                              <p:par>
                                <p:cTn id="54" presetID="31" presetClass="entr" presetSubtype="0" fill="hold" grpId="0" nodeType="afterEffect">
                                  <p:stCondLst>
                                    <p:cond delay="0"/>
                                  </p:stCondLst>
                                  <p:childTnLst>
                                    <p:set>
                                      <p:cBhvr>
                                        <p:cTn id="55" dur="1" fill="hold">
                                          <p:stCondLst>
                                            <p:cond delay="0"/>
                                          </p:stCondLst>
                                        </p:cTn>
                                        <p:tgtEl>
                                          <p:spTgt spid="14352"/>
                                        </p:tgtEl>
                                        <p:attrNameLst>
                                          <p:attrName>style.visibility</p:attrName>
                                        </p:attrNameLst>
                                      </p:cBhvr>
                                      <p:to>
                                        <p:strVal val="visible"/>
                                      </p:to>
                                    </p:set>
                                    <p:anim calcmode="lin" valueType="num">
                                      <p:cBhvr>
                                        <p:cTn id="56" dur="1000" fill="hold"/>
                                        <p:tgtEl>
                                          <p:spTgt spid="14352"/>
                                        </p:tgtEl>
                                        <p:attrNameLst>
                                          <p:attrName>ppt_w</p:attrName>
                                        </p:attrNameLst>
                                      </p:cBhvr>
                                      <p:tavLst>
                                        <p:tav tm="0">
                                          <p:val>
                                            <p:fltVal val="0"/>
                                          </p:val>
                                        </p:tav>
                                        <p:tav tm="100000">
                                          <p:val>
                                            <p:strVal val="#ppt_w"/>
                                          </p:val>
                                        </p:tav>
                                      </p:tavLst>
                                    </p:anim>
                                    <p:anim calcmode="lin" valueType="num">
                                      <p:cBhvr>
                                        <p:cTn id="57" dur="1000" fill="hold"/>
                                        <p:tgtEl>
                                          <p:spTgt spid="14352"/>
                                        </p:tgtEl>
                                        <p:attrNameLst>
                                          <p:attrName>ppt_h</p:attrName>
                                        </p:attrNameLst>
                                      </p:cBhvr>
                                      <p:tavLst>
                                        <p:tav tm="0">
                                          <p:val>
                                            <p:fltVal val="0"/>
                                          </p:val>
                                        </p:tav>
                                        <p:tav tm="100000">
                                          <p:val>
                                            <p:strVal val="#ppt_h"/>
                                          </p:val>
                                        </p:tav>
                                      </p:tavLst>
                                    </p:anim>
                                    <p:anim calcmode="lin" valueType="num">
                                      <p:cBhvr>
                                        <p:cTn id="58" dur="1000" fill="hold"/>
                                        <p:tgtEl>
                                          <p:spTgt spid="14352"/>
                                        </p:tgtEl>
                                        <p:attrNameLst>
                                          <p:attrName>style.rotation</p:attrName>
                                        </p:attrNameLst>
                                      </p:cBhvr>
                                      <p:tavLst>
                                        <p:tav tm="0">
                                          <p:val>
                                            <p:fltVal val="90"/>
                                          </p:val>
                                        </p:tav>
                                        <p:tav tm="100000">
                                          <p:val>
                                            <p:fltVal val="0"/>
                                          </p:val>
                                        </p:tav>
                                      </p:tavLst>
                                    </p:anim>
                                    <p:animEffect transition="in" filter="fade">
                                      <p:cBhvr>
                                        <p:cTn id="59" dur="1000"/>
                                        <p:tgtEl>
                                          <p:spTgt spid="14352"/>
                                        </p:tgtEl>
                                      </p:cBhvr>
                                    </p:animEffect>
                                  </p:childTnLst>
                                </p:cTn>
                              </p:par>
                            </p:childTnLst>
                          </p:cTn>
                        </p:par>
                        <p:par>
                          <p:cTn id="60" fill="hold" nodeType="afterGroup">
                            <p:stCondLst>
                              <p:cond delay="5980"/>
                            </p:stCondLst>
                            <p:childTnLst>
                              <p:par>
                                <p:cTn id="61" presetID="22" presetClass="entr" presetSubtype="1" fill="hold" grpId="0" nodeType="afterEffect">
                                  <p:stCondLst>
                                    <p:cond delay="0"/>
                                  </p:stCondLst>
                                  <p:childTnLst>
                                    <p:set>
                                      <p:cBhvr>
                                        <p:cTn id="62" dur="1" fill="hold">
                                          <p:stCondLst>
                                            <p:cond delay="0"/>
                                          </p:stCondLst>
                                        </p:cTn>
                                        <p:tgtEl>
                                          <p:spTgt spid="14341"/>
                                        </p:tgtEl>
                                        <p:attrNameLst>
                                          <p:attrName>style.visibility</p:attrName>
                                        </p:attrNameLst>
                                      </p:cBhvr>
                                      <p:to>
                                        <p:strVal val="visible"/>
                                      </p:to>
                                    </p:set>
                                    <p:animEffect transition="in" filter="wipe(up)">
                                      <p:cBhvr>
                                        <p:cTn id="63" dur="500"/>
                                        <p:tgtEl>
                                          <p:spTgt spid="14341"/>
                                        </p:tgtEl>
                                      </p:cBhvr>
                                    </p:animEffect>
                                  </p:childTnLst>
                                </p:cTn>
                              </p:par>
                            </p:childTnLst>
                          </p:cTn>
                        </p:par>
                        <p:par>
                          <p:cTn id="64" fill="hold" nodeType="afterGroup">
                            <p:stCondLst>
                              <p:cond delay="6480"/>
                            </p:stCondLst>
                            <p:childTnLst>
                              <p:par>
                                <p:cTn id="65" presetID="10" presetClass="entr" presetSubtype="0" fill="hold" grpId="0" nodeType="afterEffect">
                                  <p:stCondLst>
                                    <p:cond delay="0"/>
                                  </p:stCondLst>
                                  <p:childTnLst>
                                    <p:set>
                                      <p:cBhvr>
                                        <p:cTn id="66" dur="1" fill="hold">
                                          <p:stCondLst>
                                            <p:cond delay="0"/>
                                          </p:stCondLst>
                                        </p:cTn>
                                        <p:tgtEl>
                                          <p:spTgt spid="14356"/>
                                        </p:tgtEl>
                                        <p:attrNameLst>
                                          <p:attrName>style.visibility</p:attrName>
                                        </p:attrNameLst>
                                      </p:cBhvr>
                                      <p:to>
                                        <p:strVal val="visible"/>
                                      </p:to>
                                    </p:set>
                                    <p:anim calcmode="lin" valueType="num">
                                      <p:cBhvr>
                                        <p:cTn id="67" dur="500" fill="hold"/>
                                        <p:tgtEl>
                                          <p:spTgt spid="14356"/>
                                        </p:tgtEl>
                                        <p:attrNameLst>
                                          <p:attrName>ppt_w</p:attrName>
                                        </p:attrNameLst>
                                      </p:cBhvr>
                                      <p:tavLst>
                                        <p:tav tm="0">
                                          <p:val>
                                            <p:fltVal val="0"/>
                                          </p:val>
                                        </p:tav>
                                        <p:tav tm="100000">
                                          <p:val>
                                            <p:strVal val="#ppt_w"/>
                                          </p:val>
                                        </p:tav>
                                      </p:tavLst>
                                    </p:anim>
                                    <p:anim calcmode="lin" valueType="num">
                                      <p:cBhvr>
                                        <p:cTn id="68" dur="500" fill="hold"/>
                                        <p:tgtEl>
                                          <p:spTgt spid="14356"/>
                                        </p:tgtEl>
                                        <p:attrNameLst>
                                          <p:attrName>ppt_h</p:attrName>
                                        </p:attrNameLst>
                                      </p:cBhvr>
                                      <p:tavLst>
                                        <p:tav tm="0">
                                          <p:val>
                                            <p:fltVal val="0"/>
                                          </p:val>
                                        </p:tav>
                                        <p:tav tm="100000">
                                          <p:val>
                                            <p:strVal val="#ppt_h"/>
                                          </p:val>
                                        </p:tav>
                                      </p:tavLst>
                                    </p:anim>
                                    <p:animEffect transition="in" filter="fade">
                                      <p:cBhvr>
                                        <p:cTn id="69" dur="500"/>
                                        <p:tgtEl>
                                          <p:spTgt spid="14356"/>
                                        </p:tgtEl>
                                      </p:cBhvr>
                                    </p:animEffect>
                                  </p:childTnLst>
                                </p:cTn>
                              </p:par>
                              <p:par>
                                <p:cTn id="70" presetID="10" presetClass="entr" presetSubtype="0" fill="hold" grpId="0" nodeType="withEffect">
                                  <p:stCondLst>
                                    <p:cond delay="0"/>
                                  </p:stCondLst>
                                  <p:childTnLst>
                                    <p:set>
                                      <p:cBhvr>
                                        <p:cTn id="71" dur="1" fill="hold">
                                          <p:stCondLst>
                                            <p:cond delay="0"/>
                                          </p:stCondLst>
                                        </p:cTn>
                                        <p:tgtEl>
                                          <p:spTgt spid="14349"/>
                                        </p:tgtEl>
                                        <p:attrNameLst>
                                          <p:attrName>style.visibility</p:attrName>
                                        </p:attrNameLst>
                                      </p:cBhvr>
                                      <p:to>
                                        <p:strVal val="visible"/>
                                      </p:to>
                                    </p:set>
                                    <p:anim calcmode="lin" valueType="num">
                                      <p:cBhvr>
                                        <p:cTn id="72" dur="500" fill="hold"/>
                                        <p:tgtEl>
                                          <p:spTgt spid="14349"/>
                                        </p:tgtEl>
                                        <p:attrNameLst>
                                          <p:attrName>ppt_w</p:attrName>
                                        </p:attrNameLst>
                                      </p:cBhvr>
                                      <p:tavLst>
                                        <p:tav tm="0">
                                          <p:val>
                                            <p:fltVal val="0"/>
                                          </p:val>
                                        </p:tav>
                                        <p:tav tm="100000">
                                          <p:val>
                                            <p:strVal val="#ppt_w"/>
                                          </p:val>
                                        </p:tav>
                                      </p:tavLst>
                                    </p:anim>
                                    <p:anim calcmode="lin" valueType="num">
                                      <p:cBhvr>
                                        <p:cTn id="73" dur="500" fill="hold"/>
                                        <p:tgtEl>
                                          <p:spTgt spid="14349"/>
                                        </p:tgtEl>
                                        <p:attrNameLst>
                                          <p:attrName>ppt_h</p:attrName>
                                        </p:attrNameLst>
                                      </p:cBhvr>
                                      <p:tavLst>
                                        <p:tav tm="0">
                                          <p:val>
                                            <p:fltVal val="0"/>
                                          </p:val>
                                        </p:tav>
                                        <p:tav tm="100000">
                                          <p:val>
                                            <p:strVal val="#ppt_h"/>
                                          </p:val>
                                        </p:tav>
                                      </p:tavLst>
                                    </p:anim>
                                    <p:animEffect transition="in" filter="fade">
                                      <p:cBhvr>
                                        <p:cTn id="74" dur="500"/>
                                        <p:tgtEl>
                                          <p:spTgt spid="14349"/>
                                        </p:tgtEl>
                                      </p:cBhvr>
                                    </p:animEffect>
                                  </p:childTnLst>
                                </p:cTn>
                              </p:par>
                            </p:childTnLst>
                          </p:cTn>
                        </p:par>
                        <p:par>
                          <p:cTn id="75" fill="hold" nodeType="afterGroup">
                            <p:stCondLst>
                              <p:cond delay="6980"/>
                            </p:stCondLst>
                            <p:childTnLst>
                              <p:par>
                                <p:cTn id="76" presetID="21" presetClass="entr" presetSubtype="1" fill="hold" grpId="0" nodeType="afterEffect">
                                  <p:stCondLst>
                                    <p:cond delay="0"/>
                                  </p:stCondLst>
                                  <p:childTnLst>
                                    <p:set>
                                      <p:cBhvr>
                                        <p:cTn id="77" dur="1" fill="hold">
                                          <p:stCondLst>
                                            <p:cond delay="0"/>
                                          </p:stCondLst>
                                        </p:cTn>
                                        <p:tgtEl>
                                          <p:spTgt spid="14348"/>
                                        </p:tgtEl>
                                        <p:attrNameLst>
                                          <p:attrName>style.visibility</p:attrName>
                                        </p:attrNameLst>
                                      </p:cBhvr>
                                      <p:to>
                                        <p:strVal val="visible"/>
                                      </p:to>
                                    </p:set>
                                    <p:animEffect transition="in" filter="wheel(1)">
                                      <p:cBhvr>
                                        <p:cTn id="78" dur="1000"/>
                                        <p:tgtEl>
                                          <p:spTgt spid="14348"/>
                                        </p:tgtEl>
                                      </p:cBhvr>
                                    </p:animEffect>
                                  </p:childTnLst>
                                </p:cTn>
                              </p:par>
                              <p:par>
                                <p:cTn id="79" presetID="21" presetClass="entr" presetSubtype="1" fill="hold" grpId="0" nodeType="withEffect">
                                  <p:stCondLst>
                                    <p:cond delay="0"/>
                                  </p:stCondLst>
                                  <p:childTnLst>
                                    <p:set>
                                      <p:cBhvr>
                                        <p:cTn id="80" dur="1" fill="hold">
                                          <p:stCondLst>
                                            <p:cond delay="0"/>
                                          </p:stCondLst>
                                        </p:cTn>
                                        <p:tgtEl>
                                          <p:spTgt spid="14347"/>
                                        </p:tgtEl>
                                        <p:attrNameLst>
                                          <p:attrName>style.visibility</p:attrName>
                                        </p:attrNameLst>
                                      </p:cBhvr>
                                      <p:to>
                                        <p:strVal val="visible"/>
                                      </p:to>
                                    </p:set>
                                    <p:animEffect transition="in" filter="wheel(1)">
                                      <p:cBhvr>
                                        <p:cTn id="81" dur="1000"/>
                                        <p:tgtEl>
                                          <p:spTgt spid="14347"/>
                                        </p:tgtEl>
                                      </p:cBhvr>
                                    </p:animEffect>
                                  </p:childTnLst>
                                </p:cTn>
                              </p:par>
                            </p:childTnLst>
                          </p:cTn>
                        </p:par>
                        <p:par>
                          <p:cTn id="82" fill="hold" nodeType="afterGroup">
                            <p:stCondLst>
                              <p:cond delay="7980"/>
                            </p:stCondLst>
                            <p:childTnLst>
                              <p:par>
                                <p:cTn id="83" presetID="31" presetClass="entr" presetSubtype="0" fill="hold" grpId="0" nodeType="afterEffect">
                                  <p:stCondLst>
                                    <p:cond delay="0"/>
                                  </p:stCondLst>
                                  <p:childTnLst>
                                    <p:set>
                                      <p:cBhvr>
                                        <p:cTn id="84" dur="1" fill="hold">
                                          <p:stCondLst>
                                            <p:cond delay="0"/>
                                          </p:stCondLst>
                                        </p:cTn>
                                        <p:tgtEl>
                                          <p:spTgt spid="14354"/>
                                        </p:tgtEl>
                                        <p:attrNameLst>
                                          <p:attrName>style.visibility</p:attrName>
                                        </p:attrNameLst>
                                      </p:cBhvr>
                                      <p:to>
                                        <p:strVal val="visible"/>
                                      </p:to>
                                    </p:set>
                                    <p:anim calcmode="lin" valueType="num">
                                      <p:cBhvr>
                                        <p:cTn id="85" dur="1000" fill="hold"/>
                                        <p:tgtEl>
                                          <p:spTgt spid="14354"/>
                                        </p:tgtEl>
                                        <p:attrNameLst>
                                          <p:attrName>ppt_w</p:attrName>
                                        </p:attrNameLst>
                                      </p:cBhvr>
                                      <p:tavLst>
                                        <p:tav tm="0">
                                          <p:val>
                                            <p:fltVal val="0"/>
                                          </p:val>
                                        </p:tav>
                                        <p:tav tm="100000">
                                          <p:val>
                                            <p:strVal val="#ppt_w"/>
                                          </p:val>
                                        </p:tav>
                                      </p:tavLst>
                                    </p:anim>
                                    <p:anim calcmode="lin" valueType="num">
                                      <p:cBhvr>
                                        <p:cTn id="86" dur="1000" fill="hold"/>
                                        <p:tgtEl>
                                          <p:spTgt spid="14354"/>
                                        </p:tgtEl>
                                        <p:attrNameLst>
                                          <p:attrName>ppt_h</p:attrName>
                                        </p:attrNameLst>
                                      </p:cBhvr>
                                      <p:tavLst>
                                        <p:tav tm="0">
                                          <p:val>
                                            <p:fltVal val="0"/>
                                          </p:val>
                                        </p:tav>
                                        <p:tav tm="100000">
                                          <p:val>
                                            <p:strVal val="#ppt_h"/>
                                          </p:val>
                                        </p:tav>
                                      </p:tavLst>
                                    </p:anim>
                                    <p:anim calcmode="lin" valueType="num">
                                      <p:cBhvr>
                                        <p:cTn id="87" dur="1000" fill="hold"/>
                                        <p:tgtEl>
                                          <p:spTgt spid="14354"/>
                                        </p:tgtEl>
                                        <p:attrNameLst>
                                          <p:attrName>style.rotation</p:attrName>
                                        </p:attrNameLst>
                                      </p:cBhvr>
                                      <p:tavLst>
                                        <p:tav tm="0">
                                          <p:val>
                                            <p:fltVal val="90"/>
                                          </p:val>
                                        </p:tav>
                                        <p:tav tm="100000">
                                          <p:val>
                                            <p:fltVal val="0"/>
                                          </p:val>
                                        </p:tav>
                                      </p:tavLst>
                                    </p:anim>
                                    <p:animEffect transition="in" filter="fade">
                                      <p:cBhvr>
                                        <p:cTn id="88" dur="1000"/>
                                        <p:tgtEl>
                                          <p:spTgt spid="14354"/>
                                        </p:tgtEl>
                                      </p:cBhvr>
                                    </p:animEffect>
                                  </p:childTnLst>
                                </p:cTn>
                              </p:par>
                            </p:childTnLst>
                          </p:cTn>
                        </p:par>
                        <p:par>
                          <p:cTn id="89" fill="hold" nodeType="afterGroup">
                            <p:stCondLst>
                              <p:cond delay="8980"/>
                            </p:stCondLst>
                            <p:childTnLst>
                              <p:par>
                                <p:cTn id="90" presetID="22" presetClass="entr" presetSubtype="1" fill="hold" grpId="0" nodeType="afterEffect">
                                  <p:stCondLst>
                                    <p:cond delay="0"/>
                                  </p:stCondLst>
                                  <p:childTnLst>
                                    <p:set>
                                      <p:cBhvr>
                                        <p:cTn id="91" dur="1" fill="hold">
                                          <p:stCondLst>
                                            <p:cond delay="0"/>
                                          </p:stCondLst>
                                        </p:cTn>
                                        <p:tgtEl>
                                          <p:spTgt spid="14342"/>
                                        </p:tgtEl>
                                        <p:attrNameLst>
                                          <p:attrName>style.visibility</p:attrName>
                                        </p:attrNameLst>
                                      </p:cBhvr>
                                      <p:to>
                                        <p:strVal val="visible"/>
                                      </p:to>
                                    </p:set>
                                    <p:animEffect transition="in" filter="wipe(up)">
                                      <p:cBhvr>
                                        <p:cTn id="92" dur="500"/>
                                        <p:tgtEl>
                                          <p:spTgt spid="14342"/>
                                        </p:tgtEl>
                                      </p:cBhvr>
                                    </p:animEffect>
                                  </p:childTnLst>
                                </p:cTn>
                              </p:par>
                            </p:childTnLst>
                          </p:cTn>
                        </p:par>
                        <p:par>
                          <p:cTn id="93" fill="hold" nodeType="afterGroup">
                            <p:stCondLst>
                              <p:cond delay="9480"/>
                            </p:stCondLst>
                            <p:childTnLst>
                              <p:par>
                                <p:cTn id="94" presetID="10" presetClass="entr" presetSubtype="0" fill="hold" grpId="0" nodeType="afterEffect">
                                  <p:stCondLst>
                                    <p:cond delay="0"/>
                                  </p:stCondLst>
                                  <p:childTnLst>
                                    <p:set>
                                      <p:cBhvr>
                                        <p:cTn id="95" dur="1" fill="hold">
                                          <p:stCondLst>
                                            <p:cond delay="0"/>
                                          </p:stCondLst>
                                        </p:cTn>
                                        <p:tgtEl>
                                          <p:spTgt spid="14357"/>
                                        </p:tgtEl>
                                        <p:attrNameLst>
                                          <p:attrName>style.visibility</p:attrName>
                                        </p:attrNameLst>
                                      </p:cBhvr>
                                      <p:to>
                                        <p:strVal val="visible"/>
                                      </p:to>
                                    </p:set>
                                    <p:anim calcmode="lin" valueType="num">
                                      <p:cBhvr>
                                        <p:cTn id="96" dur="500" fill="hold"/>
                                        <p:tgtEl>
                                          <p:spTgt spid="14357"/>
                                        </p:tgtEl>
                                        <p:attrNameLst>
                                          <p:attrName>ppt_w</p:attrName>
                                        </p:attrNameLst>
                                      </p:cBhvr>
                                      <p:tavLst>
                                        <p:tav tm="0">
                                          <p:val>
                                            <p:fltVal val="0"/>
                                          </p:val>
                                        </p:tav>
                                        <p:tav tm="100000">
                                          <p:val>
                                            <p:strVal val="#ppt_w"/>
                                          </p:val>
                                        </p:tav>
                                      </p:tavLst>
                                    </p:anim>
                                    <p:anim calcmode="lin" valueType="num">
                                      <p:cBhvr>
                                        <p:cTn id="97" dur="500" fill="hold"/>
                                        <p:tgtEl>
                                          <p:spTgt spid="14357"/>
                                        </p:tgtEl>
                                        <p:attrNameLst>
                                          <p:attrName>ppt_h</p:attrName>
                                        </p:attrNameLst>
                                      </p:cBhvr>
                                      <p:tavLst>
                                        <p:tav tm="0">
                                          <p:val>
                                            <p:fltVal val="0"/>
                                          </p:val>
                                        </p:tav>
                                        <p:tav tm="100000">
                                          <p:val>
                                            <p:strVal val="#ppt_h"/>
                                          </p:val>
                                        </p:tav>
                                      </p:tavLst>
                                    </p:anim>
                                    <p:animEffect transition="in" filter="fade">
                                      <p:cBhvr>
                                        <p:cTn id="98" dur="500"/>
                                        <p:tgtEl>
                                          <p:spTgt spid="14357"/>
                                        </p:tgtEl>
                                      </p:cBhvr>
                                    </p:animEffect>
                                  </p:childTnLst>
                                </p:cTn>
                              </p:par>
                              <p:par>
                                <p:cTn id="99" presetID="10" presetClass="entr" presetSubtype="0" fill="hold" grpId="0" nodeType="withEffect">
                                  <p:stCondLst>
                                    <p:cond delay="0"/>
                                  </p:stCondLst>
                                  <p:childTnLst>
                                    <p:set>
                                      <p:cBhvr>
                                        <p:cTn id="100" dur="1" fill="hold">
                                          <p:stCondLst>
                                            <p:cond delay="0"/>
                                          </p:stCondLst>
                                        </p:cTn>
                                        <p:tgtEl>
                                          <p:spTgt spid="14351"/>
                                        </p:tgtEl>
                                        <p:attrNameLst>
                                          <p:attrName>style.visibility</p:attrName>
                                        </p:attrNameLst>
                                      </p:cBhvr>
                                      <p:to>
                                        <p:strVal val="visible"/>
                                      </p:to>
                                    </p:set>
                                    <p:anim calcmode="lin" valueType="num">
                                      <p:cBhvr>
                                        <p:cTn id="101" dur="500" fill="hold"/>
                                        <p:tgtEl>
                                          <p:spTgt spid="14351"/>
                                        </p:tgtEl>
                                        <p:attrNameLst>
                                          <p:attrName>ppt_w</p:attrName>
                                        </p:attrNameLst>
                                      </p:cBhvr>
                                      <p:tavLst>
                                        <p:tav tm="0">
                                          <p:val>
                                            <p:fltVal val="0"/>
                                          </p:val>
                                        </p:tav>
                                        <p:tav tm="100000">
                                          <p:val>
                                            <p:strVal val="#ppt_w"/>
                                          </p:val>
                                        </p:tav>
                                      </p:tavLst>
                                    </p:anim>
                                    <p:anim calcmode="lin" valueType="num">
                                      <p:cBhvr>
                                        <p:cTn id="102" dur="500" fill="hold"/>
                                        <p:tgtEl>
                                          <p:spTgt spid="14351"/>
                                        </p:tgtEl>
                                        <p:attrNameLst>
                                          <p:attrName>ppt_h</p:attrName>
                                        </p:attrNameLst>
                                      </p:cBhvr>
                                      <p:tavLst>
                                        <p:tav tm="0">
                                          <p:val>
                                            <p:fltVal val="0"/>
                                          </p:val>
                                        </p:tav>
                                        <p:tav tm="100000">
                                          <p:val>
                                            <p:strVal val="#ppt_h"/>
                                          </p:val>
                                        </p:tav>
                                      </p:tavLst>
                                    </p:anim>
                                    <p:animEffect transition="in" filter="fade">
                                      <p:cBhvr>
                                        <p:cTn id="103" dur="500"/>
                                        <p:tgtEl>
                                          <p:spTgt spid="1435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338" grpId="0" autoUpdateAnimBg="0"/>
      <p:bldP spid="14339" grpId="0" animBg="1"/>
      <p:bldP spid="14340" grpId="0" animBg="1"/>
      <p:bldP spid="14341" grpId="0" animBg="1"/>
      <p:bldP spid="14342" grpId="0" animBg="1"/>
      <p:bldP spid="14343" grpId="0" animBg="1" autoUpdateAnimBg="0"/>
      <p:bldP spid="14344" grpId="0" animBg="1" autoUpdateAnimBg="0"/>
      <p:bldP spid="14345" grpId="0" animBg="1" autoUpdateAnimBg="0"/>
      <p:bldP spid="14346" grpId="0" animBg="1" autoUpdateAnimBg="0"/>
      <p:bldP spid="14347" grpId="0" animBg="1" autoUpdateAnimBg="0"/>
      <p:bldP spid="14348" grpId="0" animBg="1" autoUpdateAnimBg="0"/>
      <p:bldP spid="14349" grpId="0" animBg="1" autoUpdateAnimBg="0"/>
      <p:bldP spid="14350" grpId="0" animBg="1" autoUpdateAnimBg="0"/>
      <p:bldP spid="14351" grpId="0" animBg="1" autoUpdateAnimBg="0"/>
      <p:bldP spid="14352" grpId="0" autoUpdateAnimBg="0"/>
      <p:bldP spid="14353" grpId="0" autoUpdateAnimBg="0"/>
      <p:bldP spid="14354" grpId="0" autoUpdateAnimBg="0"/>
      <p:bldP spid="14355" grpId="0" autoUpdateAnimBg="0"/>
      <p:bldP spid="14356" grpId="0" autoUpdateAnimBg="0"/>
      <p:bldP spid="14357" grpId="0" autoUpdateAnimBg="0"/>
    </p:bldLst>
  </p:timing>
</p:sld>
</file>

<file path=ppt/slides/slide8.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15362"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5363"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4"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15365"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15366"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这里输入第二部分标题</a:t>
            </a:r>
          </a:p>
        </p:txBody>
      </p:sp>
      <p:sp>
        <p:nvSpPr>
          <p:cNvPr id="15367"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02</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15363"/>
                                        </p:tgtEl>
                                        <p:attrNameLst>
                                          <p:attrName>style.visibility</p:attrName>
                                        </p:attrNameLst>
                                      </p:cBhvr>
                                      <p:to>
                                        <p:strVal val="visible"/>
                                      </p:to>
                                    </p:set>
                                    <p:animEffect transition="in" filter="wipe(left)">
                                      <p:cBhvr>
                                        <p:cTn id="7" dur="500"/>
                                        <p:tgtEl>
                                          <p:spTgt spid="15363"/>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15362"/>
                                        </p:tgtEl>
                                        <p:attrNameLst>
                                          <p:attrName>style.visibility</p:attrName>
                                        </p:attrNameLst>
                                      </p:cBhvr>
                                      <p:to>
                                        <p:strVal val="visible"/>
                                      </p:to>
                                    </p:set>
                                    <p:animEffect transition="in" filter="wipe(down)">
                                      <p:cBhvr>
                                        <p:cTn id="11" dur="300"/>
                                        <p:tgtEl>
                                          <p:spTgt spid="15362"/>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15364"/>
                                        </p:tgtEl>
                                        <p:attrNameLst>
                                          <p:attrName>style.visibility</p:attrName>
                                        </p:attrNameLst>
                                      </p:cBhvr>
                                      <p:to>
                                        <p:strVal val="visible"/>
                                      </p:to>
                                    </p:set>
                                    <p:animEffect transition="in" filter="wipe(up)">
                                      <p:cBhvr>
                                        <p:cTn id="15" dur="500"/>
                                        <p:tgtEl>
                                          <p:spTgt spid="15364"/>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15367"/>
                                        </p:tgtEl>
                                        <p:attrNameLst>
                                          <p:attrName>style.visibility</p:attrName>
                                        </p:attrNameLst>
                                      </p:cBhvr>
                                      <p:to>
                                        <p:strVal val="visible"/>
                                      </p:to>
                                    </p:set>
                                    <p:anim calcmode="lin" valueType="num">
                                      <p:cBhvr>
                                        <p:cTn id="19" dur="400" fill="hold"/>
                                        <p:tgtEl>
                                          <p:spTgt spid="15367"/>
                                        </p:tgtEl>
                                        <p:attrNameLst>
                                          <p:attrName>ppt_w</p:attrName>
                                        </p:attrNameLst>
                                      </p:cBhvr>
                                      <p:tavLst>
                                        <p:tav tm="0">
                                          <p:val>
                                            <p:fltVal val="0"/>
                                          </p:val>
                                        </p:tav>
                                        <p:tav tm="100000">
                                          <p:val>
                                            <p:strVal val="#ppt_w"/>
                                          </p:val>
                                        </p:tav>
                                      </p:tavLst>
                                    </p:anim>
                                    <p:anim calcmode="lin" valueType="num">
                                      <p:cBhvr>
                                        <p:cTn id="20" dur="400" fill="hold"/>
                                        <p:tgtEl>
                                          <p:spTgt spid="15367"/>
                                        </p:tgtEl>
                                        <p:attrNameLst>
                                          <p:attrName>ppt_h</p:attrName>
                                        </p:attrNameLst>
                                      </p:cBhvr>
                                      <p:tavLst>
                                        <p:tav tm="0">
                                          <p:val>
                                            <p:fltVal val="0"/>
                                          </p:val>
                                        </p:tav>
                                        <p:tav tm="100000">
                                          <p:val>
                                            <p:strVal val="#ppt_h"/>
                                          </p:val>
                                        </p:tav>
                                      </p:tavLst>
                                    </p:anim>
                                    <p:anim calcmode="lin" valueType="num">
                                      <p:cBhvr>
                                        <p:cTn id="21" dur="400" fill="hold"/>
                                        <p:tgtEl>
                                          <p:spTgt spid="15367"/>
                                        </p:tgtEl>
                                        <p:attrNameLst>
                                          <p:attrName>style.rotation</p:attrName>
                                        </p:attrNameLst>
                                      </p:cBhvr>
                                      <p:tavLst>
                                        <p:tav tm="0">
                                          <p:val>
                                            <p:fltVal val="90"/>
                                          </p:val>
                                        </p:tav>
                                        <p:tav tm="100000">
                                          <p:val>
                                            <p:fltVal val="0"/>
                                          </p:val>
                                        </p:tav>
                                      </p:tavLst>
                                    </p:anim>
                                    <p:animEffect transition="in" filter="fade">
                                      <p:cBhvr>
                                        <p:cTn id="22" dur="400"/>
                                        <p:tgtEl>
                                          <p:spTgt spid="15367"/>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15366"/>
                                        </p:tgtEl>
                                        <p:attrNameLst>
                                          <p:attrName>style.visibility</p:attrName>
                                        </p:attrNameLst>
                                      </p:cBhvr>
                                      <p:to>
                                        <p:strVal val="visible"/>
                                      </p:to>
                                    </p:set>
                                    <p:anim calcmode="lin" valueType="num">
                                      <p:cBhvr>
                                        <p:cTn id="26" dur="500" fill="hold"/>
                                        <p:tgtEl>
                                          <p:spTgt spid="15366"/>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15366"/>
                                        </p:tgtEl>
                                        <p:attrNameLst>
                                          <p:attrName>ppt_y</p:attrName>
                                        </p:attrNameLst>
                                      </p:cBhvr>
                                      <p:tavLst>
                                        <p:tav tm="0">
                                          <p:val>
                                            <p:strVal val="#ppt_y"/>
                                          </p:val>
                                        </p:tav>
                                        <p:tav tm="100000">
                                          <p:val>
                                            <p:strVal val="#ppt_y"/>
                                          </p:val>
                                        </p:tav>
                                      </p:tavLst>
                                    </p:anim>
                                    <p:anim calcmode="lin" valueType="num">
                                      <p:cBhvr>
                                        <p:cTn id="28" dur="500" fill="hold"/>
                                        <p:tgtEl>
                                          <p:spTgt spid="15366"/>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15366"/>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15366"/>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15365"/>
                                        </p:tgtEl>
                                        <p:attrNameLst>
                                          <p:attrName>style.visibility</p:attrName>
                                        </p:attrNameLst>
                                      </p:cBhvr>
                                      <p:to>
                                        <p:strVal val="visible"/>
                                      </p:to>
                                    </p:set>
                                    <p:animEffect transition="in" filter="wipe(up)">
                                      <p:cBhvr>
                                        <p:cTn id="33" dur="500"/>
                                        <p:tgtEl>
                                          <p:spTgt spid="1536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362" grpId="0" animBg="1"/>
      <p:bldP spid="15363" grpId="0" animBg="1" autoUpdateAnimBg="0"/>
      <p:bldP spid="15364" grpId="0" animBg="1" autoUpdateAnimBg="0"/>
      <p:bldP spid="15365" grpId="0" autoUpdateAnimBg="0"/>
      <p:bldP spid="15366" grpId="0" autoUpdateAnimBg="0"/>
      <p:bldP spid="15367" grpId="0" autoUpdateAnimBg="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38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638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8" name="矩形 3"/>
          <p:cNvSpPr>
            <a:spLocks noChangeArrowheads="1"/>
          </p:cNvSpPr>
          <p:nvPr/>
        </p:nvSpPr>
        <p:spPr bwMode="auto">
          <a:xfrm>
            <a:off x="739775" y="765175"/>
            <a:ext cx="10687050" cy="3240088"/>
          </a:xfrm>
          <a:prstGeom prst="rect">
            <a:avLst/>
          </a:prstGeom>
          <a:blipFill dpi="0" rotWithShape="1">
            <a:blip r:embed="rId3"/>
            <a:srcRect/>
            <a:stretch>
              <a:fillRect/>
            </a:stretch>
          </a:blip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89" name="单圆角矩形 4"/>
          <p:cNvSpPr>
            <a:spLocks/>
          </p:cNvSpPr>
          <p:nvPr/>
        </p:nvSpPr>
        <p:spPr bwMode="auto">
          <a:xfrm>
            <a:off x="7397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bg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0" name="单圆角矩形 5"/>
          <p:cNvSpPr>
            <a:spLocks/>
          </p:cNvSpPr>
          <p:nvPr/>
        </p:nvSpPr>
        <p:spPr bwMode="auto">
          <a:xfrm>
            <a:off x="4333875" y="4051300"/>
            <a:ext cx="3486150"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tx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1" name="单圆角矩形 6"/>
          <p:cNvSpPr>
            <a:spLocks/>
          </p:cNvSpPr>
          <p:nvPr/>
        </p:nvSpPr>
        <p:spPr bwMode="auto">
          <a:xfrm>
            <a:off x="7927975" y="4051300"/>
            <a:ext cx="3487738" cy="2330450"/>
          </a:xfrm>
          <a:custGeom>
            <a:avLst/>
            <a:gdLst>
              <a:gd name="T0" fmla="*/ 0 w 3486972"/>
              <a:gd name="T1" fmla="*/ 0 h 2329590"/>
              <a:gd name="T2" fmla="*/ 3246768 w 3486972"/>
              <a:gd name="T3" fmla="*/ 0 h 2329590"/>
              <a:gd name="T4" fmla="*/ 3486972 w 3486972"/>
              <a:gd name="T5" fmla="*/ 240204 h 2329590"/>
              <a:gd name="T6" fmla="*/ 3486972 w 3486972"/>
              <a:gd name="T7" fmla="*/ 2329590 h 2329590"/>
              <a:gd name="T8" fmla="*/ 0 w 3486972"/>
              <a:gd name="T9" fmla="*/ 2329590 h 2329590"/>
              <a:gd name="T10" fmla="*/ 0 w 3486972"/>
              <a:gd name="T11" fmla="*/ 0 h 2329590"/>
              <a:gd name="T12" fmla="*/ 0 60000 65536"/>
              <a:gd name="T13" fmla="*/ 0 60000 65536"/>
              <a:gd name="T14" fmla="*/ 0 60000 65536"/>
              <a:gd name="T15" fmla="*/ 0 60000 65536"/>
              <a:gd name="T16" fmla="*/ 0 60000 65536"/>
              <a:gd name="T17" fmla="*/ 0 60000 65536"/>
              <a:gd name="T18" fmla="*/ 0 w 3486972"/>
              <a:gd name="T19" fmla="*/ 0 h 2329590"/>
              <a:gd name="T20" fmla="*/ 3486972 w 3486972"/>
              <a:gd name="T21" fmla="*/ 2329590 h 2329590"/>
            </a:gdLst>
            <a:ahLst/>
            <a:cxnLst>
              <a:cxn ang="T12">
                <a:pos x="T0" y="T1"/>
              </a:cxn>
              <a:cxn ang="T13">
                <a:pos x="T2" y="T3"/>
              </a:cxn>
              <a:cxn ang="T14">
                <a:pos x="T4" y="T5"/>
              </a:cxn>
              <a:cxn ang="T15">
                <a:pos x="T6" y="T7"/>
              </a:cxn>
              <a:cxn ang="T16">
                <a:pos x="T8" y="T9"/>
              </a:cxn>
              <a:cxn ang="T17">
                <a:pos x="T10" y="T11"/>
              </a:cxn>
            </a:cxnLst>
            <a:rect l="T18" t="T19" r="T20" b="T21"/>
            <a:pathLst>
              <a:path w="3486972" h="2329590">
                <a:moveTo>
                  <a:pt x="0" y="0"/>
                </a:moveTo>
                <a:lnTo>
                  <a:pt x="3246768" y="0"/>
                </a:lnTo>
                <a:cubicBezTo>
                  <a:pt x="3379429" y="0"/>
                  <a:pt x="3486972" y="107543"/>
                  <a:pt x="3486972" y="240204"/>
                </a:cubicBezTo>
                <a:lnTo>
                  <a:pt x="3486972" y="2329590"/>
                </a:lnTo>
                <a:lnTo>
                  <a:pt x="0" y="2329590"/>
                </a:lnTo>
                <a:lnTo>
                  <a:pt x="0" y="0"/>
                </a:lnTo>
                <a:close/>
              </a:path>
            </a:pathLst>
          </a:custGeom>
          <a:solidFill>
            <a:schemeClr val="accent1"/>
          </a:solidFill>
          <a:ln w="9525">
            <a:solidFill>
              <a:schemeClr val="accent2"/>
            </a:solidFill>
            <a:miter lim="800000"/>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2" name="椭圆 7"/>
          <p:cNvSpPr>
            <a:spLocks noChangeArrowheads="1"/>
          </p:cNvSpPr>
          <p:nvPr/>
        </p:nvSpPr>
        <p:spPr bwMode="auto">
          <a:xfrm>
            <a:off x="2114550" y="3684588"/>
            <a:ext cx="736600"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3" name="椭圆 8"/>
          <p:cNvSpPr>
            <a:spLocks noChangeArrowheads="1"/>
          </p:cNvSpPr>
          <p:nvPr/>
        </p:nvSpPr>
        <p:spPr bwMode="auto">
          <a:xfrm>
            <a:off x="5710238" y="3684588"/>
            <a:ext cx="735012"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4" name="椭圆 9"/>
          <p:cNvSpPr>
            <a:spLocks noChangeArrowheads="1"/>
          </p:cNvSpPr>
          <p:nvPr/>
        </p:nvSpPr>
        <p:spPr bwMode="auto">
          <a:xfrm>
            <a:off x="9147175" y="3684588"/>
            <a:ext cx="735013" cy="736600"/>
          </a:xfrm>
          <a:prstGeom prst="ellipse">
            <a:avLst/>
          </a:prstGeom>
          <a:solidFill>
            <a:schemeClr val="bg1"/>
          </a:solidFill>
          <a:ln w="38100">
            <a:solidFill>
              <a:schemeClr val="accent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395" name="TextBox 10"/>
          <p:cNvSpPr txBox="1">
            <a:spLocks noChangeArrowheads="1"/>
          </p:cNvSpPr>
          <p:nvPr/>
        </p:nvSpPr>
        <p:spPr bwMode="auto">
          <a:xfrm>
            <a:off x="2254250"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1</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6" name="TextBox 11"/>
          <p:cNvSpPr txBox="1">
            <a:spLocks noChangeArrowheads="1"/>
          </p:cNvSpPr>
          <p:nvPr/>
        </p:nvSpPr>
        <p:spPr bwMode="auto">
          <a:xfrm>
            <a:off x="5864225"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2</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7" name="TextBox 12"/>
          <p:cNvSpPr txBox="1">
            <a:spLocks noChangeArrowheads="1"/>
          </p:cNvSpPr>
          <p:nvPr/>
        </p:nvSpPr>
        <p:spPr bwMode="auto">
          <a:xfrm>
            <a:off x="9269413" y="3789363"/>
            <a:ext cx="457200"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3000" b="1">
                <a:solidFill>
                  <a:srgbClr val="F8F8F8"/>
                </a:solidFill>
                <a:latin typeface="微软雅黑" panose="020B0503020204020204" pitchFamily="34" charset="-122"/>
                <a:ea typeface="微软雅黑" panose="020B0503020204020204" pitchFamily="34" charset="-122"/>
              </a:rPr>
              <a:t>3</a:t>
            </a:r>
            <a:endParaRPr lang="zh-CN" altLang="en-US" sz="3000" b="1">
              <a:solidFill>
                <a:srgbClr val="F8F8F8"/>
              </a:solidFill>
              <a:latin typeface="微软雅黑" panose="020B0503020204020204" pitchFamily="34" charset="-122"/>
              <a:ea typeface="微软雅黑" panose="020B0503020204020204" pitchFamily="34" charset="-122"/>
            </a:endParaRPr>
          </a:p>
        </p:txBody>
      </p:sp>
      <p:sp>
        <p:nvSpPr>
          <p:cNvPr id="16398" name="TextBox 14"/>
          <p:cNvSpPr txBox="1">
            <a:spLocks noChangeArrowheads="1"/>
          </p:cNvSpPr>
          <p:nvPr/>
        </p:nvSpPr>
        <p:spPr bwMode="auto">
          <a:xfrm>
            <a:off x="941388" y="4581525"/>
            <a:ext cx="3140075"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399" name="TextBox 15"/>
          <p:cNvSpPr txBox="1">
            <a:spLocks noChangeArrowheads="1"/>
          </p:cNvSpPr>
          <p:nvPr/>
        </p:nvSpPr>
        <p:spPr bwMode="auto">
          <a:xfrm>
            <a:off x="4503738"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
        <p:nvSpPr>
          <p:cNvPr id="16400" name="TextBox 16"/>
          <p:cNvSpPr txBox="1">
            <a:spLocks noChangeArrowheads="1"/>
          </p:cNvSpPr>
          <p:nvPr/>
        </p:nvSpPr>
        <p:spPr bwMode="auto">
          <a:xfrm>
            <a:off x="8113713" y="4581525"/>
            <a:ext cx="3141662" cy="14763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2"/>
                </a:solidFill>
                <a:latin typeface="微软雅黑" panose="020B0503020204020204" pitchFamily="34" charset="-122"/>
                <a:ea typeface="微软雅黑" panose="020B0503020204020204" pitchFamily="34" charset="-122"/>
              </a:rPr>
              <a:t>上面的图片可自行更换，动画效果不变，方法是对图片点右键</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设置对象格式</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填充效果</a:t>
            </a:r>
            <a:r>
              <a:rPr lang="en-US" altLang="zh-CN">
                <a:solidFill>
                  <a:schemeClr val="accent2"/>
                </a:solidFill>
                <a:latin typeface="微软雅黑" panose="020B0503020204020204" pitchFamily="34" charset="-122"/>
                <a:ea typeface="微软雅黑" panose="020B0503020204020204" pitchFamily="34" charset="-122"/>
              </a:rPr>
              <a:t>-&gt;</a:t>
            </a:r>
            <a:r>
              <a:rPr lang="zh-CN" altLang="en-US">
                <a:solidFill>
                  <a:schemeClr val="accent2"/>
                </a:solidFill>
                <a:latin typeface="微软雅黑" panose="020B0503020204020204" pitchFamily="34" charset="-122"/>
                <a:ea typeface="微软雅黑" panose="020B0503020204020204" pitchFamily="34" charset="-122"/>
              </a:rPr>
              <a:t>图片，选择事先准备好的图片即可。</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6387"/>
                                        </p:tgtEl>
                                        <p:attrNameLst>
                                          <p:attrName>style.visibility</p:attrName>
                                        </p:attrNameLst>
                                      </p:cBhvr>
                                      <p:to>
                                        <p:strVal val="visible"/>
                                      </p:to>
                                    </p:set>
                                    <p:anim calcmode="lin" valueType="num">
                                      <p:cBhvr additive="base">
                                        <p:cTn id="7" dur="500" fill="hold"/>
                                        <p:tgtEl>
                                          <p:spTgt spid="16387"/>
                                        </p:tgtEl>
                                        <p:attrNameLst>
                                          <p:attrName>ppt_x</p:attrName>
                                        </p:attrNameLst>
                                      </p:cBhvr>
                                      <p:tavLst>
                                        <p:tav tm="0">
                                          <p:val>
                                            <p:strVal val="0-#ppt_w/2"/>
                                          </p:val>
                                        </p:tav>
                                        <p:tav tm="100000">
                                          <p:val>
                                            <p:strVal val="#ppt_x"/>
                                          </p:val>
                                        </p:tav>
                                      </p:tavLst>
                                    </p:anim>
                                    <p:anim calcmode="lin" valueType="num">
                                      <p:cBhvr additive="base">
                                        <p:cTn id="8" dur="500" fill="hold"/>
                                        <p:tgtEl>
                                          <p:spTgt spid="1638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6386"/>
                                        </p:tgtEl>
                                        <p:attrNameLst>
                                          <p:attrName>style.visibility</p:attrName>
                                        </p:attrNameLst>
                                      </p:cBhvr>
                                      <p:to>
                                        <p:strVal val="visible"/>
                                      </p:to>
                                    </p:set>
                                    <p:anim calcmode="lin" valueType="num">
                                      <p:cBhvr>
                                        <p:cTn id="12" dur="300" fill="hold"/>
                                        <p:tgtEl>
                                          <p:spTgt spid="1638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6386"/>
                                        </p:tgtEl>
                                        <p:attrNameLst>
                                          <p:attrName>ppt_y</p:attrName>
                                        </p:attrNameLst>
                                      </p:cBhvr>
                                      <p:tavLst>
                                        <p:tav tm="0">
                                          <p:val>
                                            <p:strVal val="#ppt_y"/>
                                          </p:val>
                                        </p:tav>
                                        <p:tav tm="100000">
                                          <p:val>
                                            <p:strVal val="#ppt_y"/>
                                          </p:val>
                                        </p:tav>
                                      </p:tavLst>
                                    </p:anim>
                                    <p:anim calcmode="lin" valueType="num">
                                      <p:cBhvr>
                                        <p:cTn id="14" dur="300" fill="hold"/>
                                        <p:tgtEl>
                                          <p:spTgt spid="1638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638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6386"/>
                                        </p:tgtEl>
                                      </p:cBhvr>
                                    </p:animEffect>
                                  </p:childTnLst>
                                </p:cTn>
                              </p:par>
                            </p:childTnLst>
                          </p:cTn>
                        </p:par>
                        <p:par>
                          <p:cTn id="17" fill="hold" nodeType="afterGroup">
                            <p:stCondLst>
                              <p:cond delay="980"/>
                            </p:stCondLst>
                            <p:childTnLst>
                              <p:par>
                                <p:cTn id="18" presetID="22" presetClass="entr" presetSubtype="4" fill="hold" grpId="0" nodeType="afterEffect">
                                  <p:stCondLst>
                                    <p:cond delay="0"/>
                                  </p:stCondLst>
                                  <p:childTnLst>
                                    <p:set>
                                      <p:cBhvr>
                                        <p:cTn id="19" dur="1" fill="hold">
                                          <p:stCondLst>
                                            <p:cond delay="0"/>
                                          </p:stCondLst>
                                        </p:cTn>
                                        <p:tgtEl>
                                          <p:spTgt spid="16388"/>
                                        </p:tgtEl>
                                        <p:attrNameLst>
                                          <p:attrName>style.visibility</p:attrName>
                                        </p:attrNameLst>
                                      </p:cBhvr>
                                      <p:to>
                                        <p:strVal val="visible"/>
                                      </p:to>
                                    </p:set>
                                    <p:animEffect transition="in" filter="wipe(down)">
                                      <p:cBhvr>
                                        <p:cTn id="20" dur="1000"/>
                                        <p:tgtEl>
                                          <p:spTgt spid="16388"/>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16395"/>
                                        </p:tgtEl>
                                        <p:attrNameLst>
                                          <p:attrName>style.visibility</p:attrName>
                                        </p:attrNameLst>
                                      </p:cBhvr>
                                      <p:to>
                                        <p:strVal val="visible"/>
                                      </p:to>
                                    </p:set>
                                    <p:animScale>
                                      <p:cBhvr>
                                        <p:cTn id="24" dur="1000" decel="50000" fill="hold">
                                          <p:stCondLst>
                                            <p:cond delay="0"/>
                                          </p:stCondLst>
                                        </p:cTn>
                                        <p:tgtEl>
                                          <p:spTgt spid="1639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16395"/>
                                        </p:tgtEl>
                                        <p:attrNameLst>
                                          <p:attrName>ppt_x,ppt_y</p:attrName>
                                        </p:attrNameLst>
                                      </p:cBhvr>
                                      <p:rCtr x="0" y="0"/>
                                    </p:animMotion>
                                    <p:animEffect transition="in" filter="fade">
                                      <p:cBhvr>
                                        <p:cTn id="26" dur="1000"/>
                                        <p:tgtEl>
                                          <p:spTgt spid="16395"/>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16392"/>
                                        </p:tgtEl>
                                        <p:attrNameLst>
                                          <p:attrName>style.visibility</p:attrName>
                                        </p:attrNameLst>
                                      </p:cBhvr>
                                      <p:to>
                                        <p:strVal val="visible"/>
                                      </p:to>
                                    </p:set>
                                    <p:animScale>
                                      <p:cBhvr>
                                        <p:cTn id="29" dur="1000" decel="50000" fill="hold">
                                          <p:stCondLst>
                                            <p:cond delay="0"/>
                                          </p:stCondLst>
                                        </p:cTn>
                                        <p:tgtEl>
                                          <p:spTgt spid="1639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16392"/>
                                        </p:tgtEl>
                                        <p:attrNameLst>
                                          <p:attrName>ppt_x,ppt_y</p:attrName>
                                        </p:attrNameLst>
                                      </p:cBhvr>
                                      <p:rCtr x="0" y="0"/>
                                    </p:animMotion>
                                    <p:animEffect transition="in" filter="fade">
                                      <p:cBhvr>
                                        <p:cTn id="31" dur="1000"/>
                                        <p:tgtEl>
                                          <p:spTgt spid="16392"/>
                                        </p:tgtEl>
                                      </p:cBhvr>
                                    </p:animEffect>
                                  </p:childTnLst>
                                </p:cTn>
                              </p:par>
                            </p:childTnLst>
                          </p:cTn>
                        </p:par>
                        <p:par>
                          <p:cTn id="32" fill="hold" nodeType="afterGroup">
                            <p:stCondLst>
                              <p:cond delay="2980"/>
                            </p:stCondLst>
                            <p:childTnLst>
                              <p:par>
                                <p:cTn id="33" presetID="22" presetClass="entr" presetSubtype="1" fill="hold" grpId="0" nodeType="afterEffect">
                                  <p:stCondLst>
                                    <p:cond delay="0"/>
                                  </p:stCondLst>
                                  <p:childTnLst>
                                    <p:set>
                                      <p:cBhvr>
                                        <p:cTn id="34" dur="1" fill="hold">
                                          <p:stCondLst>
                                            <p:cond delay="0"/>
                                          </p:stCondLst>
                                        </p:cTn>
                                        <p:tgtEl>
                                          <p:spTgt spid="16389"/>
                                        </p:tgtEl>
                                        <p:attrNameLst>
                                          <p:attrName>style.visibility</p:attrName>
                                        </p:attrNameLst>
                                      </p:cBhvr>
                                      <p:to>
                                        <p:strVal val="visible"/>
                                      </p:to>
                                    </p:set>
                                    <p:animEffect transition="in" filter="wipe(up)">
                                      <p:cBhvr>
                                        <p:cTn id="35" dur="500"/>
                                        <p:tgtEl>
                                          <p:spTgt spid="16389"/>
                                        </p:tgtEl>
                                      </p:cBhvr>
                                    </p:animEffect>
                                  </p:childTnLst>
                                </p:cTn>
                              </p:par>
                            </p:childTnLst>
                          </p:cTn>
                        </p:par>
                        <p:par>
                          <p:cTn id="36" fill="hold" nodeType="afterGroup">
                            <p:stCondLst>
                              <p:cond delay="3480"/>
                            </p:stCondLst>
                            <p:childTnLst>
                              <p:par>
                                <p:cTn id="37" presetID="31" presetClass="entr" presetSubtype="0" fill="hold" grpId="0" nodeType="afterEffect">
                                  <p:stCondLst>
                                    <p:cond delay="0"/>
                                  </p:stCondLst>
                                  <p:childTnLst>
                                    <p:set>
                                      <p:cBhvr>
                                        <p:cTn id="38" dur="1" fill="hold">
                                          <p:stCondLst>
                                            <p:cond delay="0"/>
                                          </p:stCondLst>
                                        </p:cTn>
                                        <p:tgtEl>
                                          <p:spTgt spid="16398"/>
                                        </p:tgtEl>
                                        <p:attrNameLst>
                                          <p:attrName>style.visibility</p:attrName>
                                        </p:attrNameLst>
                                      </p:cBhvr>
                                      <p:to>
                                        <p:strVal val="visible"/>
                                      </p:to>
                                    </p:set>
                                    <p:anim calcmode="lin" valueType="num">
                                      <p:cBhvr>
                                        <p:cTn id="39" dur="500" fill="hold"/>
                                        <p:tgtEl>
                                          <p:spTgt spid="16398"/>
                                        </p:tgtEl>
                                        <p:attrNameLst>
                                          <p:attrName>ppt_w</p:attrName>
                                        </p:attrNameLst>
                                      </p:cBhvr>
                                      <p:tavLst>
                                        <p:tav tm="0">
                                          <p:val>
                                            <p:fltVal val="0"/>
                                          </p:val>
                                        </p:tav>
                                        <p:tav tm="100000">
                                          <p:val>
                                            <p:strVal val="#ppt_w"/>
                                          </p:val>
                                        </p:tav>
                                      </p:tavLst>
                                    </p:anim>
                                    <p:anim calcmode="lin" valueType="num">
                                      <p:cBhvr>
                                        <p:cTn id="40" dur="500" fill="hold"/>
                                        <p:tgtEl>
                                          <p:spTgt spid="16398"/>
                                        </p:tgtEl>
                                        <p:attrNameLst>
                                          <p:attrName>ppt_h</p:attrName>
                                        </p:attrNameLst>
                                      </p:cBhvr>
                                      <p:tavLst>
                                        <p:tav tm="0">
                                          <p:val>
                                            <p:fltVal val="0"/>
                                          </p:val>
                                        </p:tav>
                                        <p:tav tm="100000">
                                          <p:val>
                                            <p:strVal val="#ppt_h"/>
                                          </p:val>
                                        </p:tav>
                                      </p:tavLst>
                                    </p:anim>
                                    <p:anim calcmode="lin" valueType="num">
                                      <p:cBhvr>
                                        <p:cTn id="41" dur="500" fill="hold"/>
                                        <p:tgtEl>
                                          <p:spTgt spid="16398"/>
                                        </p:tgtEl>
                                        <p:attrNameLst>
                                          <p:attrName>style.rotation</p:attrName>
                                        </p:attrNameLst>
                                      </p:cBhvr>
                                      <p:tavLst>
                                        <p:tav tm="0">
                                          <p:val>
                                            <p:fltVal val="90"/>
                                          </p:val>
                                        </p:tav>
                                        <p:tav tm="100000">
                                          <p:val>
                                            <p:fltVal val="0"/>
                                          </p:val>
                                        </p:tav>
                                      </p:tavLst>
                                    </p:anim>
                                    <p:animEffect transition="in" filter="fade">
                                      <p:cBhvr>
                                        <p:cTn id="42" dur="500"/>
                                        <p:tgtEl>
                                          <p:spTgt spid="16398"/>
                                        </p:tgtEl>
                                      </p:cBhvr>
                                    </p:animEffect>
                                  </p:childTnLst>
                                </p:cTn>
                              </p:par>
                            </p:childTnLst>
                          </p:cTn>
                        </p:par>
                        <p:par>
                          <p:cTn id="43" fill="hold" nodeType="afterGroup">
                            <p:stCondLst>
                              <p:cond delay="3980"/>
                            </p:stCondLst>
                            <p:childTnLst>
                              <p:par>
                                <p:cTn id="44" presetID="52" presetClass="entr" presetSubtype="0" fill="hold" grpId="0" nodeType="afterEffect">
                                  <p:stCondLst>
                                    <p:cond delay="0"/>
                                  </p:stCondLst>
                                  <p:childTnLst>
                                    <p:set>
                                      <p:cBhvr>
                                        <p:cTn id="45" dur="1" fill="hold">
                                          <p:stCondLst>
                                            <p:cond delay="0"/>
                                          </p:stCondLst>
                                        </p:cTn>
                                        <p:tgtEl>
                                          <p:spTgt spid="16393"/>
                                        </p:tgtEl>
                                        <p:attrNameLst>
                                          <p:attrName>style.visibility</p:attrName>
                                        </p:attrNameLst>
                                      </p:cBhvr>
                                      <p:to>
                                        <p:strVal val="visible"/>
                                      </p:to>
                                    </p:set>
                                    <p:animScale>
                                      <p:cBhvr>
                                        <p:cTn id="46" dur="1000" decel="50000" fill="hold">
                                          <p:stCondLst>
                                            <p:cond delay="0"/>
                                          </p:stCondLst>
                                        </p:cTn>
                                        <p:tgtEl>
                                          <p:spTgt spid="1639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7" dur="1000" decel="50000" fill="hold">
                                          <p:stCondLst>
                                            <p:cond delay="0"/>
                                          </p:stCondLst>
                                        </p:cTn>
                                        <p:tgtEl>
                                          <p:spTgt spid="16393"/>
                                        </p:tgtEl>
                                        <p:attrNameLst>
                                          <p:attrName>ppt_x,ppt_y</p:attrName>
                                        </p:attrNameLst>
                                      </p:cBhvr>
                                      <p:rCtr x="0" y="0"/>
                                    </p:animMotion>
                                    <p:animEffect transition="in" filter="fade">
                                      <p:cBhvr>
                                        <p:cTn id="48" dur="1000"/>
                                        <p:tgtEl>
                                          <p:spTgt spid="16393"/>
                                        </p:tgtEl>
                                      </p:cBhvr>
                                    </p:animEffect>
                                  </p:childTnLst>
                                </p:cTn>
                              </p:par>
                              <p:par>
                                <p:cTn id="49" presetID="52" presetClass="entr" presetSubtype="0" fill="hold" grpId="0" nodeType="withEffect">
                                  <p:stCondLst>
                                    <p:cond delay="0"/>
                                  </p:stCondLst>
                                  <p:childTnLst>
                                    <p:set>
                                      <p:cBhvr>
                                        <p:cTn id="50" dur="1" fill="hold">
                                          <p:stCondLst>
                                            <p:cond delay="0"/>
                                          </p:stCondLst>
                                        </p:cTn>
                                        <p:tgtEl>
                                          <p:spTgt spid="16396"/>
                                        </p:tgtEl>
                                        <p:attrNameLst>
                                          <p:attrName>style.visibility</p:attrName>
                                        </p:attrNameLst>
                                      </p:cBhvr>
                                      <p:to>
                                        <p:strVal val="visible"/>
                                      </p:to>
                                    </p:set>
                                    <p:animScale>
                                      <p:cBhvr>
                                        <p:cTn id="51" dur="1000" decel="50000" fill="hold">
                                          <p:stCondLst>
                                            <p:cond delay="0"/>
                                          </p:stCondLst>
                                        </p:cTn>
                                        <p:tgtEl>
                                          <p:spTgt spid="1639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2" dur="1000" decel="50000" fill="hold">
                                          <p:stCondLst>
                                            <p:cond delay="0"/>
                                          </p:stCondLst>
                                        </p:cTn>
                                        <p:tgtEl>
                                          <p:spTgt spid="16396"/>
                                        </p:tgtEl>
                                        <p:attrNameLst>
                                          <p:attrName>ppt_x,ppt_y</p:attrName>
                                        </p:attrNameLst>
                                      </p:cBhvr>
                                      <p:rCtr x="0" y="0"/>
                                    </p:animMotion>
                                    <p:animEffect transition="in" filter="fade">
                                      <p:cBhvr>
                                        <p:cTn id="53" dur="1000"/>
                                        <p:tgtEl>
                                          <p:spTgt spid="16396"/>
                                        </p:tgtEl>
                                      </p:cBhvr>
                                    </p:animEffect>
                                  </p:childTnLst>
                                </p:cTn>
                              </p:par>
                            </p:childTnLst>
                          </p:cTn>
                        </p:par>
                        <p:par>
                          <p:cTn id="54" fill="hold" nodeType="afterGroup">
                            <p:stCondLst>
                              <p:cond delay="4980"/>
                            </p:stCondLst>
                            <p:childTnLst>
                              <p:par>
                                <p:cTn id="55" presetID="22" presetClass="entr" presetSubtype="1" fill="hold" grpId="0" nodeType="afterEffect">
                                  <p:stCondLst>
                                    <p:cond delay="0"/>
                                  </p:stCondLst>
                                  <p:childTnLst>
                                    <p:set>
                                      <p:cBhvr>
                                        <p:cTn id="56" dur="1" fill="hold">
                                          <p:stCondLst>
                                            <p:cond delay="0"/>
                                          </p:stCondLst>
                                        </p:cTn>
                                        <p:tgtEl>
                                          <p:spTgt spid="16390"/>
                                        </p:tgtEl>
                                        <p:attrNameLst>
                                          <p:attrName>style.visibility</p:attrName>
                                        </p:attrNameLst>
                                      </p:cBhvr>
                                      <p:to>
                                        <p:strVal val="visible"/>
                                      </p:to>
                                    </p:set>
                                    <p:animEffect transition="in" filter="wipe(up)">
                                      <p:cBhvr>
                                        <p:cTn id="57" dur="500"/>
                                        <p:tgtEl>
                                          <p:spTgt spid="16390"/>
                                        </p:tgtEl>
                                      </p:cBhvr>
                                    </p:animEffect>
                                  </p:childTnLst>
                                </p:cTn>
                              </p:par>
                            </p:childTnLst>
                          </p:cTn>
                        </p:par>
                        <p:par>
                          <p:cTn id="58" fill="hold" nodeType="afterGroup">
                            <p:stCondLst>
                              <p:cond delay="5480"/>
                            </p:stCondLst>
                            <p:childTnLst>
                              <p:par>
                                <p:cTn id="59" presetID="31" presetClass="entr" presetSubtype="0" fill="hold" grpId="0" nodeType="afterEffect">
                                  <p:stCondLst>
                                    <p:cond delay="0"/>
                                  </p:stCondLst>
                                  <p:childTnLst>
                                    <p:set>
                                      <p:cBhvr>
                                        <p:cTn id="60" dur="1" fill="hold">
                                          <p:stCondLst>
                                            <p:cond delay="0"/>
                                          </p:stCondLst>
                                        </p:cTn>
                                        <p:tgtEl>
                                          <p:spTgt spid="16399"/>
                                        </p:tgtEl>
                                        <p:attrNameLst>
                                          <p:attrName>style.visibility</p:attrName>
                                        </p:attrNameLst>
                                      </p:cBhvr>
                                      <p:to>
                                        <p:strVal val="visible"/>
                                      </p:to>
                                    </p:set>
                                    <p:anim calcmode="lin" valueType="num">
                                      <p:cBhvr>
                                        <p:cTn id="61" dur="500" fill="hold"/>
                                        <p:tgtEl>
                                          <p:spTgt spid="16399"/>
                                        </p:tgtEl>
                                        <p:attrNameLst>
                                          <p:attrName>ppt_w</p:attrName>
                                        </p:attrNameLst>
                                      </p:cBhvr>
                                      <p:tavLst>
                                        <p:tav tm="0">
                                          <p:val>
                                            <p:fltVal val="0"/>
                                          </p:val>
                                        </p:tav>
                                        <p:tav tm="100000">
                                          <p:val>
                                            <p:strVal val="#ppt_w"/>
                                          </p:val>
                                        </p:tav>
                                      </p:tavLst>
                                    </p:anim>
                                    <p:anim calcmode="lin" valueType="num">
                                      <p:cBhvr>
                                        <p:cTn id="62" dur="500" fill="hold"/>
                                        <p:tgtEl>
                                          <p:spTgt spid="16399"/>
                                        </p:tgtEl>
                                        <p:attrNameLst>
                                          <p:attrName>ppt_h</p:attrName>
                                        </p:attrNameLst>
                                      </p:cBhvr>
                                      <p:tavLst>
                                        <p:tav tm="0">
                                          <p:val>
                                            <p:fltVal val="0"/>
                                          </p:val>
                                        </p:tav>
                                        <p:tav tm="100000">
                                          <p:val>
                                            <p:strVal val="#ppt_h"/>
                                          </p:val>
                                        </p:tav>
                                      </p:tavLst>
                                    </p:anim>
                                    <p:anim calcmode="lin" valueType="num">
                                      <p:cBhvr>
                                        <p:cTn id="63" dur="500" fill="hold"/>
                                        <p:tgtEl>
                                          <p:spTgt spid="16399"/>
                                        </p:tgtEl>
                                        <p:attrNameLst>
                                          <p:attrName>style.rotation</p:attrName>
                                        </p:attrNameLst>
                                      </p:cBhvr>
                                      <p:tavLst>
                                        <p:tav tm="0">
                                          <p:val>
                                            <p:fltVal val="90"/>
                                          </p:val>
                                        </p:tav>
                                        <p:tav tm="100000">
                                          <p:val>
                                            <p:fltVal val="0"/>
                                          </p:val>
                                        </p:tav>
                                      </p:tavLst>
                                    </p:anim>
                                    <p:animEffect transition="in" filter="fade">
                                      <p:cBhvr>
                                        <p:cTn id="64" dur="500"/>
                                        <p:tgtEl>
                                          <p:spTgt spid="16399"/>
                                        </p:tgtEl>
                                      </p:cBhvr>
                                    </p:animEffect>
                                  </p:childTnLst>
                                </p:cTn>
                              </p:par>
                            </p:childTnLst>
                          </p:cTn>
                        </p:par>
                        <p:par>
                          <p:cTn id="65" fill="hold" nodeType="afterGroup">
                            <p:stCondLst>
                              <p:cond delay="5980"/>
                            </p:stCondLst>
                            <p:childTnLst>
                              <p:par>
                                <p:cTn id="66" presetID="52" presetClass="entr" presetSubtype="0" fill="hold" grpId="0" nodeType="afterEffect">
                                  <p:stCondLst>
                                    <p:cond delay="0"/>
                                  </p:stCondLst>
                                  <p:childTnLst>
                                    <p:set>
                                      <p:cBhvr>
                                        <p:cTn id="67" dur="1" fill="hold">
                                          <p:stCondLst>
                                            <p:cond delay="0"/>
                                          </p:stCondLst>
                                        </p:cTn>
                                        <p:tgtEl>
                                          <p:spTgt spid="16394"/>
                                        </p:tgtEl>
                                        <p:attrNameLst>
                                          <p:attrName>style.visibility</p:attrName>
                                        </p:attrNameLst>
                                      </p:cBhvr>
                                      <p:to>
                                        <p:strVal val="visible"/>
                                      </p:to>
                                    </p:set>
                                    <p:animScale>
                                      <p:cBhvr>
                                        <p:cTn id="68" dur="1000" decel="50000" fill="hold">
                                          <p:stCondLst>
                                            <p:cond delay="0"/>
                                          </p:stCondLst>
                                        </p:cTn>
                                        <p:tgtEl>
                                          <p:spTgt spid="1639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9" dur="1000" decel="50000" fill="hold">
                                          <p:stCondLst>
                                            <p:cond delay="0"/>
                                          </p:stCondLst>
                                        </p:cTn>
                                        <p:tgtEl>
                                          <p:spTgt spid="16394"/>
                                        </p:tgtEl>
                                        <p:attrNameLst>
                                          <p:attrName>ppt_x,ppt_y</p:attrName>
                                        </p:attrNameLst>
                                      </p:cBhvr>
                                      <p:rCtr x="0" y="0"/>
                                    </p:animMotion>
                                    <p:animEffect transition="in" filter="fade">
                                      <p:cBhvr>
                                        <p:cTn id="70" dur="1000"/>
                                        <p:tgtEl>
                                          <p:spTgt spid="16394"/>
                                        </p:tgtEl>
                                      </p:cBhvr>
                                    </p:animEffect>
                                  </p:childTnLst>
                                </p:cTn>
                              </p:par>
                              <p:par>
                                <p:cTn id="71" presetID="52" presetClass="entr" presetSubtype="0" fill="hold" grpId="0" nodeType="withEffect">
                                  <p:stCondLst>
                                    <p:cond delay="0"/>
                                  </p:stCondLst>
                                  <p:childTnLst>
                                    <p:set>
                                      <p:cBhvr>
                                        <p:cTn id="72" dur="1" fill="hold">
                                          <p:stCondLst>
                                            <p:cond delay="0"/>
                                          </p:stCondLst>
                                        </p:cTn>
                                        <p:tgtEl>
                                          <p:spTgt spid="16397"/>
                                        </p:tgtEl>
                                        <p:attrNameLst>
                                          <p:attrName>style.visibility</p:attrName>
                                        </p:attrNameLst>
                                      </p:cBhvr>
                                      <p:to>
                                        <p:strVal val="visible"/>
                                      </p:to>
                                    </p:set>
                                    <p:animScale>
                                      <p:cBhvr>
                                        <p:cTn id="73" dur="1000" decel="50000" fill="hold">
                                          <p:stCondLst>
                                            <p:cond delay="0"/>
                                          </p:stCondLst>
                                        </p:cTn>
                                        <p:tgtEl>
                                          <p:spTgt spid="1639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74" dur="1000" decel="50000" fill="hold">
                                          <p:stCondLst>
                                            <p:cond delay="0"/>
                                          </p:stCondLst>
                                        </p:cTn>
                                        <p:tgtEl>
                                          <p:spTgt spid="16397"/>
                                        </p:tgtEl>
                                        <p:attrNameLst>
                                          <p:attrName>ppt_x,ppt_y</p:attrName>
                                        </p:attrNameLst>
                                      </p:cBhvr>
                                      <p:rCtr x="0" y="0"/>
                                    </p:animMotion>
                                    <p:animEffect transition="in" filter="fade">
                                      <p:cBhvr>
                                        <p:cTn id="75" dur="1000"/>
                                        <p:tgtEl>
                                          <p:spTgt spid="16397"/>
                                        </p:tgtEl>
                                      </p:cBhvr>
                                    </p:animEffect>
                                  </p:childTnLst>
                                </p:cTn>
                              </p:par>
                            </p:childTnLst>
                          </p:cTn>
                        </p:par>
                        <p:par>
                          <p:cTn id="76" fill="hold" nodeType="afterGroup">
                            <p:stCondLst>
                              <p:cond delay="6980"/>
                            </p:stCondLst>
                            <p:childTnLst>
                              <p:par>
                                <p:cTn id="77" presetID="22" presetClass="entr" presetSubtype="1" fill="hold" grpId="0" nodeType="afterEffect">
                                  <p:stCondLst>
                                    <p:cond delay="0"/>
                                  </p:stCondLst>
                                  <p:childTnLst>
                                    <p:set>
                                      <p:cBhvr>
                                        <p:cTn id="78" dur="1" fill="hold">
                                          <p:stCondLst>
                                            <p:cond delay="0"/>
                                          </p:stCondLst>
                                        </p:cTn>
                                        <p:tgtEl>
                                          <p:spTgt spid="16391"/>
                                        </p:tgtEl>
                                        <p:attrNameLst>
                                          <p:attrName>style.visibility</p:attrName>
                                        </p:attrNameLst>
                                      </p:cBhvr>
                                      <p:to>
                                        <p:strVal val="visible"/>
                                      </p:to>
                                    </p:set>
                                    <p:animEffect transition="in" filter="wipe(up)">
                                      <p:cBhvr>
                                        <p:cTn id="79" dur="500"/>
                                        <p:tgtEl>
                                          <p:spTgt spid="16391"/>
                                        </p:tgtEl>
                                      </p:cBhvr>
                                    </p:animEffect>
                                  </p:childTnLst>
                                </p:cTn>
                              </p:par>
                            </p:childTnLst>
                          </p:cTn>
                        </p:par>
                        <p:par>
                          <p:cTn id="80" fill="hold" nodeType="afterGroup">
                            <p:stCondLst>
                              <p:cond delay="7480"/>
                            </p:stCondLst>
                            <p:childTnLst>
                              <p:par>
                                <p:cTn id="81" presetID="31" presetClass="entr" presetSubtype="0" fill="hold" grpId="0" nodeType="afterEffect">
                                  <p:stCondLst>
                                    <p:cond delay="0"/>
                                  </p:stCondLst>
                                  <p:childTnLst>
                                    <p:set>
                                      <p:cBhvr>
                                        <p:cTn id="82" dur="1" fill="hold">
                                          <p:stCondLst>
                                            <p:cond delay="0"/>
                                          </p:stCondLst>
                                        </p:cTn>
                                        <p:tgtEl>
                                          <p:spTgt spid="16400"/>
                                        </p:tgtEl>
                                        <p:attrNameLst>
                                          <p:attrName>style.visibility</p:attrName>
                                        </p:attrNameLst>
                                      </p:cBhvr>
                                      <p:to>
                                        <p:strVal val="visible"/>
                                      </p:to>
                                    </p:set>
                                    <p:anim calcmode="lin" valueType="num">
                                      <p:cBhvr>
                                        <p:cTn id="83" dur="500" fill="hold"/>
                                        <p:tgtEl>
                                          <p:spTgt spid="16400"/>
                                        </p:tgtEl>
                                        <p:attrNameLst>
                                          <p:attrName>ppt_w</p:attrName>
                                        </p:attrNameLst>
                                      </p:cBhvr>
                                      <p:tavLst>
                                        <p:tav tm="0">
                                          <p:val>
                                            <p:fltVal val="0"/>
                                          </p:val>
                                        </p:tav>
                                        <p:tav tm="100000">
                                          <p:val>
                                            <p:strVal val="#ppt_w"/>
                                          </p:val>
                                        </p:tav>
                                      </p:tavLst>
                                    </p:anim>
                                    <p:anim calcmode="lin" valueType="num">
                                      <p:cBhvr>
                                        <p:cTn id="84" dur="500" fill="hold"/>
                                        <p:tgtEl>
                                          <p:spTgt spid="16400"/>
                                        </p:tgtEl>
                                        <p:attrNameLst>
                                          <p:attrName>ppt_h</p:attrName>
                                        </p:attrNameLst>
                                      </p:cBhvr>
                                      <p:tavLst>
                                        <p:tav tm="0">
                                          <p:val>
                                            <p:fltVal val="0"/>
                                          </p:val>
                                        </p:tav>
                                        <p:tav tm="100000">
                                          <p:val>
                                            <p:strVal val="#ppt_h"/>
                                          </p:val>
                                        </p:tav>
                                      </p:tavLst>
                                    </p:anim>
                                    <p:anim calcmode="lin" valueType="num">
                                      <p:cBhvr>
                                        <p:cTn id="85" dur="500" fill="hold"/>
                                        <p:tgtEl>
                                          <p:spTgt spid="16400"/>
                                        </p:tgtEl>
                                        <p:attrNameLst>
                                          <p:attrName>style.rotation</p:attrName>
                                        </p:attrNameLst>
                                      </p:cBhvr>
                                      <p:tavLst>
                                        <p:tav tm="0">
                                          <p:val>
                                            <p:fltVal val="90"/>
                                          </p:val>
                                        </p:tav>
                                        <p:tav tm="100000">
                                          <p:val>
                                            <p:fltVal val="0"/>
                                          </p:val>
                                        </p:tav>
                                      </p:tavLst>
                                    </p:anim>
                                    <p:animEffect transition="in" filter="fade">
                                      <p:cBhvr>
                                        <p:cTn id="86" dur="500"/>
                                        <p:tgtEl>
                                          <p:spTgt spid="1640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86" grpId="0" autoUpdateAnimBg="0"/>
      <p:bldP spid="16387" grpId="0" animBg="1"/>
      <p:bldP spid="16388" grpId="0" animBg="1" autoUpdateAnimBg="0"/>
      <p:bldP spid="16389" grpId="0" animBg="1"/>
      <p:bldP spid="16390" grpId="0" animBg="1"/>
      <p:bldP spid="16391" grpId="0" animBg="1"/>
      <p:bldP spid="16392" grpId="0" animBg="1" autoUpdateAnimBg="0"/>
      <p:bldP spid="16393" grpId="0" animBg="1" autoUpdateAnimBg="0"/>
      <p:bldP spid="16394" grpId="0" animBg="1" autoUpdateAnimBg="0"/>
      <p:bldP spid="16395" grpId="0" autoUpdateAnimBg="0"/>
      <p:bldP spid="16396" grpId="0" autoUpdateAnimBg="0"/>
      <p:bldP spid="16397" grpId="0" autoUpdateAnimBg="0"/>
      <p:bldP spid="16398" grpId="0" autoUpdateAnimBg="0"/>
      <p:bldP spid="16399" grpId="0" autoUpdateAnimBg="0"/>
      <p:bldP spid="16400" grpId="0" autoUpdateAnimBg="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741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7412" name="右箭头 17"/>
          <p:cNvSpPr>
            <a:spLocks noChangeArrowheads="1"/>
          </p:cNvSpPr>
          <p:nvPr/>
        </p:nvSpPr>
        <p:spPr bwMode="auto">
          <a:xfrm>
            <a:off x="7412038" y="2565400"/>
            <a:ext cx="2495550" cy="1511300"/>
          </a:xfrm>
          <a:prstGeom prst="rightArrow">
            <a:avLst>
              <a:gd name="adj1" fmla="val 69093"/>
              <a:gd name="adj2" fmla="val 44439"/>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3" name="TextBox 18"/>
          <p:cNvSpPr txBox="1">
            <a:spLocks noChangeArrowheads="1"/>
          </p:cNvSpPr>
          <p:nvPr/>
        </p:nvSpPr>
        <p:spPr bwMode="auto">
          <a:xfrm>
            <a:off x="7439025" y="3121025"/>
            <a:ext cx="2117725"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4" name="右箭头 19"/>
          <p:cNvSpPr>
            <a:spLocks noChangeArrowheads="1"/>
          </p:cNvSpPr>
          <p:nvPr/>
        </p:nvSpPr>
        <p:spPr bwMode="auto">
          <a:xfrm flipH="1">
            <a:off x="1698625" y="2552700"/>
            <a:ext cx="4632325" cy="1512888"/>
          </a:xfrm>
          <a:prstGeom prst="rightArrow">
            <a:avLst>
              <a:gd name="adj1" fmla="val 69093"/>
              <a:gd name="adj2" fmla="val 44412"/>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sz="1400">
              <a:solidFill>
                <a:schemeClr val="bg1"/>
              </a:solidFill>
              <a:ea typeface="微软雅黑" panose="020B0503020204020204" pitchFamily="34" charset="-122"/>
            </a:endParaRPr>
          </a:p>
        </p:txBody>
      </p:sp>
      <p:sp>
        <p:nvSpPr>
          <p:cNvPr id="17415" name="TextBox 20"/>
          <p:cNvSpPr txBox="1">
            <a:spLocks noChangeArrowheads="1"/>
          </p:cNvSpPr>
          <p:nvPr/>
        </p:nvSpPr>
        <p:spPr bwMode="auto">
          <a:xfrm>
            <a:off x="2347913" y="3106738"/>
            <a:ext cx="1760537"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16" name="右箭头 21"/>
          <p:cNvSpPr>
            <a:spLocks noChangeArrowheads="1"/>
          </p:cNvSpPr>
          <p:nvPr/>
        </p:nvSpPr>
        <p:spPr bwMode="auto">
          <a:xfrm rot="5400000" flipH="1">
            <a:off x="5946776" y="1076325"/>
            <a:ext cx="1871662" cy="1512887"/>
          </a:xfrm>
          <a:prstGeom prst="rightArrow">
            <a:avLst>
              <a:gd name="adj1" fmla="val 69093"/>
              <a:gd name="adj2" fmla="val 4439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7" name="TextBox 22"/>
          <p:cNvSpPr txBox="1">
            <a:spLocks noChangeArrowheads="1"/>
          </p:cNvSpPr>
          <p:nvPr/>
        </p:nvSpPr>
        <p:spPr bwMode="auto">
          <a:xfrm>
            <a:off x="6637338" y="1433513"/>
            <a:ext cx="493712" cy="11906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添加标题</a:t>
            </a:r>
          </a:p>
        </p:txBody>
      </p:sp>
      <p:sp>
        <p:nvSpPr>
          <p:cNvPr id="17418" name="右箭头 23"/>
          <p:cNvSpPr>
            <a:spLocks noChangeArrowheads="1"/>
          </p:cNvSpPr>
          <p:nvPr/>
        </p:nvSpPr>
        <p:spPr bwMode="auto">
          <a:xfrm rot="-5400000" flipH="1" flipV="1">
            <a:off x="5749925" y="4214813"/>
            <a:ext cx="2243137" cy="1512888"/>
          </a:xfrm>
          <a:prstGeom prst="rightArrow">
            <a:avLst>
              <a:gd name="adj1" fmla="val 69093"/>
              <a:gd name="adj2" fmla="val 44384"/>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nchor="ct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endParaRPr lang="zh-CN" altLang="en-US">
              <a:solidFill>
                <a:schemeClr val="bg1"/>
              </a:solidFill>
              <a:ea typeface="微软雅黑" panose="020B0503020204020204" pitchFamily="34" charset="-122"/>
            </a:endParaRPr>
          </a:p>
        </p:txBody>
      </p:sp>
      <p:sp>
        <p:nvSpPr>
          <p:cNvPr id="17419" name="TextBox 24"/>
          <p:cNvSpPr txBox="1">
            <a:spLocks noChangeArrowheads="1"/>
          </p:cNvSpPr>
          <p:nvPr/>
        </p:nvSpPr>
        <p:spPr bwMode="auto">
          <a:xfrm>
            <a:off x="6650038" y="4006850"/>
            <a:ext cx="492125" cy="15859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eaVert">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添加标题</a:t>
            </a:r>
          </a:p>
        </p:txBody>
      </p:sp>
      <p:sp>
        <p:nvSpPr>
          <p:cNvPr id="17420" name="TextBox 26"/>
          <p:cNvSpPr txBox="1">
            <a:spLocks noChangeArrowheads="1"/>
          </p:cNvSpPr>
          <p:nvPr/>
        </p:nvSpPr>
        <p:spPr bwMode="auto">
          <a:xfrm>
            <a:off x="7627938" y="4133850"/>
            <a:ext cx="2386012"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1" name="TextBox 27"/>
          <p:cNvSpPr txBox="1">
            <a:spLocks noChangeArrowheads="1"/>
          </p:cNvSpPr>
          <p:nvPr/>
        </p:nvSpPr>
        <p:spPr bwMode="auto">
          <a:xfrm>
            <a:off x="1895475" y="4197350"/>
            <a:ext cx="2284413"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2" name="TextBox 28"/>
          <p:cNvSpPr txBox="1">
            <a:spLocks noChangeArrowheads="1"/>
          </p:cNvSpPr>
          <p:nvPr/>
        </p:nvSpPr>
        <p:spPr bwMode="auto">
          <a:xfrm>
            <a:off x="3878263" y="1216025"/>
            <a:ext cx="2246312" cy="1373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
        <p:nvSpPr>
          <p:cNvPr id="17423" name="TextBox 29"/>
          <p:cNvSpPr txBox="1">
            <a:spLocks noChangeArrowheads="1"/>
          </p:cNvSpPr>
          <p:nvPr/>
        </p:nvSpPr>
        <p:spPr bwMode="auto">
          <a:xfrm>
            <a:off x="3724275" y="4868863"/>
            <a:ext cx="2400300" cy="13716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a:p>
            <a:pPr eaLnBrk="1" hangingPunct="1">
              <a:lnSpc>
                <a:spcPct val="130000"/>
              </a:lnSpc>
            </a:pPr>
            <a:r>
              <a:rPr lang="zh-CN" altLang="en-US" sz="1600">
                <a:solidFill>
                  <a:schemeClr val="accent1"/>
                </a:solidFill>
                <a:latin typeface="微软雅黑" panose="020B0503020204020204" pitchFamily="34" charset="-122"/>
                <a:ea typeface="微软雅黑" panose="020B0503020204020204" pitchFamily="34" charset="-122"/>
              </a:rPr>
              <a:t>单击此处添加文本</a:t>
            </a:r>
            <a:endParaRPr lang="en-US" sz="1600">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7411"/>
                                        </p:tgtEl>
                                        <p:attrNameLst>
                                          <p:attrName>style.visibility</p:attrName>
                                        </p:attrNameLst>
                                      </p:cBhvr>
                                      <p:to>
                                        <p:strVal val="visible"/>
                                      </p:to>
                                    </p:set>
                                    <p:anim calcmode="lin" valueType="num">
                                      <p:cBhvr additive="base">
                                        <p:cTn id="7" dur="500" fill="hold"/>
                                        <p:tgtEl>
                                          <p:spTgt spid="17411"/>
                                        </p:tgtEl>
                                        <p:attrNameLst>
                                          <p:attrName>ppt_x</p:attrName>
                                        </p:attrNameLst>
                                      </p:cBhvr>
                                      <p:tavLst>
                                        <p:tav tm="0">
                                          <p:val>
                                            <p:strVal val="0-#ppt_w/2"/>
                                          </p:val>
                                        </p:tav>
                                        <p:tav tm="100000">
                                          <p:val>
                                            <p:strVal val="#ppt_x"/>
                                          </p:val>
                                        </p:tav>
                                      </p:tavLst>
                                    </p:anim>
                                    <p:anim calcmode="lin" valueType="num">
                                      <p:cBhvr additive="base">
                                        <p:cTn id="8" dur="500" fill="hold"/>
                                        <p:tgtEl>
                                          <p:spTgt spid="1741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7410"/>
                                        </p:tgtEl>
                                        <p:attrNameLst>
                                          <p:attrName>style.visibility</p:attrName>
                                        </p:attrNameLst>
                                      </p:cBhvr>
                                      <p:to>
                                        <p:strVal val="visible"/>
                                      </p:to>
                                    </p:set>
                                    <p:anim calcmode="lin" valueType="num">
                                      <p:cBhvr>
                                        <p:cTn id="12" dur="300" fill="hold"/>
                                        <p:tgtEl>
                                          <p:spTgt spid="1741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7410"/>
                                        </p:tgtEl>
                                        <p:attrNameLst>
                                          <p:attrName>ppt_y</p:attrName>
                                        </p:attrNameLst>
                                      </p:cBhvr>
                                      <p:tavLst>
                                        <p:tav tm="0">
                                          <p:val>
                                            <p:strVal val="#ppt_y"/>
                                          </p:val>
                                        </p:tav>
                                        <p:tav tm="100000">
                                          <p:val>
                                            <p:strVal val="#ppt_y"/>
                                          </p:val>
                                        </p:tav>
                                      </p:tavLst>
                                    </p:anim>
                                    <p:anim calcmode="lin" valueType="num">
                                      <p:cBhvr>
                                        <p:cTn id="14" dur="300" fill="hold"/>
                                        <p:tgtEl>
                                          <p:spTgt spid="1741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741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7410"/>
                                        </p:tgtEl>
                                      </p:cBhvr>
                                    </p:animEffect>
                                  </p:childTnLst>
                                </p:cTn>
                              </p:par>
                            </p:childTnLst>
                          </p:cTn>
                        </p:par>
                        <p:par>
                          <p:cTn id="17" fill="hold" nodeType="afterGroup">
                            <p:stCondLst>
                              <p:cond delay="980"/>
                            </p:stCondLst>
                            <p:childTnLst>
                              <p:par>
                                <p:cTn id="18" presetID="12" presetClass="entr" presetSubtype="2" fill="hold" grpId="0" nodeType="afterEffect">
                                  <p:stCondLst>
                                    <p:cond delay="0"/>
                                  </p:stCondLst>
                                  <p:childTnLst>
                                    <p:set>
                                      <p:cBhvr>
                                        <p:cTn id="19" dur="1" fill="hold">
                                          <p:stCondLst>
                                            <p:cond delay="0"/>
                                          </p:stCondLst>
                                        </p:cTn>
                                        <p:tgtEl>
                                          <p:spTgt spid="17414"/>
                                        </p:tgtEl>
                                        <p:attrNameLst>
                                          <p:attrName>style.visibility</p:attrName>
                                        </p:attrNameLst>
                                      </p:cBhvr>
                                      <p:to>
                                        <p:strVal val="visible"/>
                                      </p:to>
                                    </p:set>
                                    <p:anim calcmode="lin" valueType="num">
                                      <p:cBhvr additive="base">
                                        <p:cTn id="20" dur="500"/>
                                        <p:tgtEl>
                                          <p:spTgt spid="17414"/>
                                        </p:tgtEl>
                                        <p:attrNameLst>
                                          <p:attrName>ppt_x</p:attrName>
                                        </p:attrNameLst>
                                      </p:cBhvr>
                                      <p:tavLst>
                                        <p:tav tm="0">
                                          <p:val>
                                            <p:strVal val="#ppt_x+#ppt_w*1.125000"/>
                                          </p:val>
                                        </p:tav>
                                        <p:tav tm="100000">
                                          <p:val>
                                            <p:strVal val="#ppt_x"/>
                                          </p:val>
                                        </p:tav>
                                      </p:tavLst>
                                    </p:anim>
                                    <p:animEffect transition="in" filter="wipe(left)">
                                      <p:cBhvr>
                                        <p:cTn id="21" dur="500"/>
                                        <p:tgtEl>
                                          <p:spTgt spid="17414"/>
                                        </p:tgtEl>
                                      </p:cBhvr>
                                    </p:animEffect>
                                  </p:childTnLst>
                                </p:cTn>
                              </p:par>
                              <p:par>
                                <p:cTn id="22" presetID="12" presetClass="entr" presetSubtype="8" fill="hold" grpId="0" nodeType="withEffect">
                                  <p:stCondLst>
                                    <p:cond delay="0"/>
                                  </p:stCondLst>
                                  <p:childTnLst>
                                    <p:set>
                                      <p:cBhvr>
                                        <p:cTn id="23" dur="1" fill="hold">
                                          <p:stCondLst>
                                            <p:cond delay="0"/>
                                          </p:stCondLst>
                                        </p:cTn>
                                        <p:tgtEl>
                                          <p:spTgt spid="17412"/>
                                        </p:tgtEl>
                                        <p:attrNameLst>
                                          <p:attrName>style.visibility</p:attrName>
                                        </p:attrNameLst>
                                      </p:cBhvr>
                                      <p:to>
                                        <p:strVal val="visible"/>
                                      </p:to>
                                    </p:set>
                                    <p:anim calcmode="lin" valueType="num">
                                      <p:cBhvr additive="base">
                                        <p:cTn id="24" dur="500"/>
                                        <p:tgtEl>
                                          <p:spTgt spid="17412"/>
                                        </p:tgtEl>
                                        <p:attrNameLst>
                                          <p:attrName>ppt_x</p:attrName>
                                        </p:attrNameLst>
                                      </p:cBhvr>
                                      <p:tavLst>
                                        <p:tav tm="0">
                                          <p:val>
                                            <p:strVal val="#ppt_x-#ppt_w*1.125000"/>
                                          </p:val>
                                        </p:tav>
                                        <p:tav tm="100000">
                                          <p:val>
                                            <p:strVal val="#ppt_x"/>
                                          </p:val>
                                        </p:tav>
                                      </p:tavLst>
                                    </p:anim>
                                    <p:animEffect transition="in" filter="wipe(right)">
                                      <p:cBhvr>
                                        <p:cTn id="25" dur="500"/>
                                        <p:tgtEl>
                                          <p:spTgt spid="17412"/>
                                        </p:tgtEl>
                                      </p:cBhvr>
                                    </p:animEffect>
                                  </p:childTnLst>
                                </p:cTn>
                              </p:par>
                              <p:par>
                                <p:cTn id="26" presetID="12" presetClass="entr" presetSubtype="4" fill="hold" grpId="0" nodeType="withEffect">
                                  <p:stCondLst>
                                    <p:cond delay="0"/>
                                  </p:stCondLst>
                                  <p:childTnLst>
                                    <p:set>
                                      <p:cBhvr>
                                        <p:cTn id="27" dur="1" fill="hold">
                                          <p:stCondLst>
                                            <p:cond delay="0"/>
                                          </p:stCondLst>
                                        </p:cTn>
                                        <p:tgtEl>
                                          <p:spTgt spid="17416"/>
                                        </p:tgtEl>
                                        <p:attrNameLst>
                                          <p:attrName>style.visibility</p:attrName>
                                        </p:attrNameLst>
                                      </p:cBhvr>
                                      <p:to>
                                        <p:strVal val="visible"/>
                                      </p:to>
                                    </p:set>
                                    <p:anim calcmode="lin" valueType="num">
                                      <p:cBhvr additive="base">
                                        <p:cTn id="28" dur="500"/>
                                        <p:tgtEl>
                                          <p:spTgt spid="17416"/>
                                        </p:tgtEl>
                                        <p:attrNameLst>
                                          <p:attrName>ppt_y</p:attrName>
                                        </p:attrNameLst>
                                      </p:cBhvr>
                                      <p:tavLst>
                                        <p:tav tm="0">
                                          <p:val>
                                            <p:strVal val="#ppt_y+#ppt_h*1.125000"/>
                                          </p:val>
                                        </p:tav>
                                        <p:tav tm="100000">
                                          <p:val>
                                            <p:strVal val="#ppt_y"/>
                                          </p:val>
                                        </p:tav>
                                      </p:tavLst>
                                    </p:anim>
                                    <p:animEffect transition="in" filter="wipe(up)">
                                      <p:cBhvr>
                                        <p:cTn id="29" dur="500"/>
                                        <p:tgtEl>
                                          <p:spTgt spid="17416"/>
                                        </p:tgtEl>
                                      </p:cBhvr>
                                    </p:animEffect>
                                  </p:childTnLst>
                                </p:cTn>
                              </p:par>
                              <p:par>
                                <p:cTn id="30" presetID="12" presetClass="entr" presetSubtype="4" fill="hold" grpId="0" nodeType="withEffect">
                                  <p:stCondLst>
                                    <p:cond delay="0"/>
                                  </p:stCondLst>
                                  <p:childTnLst>
                                    <p:set>
                                      <p:cBhvr>
                                        <p:cTn id="31" dur="1" fill="hold">
                                          <p:stCondLst>
                                            <p:cond delay="0"/>
                                          </p:stCondLst>
                                        </p:cTn>
                                        <p:tgtEl>
                                          <p:spTgt spid="17417"/>
                                        </p:tgtEl>
                                        <p:attrNameLst>
                                          <p:attrName>style.visibility</p:attrName>
                                        </p:attrNameLst>
                                      </p:cBhvr>
                                      <p:to>
                                        <p:strVal val="visible"/>
                                      </p:to>
                                    </p:set>
                                    <p:anim calcmode="lin" valueType="num">
                                      <p:cBhvr additive="base">
                                        <p:cTn id="32" dur="500"/>
                                        <p:tgtEl>
                                          <p:spTgt spid="17417"/>
                                        </p:tgtEl>
                                        <p:attrNameLst>
                                          <p:attrName>ppt_y</p:attrName>
                                        </p:attrNameLst>
                                      </p:cBhvr>
                                      <p:tavLst>
                                        <p:tav tm="0">
                                          <p:val>
                                            <p:strVal val="#ppt_y+#ppt_h*1.125000"/>
                                          </p:val>
                                        </p:tav>
                                        <p:tav tm="100000">
                                          <p:val>
                                            <p:strVal val="#ppt_y"/>
                                          </p:val>
                                        </p:tav>
                                      </p:tavLst>
                                    </p:anim>
                                    <p:animEffect transition="in" filter="wipe(up)">
                                      <p:cBhvr>
                                        <p:cTn id="33" dur="500"/>
                                        <p:tgtEl>
                                          <p:spTgt spid="17417"/>
                                        </p:tgtEl>
                                      </p:cBhvr>
                                    </p:animEffect>
                                  </p:childTnLst>
                                </p:cTn>
                              </p:par>
                              <p:par>
                                <p:cTn id="34" presetID="12" presetClass="entr" presetSubtype="1" fill="hold" grpId="0" nodeType="withEffect">
                                  <p:stCondLst>
                                    <p:cond delay="0"/>
                                  </p:stCondLst>
                                  <p:childTnLst>
                                    <p:set>
                                      <p:cBhvr>
                                        <p:cTn id="35" dur="1" fill="hold">
                                          <p:stCondLst>
                                            <p:cond delay="0"/>
                                          </p:stCondLst>
                                        </p:cTn>
                                        <p:tgtEl>
                                          <p:spTgt spid="17418"/>
                                        </p:tgtEl>
                                        <p:attrNameLst>
                                          <p:attrName>style.visibility</p:attrName>
                                        </p:attrNameLst>
                                      </p:cBhvr>
                                      <p:to>
                                        <p:strVal val="visible"/>
                                      </p:to>
                                    </p:set>
                                    <p:anim calcmode="lin" valueType="num">
                                      <p:cBhvr additive="base">
                                        <p:cTn id="36" dur="500"/>
                                        <p:tgtEl>
                                          <p:spTgt spid="17418"/>
                                        </p:tgtEl>
                                        <p:attrNameLst>
                                          <p:attrName>ppt_y</p:attrName>
                                        </p:attrNameLst>
                                      </p:cBhvr>
                                      <p:tavLst>
                                        <p:tav tm="0">
                                          <p:val>
                                            <p:strVal val="#ppt_y-#ppt_h*1.125000"/>
                                          </p:val>
                                        </p:tav>
                                        <p:tav tm="100000">
                                          <p:val>
                                            <p:strVal val="#ppt_y"/>
                                          </p:val>
                                        </p:tav>
                                      </p:tavLst>
                                    </p:anim>
                                    <p:animEffect transition="in" filter="wipe(down)">
                                      <p:cBhvr>
                                        <p:cTn id="37" dur="500"/>
                                        <p:tgtEl>
                                          <p:spTgt spid="17418"/>
                                        </p:tgtEl>
                                      </p:cBhvr>
                                    </p:animEffect>
                                  </p:childTnLst>
                                </p:cTn>
                              </p:par>
                              <p:par>
                                <p:cTn id="38" presetID="12" presetClass="entr" presetSubtype="2" fill="hold" grpId="0" nodeType="withEffect">
                                  <p:stCondLst>
                                    <p:cond delay="0"/>
                                  </p:stCondLst>
                                  <p:childTnLst>
                                    <p:set>
                                      <p:cBhvr>
                                        <p:cTn id="39" dur="1" fill="hold">
                                          <p:stCondLst>
                                            <p:cond delay="0"/>
                                          </p:stCondLst>
                                        </p:cTn>
                                        <p:tgtEl>
                                          <p:spTgt spid="17415"/>
                                        </p:tgtEl>
                                        <p:attrNameLst>
                                          <p:attrName>style.visibility</p:attrName>
                                        </p:attrNameLst>
                                      </p:cBhvr>
                                      <p:to>
                                        <p:strVal val="visible"/>
                                      </p:to>
                                    </p:set>
                                    <p:anim calcmode="lin" valueType="num">
                                      <p:cBhvr additive="base">
                                        <p:cTn id="40" dur="500"/>
                                        <p:tgtEl>
                                          <p:spTgt spid="17415"/>
                                        </p:tgtEl>
                                        <p:attrNameLst>
                                          <p:attrName>ppt_x</p:attrName>
                                        </p:attrNameLst>
                                      </p:cBhvr>
                                      <p:tavLst>
                                        <p:tav tm="0">
                                          <p:val>
                                            <p:strVal val="#ppt_x+#ppt_w*1.125000"/>
                                          </p:val>
                                        </p:tav>
                                        <p:tav tm="100000">
                                          <p:val>
                                            <p:strVal val="#ppt_x"/>
                                          </p:val>
                                        </p:tav>
                                      </p:tavLst>
                                    </p:anim>
                                    <p:animEffect transition="in" filter="wipe(left)">
                                      <p:cBhvr>
                                        <p:cTn id="41" dur="500"/>
                                        <p:tgtEl>
                                          <p:spTgt spid="17415"/>
                                        </p:tgtEl>
                                      </p:cBhvr>
                                    </p:animEffect>
                                  </p:childTnLst>
                                </p:cTn>
                              </p:par>
                              <p:par>
                                <p:cTn id="42" presetID="12" presetClass="entr" presetSubtype="1" fill="hold" grpId="0" nodeType="withEffect">
                                  <p:stCondLst>
                                    <p:cond delay="0"/>
                                  </p:stCondLst>
                                  <p:childTnLst>
                                    <p:set>
                                      <p:cBhvr>
                                        <p:cTn id="43" dur="1" fill="hold">
                                          <p:stCondLst>
                                            <p:cond delay="0"/>
                                          </p:stCondLst>
                                        </p:cTn>
                                        <p:tgtEl>
                                          <p:spTgt spid="17419"/>
                                        </p:tgtEl>
                                        <p:attrNameLst>
                                          <p:attrName>style.visibility</p:attrName>
                                        </p:attrNameLst>
                                      </p:cBhvr>
                                      <p:to>
                                        <p:strVal val="visible"/>
                                      </p:to>
                                    </p:set>
                                    <p:anim calcmode="lin" valueType="num">
                                      <p:cBhvr additive="base">
                                        <p:cTn id="44" dur="500"/>
                                        <p:tgtEl>
                                          <p:spTgt spid="17419"/>
                                        </p:tgtEl>
                                        <p:attrNameLst>
                                          <p:attrName>ppt_y</p:attrName>
                                        </p:attrNameLst>
                                      </p:cBhvr>
                                      <p:tavLst>
                                        <p:tav tm="0">
                                          <p:val>
                                            <p:strVal val="#ppt_y-#ppt_h*1.125000"/>
                                          </p:val>
                                        </p:tav>
                                        <p:tav tm="100000">
                                          <p:val>
                                            <p:strVal val="#ppt_y"/>
                                          </p:val>
                                        </p:tav>
                                      </p:tavLst>
                                    </p:anim>
                                    <p:animEffect transition="in" filter="wipe(down)">
                                      <p:cBhvr>
                                        <p:cTn id="45" dur="500"/>
                                        <p:tgtEl>
                                          <p:spTgt spid="17419"/>
                                        </p:tgtEl>
                                      </p:cBhvr>
                                    </p:animEffect>
                                  </p:childTnLst>
                                </p:cTn>
                              </p:par>
                              <p:par>
                                <p:cTn id="46" presetID="12" presetClass="entr" presetSubtype="8" fill="hold" grpId="0" nodeType="withEffect">
                                  <p:stCondLst>
                                    <p:cond delay="0"/>
                                  </p:stCondLst>
                                  <p:childTnLst>
                                    <p:set>
                                      <p:cBhvr>
                                        <p:cTn id="47" dur="1" fill="hold">
                                          <p:stCondLst>
                                            <p:cond delay="0"/>
                                          </p:stCondLst>
                                        </p:cTn>
                                        <p:tgtEl>
                                          <p:spTgt spid="17413"/>
                                        </p:tgtEl>
                                        <p:attrNameLst>
                                          <p:attrName>style.visibility</p:attrName>
                                        </p:attrNameLst>
                                      </p:cBhvr>
                                      <p:to>
                                        <p:strVal val="visible"/>
                                      </p:to>
                                    </p:set>
                                    <p:anim calcmode="lin" valueType="num">
                                      <p:cBhvr additive="base">
                                        <p:cTn id="48" dur="500"/>
                                        <p:tgtEl>
                                          <p:spTgt spid="17413"/>
                                        </p:tgtEl>
                                        <p:attrNameLst>
                                          <p:attrName>ppt_x</p:attrName>
                                        </p:attrNameLst>
                                      </p:cBhvr>
                                      <p:tavLst>
                                        <p:tav tm="0">
                                          <p:val>
                                            <p:strVal val="#ppt_x-#ppt_w*1.125000"/>
                                          </p:val>
                                        </p:tav>
                                        <p:tav tm="100000">
                                          <p:val>
                                            <p:strVal val="#ppt_x"/>
                                          </p:val>
                                        </p:tav>
                                      </p:tavLst>
                                    </p:anim>
                                    <p:animEffect transition="in" filter="wipe(right)">
                                      <p:cBhvr>
                                        <p:cTn id="49" dur="500"/>
                                        <p:tgtEl>
                                          <p:spTgt spid="17413"/>
                                        </p:tgtEl>
                                      </p:cBhvr>
                                    </p:animEffect>
                                  </p:childTnLst>
                                </p:cTn>
                              </p:par>
                            </p:childTnLst>
                          </p:cTn>
                        </p:par>
                        <p:par>
                          <p:cTn id="50" fill="hold" nodeType="afterGroup">
                            <p:stCondLst>
                              <p:cond delay="1480"/>
                            </p:stCondLst>
                            <p:childTnLst>
                              <p:par>
                                <p:cTn id="51" presetID="22" presetClass="entr" presetSubtype="2" fill="hold" grpId="0" nodeType="afterEffect">
                                  <p:stCondLst>
                                    <p:cond delay="0"/>
                                  </p:stCondLst>
                                  <p:childTnLst>
                                    <p:set>
                                      <p:cBhvr>
                                        <p:cTn id="52" dur="1" fill="hold">
                                          <p:stCondLst>
                                            <p:cond delay="0"/>
                                          </p:stCondLst>
                                        </p:cTn>
                                        <p:tgtEl>
                                          <p:spTgt spid="17422"/>
                                        </p:tgtEl>
                                        <p:attrNameLst>
                                          <p:attrName>style.visibility</p:attrName>
                                        </p:attrNameLst>
                                      </p:cBhvr>
                                      <p:to>
                                        <p:strVal val="visible"/>
                                      </p:to>
                                    </p:set>
                                    <p:animEffect transition="in" filter="wipe(right)">
                                      <p:cBhvr>
                                        <p:cTn id="53" dur="500"/>
                                        <p:tgtEl>
                                          <p:spTgt spid="17422"/>
                                        </p:tgtEl>
                                      </p:cBhvr>
                                    </p:animEffect>
                                  </p:childTnLst>
                                </p:cTn>
                              </p:par>
                              <p:par>
                                <p:cTn id="54" presetID="22" presetClass="entr" presetSubtype="2" fill="hold" grpId="0" nodeType="withEffect">
                                  <p:stCondLst>
                                    <p:cond delay="0"/>
                                  </p:stCondLst>
                                  <p:childTnLst>
                                    <p:set>
                                      <p:cBhvr>
                                        <p:cTn id="55" dur="1" fill="hold">
                                          <p:stCondLst>
                                            <p:cond delay="0"/>
                                          </p:stCondLst>
                                        </p:cTn>
                                        <p:tgtEl>
                                          <p:spTgt spid="17423"/>
                                        </p:tgtEl>
                                        <p:attrNameLst>
                                          <p:attrName>style.visibility</p:attrName>
                                        </p:attrNameLst>
                                      </p:cBhvr>
                                      <p:to>
                                        <p:strVal val="visible"/>
                                      </p:to>
                                    </p:set>
                                    <p:animEffect transition="in" filter="wipe(right)">
                                      <p:cBhvr>
                                        <p:cTn id="56" dur="500"/>
                                        <p:tgtEl>
                                          <p:spTgt spid="17423"/>
                                        </p:tgtEl>
                                      </p:cBhvr>
                                    </p:animEffect>
                                  </p:childTnLst>
                                </p:cTn>
                              </p:par>
                            </p:childTnLst>
                          </p:cTn>
                        </p:par>
                        <p:par>
                          <p:cTn id="57" fill="hold" nodeType="afterGroup">
                            <p:stCondLst>
                              <p:cond delay="1980"/>
                            </p:stCondLst>
                            <p:childTnLst>
                              <p:par>
                                <p:cTn id="58" presetID="22" presetClass="entr" presetSubtype="1" fill="hold" grpId="0" nodeType="afterEffect">
                                  <p:stCondLst>
                                    <p:cond delay="0"/>
                                  </p:stCondLst>
                                  <p:childTnLst>
                                    <p:set>
                                      <p:cBhvr>
                                        <p:cTn id="59" dur="1" fill="hold">
                                          <p:stCondLst>
                                            <p:cond delay="0"/>
                                          </p:stCondLst>
                                        </p:cTn>
                                        <p:tgtEl>
                                          <p:spTgt spid="17420"/>
                                        </p:tgtEl>
                                        <p:attrNameLst>
                                          <p:attrName>style.visibility</p:attrName>
                                        </p:attrNameLst>
                                      </p:cBhvr>
                                      <p:to>
                                        <p:strVal val="visible"/>
                                      </p:to>
                                    </p:set>
                                    <p:animEffect transition="in" filter="wipe(up)">
                                      <p:cBhvr>
                                        <p:cTn id="60" dur="500"/>
                                        <p:tgtEl>
                                          <p:spTgt spid="17420"/>
                                        </p:tgtEl>
                                      </p:cBhvr>
                                    </p:animEffect>
                                  </p:childTnLst>
                                </p:cTn>
                              </p:par>
                              <p:par>
                                <p:cTn id="61" presetID="22" presetClass="entr" presetSubtype="1" fill="hold" grpId="0" nodeType="withEffect">
                                  <p:stCondLst>
                                    <p:cond delay="0"/>
                                  </p:stCondLst>
                                  <p:childTnLst>
                                    <p:set>
                                      <p:cBhvr>
                                        <p:cTn id="62" dur="1" fill="hold">
                                          <p:stCondLst>
                                            <p:cond delay="0"/>
                                          </p:stCondLst>
                                        </p:cTn>
                                        <p:tgtEl>
                                          <p:spTgt spid="17421"/>
                                        </p:tgtEl>
                                        <p:attrNameLst>
                                          <p:attrName>style.visibility</p:attrName>
                                        </p:attrNameLst>
                                      </p:cBhvr>
                                      <p:to>
                                        <p:strVal val="visible"/>
                                      </p:to>
                                    </p:set>
                                    <p:animEffect transition="in" filter="wipe(up)">
                                      <p:cBhvr>
                                        <p:cTn id="63" dur="500"/>
                                        <p:tgtEl>
                                          <p:spTgt spid="174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410" grpId="0" autoUpdateAnimBg="0"/>
      <p:bldP spid="17411" grpId="0" animBg="1"/>
      <p:bldP spid="17412" grpId="0" animBg="1" autoUpdateAnimBg="0"/>
      <p:bldP spid="17413" grpId="0" autoUpdateAnimBg="0"/>
      <p:bldP spid="17414" grpId="0" animBg="1" autoUpdateAnimBg="0"/>
      <p:bldP spid="17415" grpId="0" autoUpdateAnimBg="0"/>
      <p:bldP spid="17416" grpId="0" animBg="1" autoUpdateAnimBg="0"/>
      <p:bldP spid="17417" grpId="0" autoUpdateAnimBg="0"/>
      <p:bldP spid="17418" grpId="0" animBg="1" autoUpdateAnimBg="0"/>
      <p:bldP spid="17419" grpId="0" autoUpdateAnimBg="0"/>
      <p:bldP spid="17420" grpId="0" autoUpdateAnimBg="0"/>
      <p:bldP spid="17421" grpId="0" autoUpdateAnimBg="0"/>
      <p:bldP spid="17422" grpId="0" autoUpdateAnimBg="0"/>
      <p:bldP spid="17423" grpId="0" autoUpdateAnimBg="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3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843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6" name="Freeform 42"/>
          <p:cNvSpPr>
            <a:spLocks/>
          </p:cNvSpPr>
          <p:nvPr/>
        </p:nvSpPr>
        <p:spPr bwMode="auto">
          <a:xfrm>
            <a:off x="2103438" y="1609725"/>
            <a:ext cx="3246437"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7" name="Freeform 42"/>
          <p:cNvSpPr>
            <a:spLocks/>
          </p:cNvSpPr>
          <p:nvPr/>
        </p:nvSpPr>
        <p:spPr bwMode="auto">
          <a:xfrm flipH="1">
            <a:off x="6454775" y="1609725"/>
            <a:ext cx="3246438" cy="739775"/>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8" name="Freeform 42"/>
          <p:cNvSpPr>
            <a:spLocks/>
          </p:cNvSpPr>
          <p:nvPr/>
        </p:nvSpPr>
        <p:spPr bwMode="auto">
          <a:xfrm flipV="1">
            <a:off x="2103438" y="4941888"/>
            <a:ext cx="3246437"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39" name="Freeform 42"/>
          <p:cNvSpPr>
            <a:spLocks/>
          </p:cNvSpPr>
          <p:nvPr/>
        </p:nvSpPr>
        <p:spPr bwMode="auto">
          <a:xfrm flipH="1" flipV="1">
            <a:off x="6454775" y="4941888"/>
            <a:ext cx="3246438" cy="738187"/>
          </a:xfrm>
          <a:custGeom>
            <a:avLst/>
            <a:gdLst>
              <a:gd name="T0" fmla="*/ 0 w 4673"/>
              <a:gd name="T1" fmla="*/ 1547 h 1547"/>
              <a:gd name="T2" fmla="*/ 0 w 4673"/>
              <a:gd name="T3" fmla="*/ 0 h 1547"/>
              <a:gd name="T4" fmla="*/ 4673 w 4673"/>
              <a:gd name="T5" fmla="*/ 0 h 1547"/>
              <a:gd name="T6" fmla="*/ 0 60000 65536"/>
              <a:gd name="T7" fmla="*/ 0 60000 65536"/>
              <a:gd name="T8" fmla="*/ 0 60000 65536"/>
              <a:gd name="T9" fmla="*/ 0 w 4673"/>
              <a:gd name="T10" fmla="*/ 0 h 1547"/>
              <a:gd name="T11" fmla="*/ 4673 w 4673"/>
              <a:gd name="T12" fmla="*/ 1547 h 1547"/>
            </a:gdLst>
            <a:ahLst/>
            <a:cxnLst>
              <a:cxn ang="T6">
                <a:pos x="T0" y="T1"/>
              </a:cxn>
              <a:cxn ang="T7">
                <a:pos x="T2" y="T3"/>
              </a:cxn>
              <a:cxn ang="T8">
                <a:pos x="T4" y="T5"/>
              </a:cxn>
            </a:cxnLst>
            <a:rect l="T9" t="T10" r="T11" b="T12"/>
            <a:pathLst>
              <a:path w="4673" h="1547">
                <a:moveTo>
                  <a:pt x="0" y="1547"/>
                </a:moveTo>
                <a:lnTo>
                  <a:pt x="0" y="0"/>
                </a:lnTo>
                <a:lnTo>
                  <a:pt x="4673" y="0"/>
                </a:lnTo>
              </a:path>
            </a:pathLst>
          </a:custGeom>
          <a:noFill/>
          <a:ln w="9">
            <a:solidFill>
              <a:srgbClr val="7F7F7F"/>
            </a:solidFill>
            <a:prstDash val="dash"/>
            <a:round/>
            <a:headEnd type="oval" w="med" len="med"/>
            <a:tailEnd type="oval" w="med" len="me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0" name="矩形 32"/>
          <p:cNvSpPr>
            <a:spLocks noChangeArrowheads="1"/>
          </p:cNvSpPr>
          <p:nvPr/>
        </p:nvSpPr>
        <p:spPr bwMode="auto">
          <a:xfrm>
            <a:off x="0" y="3141663"/>
            <a:ext cx="12196763" cy="11509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8441" name="TextBox 33"/>
          <p:cNvSpPr txBox="1">
            <a:spLocks noChangeArrowheads="1"/>
          </p:cNvSpPr>
          <p:nvPr/>
        </p:nvSpPr>
        <p:spPr bwMode="auto">
          <a:xfrm>
            <a:off x="3649663" y="3468688"/>
            <a:ext cx="4937125" cy="554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3000">
                <a:solidFill>
                  <a:schemeClr val="accent2"/>
                </a:solidFill>
                <a:latin typeface="微软雅黑" panose="020B0503020204020204" pitchFamily="34" charset="-122"/>
                <a:ea typeface="微软雅黑" panose="020B0503020204020204" pitchFamily="34" charset="-122"/>
              </a:rPr>
              <a:t>2014</a:t>
            </a:r>
            <a:r>
              <a:rPr lang="zh-CN" altLang="en-US" sz="3000">
                <a:solidFill>
                  <a:schemeClr val="accent2"/>
                </a:solidFill>
                <a:latin typeface="微软雅黑" panose="020B0503020204020204" pitchFamily="34" charset="-122"/>
                <a:ea typeface="微软雅黑" panose="020B0503020204020204" pitchFamily="34" charset="-122"/>
              </a:rPr>
              <a:t>年九月，团队工作亮点</a:t>
            </a:r>
          </a:p>
        </p:txBody>
      </p:sp>
      <p:grpSp>
        <p:nvGrpSpPr>
          <p:cNvPr id="2" name="组合 34"/>
          <p:cNvGrpSpPr>
            <a:grpSpLocks/>
          </p:cNvGrpSpPr>
          <p:nvPr/>
        </p:nvGrpSpPr>
        <p:grpSpPr bwMode="auto">
          <a:xfrm>
            <a:off x="1543050" y="2278063"/>
            <a:ext cx="1154113" cy="1155700"/>
            <a:chOff x="0" y="0"/>
            <a:chExt cx="1154113" cy="1155699"/>
          </a:xfrm>
        </p:grpSpPr>
        <p:sp>
          <p:nvSpPr>
            <p:cNvPr id="16412" name="Oval 30"/>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3" name="Freeform 34"/>
            <p:cNvSpPr>
              <a:spLocks noEditPoints="1"/>
            </p:cNvSpPr>
            <p:nvPr/>
          </p:nvSpPr>
          <p:spPr bwMode="auto">
            <a:xfrm>
              <a:off x="266700" y="128587"/>
              <a:ext cx="638175" cy="868362"/>
            </a:xfrm>
            <a:custGeom>
              <a:avLst/>
              <a:gdLst>
                <a:gd name="T0" fmla="*/ 143 w 709"/>
                <a:gd name="T1" fmla="*/ 358 h 965"/>
                <a:gd name="T2" fmla="*/ 218 w 709"/>
                <a:gd name="T3" fmla="*/ 534 h 965"/>
                <a:gd name="T4" fmla="*/ 279 w 709"/>
                <a:gd name="T5" fmla="*/ 675 h 965"/>
                <a:gd name="T6" fmla="*/ 416 w 709"/>
                <a:gd name="T7" fmla="*/ 679 h 965"/>
                <a:gd name="T8" fmla="*/ 446 w 709"/>
                <a:gd name="T9" fmla="*/ 623 h 965"/>
                <a:gd name="T10" fmla="*/ 522 w 709"/>
                <a:gd name="T11" fmla="*/ 481 h 965"/>
                <a:gd name="T12" fmla="*/ 355 w 709"/>
                <a:gd name="T13" fmla="*/ 147 h 965"/>
                <a:gd name="T14" fmla="*/ 294 w 709"/>
                <a:gd name="T15" fmla="*/ 723 h 965"/>
                <a:gd name="T16" fmla="*/ 224 w 709"/>
                <a:gd name="T17" fmla="*/ 643 h 965"/>
                <a:gd name="T18" fmla="*/ 151 w 709"/>
                <a:gd name="T19" fmla="*/ 506 h 965"/>
                <a:gd name="T20" fmla="*/ 355 w 709"/>
                <a:gd name="T21" fmla="*/ 102 h 965"/>
                <a:gd name="T22" fmla="*/ 559 w 709"/>
                <a:gd name="T23" fmla="*/ 506 h 965"/>
                <a:gd name="T24" fmla="*/ 485 w 709"/>
                <a:gd name="T25" fmla="*/ 643 h 965"/>
                <a:gd name="T26" fmla="*/ 416 w 709"/>
                <a:gd name="T27" fmla="*/ 723 h 965"/>
                <a:gd name="T28" fmla="*/ 254 w 709"/>
                <a:gd name="T29" fmla="*/ 865 h 965"/>
                <a:gd name="T30" fmla="*/ 426 w 709"/>
                <a:gd name="T31" fmla="*/ 897 h 965"/>
                <a:gd name="T32" fmla="*/ 426 w 709"/>
                <a:gd name="T33" fmla="*/ 832 h 965"/>
                <a:gd name="T34" fmla="*/ 274 w 709"/>
                <a:gd name="T35" fmla="*/ 885 h 965"/>
                <a:gd name="T36" fmla="*/ 439 w 709"/>
                <a:gd name="T37" fmla="*/ 885 h 965"/>
                <a:gd name="T38" fmla="*/ 459 w 709"/>
                <a:gd name="T39" fmla="*/ 865 h 965"/>
                <a:gd name="T40" fmla="*/ 254 w 709"/>
                <a:gd name="T41" fmla="*/ 762 h 965"/>
                <a:gd name="T42" fmla="*/ 459 w 709"/>
                <a:gd name="T43" fmla="*/ 865 h 965"/>
                <a:gd name="T44" fmla="*/ 457 w 709"/>
                <a:gd name="T45" fmla="*/ 403 h 965"/>
                <a:gd name="T46" fmla="*/ 388 w 709"/>
                <a:gd name="T47" fmla="*/ 472 h 965"/>
                <a:gd name="T48" fmla="*/ 321 w 709"/>
                <a:gd name="T49" fmla="*/ 472 h 965"/>
                <a:gd name="T50" fmla="*/ 252 w 709"/>
                <a:gd name="T51" fmla="*/ 403 h 965"/>
                <a:gd name="T52" fmla="*/ 252 w 709"/>
                <a:gd name="T53" fmla="*/ 336 h 965"/>
                <a:gd name="T54" fmla="*/ 321 w 709"/>
                <a:gd name="T55" fmla="*/ 266 h 965"/>
                <a:gd name="T56" fmla="*/ 388 w 709"/>
                <a:gd name="T57" fmla="*/ 266 h 965"/>
                <a:gd name="T58" fmla="*/ 457 w 709"/>
                <a:gd name="T59" fmla="*/ 336 h 965"/>
                <a:gd name="T60" fmla="*/ 681 w 709"/>
                <a:gd name="T61" fmla="*/ 326 h 965"/>
                <a:gd name="T62" fmla="*/ 645 w 709"/>
                <a:gd name="T63" fmla="*/ 358 h 965"/>
                <a:gd name="T64" fmla="*/ 681 w 709"/>
                <a:gd name="T65" fmla="*/ 379 h 965"/>
                <a:gd name="T66" fmla="*/ 681 w 709"/>
                <a:gd name="T67" fmla="*/ 326 h 965"/>
                <a:gd name="T68" fmla="*/ 603 w 709"/>
                <a:gd name="T69" fmla="*/ 142 h 965"/>
                <a:gd name="T70" fmla="*/ 566 w 709"/>
                <a:gd name="T71" fmla="*/ 105 h 965"/>
                <a:gd name="T72" fmla="*/ 576 w 709"/>
                <a:gd name="T73" fmla="*/ 170 h 965"/>
                <a:gd name="T74" fmla="*/ 380 w 709"/>
                <a:gd name="T75" fmla="*/ 68 h 965"/>
                <a:gd name="T76" fmla="*/ 354 w 709"/>
                <a:gd name="T77" fmla="*/ 0 h 965"/>
                <a:gd name="T78" fmla="*/ 327 w 709"/>
                <a:gd name="T79" fmla="*/ 68 h 965"/>
                <a:gd name="T80" fmla="*/ 130 w 709"/>
                <a:gd name="T81" fmla="*/ 173 h 965"/>
                <a:gd name="T82" fmla="*/ 142 w 709"/>
                <a:gd name="T83" fmla="*/ 109 h 965"/>
                <a:gd name="T84" fmla="*/ 104 w 709"/>
                <a:gd name="T85" fmla="*/ 147 h 965"/>
                <a:gd name="T86" fmla="*/ 64 w 709"/>
                <a:gd name="T87" fmla="*/ 358 h 965"/>
                <a:gd name="T88" fmla="*/ 28 w 709"/>
                <a:gd name="T89" fmla="*/ 326 h 965"/>
                <a:gd name="T90" fmla="*/ 28 w 709"/>
                <a:gd name="T91" fmla="*/ 379 h 965"/>
                <a:gd name="T92" fmla="*/ 64 w 709"/>
                <a:gd name="T93" fmla="*/ 358 h 965"/>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09"/>
                <a:gd name="T142" fmla="*/ 0 h 965"/>
                <a:gd name="T143" fmla="*/ 709 w 709"/>
                <a:gd name="T144" fmla="*/ 965 h 965"/>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09" h="965">
                  <a:moveTo>
                    <a:pt x="355" y="147"/>
                  </a:moveTo>
                  <a:cubicBezTo>
                    <a:pt x="238" y="147"/>
                    <a:pt x="143" y="241"/>
                    <a:pt x="143" y="358"/>
                  </a:cubicBezTo>
                  <a:cubicBezTo>
                    <a:pt x="143" y="414"/>
                    <a:pt x="187" y="481"/>
                    <a:pt x="188" y="481"/>
                  </a:cubicBezTo>
                  <a:cubicBezTo>
                    <a:pt x="197" y="496"/>
                    <a:pt x="210" y="519"/>
                    <a:pt x="218" y="534"/>
                  </a:cubicBezTo>
                  <a:lnTo>
                    <a:pt x="264" y="623"/>
                  </a:lnTo>
                  <a:cubicBezTo>
                    <a:pt x="272" y="639"/>
                    <a:pt x="279" y="662"/>
                    <a:pt x="279" y="675"/>
                  </a:cubicBezTo>
                  <a:cubicBezTo>
                    <a:pt x="279" y="675"/>
                    <a:pt x="284" y="679"/>
                    <a:pt x="294" y="679"/>
                  </a:cubicBezTo>
                  <a:lnTo>
                    <a:pt x="416" y="679"/>
                  </a:lnTo>
                  <a:cubicBezTo>
                    <a:pt x="425" y="679"/>
                    <a:pt x="430" y="675"/>
                    <a:pt x="431" y="674"/>
                  </a:cubicBezTo>
                  <a:cubicBezTo>
                    <a:pt x="430" y="662"/>
                    <a:pt x="437" y="639"/>
                    <a:pt x="446" y="623"/>
                  </a:cubicBezTo>
                  <a:lnTo>
                    <a:pt x="491" y="534"/>
                  </a:lnTo>
                  <a:cubicBezTo>
                    <a:pt x="499" y="519"/>
                    <a:pt x="513" y="495"/>
                    <a:pt x="522" y="481"/>
                  </a:cubicBezTo>
                  <a:cubicBezTo>
                    <a:pt x="537" y="458"/>
                    <a:pt x="566" y="402"/>
                    <a:pt x="566" y="358"/>
                  </a:cubicBezTo>
                  <a:cubicBezTo>
                    <a:pt x="566" y="241"/>
                    <a:pt x="471" y="147"/>
                    <a:pt x="355" y="147"/>
                  </a:cubicBezTo>
                  <a:close/>
                  <a:moveTo>
                    <a:pt x="416" y="723"/>
                  </a:moveTo>
                  <a:lnTo>
                    <a:pt x="294" y="723"/>
                  </a:lnTo>
                  <a:cubicBezTo>
                    <a:pt x="261" y="723"/>
                    <a:pt x="235" y="702"/>
                    <a:pt x="235" y="675"/>
                  </a:cubicBezTo>
                  <a:cubicBezTo>
                    <a:pt x="235" y="671"/>
                    <a:pt x="231" y="656"/>
                    <a:pt x="224" y="643"/>
                  </a:cubicBezTo>
                  <a:lnTo>
                    <a:pt x="179" y="554"/>
                  </a:lnTo>
                  <a:cubicBezTo>
                    <a:pt x="172" y="540"/>
                    <a:pt x="159" y="519"/>
                    <a:pt x="151" y="506"/>
                  </a:cubicBezTo>
                  <a:cubicBezTo>
                    <a:pt x="145" y="498"/>
                    <a:pt x="99" y="425"/>
                    <a:pt x="99" y="358"/>
                  </a:cubicBezTo>
                  <a:cubicBezTo>
                    <a:pt x="99" y="217"/>
                    <a:pt x="214" y="102"/>
                    <a:pt x="355" y="102"/>
                  </a:cubicBezTo>
                  <a:cubicBezTo>
                    <a:pt x="495" y="102"/>
                    <a:pt x="610" y="217"/>
                    <a:pt x="610" y="358"/>
                  </a:cubicBezTo>
                  <a:cubicBezTo>
                    <a:pt x="610" y="425"/>
                    <a:pt x="564" y="498"/>
                    <a:pt x="559" y="506"/>
                  </a:cubicBezTo>
                  <a:cubicBezTo>
                    <a:pt x="550" y="518"/>
                    <a:pt x="537" y="541"/>
                    <a:pt x="530" y="554"/>
                  </a:cubicBezTo>
                  <a:lnTo>
                    <a:pt x="485" y="643"/>
                  </a:lnTo>
                  <a:cubicBezTo>
                    <a:pt x="478" y="656"/>
                    <a:pt x="475" y="671"/>
                    <a:pt x="475" y="675"/>
                  </a:cubicBezTo>
                  <a:cubicBezTo>
                    <a:pt x="475" y="702"/>
                    <a:pt x="449" y="723"/>
                    <a:pt x="416" y="723"/>
                  </a:cubicBezTo>
                  <a:close/>
                  <a:moveTo>
                    <a:pt x="287" y="832"/>
                  </a:moveTo>
                  <a:cubicBezTo>
                    <a:pt x="269" y="832"/>
                    <a:pt x="254" y="846"/>
                    <a:pt x="254" y="865"/>
                  </a:cubicBezTo>
                  <a:cubicBezTo>
                    <a:pt x="254" y="883"/>
                    <a:pt x="269" y="897"/>
                    <a:pt x="287" y="897"/>
                  </a:cubicBezTo>
                  <a:lnTo>
                    <a:pt x="426" y="897"/>
                  </a:lnTo>
                  <a:cubicBezTo>
                    <a:pt x="444" y="897"/>
                    <a:pt x="459" y="883"/>
                    <a:pt x="459" y="865"/>
                  </a:cubicBezTo>
                  <a:cubicBezTo>
                    <a:pt x="459" y="846"/>
                    <a:pt x="444" y="832"/>
                    <a:pt x="426" y="832"/>
                  </a:cubicBezTo>
                  <a:lnTo>
                    <a:pt x="287" y="832"/>
                  </a:lnTo>
                  <a:close/>
                  <a:moveTo>
                    <a:pt x="274" y="885"/>
                  </a:moveTo>
                  <a:cubicBezTo>
                    <a:pt x="276" y="929"/>
                    <a:pt x="312" y="965"/>
                    <a:pt x="356" y="965"/>
                  </a:cubicBezTo>
                  <a:cubicBezTo>
                    <a:pt x="401" y="965"/>
                    <a:pt x="437" y="929"/>
                    <a:pt x="439" y="885"/>
                  </a:cubicBezTo>
                  <a:lnTo>
                    <a:pt x="274" y="885"/>
                  </a:lnTo>
                  <a:close/>
                  <a:moveTo>
                    <a:pt x="459" y="865"/>
                  </a:moveTo>
                  <a:lnTo>
                    <a:pt x="254" y="865"/>
                  </a:lnTo>
                  <a:lnTo>
                    <a:pt x="254" y="762"/>
                  </a:lnTo>
                  <a:lnTo>
                    <a:pt x="459" y="762"/>
                  </a:lnTo>
                  <a:lnTo>
                    <a:pt x="459" y="865"/>
                  </a:lnTo>
                  <a:close/>
                  <a:moveTo>
                    <a:pt x="491" y="369"/>
                  </a:moveTo>
                  <a:cubicBezTo>
                    <a:pt x="491" y="388"/>
                    <a:pt x="476" y="403"/>
                    <a:pt x="457" y="403"/>
                  </a:cubicBezTo>
                  <a:lnTo>
                    <a:pt x="388" y="403"/>
                  </a:lnTo>
                  <a:lnTo>
                    <a:pt x="388" y="472"/>
                  </a:lnTo>
                  <a:cubicBezTo>
                    <a:pt x="388" y="491"/>
                    <a:pt x="373" y="506"/>
                    <a:pt x="355" y="506"/>
                  </a:cubicBezTo>
                  <a:cubicBezTo>
                    <a:pt x="336" y="506"/>
                    <a:pt x="321" y="491"/>
                    <a:pt x="321" y="472"/>
                  </a:cubicBezTo>
                  <a:lnTo>
                    <a:pt x="321" y="403"/>
                  </a:lnTo>
                  <a:lnTo>
                    <a:pt x="252" y="403"/>
                  </a:lnTo>
                  <a:cubicBezTo>
                    <a:pt x="233" y="403"/>
                    <a:pt x="218" y="388"/>
                    <a:pt x="218" y="369"/>
                  </a:cubicBezTo>
                  <a:cubicBezTo>
                    <a:pt x="218" y="351"/>
                    <a:pt x="233" y="336"/>
                    <a:pt x="252" y="336"/>
                  </a:cubicBezTo>
                  <a:lnTo>
                    <a:pt x="321" y="336"/>
                  </a:lnTo>
                  <a:lnTo>
                    <a:pt x="321" y="266"/>
                  </a:lnTo>
                  <a:cubicBezTo>
                    <a:pt x="321" y="248"/>
                    <a:pt x="336" y="233"/>
                    <a:pt x="355" y="233"/>
                  </a:cubicBezTo>
                  <a:cubicBezTo>
                    <a:pt x="373" y="233"/>
                    <a:pt x="388" y="248"/>
                    <a:pt x="388" y="266"/>
                  </a:cubicBezTo>
                  <a:lnTo>
                    <a:pt x="388" y="336"/>
                  </a:lnTo>
                  <a:lnTo>
                    <a:pt x="457" y="336"/>
                  </a:lnTo>
                  <a:cubicBezTo>
                    <a:pt x="476" y="336"/>
                    <a:pt x="491" y="351"/>
                    <a:pt x="491" y="369"/>
                  </a:cubicBezTo>
                  <a:close/>
                  <a:moveTo>
                    <a:pt x="681" y="326"/>
                  </a:moveTo>
                  <a:lnTo>
                    <a:pt x="643" y="326"/>
                  </a:lnTo>
                  <a:cubicBezTo>
                    <a:pt x="644" y="336"/>
                    <a:pt x="645" y="347"/>
                    <a:pt x="645" y="358"/>
                  </a:cubicBezTo>
                  <a:cubicBezTo>
                    <a:pt x="645" y="365"/>
                    <a:pt x="644" y="372"/>
                    <a:pt x="643" y="379"/>
                  </a:cubicBezTo>
                  <a:lnTo>
                    <a:pt x="681" y="379"/>
                  </a:lnTo>
                  <a:cubicBezTo>
                    <a:pt x="696" y="379"/>
                    <a:pt x="709" y="367"/>
                    <a:pt x="709" y="352"/>
                  </a:cubicBezTo>
                  <a:cubicBezTo>
                    <a:pt x="709" y="338"/>
                    <a:pt x="696" y="326"/>
                    <a:pt x="681" y="326"/>
                  </a:cubicBezTo>
                  <a:close/>
                  <a:moveTo>
                    <a:pt x="576" y="170"/>
                  </a:moveTo>
                  <a:lnTo>
                    <a:pt x="603" y="142"/>
                  </a:lnTo>
                  <a:cubicBezTo>
                    <a:pt x="614" y="131"/>
                    <a:pt x="614" y="114"/>
                    <a:pt x="604" y="104"/>
                  </a:cubicBezTo>
                  <a:cubicBezTo>
                    <a:pt x="594" y="94"/>
                    <a:pt x="577" y="94"/>
                    <a:pt x="566" y="105"/>
                  </a:cubicBezTo>
                  <a:lnTo>
                    <a:pt x="538" y="132"/>
                  </a:lnTo>
                  <a:cubicBezTo>
                    <a:pt x="552" y="144"/>
                    <a:pt x="564" y="156"/>
                    <a:pt x="576" y="170"/>
                  </a:cubicBezTo>
                  <a:close/>
                  <a:moveTo>
                    <a:pt x="354" y="67"/>
                  </a:moveTo>
                  <a:cubicBezTo>
                    <a:pt x="363" y="67"/>
                    <a:pt x="372" y="68"/>
                    <a:pt x="380" y="68"/>
                  </a:cubicBezTo>
                  <a:lnTo>
                    <a:pt x="380" y="27"/>
                  </a:lnTo>
                  <a:cubicBezTo>
                    <a:pt x="380" y="12"/>
                    <a:pt x="368" y="0"/>
                    <a:pt x="354" y="0"/>
                  </a:cubicBezTo>
                  <a:cubicBezTo>
                    <a:pt x="339" y="0"/>
                    <a:pt x="327" y="12"/>
                    <a:pt x="327" y="27"/>
                  </a:cubicBezTo>
                  <a:lnTo>
                    <a:pt x="327" y="68"/>
                  </a:lnTo>
                  <a:cubicBezTo>
                    <a:pt x="336" y="68"/>
                    <a:pt x="345" y="67"/>
                    <a:pt x="354" y="67"/>
                  </a:cubicBezTo>
                  <a:close/>
                  <a:moveTo>
                    <a:pt x="130" y="173"/>
                  </a:moveTo>
                  <a:cubicBezTo>
                    <a:pt x="142" y="159"/>
                    <a:pt x="154" y="147"/>
                    <a:pt x="168" y="135"/>
                  </a:cubicBezTo>
                  <a:lnTo>
                    <a:pt x="142" y="109"/>
                  </a:lnTo>
                  <a:cubicBezTo>
                    <a:pt x="131" y="99"/>
                    <a:pt x="114" y="98"/>
                    <a:pt x="104" y="109"/>
                  </a:cubicBezTo>
                  <a:cubicBezTo>
                    <a:pt x="93" y="119"/>
                    <a:pt x="94" y="136"/>
                    <a:pt x="104" y="147"/>
                  </a:cubicBezTo>
                  <a:lnTo>
                    <a:pt x="130" y="173"/>
                  </a:lnTo>
                  <a:close/>
                  <a:moveTo>
                    <a:pt x="64" y="358"/>
                  </a:moveTo>
                  <a:cubicBezTo>
                    <a:pt x="64" y="347"/>
                    <a:pt x="64" y="336"/>
                    <a:pt x="66" y="326"/>
                  </a:cubicBezTo>
                  <a:lnTo>
                    <a:pt x="28" y="326"/>
                  </a:lnTo>
                  <a:cubicBezTo>
                    <a:pt x="13" y="326"/>
                    <a:pt x="0" y="338"/>
                    <a:pt x="0" y="352"/>
                  </a:cubicBezTo>
                  <a:cubicBezTo>
                    <a:pt x="0" y="367"/>
                    <a:pt x="13" y="379"/>
                    <a:pt x="28" y="379"/>
                  </a:cubicBezTo>
                  <a:lnTo>
                    <a:pt x="65" y="379"/>
                  </a:lnTo>
                  <a:cubicBezTo>
                    <a:pt x="64" y="372"/>
                    <a:pt x="64" y="365"/>
                    <a:pt x="64" y="358"/>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3" name="组合 37"/>
          <p:cNvGrpSpPr>
            <a:grpSpLocks/>
          </p:cNvGrpSpPr>
          <p:nvPr/>
        </p:nvGrpSpPr>
        <p:grpSpPr bwMode="auto">
          <a:xfrm>
            <a:off x="1568450" y="3852863"/>
            <a:ext cx="1154113" cy="1155700"/>
            <a:chOff x="0" y="0"/>
            <a:chExt cx="1154113" cy="1155699"/>
          </a:xfrm>
        </p:grpSpPr>
        <p:sp>
          <p:nvSpPr>
            <p:cNvPr id="16410" name="Oval 31"/>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11" name="Freeform 35"/>
            <p:cNvSpPr>
              <a:spLocks noEditPoints="1"/>
            </p:cNvSpPr>
            <p:nvPr/>
          </p:nvSpPr>
          <p:spPr bwMode="auto">
            <a:xfrm>
              <a:off x="269875" y="169862"/>
              <a:ext cx="563563" cy="766762"/>
            </a:xfrm>
            <a:custGeom>
              <a:avLst/>
              <a:gdLst>
                <a:gd name="T0" fmla="*/ 82 w 625"/>
                <a:gd name="T1" fmla="*/ 138 h 852"/>
                <a:gd name="T2" fmla="*/ 69 w 625"/>
                <a:gd name="T3" fmla="*/ 852 h 852"/>
                <a:gd name="T4" fmla="*/ 625 w 625"/>
                <a:gd name="T5" fmla="*/ 209 h 852"/>
                <a:gd name="T6" fmla="*/ 577 w 625"/>
                <a:gd name="T7" fmla="*/ 224 h 852"/>
                <a:gd name="T8" fmla="*/ 71 w 625"/>
                <a:gd name="T9" fmla="*/ 803 h 852"/>
                <a:gd name="T10" fmla="*/ 270 w 625"/>
                <a:gd name="T11" fmla="*/ 91 h 852"/>
                <a:gd name="T12" fmla="*/ 355 w 625"/>
                <a:gd name="T13" fmla="*/ 91 h 852"/>
                <a:gd name="T14" fmla="*/ 311 w 625"/>
                <a:gd name="T15" fmla="*/ 136 h 852"/>
                <a:gd name="T16" fmla="*/ 218 w 625"/>
                <a:gd name="T17" fmla="*/ 93 h 852"/>
                <a:gd name="T18" fmla="*/ 115 w 625"/>
                <a:gd name="T19" fmla="*/ 216 h 852"/>
                <a:gd name="T20" fmla="*/ 510 w 625"/>
                <a:gd name="T21" fmla="*/ 216 h 852"/>
                <a:gd name="T22" fmla="*/ 407 w 625"/>
                <a:gd name="T23" fmla="*/ 93 h 852"/>
                <a:gd name="T24" fmla="*/ 218 w 625"/>
                <a:gd name="T25" fmla="*/ 93 h 852"/>
                <a:gd name="T26" fmla="*/ 221 w 625"/>
                <a:gd name="T27" fmla="*/ 647 h 852"/>
                <a:gd name="T28" fmla="*/ 151 w 625"/>
                <a:gd name="T29" fmla="*/ 667 h 852"/>
                <a:gd name="T30" fmla="*/ 136 w 625"/>
                <a:gd name="T31" fmla="*/ 682 h 852"/>
                <a:gd name="T32" fmla="*/ 221 w 625"/>
                <a:gd name="T33" fmla="*/ 688 h 852"/>
                <a:gd name="T34" fmla="*/ 132 w 625"/>
                <a:gd name="T35" fmla="*/ 732 h 852"/>
                <a:gd name="T36" fmla="*/ 242 w 625"/>
                <a:gd name="T37" fmla="*/ 678 h 852"/>
                <a:gd name="T38" fmla="*/ 242 w 625"/>
                <a:gd name="T39" fmla="*/ 643 h 852"/>
                <a:gd name="T40" fmla="*/ 110 w 625"/>
                <a:gd name="T41" fmla="*/ 650 h 852"/>
                <a:gd name="T42" fmla="*/ 214 w 625"/>
                <a:gd name="T43" fmla="*/ 760 h 852"/>
                <a:gd name="T44" fmla="*/ 214 w 625"/>
                <a:gd name="T45" fmla="*/ 335 h 852"/>
                <a:gd name="T46" fmla="*/ 151 w 625"/>
                <a:gd name="T47" fmla="*/ 354 h 852"/>
                <a:gd name="T48" fmla="*/ 173 w 625"/>
                <a:gd name="T49" fmla="*/ 410 h 852"/>
                <a:gd name="T50" fmla="*/ 132 w 625"/>
                <a:gd name="T51" fmla="*/ 425 h 852"/>
                <a:gd name="T52" fmla="*/ 214 w 625"/>
                <a:gd name="T53" fmla="*/ 313 h 852"/>
                <a:gd name="T54" fmla="*/ 110 w 625"/>
                <a:gd name="T55" fmla="*/ 423 h 852"/>
                <a:gd name="T56" fmla="*/ 241 w 625"/>
                <a:gd name="T57" fmla="*/ 359 h 852"/>
                <a:gd name="T58" fmla="*/ 240 w 625"/>
                <a:gd name="T59" fmla="*/ 330 h 852"/>
                <a:gd name="T60" fmla="*/ 221 w 625"/>
                <a:gd name="T61" fmla="*/ 503 h 852"/>
                <a:gd name="T62" fmla="*/ 136 w 625"/>
                <a:gd name="T63" fmla="*/ 524 h 852"/>
                <a:gd name="T64" fmla="*/ 221 w 625"/>
                <a:gd name="T65" fmla="*/ 581 h 852"/>
                <a:gd name="T66" fmla="*/ 242 w 625"/>
                <a:gd name="T67" fmla="*/ 487 h 852"/>
                <a:gd name="T68" fmla="*/ 110 w 625"/>
                <a:gd name="T69" fmla="*/ 492 h 852"/>
                <a:gd name="T70" fmla="*/ 221 w 625"/>
                <a:gd name="T71" fmla="*/ 602 h 852"/>
                <a:gd name="T72" fmla="*/ 289 w 625"/>
                <a:gd name="T73" fmla="*/ 465 h 852"/>
                <a:gd name="T74" fmla="*/ 327 w 625"/>
                <a:gd name="T75" fmla="*/ 723 h 852"/>
                <a:gd name="T76" fmla="*/ 502 w 625"/>
                <a:gd name="T77" fmla="*/ 669 h 852"/>
                <a:gd name="T78" fmla="*/ 320 w 625"/>
                <a:gd name="T79" fmla="*/ 716 h 852"/>
                <a:gd name="T80" fmla="*/ 502 w 625"/>
                <a:gd name="T81" fmla="*/ 507 h 852"/>
                <a:gd name="T82" fmla="*/ 320 w 625"/>
                <a:gd name="T83" fmla="*/ 410 h 852"/>
                <a:gd name="T84" fmla="*/ 320 w 625"/>
                <a:gd name="T85" fmla="*/ 352 h 852"/>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625"/>
                <a:gd name="T130" fmla="*/ 0 h 852"/>
                <a:gd name="T131" fmla="*/ 625 w 625"/>
                <a:gd name="T132" fmla="*/ 852 h 852"/>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625" h="852">
                  <a:moveTo>
                    <a:pt x="48" y="224"/>
                  </a:moveTo>
                  <a:cubicBezTo>
                    <a:pt x="48" y="200"/>
                    <a:pt x="59" y="188"/>
                    <a:pt x="82" y="188"/>
                  </a:cubicBezTo>
                  <a:lnTo>
                    <a:pt x="82" y="138"/>
                  </a:lnTo>
                  <a:cubicBezTo>
                    <a:pt x="39" y="139"/>
                    <a:pt x="0" y="167"/>
                    <a:pt x="0" y="209"/>
                  </a:cubicBezTo>
                  <a:lnTo>
                    <a:pt x="0" y="783"/>
                  </a:lnTo>
                  <a:cubicBezTo>
                    <a:pt x="0" y="818"/>
                    <a:pt x="34" y="852"/>
                    <a:pt x="69" y="852"/>
                  </a:cubicBezTo>
                  <a:lnTo>
                    <a:pt x="556" y="852"/>
                  </a:lnTo>
                  <a:cubicBezTo>
                    <a:pt x="591" y="852"/>
                    <a:pt x="625" y="818"/>
                    <a:pt x="625" y="783"/>
                  </a:cubicBezTo>
                  <a:lnTo>
                    <a:pt x="625" y="209"/>
                  </a:lnTo>
                  <a:cubicBezTo>
                    <a:pt x="625" y="167"/>
                    <a:pt x="586" y="139"/>
                    <a:pt x="543" y="138"/>
                  </a:cubicBezTo>
                  <a:lnTo>
                    <a:pt x="543" y="188"/>
                  </a:lnTo>
                  <a:cubicBezTo>
                    <a:pt x="566" y="188"/>
                    <a:pt x="577" y="200"/>
                    <a:pt x="577" y="224"/>
                  </a:cubicBezTo>
                  <a:lnTo>
                    <a:pt x="577" y="768"/>
                  </a:lnTo>
                  <a:cubicBezTo>
                    <a:pt x="577" y="785"/>
                    <a:pt x="570" y="803"/>
                    <a:pt x="554" y="803"/>
                  </a:cubicBezTo>
                  <a:lnTo>
                    <a:pt x="71" y="803"/>
                  </a:lnTo>
                  <a:cubicBezTo>
                    <a:pt x="53" y="803"/>
                    <a:pt x="48" y="783"/>
                    <a:pt x="48" y="764"/>
                  </a:cubicBezTo>
                  <a:lnTo>
                    <a:pt x="48" y="224"/>
                  </a:lnTo>
                  <a:close/>
                  <a:moveTo>
                    <a:pt x="270" y="91"/>
                  </a:moveTo>
                  <a:cubicBezTo>
                    <a:pt x="270" y="71"/>
                    <a:pt x="289" y="52"/>
                    <a:pt x="309" y="52"/>
                  </a:cubicBezTo>
                  <a:lnTo>
                    <a:pt x="316" y="52"/>
                  </a:lnTo>
                  <a:cubicBezTo>
                    <a:pt x="336" y="52"/>
                    <a:pt x="355" y="71"/>
                    <a:pt x="355" y="91"/>
                  </a:cubicBezTo>
                  <a:lnTo>
                    <a:pt x="355" y="95"/>
                  </a:lnTo>
                  <a:cubicBezTo>
                    <a:pt x="355" y="117"/>
                    <a:pt x="336" y="136"/>
                    <a:pt x="314" y="136"/>
                  </a:cubicBezTo>
                  <a:lnTo>
                    <a:pt x="311" y="136"/>
                  </a:lnTo>
                  <a:cubicBezTo>
                    <a:pt x="289" y="136"/>
                    <a:pt x="270" y="117"/>
                    <a:pt x="270" y="95"/>
                  </a:cubicBezTo>
                  <a:lnTo>
                    <a:pt x="270" y="91"/>
                  </a:lnTo>
                  <a:close/>
                  <a:moveTo>
                    <a:pt x="218" y="93"/>
                  </a:moveTo>
                  <a:lnTo>
                    <a:pt x="149" y="93"/>
                  </a:lnTo>
                  <a:cubicBezTo>
                    <a:pt x="126" y="93"/>
                    <a:pt x="115" y="104"/>
                    <a:pt x="115" y="127"/>
                  </a:cubicBezTo>
                  <a:lnTo>
                    <a:pt x="115" y="216"/>
                  </a:lnTo>
                  <a:cubicBezTo>
                    <a:pt x="115" y="231"/>
                    <a:pt x="124" y="246"/>
                    <a:pt x="138" y="246"/>
                  </a:cubicBezTo>
                  <a:lnTo>
                    <a:pt x="487" y="246"/>
                  </a:lnTo>
                  <a:cubicBezTo>
                    <a:pt x="501" y="246"/>
                    <a:pt x="510" y="231"/>
                    <a:pt x="510" y="216"/>
                  </a:cubicBezTo>
                  <a:lnTo>
                    <a:pt x="510" y="127"/>
                  </a:lnTo>
                  <a:cubicBezTo>
                    <a:pt x="510" y="104"/>
                    <a:pt x="499" y="93"/>
                    <a:pt x="476" y="93"/>
                  </a:cubicBezTo>
                  <a:lnTo>
                    <a:pt x="407" y="93"/>
                  </a:lnTo>
                  <a:cubicBezTo>
                    <a:pt x="407" y="45"/>
                    <a:pt x="366" y="0"/>
                    <a:pt x="320" y="0"/>
                  </a:cubicBezTo>
                  <a:lnTo>
                    <a:pt x="305" y="0"/>
                  </a:lnTo>
                  <a:cubicBezTo>
                    <a:pt x="259" y="0"/>
                    <a:pt x="218" y="45"/>
                    <a:pt x="218" y="93"/>
                  </a:cubicBezTo>
                  <a:close/>
                  <a:moveTo>
                    <a:pt x="132" y="654"/>
                  </a:moveTo>
                  <a:cubicBezTo>
                    <a:pt x="132" y="649"/>
                    <a:pt x="133" y="647"/>
                    <a:pt x="138" y="647"/>
                  </a:cubicBezTo>
                  <a:lnTo>
                    <a:pt x="221" y="647"/>
                  </a:lnTo>
                  <a:lnTo>
                    <a:pt x="221" y="654"/>
                  </a:lnTo>
                  <a:cubicBezTo>
                    <a:pt x="221" y="661"/>
                    <a:pt x="186" y="680"/>
                    <a:pt x="180" y="684"/>
                  </a:cubicBezTo>
                  <a:cubicBezTo>
                    <a:pt x="174" y="679"/>
                    <a:pt x="161" y="667"/>
                    <a:pt x="151" y="667"/>
                  </a:cubicBezTo>
                  <a:lnTo>
                    <a:pt x="149" y="667"/>
                  </a:lnTo>
                  <a:cubicBezTo>
                    <a:pt x="144" y="667"/>
                    <a:pt x="136" y="675"/>
                    <a:pt x="136" y="680"/>
                  </a:cubicBezTo>
                  <a:lnTo>
                    <a:pt x="136" y="682"/>
                  </a:lnTo>
                  <a:cubicBezTo>
                    <a:pt x="136" y="688"/>
                    <a:pt x="167" y="721"/>
                    <a:pt x="173" y="721"/>
                  </a:cubicBezTo>
                  <a:lnTo>
                    <a:pt x="175" y="721"/>
                  </a:lnTo>
                  <a:cubicBezTo>
                    <a:pt x="180" y="721"/>
                    <a:pt x="214" y="693"/>
                    <a:pt x="221" y="688"/>
                  </a:cubicBezTo>
                  <a:cubicBezTo>
                    <a:pt x="221" y="700"/>
                    <a:pt x="225" y="738"/>
                    <a:pt x="214" y="738"/>
                  </a:cubicBezTo>
                  <a:lnTo>
                    <a:pt x="138" y="738"/>
                  </a:lnTo>
                  <a:cubicBezTo>
                    <a:pt x="133" y="738"/>
                    <a:pt x="132" y="737"/>
                    <a:pt x="132" y="732"/>
                  </a:cubicBezTo>
                  <a:lnTo>
                    <a:pt x="132" y="654"/>
                  </a:lnTo>
                  <a:close/>
                  <a:moveTo>
                    <a:pt x="214" y="760"/>
                  </a:moveTo>
                  <a:cubicBezTo>
                    <a:pt x="255" y="760"/>
                    <a:pt x="240" y="715"/>
                    <a:pt x="242" y="678"/>
                  </a:cubicBezTo>
                  <a:cubicBezTo>
                    <a:pt x="243" y="658"/>
                    <a:pt x="292" y="642"/>
                    <a:pt x="296" y="624"/>
                  </a:cubicBezTo>
                  <a:lnTo>
                    <a:pt x="290" y="624"/>
                  </a:lnTo>
                  <a:cubicBezTo>
                    <a:pt x="275" y="624"/>
                    <a:pt x="253" y="637"/>
                    <a:pt x="242" y="643"/>
                  </a:cubicBezTo>
                  <a:cubicBezTo>
                    <a:pt x="237" y="635"/>
                    <a:pt x="232" y="626"/>
                    <a:pt x="218" y="626"/>
                  </a:cubicBezTo>
                  <a:lnTo>
                    <a:pt x="134" y="626"/>
                  </a:lnTo>
                  <a:cubicBezTo>
                    <a:pt x="122" y="626"/>
                    <a:pt x="110" y="637"/>
                    <a:pt x="110" y="650"/>
                  </a:cubicBezTo>
                  <a:lnTo>
                    <a:pt x="110" y="736"/>
                  </a:lnTo>
                  <a:cubicBezTo>
                    <a:pt x="110" y="750"/>
                    <a:pt x="123" y="760"/>
                    <a:pt x="138" y="760"/>
                  </a:cubicBezTo>
                  <a:lnTo>
                    <a:pt x="214" y="760"/>
                  </a:lnTo>
                  <a:close/>
                  <a:moveTo>
                    <a:pt x="132" y="341"/>
                  </a:moveTo>
                  <a:cubicBezTo>
                    <a:pt x="132" y="336"/>
                    <a:pt x="133" y="335"/>
                    <a:pt x="138" y="335"/>
                  </a:cubicBezTo>
                  <a:lnTo>
                    <a:pt x="214" y="335"/>
                  </a:lnTo>
                  <a:cubicBezTo>
                    <a:pt x="219" y="335"/>
                    <a:pt x="221" y="336"/>
                    <a:pt x="221" y="341"/>
                  </a:cubicBezTo>
                  <a:cubicBezTo>
                    <a:pt x="221" y="346"/>
                    <a:pt x="184" y="371"/>
                    <a:pt x="180" y="371"/>
                  </a:cubicBezTo>
                  <a:cubicBezTo>
                    <a:pt x="175" y="371"/>
                    <a:pt x="164" y="354"/>
                    <a:pt x="151" y="354"/>
                  </a:cubicBezTo>
                  <a:cubicBezTo>
                    <a:pt x="145" y="354"/>
                    <a:pt x="136" y="361"/>
                    <a:pt x="136" y="367"/>
                  </a:cubicBezTo>
                  <a:lnTo>
                    <a:pt x="136" y="369"/>
                  </a:lnTo>
                  <a:cubicBezTo>
                    <a:pt x="136" y="378"/>
                    <a:pt x="166" y="406"/>
                    <a:pt x="173" y="410"/>
                  </a:cubicBezTo>
                  <a:lnTo>
                    <a:pt x="221" y="376"/>
                  </a:lnTo>
                  <a:lnTo>
                    <a:pt x="221" y="425"/>
                  </a:lnTo>
                  <a:lnTo>
                    <a:pt x="132" y="425"/>
                  </a:lnTo>
                  <a:lnTo>
                    <a:pt x="132" y="341"/>
                  </a:lnTo>
                  <a:close/>
                  <a:moveTo>
                    <a:pt x="240" y="330"/>
                  </a:moveTo>
                  <a:cubicBezTo>
                    <a:pt x="237" y="319"/>
                    <a:pt x="228" y="313"/>
                    <a:pt x="214" y="313"/>
                  </a:cubicBezTo>
                  <a:lnTo>
                    <a:pt x="138" y="313"/>
                  </a:lnTo>
                  <a:cubicBezTo>
                    <a:pt x="123" y="313"/>
                    <a:pt x="110" y="322"/>
                    <a:pt x="110" y="337"/>
                  </a:cubicBezTo>
                  <a:lnTo>
                    <a:pt x="110" y="423"/>
                  </a:lnTo>
                  <a:cubicBezTo>
                    <a:pt x="110" y="436"/>
                    <a:pt x="122" y="447"/>
                    <a:pt x="134" y="447"/>
                  </a:cubicBezTo>
                  <a:lnTo>
                    <a:pt x="218" y="447"/>
                  </a:lnTo>
                  <a:cubicBezTo>
                    <a:pt x="252" y="447"/>
                    <a:pt x="242" y="393"/>
                    <a:pt x="241" y="359"/>
                  </a:cubicBezTo>
                  <a:lnTo>
                    <a:pt x="296" y="313"/>
                  </a:lnTo>
                  <a:cubicBezTo>
                    <a:pt x="296" y="313"/>
                    <a:pt x="292" y="311"/>
                    <a:pt x="292" y="311"/>
                  </a:cubicBezTo>
                  <a:cubicBezTo>
                    <a:pt x="271" y="311"/>
                    <a:pt x="253" y="329"/>
                    <a:pt x="240" y="330"/>
                  </a:cubicBezTo>
                  <a:close/>
                  <a:moveTo>
                    <a:pt x="132" y="492"/>
                  </a:moveTo>
                  <a:lnTo>
                    <a:pt x="221" y="492"/>
                  </a:lnTo>
                  <a:lnTo>
                    <a:pt x="221" y="503"/>
                  </a:lnTo>
                  <a:lnTo>
                    <a:pt x="180" y="529"/>
                  </a:lnTo>
                  <a:lnTo>
                    <a:pt x="152" y="508"/>
                  </a:lnTo>
                  <a:cubicBezTo>
                    <a:pt x="145" y="513"/>
                    <a:pt x="136" y="515"/>
                    <a:pt x="136" y="524"/>
                  </a:cubicBezTo>
                  <a:cubicBezTo>
                    <a:pt x="136" y="531"/>
                    <a:pt x="167" y="565"/>
                    <a:pt x="173" y="565"/>
                  </a:cubicBezTo>
                  <a:cubicBezTo>
                    <a:pt x="183" y="565"/>
                    <a:pt x="209" y="536"/>
                    <a:pt x="221" y="533"/>
                  </a:cubicBezTo>
                  <a:lnTo>
                    <a:pt x="221" y="581"/>
                  </a:lnTo>
                  <a:lnTo>
                    <a:pt x="132" y="581"/>
                  </a:lnTo>
                  <a:lnTo>
                    <a:pt x="132" y="492"/>
                  </a:lnTo>
                  <a:close/>
                  <a:moveTo>
                    <a:pt x="242" y="487"/>
                  </a:moveTo>
                  <a:cubicBezTo>
                    <a:pt x="238" y="480"/>
                    <a:pt x="233" y="470"/>
                    <a:pt x="221" y="470"/>
                  </a:cubicBezTo>
                  <a:lnTo>
                    <a:pt x="132" y="470"/>
                  </a:lnTo>
                  <a:cubicBezTo>
                    <a:pt x="121" y="470"/>
                    <a:pt x="110" y="481"/>
                    <a:pt x="110" y="492"/>
                  </a:cubicBezTo>
                  <a:lnTo>
                    <a:pt x="110" y="581"/>
                  </a:lnTo>
                  <a:cubicBezTo>
                    <a:pt x="110" y="591"/>
                    <a:pt x="121" y="602"/>
                    <a:pt x="132" y="602"/>
                  </a:cubicBezTo>
                  <a:lnTo>
                    <a:pt x="221" y="602"/>
                  </a:lnTo>
                  <a:cubicBezTo>
                    <a:pt x="252" y="602"/>
                    <a:pt x="242" y="547"/>
                    <a:pt x="242" y="515"/>
                  </a:cubicBezTo>
                  <a:lnTo>
                    <a:pt x="296" y="469"/>
                  </a:lnTo>
                  <a:lnTo>
                    <a:pt x="289" y="465"/>
                  </a:lnTo>
                  <a:lnTo>
                    <a:pt x="242" y="487"/>
                  </a:lnTo>
                  <a:close/>
                  <a:moveTo>
                    <a:pt x="320" y="716"/>
                  </a:moveTo>
                  <a:cubicBezTo>
                    <a:pt x="320" y="721"/>
                    <a:pt x="322" y="723"/>
                    <a:pt x="327" y="723"/>
                  </a:cubicBezTo>
                  <a:lnTo>
                    <a:pt x="495" y="723"/>
                  </a:lnTo>
                  <a:cubicBezTo>
                    <a:pt x="500" y="723"/>
                    <a:pt x="502" y="721"/>
                    <a:pt x="502" y="716"/>
                  </a:cubicBezTo>
                  <a:lnTo>
                    <a:pt x="502" y="669"/>
                  </a:lnTo>
                  <a:cubicBezTo>
                    <a:pt x="502" y="664"/>
                    <a:pt x="500" y="663"/>
                    <a:pt x="495" y="663"/>
                  </a:cubicBezTo>
                  <a:lnTo>
                    <a:pt x="320" y="663"/>
                  </a:lnTo>
                  <a:lnTo>
                    <a:pt x="320" y="716"/>
                  </a:lnTo>
                  <a:close/>
                  <a:moveTo>
                    <a:pt x="320" y="565"/>
                  </a:moveTo>
                  <a:lnTo>
                    <a:pt x="502" y="565"/>
                  </a:lnTo>
                  <a:lnTo>
                    <a:pt x="502" y="507"/>
                  </a:lnTo>
                  <a:lnTo>
                    <a:pt x="320" y="507"/>
                  </a:lnTo>
                  <a:lnTo>
                    <a:pt x="320" y="565"/>
                  </a:lnTo>
                  <a:close/>
                  <a:moveTo>
                    <a:pt x="320" y="410"/>
                  </a:moveTo>
                  <a:lnTo>
                    <a:pt x="452" y="410"/>
                  </a:lnTo>
                  <a:lnTo>
                    <a:pt x="452" y="352"/>
                  </a:lnTo>
                  <a:lnTo>
                    <a:pt x="320" y="352"/>
                  </a:lnTo>
                  <a:lnTo>
                    <a:pt x="320" y="410"/>
                  </a:ln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4" name="组合 40"/>
          <p:cNvGrpSpPr>
            <a:grpSpLocks/>
          </p:cNvGrpSpPr>
          <p:nvPr/>
        </p:nvGrpSpPr>
        <p:grpSpPr bwMode="auto">
          <a:xfrm>
            <a:off x="9077325" y="2309813"/>
            <a:ext cx="1155700" cy="1155700"/>
            <a:chOff x="0" y="0"/>
            <a:chExt cx="1155700" cy="1155699"/>
          </a:xfrm>
        </p:grpSpPr>
        <p:sp>
          <p:nvSpPr>
            <p:cNvPr id="16408" name="Oval 33"/>
            <p:cNvSpPr>
              <a:spLocks noChangeArrowheads="1"/>
            </p:cNvSpPr>
            <p:nvPr/>
          </p:nvSpPr>
          <p:spPr bwMode="auto">
            <a:xfrm>
              <a:off x="0" y="0"/>
              <a:ext cx="1155700"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9" name="Freeform 36"/>
            <p:cNvSpPr>
              <a:spLocks noEditPoints="1"/>
            </p:cNvSpPr>
            <p:nvPr/>
          </p:nvSpPr>
          <p:spPr bwMode="auto">
            <a:xfrm>
              <a:off x="261937" y="217487"/>
              <a:ext cx="712788" cy="701675"/>
            </a:xfrm>
            <a:custGeom>
              <a:avLst/>
              <a:gdLst>
                <a:gd name="T0" fmla="*/ 209 w 792"/>
                <a:gd name="T1" fmla="*/ 341 h 779"/>
                <a:gd name="T2" fmla="*/ 277 w 792"/>
                <a:gd name="T3" fmla="*/ 223 h 779"/>
                <a:gd name="T4" fmla="*/ 390 w 792"/>
                <a:gd name="T5" fmla="*/ 323 h 779"/>
                <a:gd name="T6" fmla="*/ 294 w 792"/>
                <a:gd name="T7" fmla="*/ 203 h 779"/>
                <a:gd name="T8" fmla="*/ 390 w 792"/>
                <a:gd name="T9" fmla="*/ 323 h 779"/>
                <a:gd name="T10" fmla="*/ 390 w 792"/>
                <a:gd name="T11" fmla="*/ 323 h 779"/>
                <a:gd name="T12" fmla="*/ 467 w 792"/>
                <a:gd name="T13" fmla="*/ 194 h 779"/>
                <a:gd name="T14" fmla="*/ 492 w 792"/>
                <a:gd name="T15" fmla="*/ 181 h 779"/>
                <a:gd name="T16" fmla="*/ 495 w 792"/>
                <a:gd name="T17" fmla="*/ 203 h 779"/>
                <a:gd name="T18" fmla="*/ 488 w 792"/>
                <a:gd name="T19" fmla="*/ 239 h 779"/>
                <a:gd name="T20" fmla="*/ 465 w 792"/>
                <a:gd name="T21" fmla="*/ 230 h 779"/>
                <a:gd name="T22" fmla="*/ 437 w 792"/>
                <a:gd name="T23" fmla="*/ 206 h 779"/>
                <a:gd name="T24" fmla="*/ 456 w 792"/>
                <a:gd name="T25" fmla="*/ 192 h 779"/>
                <a:gd name="T26" fmla="*/ 492 w 792"/>
                <a:gd name="T27" fmla="*/ 181 h 779"/>
                <a:gd name="T28" fmla="*/ 375 w 792"/>
                <a:gd name="T29" fmla="*/ 343 h 779"/>
                <a:gd name="T30" fmla="*/ 362 w 792"/>
                <a:gd name="T31" fmla="*/ 489 h 779"/>
                <a:gd name="T32" fmla="*/ 413 w 792"/>
                <a:gd name="T33" fmla="*/ 356 h 779"/>
                <a:gd name="T34" fmla="*/ 312 w 792"/>
                <a:gd name="T35" fmla="*/ 298 h 779"/>
                <a:gd name="T36" fmla="*/ 274 w 792"/>
                <a:gd name="T37" fmla="*/ 311 h 779"/>
                <a:gd name="T38" fmla="*/ 325 w 792"/>
                <a:gd name="T39" fmla="*/ 489 h 779"/>
                <a:gd name="T40" fmla="*/ 312 w 792"/>
                <a:gd name="T41" fmla="*/ 298 h 779"/>
                <a:gd name="T42" fmla="*/ 463 w 792"/>
                <a:gd name="T43" fmla="*/ 267 h 779"/>
                <a:gd name="T44" fmla="*/ 450 w 792"/>
                <a:gd name="T45" fmla="*/ 489 h 779"/>
                <a:gd name="T46" fmla="*/ 501 w 792"/>
                <a:gd name="T47" fmla="*/ 281 h 779"/>
                <a:gd name="T48" fmla="*/ 224 w 792"/>
                <a:gd name="T49" fmla="*/ 390 h 779"/>
                <a:gd name="T50" fmla="*/ 186 w 792"/>
                <a:gd name="T51" fmla="*/ 403 h 779"/>
                <a:gd name="T52" fmla="*/ 237 w 792"/>
                <a:gd name="T53" fmla="*/ 489 h 779"/>
                <a:gd name="T54" fmla="*/ 224 w 792"/>
                <a:gd name="T55" fmla="*/ 390 h 779"/>
                <a:gd name="T56" fmla="*/ 136 w 792"/>
                <a:gd name="T57" fmla="*/ 489 h 779"/>
                <a:gd name="T58" fmla="*/ 123 w 792"/>
                <a:gd name="T59" fmla="*/ 189 h 779"/>
                <a:gd name="T60" fmla="*/ 149 w 792"/>
                <a:gd name="T61" fmla="*/ 189 h 779"/>
                <a:gd name="T62" fmla="*/ 531 w 792"/>
                <a:gd name="T63" fmla="*/ 463 h 779"/>
                <a:gd name="T64" fmla="*/ 531 w 792"/>
                <a:gd name="T65" fmla="*/ 489 h 779"/>
                <a:gd name="T66" fmla="*/ 123 w 792"/>
                <a:gd name="T67" fmla="*/ 476 h 779"/>
                <a:gd name="T68" fmla="*/ 531 w 792"/>
                <a:gd name="T69" fmla="*/ 463 h 779"/>
                <a:gd name="T70" fmla="*/ 680 w 792"/>
                <a:gd name="T71" fmla="*/ 779 h 779"/>
                <a:gd name="T72" fmla="*/ 485 w 792"/>
                <a:gd name="T73" fmla="*/ 629 h 779"/>
                <a:gd name="T74" fmla="*/ 0 w 792"/>
                <a:gd name="T75" fmla="*/ 332 h 779"/>
                <a:gd name="T76" fmla="*/ 666 w 792"/>
                <a:gd name="T77" fmla="*/ 332 h 779"/>
                <a:gd name="T78" fmla="*/ 753 w 792"/>
                <a:gd name="T79" fmla="*/ 605 h 779"/>
                <a:gd name="T80" fmla="*/ 334 w 792"/>
                <a:gd name="T81" fmla="*/ 623 h 779"/>
                <a:gd name="T82" fmla="*/ 624 w 792"/>
                <a:gd name="T83" fmla="*/ 332 h 779"/>
                <a:gd name="T84" fmla="*/ 43 w 792"/>
                <a:gd name="T85" fmla="*/ 332 h 779"/>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w 792"/>
                <a:gd name="T130" fmla="*/ 0 h 779"/>
                <a:gd name="T131" fmla="*/ 792 w 792"/>
                <a:gd name="T132" fmla="*/ 779 h 779"/>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T129" t="T130" r="T131" b="T132"/>
              <a:pathLst>
                <a:path w="792" h="779">
                  <a:moveTo>
                    <a:pt x="297" y="240"/>
                  </a:moveTo>
                  <a:lnTo>
                    <a:pt x="209" y="341"/>
                  </a:lnTo>
                  <a:lnTo>
                    <a:pt x="188" y="323"/>
                  </a:lnTo>
                  <a:lnTo>
                    <a:pt x="277" y="223"/>
                  </a:lnTo>
                  <a:lnTo>
                    <a:pt x="297" y="240"/>
                  </a:lnTo>
                  <a:close/>
                  <a:moveTo>
                    <a:pt x="390" y="323"/>
                  </a:moveTo>
                  <a:lnTo>
                    <a:pt x="276" y="224"/>
                  </a:lnTo>
                  <a:lnTo>
                    <a:pt x="294" y="203"/>
                  </a:lnTo>
                  <a:lnTo>
                    <a:pt x="408" y="303"/>
                  </a:lnTo>
                  <a:lnTo>
                    <a:pt x="390" y="323"/>
                  </a:lnTo>
                  <a:close/>
                  <a:moveTo>
                    <a:pt x="487" y="212"/>
                  </a:moveTo>
                  <a:lnTo>
                    <a:pt x="390" y="323"/>
                  </a:lnTo>
                  <a:lnTo>
                    <a:pt x="369" y="305"/>
                  </a:lnTo>
                  <a:lnTo>
                    <a:pt x="467" y="194"/>
                  </a:lnTo>
                  <a:lnTo>
                    <a:pt x="487" y="212"/>
                  </a:lnTo>
                  <a:close/>
                  <a:moveTo>
                    <a:pt x="492" y="181"/>
                  </a:moveTo>
                  <a:cubicBezTo>
                    <a:pt x="497" y="179"/>
                    <a:pt x="500" y="182"/>
                    <a:pt x="499" y="187"/>
                  </a:cubicBezTo>
                  <a:lnTo>
                    <a:pt x="495" y="203"/>
                  </a:lnTo>
                  <a:cubicBezTo>
                    <a:pt x="494" y="209"/>
                    <a:pt x="492" y="217"/>
                    <a:pt x="491" y="222"/>
                  </a:cubicBezTo>
                  <a:lnTo>
                    <a:pt x="488" y="239"/>
                  </a:lnTo>
                  <a:cubicBezTo>
                    <a:pt x="487" y="244"/>
                    <a:pt x="483" y="245"/>
                    <a:pt x="479" y="242"/>
                  </a:cubicBezTo>
                  <a:lnTo>
                    <a:pt x="465" y="230"/>
                  </a:lnTo>
                  <a:cubicBezTo>
                    <a:pt x="461" y="227"/>
                    <a:pt x="455" y="221"/>
                    <a:pt x="451" y="217"/>
                  </a:cubicBezTo>
                  <a:lnTo>
                    <a:pt x="437" y="206"/>
                  </a:lnTo>
                  <a:cubicBezTo>
                    <a:pt x="433" y="202"/>
                    <a:pt x="434" y="198"/>
                    <a:pt x="439" y="197"/>
                  </a:cubicBezTo>
                  <a:lnTo>
                    <a:pt x="456" y="192"/>
                  </a:lnTo>
                  <a:cubicBezTo>
                    <a:pt x="461" y="190"/>
                    <a:pt x="470" y="187"/>
                    <a:pt x="475" y="186"/>
                  </a:cubicBezTo>
                  <a:lnTo>
                    <a:pt x="492" y="181"/>
                  </a:lnTo>
                  <a:close/>
                  <a:moveTo>
                    <a:pt x="400" y="343"/>
                  </a:moveTo>
                  <a:lnTo>
                    <a:pt x="375" y="343"/>
                  </a:lnTo>
                  <a:cubicBezTo>
                    <a:pt x="368" y="343"/>
                    <a:pt x="362" y="349"/>
                    <a:pt x="362" y="356"/>
                  </a:cubicBezTo>
                  <a:lnTo>
                    <a:pt x="362" y="489"/>
                  </a:lnTo>
                  <a:lnTo>
                    <a:pt x="413" y="489"/>
                  </a:lnTo>
                  <a:lnTo>
                    <a:pt x="413" y="356"/>
                  </a:lnTo>
                  <a:cubicBezTo>
                    <a:pt x="413" y="349"/>
                    <a:pt x="407" y="343"/>
                    <a:pt x="400" y="343"/>
                  </a:cubicBezTo>
                  <a:close/>
                  <a:moveTo>
                    <a:pt x="312" y="298"/>
                  </a:moveTo>
                  <a:lnTo>
                    <a:pt x="287" y="298"/>
                  </a:lnTo>
                  <a:cubicBezTo>
                    <a:pt x="280" y="298"/>
                    <a:pt x="274" y="304"/>
                    <a:pt x="274" y="311"/>
                  </a:cubicBezTo>
                  <a:lnTo>
                    <a:pt x="274" y="489"/>
                  </a:lnTo>
                  <a:lnTo>
                    <a:pt x="325" y="489"/>
                  </a:lnTo>
                  <a:lnTo>
                    <a:pt x="325" y="311"/>
                  </a:lnTo>
                  <a:cubicBezTo>
                    <a:pt x="325" y="304"/>
                    <a:pt x="319" y="298"/>
                    <a:pt x="312" y="298"/>
                  </a:cubicBezTo>
                  <a:close/>
                  <a:moveTo>
                    <a:pt x="488" y="267"/>
                  </a:moveTo>
                  <a:lnTo>
                    <a:pt x="463" y="267"/>
                  </a:lnTo>
                  <a:cubicBezTo>
                    <a:pt x="456" y="267"/>
                    <a:pt x="450" y="273"/>
                    <a:pt x="450" y="281"/>
                  </a:cubicBezTo>
                  <a:lnTo>
                    <a:pt x="450" y="489"/>
                  </a:lnTo>
                  <a:lnTo>
                    <a:pt x="501" y="489"/>
                  </a:lnTo>
                  <a:lnTo>
                    <a:pt x="501" y="281"/>
                  </a:lnTo>
                  <a:cubicBezTo>
                    <a:pt x="501" y="273"/>
                    <a:pt x="495" y="267"/>
                    <a:pt x="488" y="267"/>
                  </a:cubicBezTo>
                  <a:close/>
                  <a:moveTo>
                    <a:pt x="224" y="390"/>
                  </a:moveTo>
                  <a:lnTo>
                    <a:pt x="200" y="390"/>
                  </a:lnTo>
                  <a:cubicBezTo>
                    <a:pt x="192" y="390"/>
                    <a:pt x="186" y="396"/>
                    <a:pt x="186" y="403"/>
                  </a:cubicBezTo>
                  <a:lnTo>
                    <a:pt x="186" y="489"/>
                  </a:lnTo>
                  <a:lnTo>
                    <a:pt x="237" y="489"/>
                  </a:lnTo>
                  <a:lnTo>
                    <a:pt x="237" y="403"/>
                  </a:lnTo>
                  <a:cubicBezTo>
                    <a:pt x="237" y="396"/>
                    <a:pt x="231" y="390"/>
                    <a:pt x="224" y="390"/>
                  </a:cubicBezTo>
                  <a:close/>
                  <a:moveTo>
                    <a:pt x="149" y="476"/>
                  </a:moveTo>
                  <a:cubicBezTo>
                    <a:pt x="149" y="483"/>
                    <a:pt x="144" y="489"/>
                    <a:pt x="136" y="489"/>
                  </a:cubicBezTo>
                  <a:cubicBezTo>
                    <a:pt x="129" y="489"/>
                    <a:pt x="123" y="483"/>
                    <a:pt x="123" y="476"/>
                  </a:cubicBezTo>
                  <a:lnTo>
                    <a:pt x="123" y="189"/>
                  </a:lnTo>
                  <a:cubicBezTo>
                    <a:pt x="123" y="182"/>
                    <a:pt x="129" y="176"/>
                    <a:pt x="136" y="176"/>
                  </a:cubicBezTo>
                  <a:cubicBezTo>
                    <a:pt x="143" y="176"/>
                    <a:pt x="149" y="182"/>
                    <a:pt x="149" y="189"/>
                  </a:cubicBezTo>
                  <a:lnTo>
                    <a:pt x="149" y="476"/>
                  </a:lnTo>
                  <a:close/>
                  <a:moveTo>
                    <a:pt x="531" y="463"/>
                  </a:moveTo>
                  <a:cubicBezTo>
                    <a:pt x="538" y="463"/>
                    <a:pt x="544" y="469"/>
                    <a:pt x="544" y="476"/>
                  </a:cubicBezTo>
                  <a:cubicBezTo>
                    <a:pt x="544" y="483"/>
                    <a:pt x="538" y="489"/>
                    <a:pt x="531" y="489"/>
                  </a:cubicBezTo>
                  <a:lnTo>
                    <a:pt x="136" y="489"/>
                  </a:lnTo>
                  <a:cubicBezTo>
                    <a:pt x="129" y="489"/>
                    <a:pt x="123" y="483"/>
                    <a:pt x="123" y="476"/>
                  </a:cubicBezTo>
                  <a:cubicBezTo>
                    <a:pt x="123" y="469"/>
                    <a:pt x="129" y="463"/>
                    <a:pt x="136" y="463"/>
                  </a:cubicBezTo>
                  <a:lnTo>
                    <a:pt x="531" y="463"/>
                  </a:lnTo>
                  <a:close/>
                  <a:moveTo>
                    <a:pt x="753" y="750"/>
                  </a:moveTo>
                  <a:cubicBezTo>
                    <a:pt x="732" y="770"/>
                    <a:pt x="706" y="779"/>
                    <a:pt x="680" y="779"/>
                  </a:cubicBezTo>
                  <a:cubicBezTo>
                    <a:pt x="654" y="779"/>
                    <a:pt x="628" y="770"/>
                    <a:pt x="608" y="750"/>
                  </a:cubicBezTo>
                  <a:lnTo>
                    <a:pt x="485" y="629"/>
                  </a:lnTo>
                  <a:cubicBezTo>
                    <a:pt x="440" y="653"/>
                    <a:pt x="388" y="666"/>
                    <a:pt x="334" y="666"/>
                  </a:cubicBezTo>
                  <a:cubicBezTo>
                    <a:pt x="149" y="666"/>
                    <a:pt x="0" y="517"/>
                    <a:pt x="0" y="332"/>
                  </a:cubicBezTo>
                  <a:cubicBezTo>
                    <a:pt x="0" y="149"/>
                    <a:pt x="149" y="0"/>
                    <a:pt x="334" y="0"/>
                  </a:cubicBezTo>
                  <a:cubicBezTo>
                    <a:pt x="517" y="0"/>
                    <a:pt x="666" y="149"/>
                    <a:pt x="666" y="332"/>
                  </a:cubicBezTo>
                  <a:cubicBezTo>
                    <a:pt x="666" y="387"/>
                    <a:pt x="653" y="439"/>
                    <a:pt x="630" y="484"/>
                  </a:cubicBezTo>
                  <a:lnTo>
                    <a:pt x="753" y="605"/>
                  </a:lnTo>
                  <a:cubicBezTo>
                    <a:pt x="792" y="645"/>
                    <a:pt x="792" y="709"/>
                    <a:pt x="753" y="750"/>
                  </a:cubicBezTo>
                  <a:close/>
                  <a:moveTo>
                    <a:pt x="334" y="623"/>
                  </a:moveTo>
                  <a:lnTo>
                    <a:pt x="334" y="623"/>
                  </a:lnTo>
                  <a:cubicBezTo>
                    <a:pt x="494" y="623"/>
                    <a:pt x="624" y="493"/>
                    <a:pt x="624" y="332"/>
                  </a:cubicBezTo>
                  <a:cubicBezTo>
                    <a:pt x="624" y="172"/>
                    <a:pt x="494" y="42"/>
                    <a:pt x="334" y="42"/>
                  </a:cubicBezTo>
                  <a:cubicBezTo>
                    <a:pt x="173" y="42"/>
                    <a:pt x="43" y="172"/>
                    <a:pt x="43" y="332"/>
                  </a:cubicBezTo>
                  <a:cubicBezTo>
                    <a:pt x="43" y="493"/>
                    <a:pt x="173" y="623"/>
                    <a:pt x="334" y="623"/>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grpSp>
        <p:nvGrpSpPr>
          <p:cNvPr id="5" name="组合 43"/>
          <p:cNvGrpSpPr>
            <a:grpSpLocks/>
          </p:cNvGrpSpPr>
          <p:nvPr/>
        </p:nvGrpSpPr>
        <p:grpSpPr bwMode="auto">
          <a:xfrm>
            <a:off x="9124950" y="3883025"/>
            <a:ext cx="1154113" cy="1155700"/>
            <a:chOff x="0" y="0"/>
            <a:chExt cx="1154113" cy="1155699"/>
          </a:xfrm>
        </p:grpSpPr>
        <p:sp>
          <p:nvSpPr>
            <p:cNvPr id="16406" name="Oval 32"/>
            <p:cNvSpPr>
              <a:spLocks noChangeArrowheads="1"/>
            </p:cNvSpPr>
            <p:nvPr/>
          </p:nvSpPr>
          <p:spPr bwMode="auto">
            <a:xfrm>
              <a:off x="0" y="0"/>
              <a:ext cx="1154113" cy="1155699"/>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6407" name="Freeform 37"/>
            <p:cNvSpPr>
              <a:spLocks noEditPoints="1"/>
            </p:cNvSpPr>
            <p:nvPr/>
          </p:nvSpPr>
          <p:spPr bwMode="auto">
            <a:xfrm>
              <a:off x="268287" y="254000"/>
              <a:ext cx="658813" cy="652462"/>
            </a:xfrm>
            <a:custGeom>
              <a:avLst/>
              <a:gdLst>
                <a:gd name="T0" fmla="*/ 661 w 732"/>
                <a:gd name="T1" fmla="*/ 624 h 724"/>
                <a:gd name="T2" fmla="*/ 585 w 732"/>
                <a:gd name="T3" fmla="*/ 624 h 724"/>
                <a:gd name="T4" fmla="*/ 479 w 732"/>
                <a:gd name="T5" fmla="*/ 421 h 724"/>
                <a:gd name="T6" fmla="*/ 468 w 732"/>
                <a:gd name="T7" fmla="*/ 461 h 724"/>
                <a:gd name="T8" fmla="*/ 410 w 732"/>
                <a:gd name="T9" fmla="*/ 505 h 724"/>
                <a:gd name="T10" fmla="*/ 600 w 732"/>
                <a:gd name="T11" fmla="*/ 715 h 724"/>
                <a:gd name="T12" fmla="*/ 722 w 732"/>
                <a:gd name="T13" fmla="*/ 633 h 724"/>
                <a:gd name="T14" fmla="*/ 632 w 732"/>
                <a:gd name="T15" fmla="*/ 540 h 724"/>
                <a:gd name="T16" fmla="*/ 499 w 732"/>
                <a:gd name="T17" fmla="*/ 431 h 724"/>
                <a:gd name="T18" fmla="*/ 264 w 732"/>
                <a:gd name="T19" fmla="*/ 257 h 724"/>
                <a:gd name="T20" fmla="*/ 304 w 732"/>
                <a:gd name="T21" fmla="*/ 246 h 724"/>
                <a:gd name="T22" fmla="*/ 315 w 732"/>
                <a:gd name="T23" fmla="*/ 207 h 724"/>
                <a:gd name="T24" fmla="*/ 325 w 732"/>
                <a:gd name="T25" fmla="*/ 170 h 724"/>
                <a:gd name="T26" fmla="*/ 141 w 732"/>
                <a:gd name="T27" fmla="*/ 16 h 724"/>
                <a:gd name="T28" fmla="*/ 116 w 732"/>
                <a:gd name="T29" fmla="*/ 205 h 724"/>
                <a:gd name="T30" fmla="*/ 1 w 732"/>
                <a:gd name="T31" fmla="*/ 157 h 724"/>
                <a:gd name="T32" fmla="*/ 218 w 732"/>
                <a:gd name="T33" fmla="*/ 312 h 724"/>
                <a:gd name="T34" fmla="*/ 246 w 732"/>
                <a:gd name="T35" fmla="*/ 276 h 724"/>
                <a:gd name="T36" fmla="*/ 705 w 732"/>
                <a:gd name="T37" fmla="*/ 71 h 724"/>
                <a:gd name="T38" fmla="*/ 607 w 732"/>
                <a:gd name="T39" fmla="*/ 0 h 724"/>
                <a:gd name="T40" fmla="*/ 344 w 732"/>
                <a:gd name="T41" fmla="*/ 235 h 724"/>
                <a:gd name="T42" fmla="*/ 306 w 732"/>
                <a:gd name="T43" fmla="*/ 289 h 724"/>
                <a:gd name="T44" fmla="*/ 274 w 732"/>
                <a:gd name="T45" fmla="*/ 305 h 724"/>
                <a:gd name="T46" fmla="*/ 278 w 732"/>
                <a:gd name="T47" fmla="*/ 405 h 724"/>
                <a:gd name="T48" fmla="*/ 65 w 732"/>
                <a:gd name="T49" fmla="*/ 589 h 724"/>
                <a:gd name="T50" fmla="*/ 42 w 732"/>
                <a:gd name="T51" fmla="*/ 724 h 724"/>
                <a:gd name="T52" fmla="*/ 152 w 732"/>
                <a:gd name="T53" fmla="*/ 614 h 724"/>
                <a:gd name="T54" fmla="*/ 324 w 732"/>
                <a:gd name="T55" fmla="*/ 451 h 724"/>
                <a:gd name="T56" fmla="*/ 421 w 732"/>
                <a:gd name="T57" fmla="*/ 451 h 724"/>
                <a:gd name="T58" fmla="*/ 449 w 732"/>
                <a:gd name="T59" fmla="*/ 391 h 724"/>
                <a:gd name="T60" fmla="*/ 490 w 732"/>
                <a:gd name="T61" fmla="*/ 382 h 724"/>
                <a:gd name="T62" fmla="*/ 705 w 732"/>
                <a:gd name="T63" fmla="*/ 71 h 724"/>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732"/>
                <a:gd name="T97" fmla="*/ 0 h 724"/>
                <a:gd name="T98" fmla="*/ 732 w 732"/>
                <a:gd name="T99" fmla="*/ 724 h 724"/>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732" h="724">
                  <a:moveTo>
                    <a:pt x="623" y="586"/>
                  </a:moveTo>
                  <a:cubicBezTo>
                    <a:pt x="644" y="586"/>
                    <a:pt x="661" y="603"/>
                    <a:pt x="661" y="624"/>
                  </a:cubicBezTo>
                  <a:cubicBezTo>
                    <a:pt x="661" y="645"/>
                    <a:pt x="644" y="662"/>
                    <a:pt x="623" y="662"/>
                  </a:cubicBezTo>
                  <a:cubicBezTo>
                    <a:pt x="602" y="662"/>
                    <a:pt x="585" y="645"/>
                    <a:pt x="585" y="624"/>
                  </a:cubicBezTo>
                  <a:cubicBezTo>
                    <a:pt x="585" y="603"/>
                    <a:pt x="602" y="586"/>
                    <a:pt x="623" y="586"/>
                  </a:cubicBezTo>
                  <a:close/>
                  <a:moveTo>
                    <a:pt x="479" y="421"/>
                  </a:moveTo>
                  <a:lnTo>
                    <a:pt x="489" y="441"/>
                  </a:lnTo>
                  <a:lnTo>
                    <a:pt x="468" y="461"/>
                  </a:lnTo>
                  <a:lnTo>
                    <a:pt x="449" y="480"/>
                  </a:lnTo>
                  <a:cubicBezTo>
                    <a:pt x="438" y="491"/>
                    <a:pt x="425" y="500"/>
                    <a:pt x="410" y="505"/>
                  </a:cubicBezTo>
                  <a:lnTo>
                    <a:pt x="539" y="633"/>
                  </a:lnTo>
                  <a:lnTo>
                    <a:pt x="600" y="715"/>
                  </a:lnTo>
                  <a:lnTo>
                    <a:pt x="632" y="724"/>
                  </a:lnTo>
                  <a:lnTo>
                    <a:pt x="722" y="633"/>
                  </a:lnTo>
                  <a:lnTo>
                    <a:pt x="713" y="600"/>
                  </a:lnTo>
                  <a:lnTo>
                    <a:pt x="632" y="540"/>
                  </a:lnTo>
                  <a:lnTo>
                    <a:pt x="511" y="419"/>
                  </a:lnTo>
                  <a:lnTo>
                    <a:pt x="499" y="431"/>
                  </a:lnTo>
                  <a:lnTo>
                    <a:pt x="479" y="421"/>
                  </a:lnTo>
                  <a:close/>
                  <a:moveTo>
                    <a:pt x="264" y="257"/>
                  </a:moveTo>
                  <a:lnTo>
                    <a:pt x="285" y="237"/>
                  </a:lnTo>
                  <a:lnTo>
                    <a:pt x="304" y="246"/>
                  </a:lnTo>
                  <a:lnTo>
                    <a:pt x="294" y="227"/>
                  </a:lnTo>
                  <a:lnTo>
                    <a:pt x="315" y="207"/>
                  </a:lnTo>
                  <a:lnTo>
                    <a:pt x="317" y="205"/>
                  </a:lnTo>
                  <a:cubicBezTo>
                    <a:pt x="322" y="193"/>
                    <a:pt x="325" y="181"/>
                    <a:pt x="325" y="170"/>
                  </a:cubicBezTo>
                  <a:cubicBezTo>
                    <a:pt x="325" y="84"/>
                    <a:pt x="242" y="0"/>
                    <a:pt x="156" y="1"/>
                  </a:cubicBezTo>
                  <a:cubicBezTo>
                    <a:pt x="156" y="1"/>
                    <a:pt x="146" y="11"/>
                    <a:pt x="141" y="16"/>
                  </a:cubicBezTo>
                  <a:cubicBezTo>
                    <a:pt x="210" y="85"/>
                    <a:pt x="204" y="74"/>
                    <a:pt x="204" y="116"/>
                  </a:cubicBezTo>
                  <a:cubicBezTo>
                    <a:pt x="204" y="151"/>
                    <a:pt x="149" y="205"/>
                    <a:pt x="116" y="205"/>
                  </a:cubicBezTo>
                  <a:cubicBezTo>
                    <a:pt x="72" y="205"/>
                    <a:pt x="86" y="212"/>
                    <a:pt x="16" y="142"/>
                  </a:cubicBezTo>
                  <a:cubicBezTo>
                    <a:pt x="10" y="147"/>
                    <a:pt x="1" y="157"/>
                    <a:pt x="1" y="157"/>
                  </a:cubicBezTo>
                  <a:cubicBezTo>
                    <a:pt x="2" y="243"/>
                    <a:pt x="83" y="325"/>
                    <a:pt x="169" y="325"/>
                  </a:cubicBezTo>
                  <a:cubicBezTo>
                    <a:pt x="185" y="325"/>
                    <a:pt x="201" y="320"/>
                    <a:pt x="218" y="312"/>
                  </a:cubicBezTo>
                  <a:lnTo>
                    <a:pt x="221" y="315"/>
                  </a:lnTo>
                  <a:cubicBezTo>
                    <a:pt x="226" y="301"/>
                    <a:pt x="234" y="288"/>
                    <a:pt x="246" y="276"/>
                  </a:cubicBezTo>
                  <a:lnTo>
                    <a:pt x="264" y="257"/>
                  </a:lnTo>
                  <a:close/>
                  <a:moveTo>
                    <a:pt x="705" y="71"/>
                  </a:moveTo>
                  <a:lnTo>
                    <a:pt x="655" y="20"/>
                  </a:lnTo>
                  <a:cubicBezTo>
                    <a:pt x="642" y="7"/>
                    <a:pt x="624" y="0"/>
                    <a:pt x="607" y="0"/>
                  </a:cubicBezTo>
                  <a:cubicBezTo>
                    <a:pt x="589" y="0"/>
                    <a:pt x="572" y="7"/>
                    <a:pt x="558" y="20"/>
                  </a:cubicBezTo>
                  <a:lnTo>
                    <a:pt x="344" y="235"/>
                  </a:lnTo>
                  <a:cubicBezTo>
                    <a:pt x="350" y="248"/>
                    <a:pt x="345" y="267"/>
                    <a:pt x="335" y="277"/>
                  </a:cubicBezTo>
                  <a:cubicBezTo>
                    <a:pt x="328" y="284"/>
                    <a:pt x="317" y="289"/>
                    <a:pt x="306" y="289"/>
                  </a:cubicBezTo>
                  <a:cubicBezTo>
                    <a:pt x="302" y="289"/>
                    <a:pt x="297" y="288"/>
                    <a:pt x="293" y="286"/>
                  </a:cubicBezTo>
                  <a:lnTo>
                    <a:pt x="274" y="305"/>
                  </a:lnTo>
                  <a:cubicBezTo>
                    <a:pt x="247" y="331"/>
                    <a:pt x="247" y="375"/>
                    <a:pt x="274" y="401"/>
                  </a:cubicBezTo>
                  <a:lnTo>
                    <a:pt x="278" y="405"/>
                  </a:lnTo>
                  <a:lnTo>
                    <a:pt x="110" y="572"/>
                  </a:lnTo>
                  <a:lnTo>
                    <a:pt x="65" y="589"/>
                  </a:lnTo>
                  <a:lnTo>
                    <a:pt x="0" y="682"/>
                  </a:lnTo>
                  <a:lnTo>
                    <a:pt x="42" y="724"/>
                  </a:lnTo>
                  <a:lnTo>
                    <a:pt x="135" y="659"/>
                  </a:lnTo>
                  <a:lnTo>
                    <a:pt x="152" y="614"/>
                  </a:lnTo>
                  <a:lnTo>
                    <a:pt x="319" y="447"/>
                  </a:lnTo>
                  <a:lnTo>
                    <a:pt x="324" y="451"/>
                  </a:lnTo>
                  <a:cubicBezTo>
                    <a:pt x="338" y="465"/>
                    <a:pt x="355" y="471"/>
                    <a:pt x="373" y="471"/>
                  </a:cubicBezTo>
                  <a:cubicBezTo>
                    <a:pt x="390" y="471"/>
                    <a:pt x="408" y="465"/>
                    <a:pt x="421" y="451"/>
                  </a:cubicBezTo>
                  <a:lnTo>
                    <a:pt x="440" y="433"/>
                  </a:lnTo>
                  <a:cubicBezTo>
                    <a:pt x="434" y="420"/>
                    <a:pt x="438" y="401"/>
                    <a:pt x="449" y="391"/>
                  </a:cubicBezTo>
                  <a:cubicBezTo>
                    <a:pt x="456" y="384"/>
                    <a:pt x="467" y="379"/>
                    <a:pt x="477" y="379"/>
                  </a:cubicBezTo>
                  <a:cubicBezTo>
                    <a:pt x="482" y="379"/>
                    <a:pt x="487" y="380"/>
                    <a:pt x="490" y="382"/>
                  </a:cubicBezTo>
                  <a:lnTo>
                    <a:pt x="705" y="167"/>
                  </a:lnTo>
                  <a:cubicBezTo>
                    <a:pt x="732" y="140"/>
                    <a:pt x="732" y="97"/>
                    <a:pt x="705" y="71"/>
                  </a:cubicBezTo>
                  <a:close/>
                </a:path>
              </a:pathLst>
            </a:custGeom>
            <a:solidFill>
              <a:schemeClr val="accent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grpSp>
      <p:sp>
        <p:nvSpPr>
          <p:cNvPr id="18454" name="TextBox 46"/>
          <p:cNvSpPr txBox="1">
            <a:spLocks noChangeArrowheads="1"/>
          </p:cNvSpPr>
          <p:nvPr/>
        </p:nvSpPr>
        <p:spPr bwMode="auto">
          <a:xfrm>
            <a:off x="2792413" y="1157288"/>
            <a:ext cx="17589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5" name="TextBox 47"/>
          <p:cNvSpPr txBox="1">
            <a:spLocks noChangeArrowheads="1"/>
          </p:cNvSpPr>
          <p:nvPr/>
        </p:nvSpPr>
        <p:spPr bwMode="auto">
          <a:xfrm>
            <a:off x="2716213" y="167322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6" name="TextBox 48"/>
          <p:cNvSpPr txBox="1">
            <a:spLocks noChangeArrowheads="1"/>
          </p:cNvSpPr>
          <p:nvPr/>
        </p:nvSpPr>
        <p:spPr bwMode="auto">
          <a:xfrm>
            <a:off x="7197725" y="1157288"/>
            <a:ext cx="1760538"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7" name="TextBox 49"/>
          <p:cNvSpPr txBox="1">
            <a:spLocks noChangeArrowheads="1"/>
          </p:cNvSpPr>
          <p:nvPr/>
        </p:nvSpPr>
        <p:spPr bwMode="auto">
          <a:xfrm>
            <a:off x="6461125" y="167322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58" name="TextBox 50"/>
          <p:cNvSpPr txBox="1">
            <a:spLocks noChangeArrowheads="1"/>
          </p:cNvSpPr>
          <p:nvPr/>
        </p:nvSpPr>
        <p:spPr bwMode="auto">
          <a:xfrm>
            <a:off x="2792413" y="5732463"/>
            <a:ext cx="1758950"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59" name="TextBox 51"/>
          <p:cNvSpPr txBox="1">
            <a:spLocks noChangeArrowheads="1"/>
          </p:cNvSpPr>
          <p:nvPr/>
        </p:nvSpPr>
        <p:spPr bwMode="auto">
          <a:xfrm>
            <a:off x="2716213" y="4460875"/>
            <a:ext cx="259238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
        <p:nvSpPr>
          <p:cNvPr id="18460" name="TextBox 52"/>
          <p:cNvSpPr txBox="1">
            <a:spLocks noChangeArrowheads="1"/>
          </p:cNvSpPr>
          <p:nvPr/>
        </p:nvSpPr>
        <p:spPr bwMode="auto">
          <a:xfrm>
            <a:off x="7197725" y="5732463"/>
            <a:ext cx="1760538" cy="4016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sz="2000" b="1">
                <a:latin typeface="微软雅黑" panose="020B0503020204020204" pitchFamily="34" charset="-122"/>
                <a:ea typeface="微软雅黑" panose="020B0503020204020204" pitchFamily="34" charset="-122"/>
              </a:rPr>
              <a:t>添加标题</a:t>
            </a:r>
            <a:endParaRPr lang="en-US" sz="2000" b="1">
              <a:latin typeface="微软雅黑" panose="020B0503020204020204" pitchFamily="34" charset="-122"/>
              <a:ea typeface="微软雅黑" panose="020B0503020204020204" pitchFamily="34" charset="-122"/>
            </a:endParaRPr>
          </a:p>
        </p:txBody>
      </p:sp>
      <p:sp>
        <p:nvSpPr>
          <p:cNvPr id="18461" name="TextBox 53"/>
          <p:cNvSpPr txBox="1">
            <a:spLocks noChangeArrowheads="1"/>
          </p:cNvSpPr>
          <p:nvPr/>
        </p:nvSpPr>
        <p:spPr bwMode="auto">
          <a:xfrm>
            <a:off x="6461125" y="4460875"/>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r" eaLnBrk="1" hangingPunct="1"/>
            <a:r>
              <a:rPr lang="zh-CN" altLang="en-US">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这里可以添加主要内容这里可以添加主要内容这里可以添加主要内容这里可以添加主要内容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8435"/>
                                        </p:tgtEl>
                                        <p:attrNameLst>
                                          <p:attrName>style.visibility</p:attrName>
                                        </p:attrNameLst>
                                      </p:cBhvr>
                                      <p:to>
                                        <p:strVal val="visible"/>
                                      </p:to>
                                    </p:set>
                                    <p:anim calcmode="lin" valueType="num">
                                      <p:cBhvr additive="base">
                                        <p:cTn id="7" dur="500" fill="hold"/>
                                        <p:tgtEl>
                                          <p:spTgt spid="18435"/>
                                        </p:tgtEl>
                                        <p:attrNameLst>
                                          <p:attrName>ppt_x</p:attrName>
                                        </p:attrNameLst>
                                      </p:cBhvr>
                                      <p:tavLst>
                                        <p:tav tm="0">
                                          <p:val>
                                            <p:strVal val="0-#ppt_w/2"/>
                                          </p:val>
                                        </p:tav>
                                        <p:tav tm="100000">
                                          <p:val>
                                            <p:strVal val="#ppt_x"/>
                                          </p:val>
                                        </p:tav>
                                      </p:tavLst>
                                    </p:anim>
                                    <p:anim calcmode="lin" valueType="num">
                                      <p:cBhvr additive="base">
                                        <p:cTn id="8" dur="500" fill="hold"/>
                                        <p:tgtEl>
                                          <p:spTgt spid="1843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8434"/>
                                        </p:tgtEl>
                                        <p:attrNameLst>
                                          <p:attrName>style.visibility</p:attrName>
                                        </p:attrNameLst>
                                      </p:cBhvr>
                                      <p:to>
                                        <p:strVal val="visible"/>
                                      </p:to>
                                    </p:set>
                                    <p:anim calcmode="lin" valueType="num">
                                      <p:cBhvr>
                                        <p:cTn id="12" dur="300" fill="hold"/>
                                        <p:tgtEl>
                                          <p:spTgt spid="1843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8434"/>
                                        </p:tgtEl>
                                        <p:attrNameLst>
                                          <p:attrName>ppt_y</p:attrName>
                                        </p:attrNameLst>
                                      </p:cBhvr>
                                      <p:tavLst>
                                        <p:tav tm="0">
                                          <p:val>
                                            <p:strVal val="#ppt_y"/>
                                          </p:val>
                                        </p:tav>
                                        <p:tav tm="100000">
                                          <p:val>
                                            <p:strVal val="#ppt_y"/>
                                          </p:val>
                                        </p:tav>
                                      </p:tavLst>
                                    </p:anim>
                                    <p:anim calcmode="lin" valueType="num">
                                      <p:cBhvr>
                                        <p:cTn id="14" dur="300" fill="hold"/>
                                        <p:tgtEl>
                                          <p:spTgt spid="1843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843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8434"/>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18440"/>
                                        </p:tgtEl>
                                        <p:attrNameLst>
                                          <p:attrName>style.visibility</p:attrName>
                                        </p:attrNameLst>
                                      </p:cBhvr>
                                      <p:to>
                                        <p:strVal val="visible"/>
                                      </p:to>
                                    </p:set>
                                    <p:animEffect transition="in" filter="wipe(left)">
                                      <p:cBhvr>
                                        <p:cTn id="20" dur="500"/>
                                        <p:tgtEl>
                                          <p:spTgt spid="18440"/>
                                        </p:tgtEl>
                                      </p:cBhvr>
                                    </p:animEffect>
                                  </p:childTnLst>
                                </p:cTn>
                              </p:par>
                            </p:childTnLst>
                          </p:cTn>
                        </p:par>
                        <p:par>
                          <p:cTn id="21" fill="hold" nodeType="afterGroup">
                            <p:stCondLst>
                              <p:cond delay="1480"/>
                            </p:stCondLst>
                            <p:childTnLst>
                              <p:par>
                                <p:cTn id="22" presetID="31" presetClass="entr" presetSubtype="0" fill="hold" grpId="0" nodeType="afterEffect">
                                  <p:stCondLst>
                                    <p:cond delay="0"/>
                                  </p:stCondLst>
                                  <p:childTnLst>
                                    <p:set>
                                      <p:cBhvr>
                                        <p:cTn id="23" dur="1" fill="hold">
                                          <p:stCondLst>
                                            <p:cond delay="0"/>
                                          </p:stCondLst>
                                        </p:cTn>
                                        <p:tgtEl>
                                          <p:spTgt spid="18441"/>
                                        </p:tgtEl>
                                        <p:attrNameLst>
                                          <p:attrName>style.visibility</p:attrName>
                                        </p:attrNameLst>
                                      </p:cBhvr>
                                      <p:to>
                                        <p:strVal val="visible"/>
                                      </p:to>
                                    </p:set>
                                    <p:anim calcmode="lin" valueType="num">
                                      <p:cBhvr>
                                        <p:cTn id="24" dur="1000" fill="hold"/>
                                        <p:tgtEl>
                                          <p:spTgt spid="18441"/>
                                        </p:tgtEl>
                                        <p:attrNameLst>
                                          <p:attrName>ppt_w</p:attrName>
                                        </p:attrNameLst>
                                      </p:cBhvr>
                                      <p:tavLst>
                                        <p:tav tm="0">
                                          <p:val>
                                            <p:fltVal val="0"/>
                                          </p:val>
                                        </p:tav>
                                        <p:tav tm="100000">
                                          <p:val>
                                            <p:strVal val="#ppt_w"/>
                                          </p:val>
                                        </p:tav>
                                      </p:tavLst>
                                    </p:anim>
                                    <p:anim calcmode="lin" valueType="num">
                                      <p:cBhvr>
                                        <p:cTn id="25" dur="1000" fill="hold"/>
                                        <p:tgtEl>
                                          <p:spTgt spid="18441"/>
                                        </p:tgtEl>
                                        <p:attrNameLst>
                                          <p:attrName>ppt_h</p:attrName>
                                        </p:attrNameLst>
                                      </p:cBhvr>
                                      <p:tavLst>
                                        <p:tav tm="0">
                                          <p:val>
                                            <p:fltVal val="0"/>
                                          </p:val>
                                        </p:tav>
                                        <p:tav tm="100000">
                                          <p:val>
                                            <p:strVal val="#ppt_h"/>
                                          </p:val>
                                        </p:tav>
                                      </p:tavLst>
                                    </p:anim>
                                    <p:anim calcmode="lin" valueType="num">
                                      <p:cBhvr>
                                        <p:cTn id="26" dur="1000" fill="hold"/>
                                        <p:tgtEl>
                                          <p:spTgt spid="18441"/>
                                        </p:tgtEl>
                                        <p:attrNameLst>
                                          <p:attrName>style.rotation</p:attrName>
                                        </p:attrNameLst>
                                      </p:cBhvr>
                                      <p:tavLst>
                                        <p:tav tm="0">
                                          <p:val>
                                            <p:fltVal val="90"/>
                                          </p:val>
                                        </p:tav>
                                        <p:tav tm="100000">
                                          <p:val>
                                            <p:fltVal val="0"/>
                                          </p:val>
                                        </p:tav>
                                      </p:tavLst>
                                    </p:anim>
                                    <p:animEffect transition="in" filter="fade">
                                      <p:cBhvr>
                                        <p:cTn id="27" dur="1000"/>
                                        <p:tgtEl>
                                          <p:spTgt spid="18441"/>
                                        </p:tgtEl>
                                      </p:cBhvr>
                                    </p:animEffect>
                                  </p:childTnLst>
                                </p:cTn>
                              </p:par>
                            </p:childTnLst>
                          </p:cTn>
                        </p:par>
                        <p:par>
                          <p:cTn id="28" fill="hold" nodeType="afterGroup">
                            <p:stCondLst>
                              <p:cond delay="2480"/>
                            </p:stCondLst>
                            <p:childTnLst>
                              <p:par>
                                <p:cTn id="29" presetID="1" presetClass="entr" presetSubtype="0" fill="hold" nodeType="afterEffect">
                                  <p:stCondLst>
                                    <p:cond delay="0"/>
                                  </p:stCondLst>
                                  <p:childTnLst>
                                    <p:set>
                                      <p:cBhvr>
                                        <p:cTn id="30" dur="1" fill="hold">
                                          <p:stCondLst>
                                            <p:cond delay="0"/>
                                          </p:stCondLst>
                                        </p:cTn>
                                        <p:tgtEl>
                                          <p:spTgt spid="5"/>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2"/>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4"/>
                                        </p:tgtEl>
                                        <p:attrNameLst>
                                          <p:attrName>style.visibility</p:attrName>
                                        </p:attrNameLst>
                                      </p:cBhvr>
                                      <p:to>
                                        <p:strVal val="visible"/>
                                      </p:to>
                                    </p:set>
                                  </p:childTnLst>
                                </p:cTn>
                              </p:par>
                              <p:par>
                                <p:cTn id="37" presetID="56" presetClass="path" presetSubtype="0" accel="50000" decel="50000" fill="hold" nodeType="withEffect">
                                  <p:stCondLst>
                                    <p:cond delay="0"/>
                                  </p:stCondLst>
                                  <p:childTnLst>
                                    <p:animMotion origin="layout" path="M 1.46481E-6 -2.96296E-6 L -0.313 -0.10856 " pathEditMode="relative" rAng="0" ptsTypes="AA">
                                      <p:cBhvr>
                                        <p:cTn id="38" dur="1000" spd="-99800" fill="hold"/>
                                        <p:tgtEl>
                                          <p:spTgt spid="5"/>
                                        </p:tgtEl>
                                        <p:attrNameLst>
                                          <p:attrName>ppt_x,ppt_y</p:attrName>
                                        </p:attrNameLst>
                                      </p:cBhvr>
                                      <p:rCtr x="-15400" y="-5200"/>
                                    </p:animMotion>
                                  </p:childTnLst>
                                </p:cTn>
                              </p:par>
                              <p:par>
                                <p:cTn id="39" presetID="56" presetClass="path" presetSubtype="0" accel="50000" decel="50000" fill="hold" nodeType="withEffect">
                                  <p:stCondLst>
                                    <p:cond delay="0"/>
                                  </p:stCondLst>
                                  <p:childTnLst>
                                    <p:animMotion origin="layout" path="M 1.67816E-7 4.81481E-6 L 0.30831 0.12546 " pathEditMode="relative" rAng="0" ptsTypes="AA">
                                      <p:cBhvr>
                                        <p:cTn id="40" dur="1000" spd="-99800" fill="hold"/>
                                        <p:tgtEl>
                                          <p:spTgt spid="2"/>
                                        </p:tgtEl>
                                        <p:attrNameLst>
                                          <p:attrName>ppt_x,ppt_y</p:attrName>
                                        </p:attrNameLst>
                                      </p:cBhvr>
                                      <p:rCtr x="15400" y="6300"/>
                                    </p:animMotion>
                                  </p:childTnLst>
                                </p:cTn>
                              </p:par>
                              <p:par>
                                <p:cTn id="41" presetID="56" presetClass="path" presetSubtype="0" accel="50000" decel="50000" fill="hold" nodeType="withEffect">
                                  <p:stCondLst>
                                    <p:cond delay="0"/>
                                  </p:stCondLst>
                                  <p:childTnLst>
                                    <p:animMotion origin="layout" path="M -1.26838E-6 -4.81481E-6 L 0.30623 -0.10416 " pathEditMode="relative" rAng="0" ptsTypes="AA">
                                      <p:cBhvr>
                                        <p:cTn id="42" dur="1000" spd="-99800" fill="hold"/>
                                        <p:tgtEl>
                                          <p:spTgt spid="3"/>
                                        </p:tgtEl>
                                        <p:attrNameLst>
                                          <p:attrName>ppt_x,ppt_y</p:attrName>
                                        </p:attrNameLst>
                                      </p:cBhvr>
                                      <p:rCtr x="15300" y="-5000"/>
                                    </p:animMotion>
                                  </p:childTnLst>
                                </p:cTn>
                              </p:par>
                              <p:par>
                                <p:cTn id="43" presetID="56" presetClass="path" presetSubtype="0" accel="50000" decel="50000" fill="hold" nodeType="withEffect">
                                  <p:stCondLst>
                                    <p:cond delay="0"/>
                                  </p:stCondLst>
                                  <p:childTnLst>
                                    <p:animMotion origin="layout" path="M 4.06791E-6 -4.81481E-6 L -0.30923 0.12084 " pathEditMode="relative" rAng="0" ptsTypes="AA">
                                      <p:cBhvr>
                                        <p:cTn id="44" dur="1000" spd="-99800" fill="hold"/>
                                        <p:tgtEl>
                                          <p:spTgt spid="4"/>
                                        </p:tgtEl>
                                        <p:attrNameLst>
                                          <p:attrName>ppt_x,ppt_y</p:attrName>
                                        </p:attrNameLst>
                                      </p:cBhvr>
                                      <p:rCtr x="-15300" y="6000"/>
                                    </p:animMotion>
                                  </p:childTnLst>
                                </p:cTn>
                              </p:par>
                            </p:childTnLst>
                          </p:cTn>
                        </p:par>
                        <p:par>
                          <p:cTn id="45" fill="hold" nodeType="afterGroup">
                            <p:stCondLst>
                              <p:cond delay="3480"/>
                            </p:stCondLst>
                            <p:childTnLst>
                              <p:par>
                                <p:cTn id="46" presetID="22" presetClass="entr" presetSubtype="8" fill="hold" grpId="0" nodeType="afterEffect">
                                  <p:stCondLst>
                                    <p:cond delay="0"/>
                                  </p:stCondLst>
                                  <p:childTnLst>
                                    <p:set>
                                      <p:cBhvr>
                                        <p:cTn id="47" dur="1" fill="hold">
                                          <p:stCondLst>
                                            <p:cond delay="0"/>
                                          </p:stCondLst>
                                        </p:cTn>
                                        <p:tgtEl>
                                          <p:spTgt spid="18436"/>
                                        </p:tgtEl>
                                        <p:attrNameLst>
                                          <p:attrName>style.visibility</p:attrName>
                                        </p:attrNameLst>
                                      </p:cBhvr>
                                      <p:to>
                                        <p:strVal val="visible"/>
                                      </p:to>
                                    </p:set>
                                    <p:animEffect transition="in" filter="wipe(left)">
                                      <p:cBhvr>
                                        <p:cTn id="48" dur="500"/>
                                        <p:tgtEl>
                                          <p:spTgt spid="18436"/>
                                        </p:tgtEl>
                                      </p:cBhvr>
                                    </p:animEffect>
                                  </p:childTnLst>
                                </p:cTn>
                              </p:par>
                              <p:par>
                                <p:cTn id="49" presetID="22" presetClass="entr" presetSubtype="2" fill="hold" grpId="0" nodeType="withEffect">
                                  <p:stCondLst>
                                    <p:cond delay="0"/>
                                  </p:stCondLst>
                                  <p:childTnLst>
                                    <p:set>
                                      <p:cBhvr>
                                        <p:cTn id="50" dur="1" fill="hold">
                                          <p:stCondLst>
                                            <p:cond delay="0"/>
                                          </p:stCondLst>
                                        </p:cTn>
                                        <p:tgtEl>
                                          <p:spTgt spid="18437"/>
                                        </p:tgtEl>
                                        <p:attrNameLst>
                                          <p:attrName>style.visibility</p:attrName>
                                        </p:attrNameLst>
                                      </p:cBhvr>
                                      <p:to>
                                        <p:strVal val="visible"/>
                                      </p:to>
                                    </p:set>
                                    <p:animEffect transition="in" filter="wipe(right)">
                                      <p:cBhvr>
                                        <p:cTn id="51" dur="500"/>
                                        <p:tgtEl>
                                          <p:spTgt spid="18437"/>
                                        </p:tgtEl>
                                      </p:cBhvr>
                                    </p:animEffect>
                                  </p:childTnLst>
                                </p:cTn>
                              </p:par>
                              <p:par>
                                <p:cTn id="52" presetID="22" presetClass="entr" presetSubtype="2" fill="hold" grpId="0" nodeType="withEffect">
                                  <p:stCondLst>
                                    <p:cond delay="0"/>
                                  </p:stCondLst>
                                  <p:childTnLst>
                                    <p:set>
                                      <p:cBhvr>
                                        <p:cTn id="53" dur="1" fill="hold">
                                          <p:stCondLst>
                                            <p:cond delay="0"/>
                                          </p:stCondLst>
                                        </p:cTn>
                                        <p:tgtEl>
                                          <p:spTgt spid="18439"/>
                                        </p:tgtEl>
                                        <p:attrNameLst>
                                          <p:attrName>style.visibility</p:attrName>
                                        </p:attrNameLst>
                                      </p:cBhvr>
                                      <p:to>
                                        <p:strVal val="visible"/>
                                      </p:to>
                                    </p:set>
                                    <p:animEffect transition="in" filter="wipe(right)">
                                      <p:cBhvr>
                                        <p:cTn id="54" dur="500"/>
                                        <p:tgtEl>
                                          <p:spTgt spid="18439"/>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8438"/>
                                        </p:tgtEl>
                                        <p:attrNameLst>
                                          <p:attrName>style.visibility</p:attrName>
                                        </p:attrNameLst>
                                      </p:cBhvr>
                                      <p:to>
                                        <p:strVal val="visible"/>
                                      </p:to>
                                    </p:set>
                                    <p:animEffect transition="in" filter="wipe(left)">
                                      <p:cBhvr>
                                        <p:cTn id="57" dur="500"/>
                                        <p:tgtEl>
                                          <p:spTgt spid="18438"/>
                                        </p:tgtEl>
                                      </p:cBhvr>
                                    </p:animEffect>
                                  </p:childTnLst>
                                </p:cTn>
                              </p:par>
                            </p:childTnLst>
                          </p:cTn>
                        </p:par>
                        <p:par>
                          <p:cTn id="58" fill="hold" nodeType="afterGroup">
                            <p:stCondLst>
                              <p:cond delay="3980"/>
                            </p:stCondLst>
                            <p:childTnLst>
                              <p:par>
                                <p:cTn id="59" presetID="47" presetClass="entr" presetSubtype="0" fill="hold" grpId="0" nodeType="afterEffect">
                                  <p:stCondLst>
                                    <p:cond delay="0"/>
                                  </p:stCondLst>
                                  <p:childTnLst>
                                    <p:set>
                                      <p:cBhvr>
                                        <p:cTn id="60" dur="1" fill="hold">
                                          <p:stCondLst>
                                            <p:cond delay="0"/>
                                          </p:stCondLst>
                                        </p:cTn>
                                        <p:tgtEl>
                                          <p:spTgt spid="18454"/>
                                        </p:tgtEl>
                                        <p:attrNameLst>
                                          <p:attrName>style.visibility</p:attrName>
                                        </p:attrNameLst>
                                      </p:cBhvr>
                                      <p:to>
                                        <p:strVal val="visible"/>
                                      </p:to>
                                    </p:set>
                                    <p:animEffect transition="in" filter="fade">
                                      <p:cBhvr>
                                        <p:cTn id="61" dur="1000"/>
                                        <p:tgtEl>
                                          <p:spTgt spid="18454"/>
                                        </p:tgtEl>
                                      </p:cBhvr>
                                    </p:animEffect>
                                    <p:anim calcmode="lin" valueType="num">
                                      <p:cBhvr>
                                        <p:cTn id="62" dur="1000" fill="hold"/>
                                        <p:tgtEl>
                                          <p:spTgt spid="18454"/>
                                        </p:tgtEl>
                                        <p:attrNameLst>
                                          <p:attrName>ppt_x</p:attrName>
                                        </p:attrNameLst>
                                      </p:cBhvr>
                                      <p:tavLst>
                                        <p:tav tm="0">
                                          <p:val>
                                            <p:strVal val="#ppt_x"/>
                                          </p:val>
                                        </p:tav>
                                        <p:tav tm="100000">
                                          <p:val>
                                            <p:strVal val="#ppt_x"/>
                                          </p:val>
                                        </p:tav>
                                      </p:tavLst>
                                    </p:anim>
                                    <p:anim calcmode="lin" valueType="num">
                                      <p:cBhvr>
                                        <p:cTn id="63" dur="1000" fill="hold"/>
                                        <p:tgtEl>
                                          <p:spTgt spid="18454"/>
                                        </p:tgtEl>
                                        <p:attrNameLst>
                                          <p:attrName>ppt_y</p:attrName>
                                        </p:attrNameLst>
                                      </p:cBhvr>
                                      <p:tavLst>
                                        <p:tav tm="0">
                                          <p:val>
                                            <p:strVal val="#ppt_y-.1"/>
                                          </p:val>
                                        </p:tav>
                                        <p:tav tm="100000">
                                          <p:val>
                                            <p:strVal val="#ppt_y"/>
                                          </p:val>
                                        </p:tav>
                                      </p:tavLst>
                                    </p:anim>
                                  </p:childTnLst>
                                </p:cTn>
                              </p:par>
                              <p:par>
                                <p:cTn id="64" presetID="47" presetClass="entr" presetSubtype="0" fill="hold" grpId="0" nodeType="withEffect">
                                  <p:stCondLst>
                                    <p:cond delay="0"/>
                                  </p:stCondLst>
                                  <p:childTnLst>
                                    <p:set>
                                      <p:cBhvr>
                                        <p:cTn id="65" dur="1" fill="hold">
                                          <p:stCondLst>
                                            <p:cond delay="0"/>
                                          </p:stCondLst>
                                        </p:cTn>
                                        <p:tgtEl>
                                          <p:spTgt spid="18456"/>
                                        </p:tgtEl>
                                        <p:attrNameLst>
                                          <p:attrName>style.visibility</p:attrName>
                                        </p:attrNameLst>
                                      </p:cBhvr>
                                      <p:to>
                                        <p:strVal val="visible"/>
                                      </p:to>
                                    </p:set>
                                    <p:animEffect transition="in" filter="fade">
                                      <p:cBhvr>
                                        <p:cTn id="66" dur="1000"/>
                                        <p:tgtEl>
                                          <p:spTgt spid="18456"/>
                                        </p:tgtEl>
                                      </p:cBhvr>
                                    </p:animEffect>
                                    <p:anim calcmode="lin" valueType="num">
                                      <p:cBhvr>
                                        <p:cTn id="67" dur="1000" fill="hold"/>
                                        <p:tgtEl>
                                          <p:spTgt spid="18456"/>
                                        </p:tgtEl>
                                        <p:attrNameLst>
                                          <p:attrName>ppt_x</p:attrName>
                                        </p:attrNameLst>
                                      </p:cBhvr>
                                      <p:tavLst>
                                        <p:tav tm="0">
                                          <p:val>
                                            <p:strVal val="#ppt_x"/>
                                          </p:val>
                                        </p:tav>
                                        <p:tav tm="100000">
                                          <p:val>
                                            <p:strVal val="#ppt_x"/>
                                          </p:val>
                                        </p:tav>
                                      </p:tavLst>
                                    </p:anim>
                                    <p:anim calcmode="lin" valueType="num">
                                      <p:cBhvr>
                                        <p:cTn id="68" dur="1000" fill="hold"/>
                                        <p:tgtEl>
                                          <p:spTgt spid="18456"/>
                                        </p:tgtEl>
                                        <p:attrNameLst>
                                          <p:attrName>ppt_y</p:attrName>
                                        </p:attrNameLst>
                                      </p:cBhvr>
                                      <p:tavLst>
                                        <p:tav tm="0">
                                          <p:val>
                                            <p:strVal val="#ppt_y-.1"/>
                                          </p:val>
                                        </p:tav>
                                        <p:tav tm="100000">
                                          <p:val>
                                            <p:strVal val="#ppt_y"/>
                                          </p:val>
                                        </p:tav>
                                      </p:tavLst>
                                    </p:anim>
                                  </p:childTnLst>
                                </p:cTn>
                              </p:par>
                              <p:par>
                                <p:cTn id="69" presetID="42" presetClass="entr" presetSubtype="0" fill="hold" grpId="0" nodeType="withEffect">
                                  <p:stCondLst>
                                    <p:cond delay="0"/>
                                  </p:stCondLst>
                                  <p:childTnLst>
                                    <p:set>
                                      <p:cBhvr>
                                        <p:cTn id="70" dur="1" fill="hold">
                                          <p:stCondLst>
                                            <p:cond delay="0"/>
                                          </p:stCondLst>
                                        </p:cTn>
                                        <p:tgtEl>
                                          <p:spTgt spid="18460"/>
                                        </p:tgtEl>
                                        <p:attrNameLst>
                                          <p:attrName>style.visibility</p:attrName>
                                        </p:attrNameLst>
                                      </p:cBhvr>
                                      <p:to>
                                        <p:strVal val="visible"/>
                                      </p:to>
                                    </p:set>
                                    <p:animEffect transition="in" filter="fade">
                                      <p:cBhvr>
                                        <p:cTn id="71" dur="1000"/>
                                        <p:tgtEl>
                                          <p:spTgt spid="18460"/>
                                        </p:tgtEl>
                                      </p:cBhvr>
                                    </p:animEffect>
                                    <p:anim calcmode="lin" valueType="num">
                                      <p:cBhvr>
                                        <p:cTn id="72" dur="1000" fill="hold"/>
                                        <p:tgtEl>
                                          <p:spTgt spid="18460"/>
                                        </p:tgtEl>
                                        <p:attrNameLst>
                                          <p:attrName>ppt_x</p:attrName>
                                        </p:attrNameLst>
                                      </p:cBhvr>
                                      <p:tavLst>
                                        <p:tav tm="0">
                                          <p:val>
                                            <p:strVal val="#ppt_x"/>
                                          </p:val>
                                        </p:tav>
                                        <p:tav tm="100000">
                                          <p:val>
                                            <p:strVal val="#ppt_x"/>
                                          </p:val>
                                        </p:tav>
                                      </p:tavLst>
                                    </p:anim>
                                    <p:anim calcmode="lin" valueType="num">
                                      <p:cBhvr>
                                        <p:cTn id="73" dur="1000" fill="hold"/>
                                        <p:tgtEl>
                                          <p:spTgt spid="18460"/>
                                        </p:tgtEl>
                                        <p:attrNameLst>
                                          <p:attrName>ppt_y</p:attrName>
                                        </p:attrNameLst>
                                      </p:cBhvr>
                                      <p:tavLst>
                                        <p:tav tm="0">
                                          <p:val>
                                            <p:strVal val="#ppt_y+.1"/>
                                          </p:val>
                                        </p:tav>
                                        <p:tav tm="100000">
                                          <p:val>
                                            <p:strVal val="#ppt_y"/>
                                          </p:val>
                                        </p:tav>
                                      </p:tavLst>
                                    </p:anim>
                                  </p:childTnLst>
                                </p:cTn>
                              </p:par>
                              <p:par>
                                <p:cTn id="74" presetID="42" presetClass="entr" presetSubtype="0" fill="hold" grpId="0" nodeType="withEffect">
                                  <p:stCondLst>
                                    <p:cond delay="0"/>
                                  </p:stCondLst>
                                  <p:childTnLst>
                                    <p:set>
                                      <p:cBhvr>
                                        <p:cTn id="75" dur="1" fill="hold">
                                          <p:stCondLst>
                                            <p:cond delay="0"/>
                                          </p:stCondLst>
                                        </p:cTn>
                                        <p:tgtEl>
                                          <p:spTgt spid="18458"/>
                                        </p:tgtEl>
                                        <p:attrNameLst>
                                          <p:attrName>style.visibility</p:attrName>
                                        </p:attrNameLst>
                                      </p:cBhvr>
                                      <p:to>
                                        <p:strVal val="visible"/>
                                      </p:to>
                                    </p:set>
                                    <p:animEffect transition="in" filter="fade">
                                      <p:cBhvr>
                                        <p:cTn id="76" dur="1000"/>
                                        <p:tgtEl>
                                          <p:spTgt spid="18458"/>
                                        </p:tgtEl>
                                      </p:cBhvr>
                                    </p:animEffect>
                                    <p:anim calcmode="lin" valueType="num">
                                      <p:cBhvr>
                                        <p:cTn id="77" dur="1000" fill="hold"/>
                                        <p:tgtEl>
                                          <p:spTgt spid="18458"/>
                                        </p:tgtEl>
                                        <p:attrNameLst>
                                          <p:attrName>ppt_x</p:attrName>
                                        </p:attrNameLst>
                                      </p:cBhvr>
                                      <p:tavLst>
                                        <p:tav tm="0">
                                          <p:val>
                                            <p:strVal val="#ppt_x"/>
                                          </p:val>
                                        </p:tav>
                                        <p:tav tm="100000">
                                          <p:val>
                                            <p:strVal val="#ppt_x"/>
                                          </p:val>
                                        </p:tav>
                                      </p:tavLst>
                                    </p:anim>
                                    <p:anim calcmode="lin" valueType="num">
                                      <p:cBhvr>
                                        <p:cTn id="78" dur="1000" fill="hold"/>
                                        <p:tgtEl>
                                          <p:spTgt spid="18458"/>
                                        </p:tgtEl>
                                        <p:attrNameLst>
                                          <p:attrName>ppt_y</p:attrName>
                                        </p:attrNameLst>
                                      </p:cBhvr>
                                      <p:tavLst>
                                        <p:tav tm="0">
                                          <p:val>
                                            <p:strVal val="#ppt_y+.1"/>
                                          </p:val>
                                        </p:tav>
                                        <p:tav tm="100000">
                                          <p:val>
                                            <p:strVal val="#ppt_y"/>
                                          </p:val>
                                        </p:tav>
                                      </p:tavLst>
                                    </p:anim>
                                  </p:childTnLst>
                                </p:cTn>
                              </p:par>
                            </p:childTnLst>
                          </p:cTn>
                        </p:par>
                        <p:par>
                          <p:cTn id="79" fill="hold" nodeType="afterGroup">
                            <p:stCondLst>
                              <p:cond delay="4980"/>
                            </p:stCondLst>
                            <p:childTnLst>
                              <p:par>
                                <p:cTn id="80" presetID="22" presetClass="entr" presetSubtype="1" fill="hold" grpId="0" nodeType="afterEffect">
                                  <p:stCondLst>
                                    <p:cond delay="0"/>
                                  </p:stCondLst>
                                  <p:childTnLst>
                                    <p:set>
                                      <p:cBhvr>
                                        <p:cTn id="81" dur="1" fill="hold">
                                          <p:stCondLst>
                                            <p:cond delay="0"/>
                                          </p:stCondLst>
                                        </p:cTn>
                                        <p:tgtEl>
                                          <p:spTgt spid="18455"/>
                                        </p:tgtEl>
                                        <p:attrNameLst>
                                          <p:attrName>style.visibility</p:attrName>
                                        </p:attrNameLst>
                                      </p:cBhvr>
                                      <p:to>
                                        <p:strVal val="visible"/>
                                      </p:to>
                                    </p:set>
                                    <p:animEffect transition="in" filter="wipe(up)">
                                      <p:cBhvr>
                                        <p:cTn id="82" dur="500"/>
                                        <p:tgtEl>
                                          <p:spTgt spid="18455"/>
                                        </p:tgtEl>
                                      </p:cBhvr>
                                    </p:animEffect>
                                  </p:childTnLst>
                                </p:cTn>
                              </p:par>
                              <p:par>
                                <p:cTn id="83" presetID="22" presetClass="entr" presetSubtype="1" fill="hold" grpId="0" nodeType="withEffect">
                                  <p:stCondLst>
                                    <p:cond delay="0"/>
                                  </p:stCondLst>
                                  <p:childTnLst>
                                    <p:set>
                                      <p:cBhvr>
                                        <p:cTn id="84" dur="1" fill="hold">
                                          <p:stCondLst>
                                            <p:cond delay="0"/>
                                          </p:stCondLst>
                                        </p:cTn>
                                        <p:tgtEl>
                                          <p:spTgt spid="18457"/>
                                        </p:tgtEl>
                                        <p:attrNameLst>
                                          <p:attrName>style.visibility</p:attrName>
                                        </p:attrNameLst>
                                      </p:cBhvr>
                                      <p:to>
                                        <p:strVal val="visible"/>
                                      </p:to>
                                    </p:set>
                                    <p:animEffect transition="in" filter="wipe(up)">
                                      <p:cBhvr>
                                        <p:cTn id="85" dur="500"/>
                                        <p:tgtEl>
                                          <p:spTgt spid="18457"/>
                                        </p:tgtEl>
                                      </p:cBhvr>
                                    </p:animEffect>
                                  </p:childTnLst>
                                </p:cTn>
                              </p:par>
                              <p:par>
                                <p:cTn id="86" presetID="22" presetClass="entr" presetSubtype="4" fill="hold" grpId="0" nodeType="withEffect">
                                  <p:stCondLst>
                                    <p:cond delay="0"/>
                                  </p:stCondLst>
                                  <p:childTnLst>
                                    <p:set>
                                      <p:cBhvr>
                                        <p:cTn id="87" dur="1" fill="hold">
                                          <p:stCondLst>
                                            <p:cond delay="0"/>
                                          </p:stCondLst>
                                        </p:cTn>
                                        <p:tgtEl>
                                          <p:spTgt spid="18459"/>
                                        </p:tgtEl>
                                        <p:attrNameLst>
                                          <p:attrName>style.visibility</p:attrName>
                                        </p:attrNameLst>
                                      </p:cBhvr>
                                      <p:to>
                                        <p:strVal val="visible"/>
                                      </p:to>
                                    </p:set>
                                    <p:animEffect transition="in" filter="wipe(down)">
                                      <p:cBhvr>
                                        <p:cTn id="88" dur="500"/>
                                        <p:tgtEl>
                                          <p:spTgt spid="18459"/>
                                        </p:tgtEl>
                                      </p:cBhvr>
                                    </p:animEffect>
                                  </p:childTnLst>
                                </p:cTn>
                              </p:par>
                              <p:par>
                                <p:cTn id="89" presetID="22" presetClass="entr" presetSubtype="4" fill="hold" grpId="0" nodeType="withEffect">
                                  <p:stCondLst>
                                    <p:cond delay="0"/>
                                  </p:stCondLst>
                                  <p:childTnLst>
                                    <p:set>
                                      <p:cBhvr>
                                        <p:cTn id="90" dur="1" fill="hold">
                                          <p:stCondLst>
                                            <p:cond delay="0"/>
                                          </p:stCondLst>
                                        </p:cTn>
                                        <p:tgtEl>
                                          <p:spTgt spid="18461"/>
                                        </p:tgtEl>
                                        <p:attrNameLst>
                                          <p:attrName>style.visibility</p:attrName>
                                        </p:attrNameLst>
                                      </p:cBhvr>
                                      <p:to>
                                        <p:strVal val="visible"/>
                                      </p:to>
                                    </p:set>
                                    <p:animEffect transition="in" filter="wipe(down)">
                                      <p:cBhvr>
                                        <p:cTn id="91" dur="500"/>
                                        <p:tgtEl>
                                          <p:spTgt spid="1846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8434" grpId="0" autoUpdateAnimBg="0"/>
      <p:bldP spid="18435" grpId="0" animBg="1"/>
      <p:bldP spid="18436" grpId="0" animBg="1"/>
      <p:bldP spid="18437" grpId="0" animBg="1"/>
      <p:bldP spid="18438" grpId="0" animBg="1"/>
      <p:bldP spid="18439" grpId="0" animBg="1"/>
      <p:bldP spid="18440" grpId="0" animBg="1" autoUpdateAnimBg="0"/>
      <p:bldP spid="18441" grpId="0" autoUpdateAnimBg="0"/>
      <p:bldP spid="18454" grpId="0" autoUpdateAnimBg="0"/>
      <p:bldP spid="18455" grpId="0" autoUpdateAnimBg="0"/>
      <p:bldP spid="18456" grpId="0" autoUpdateAnimBg="0"/>
      <p:bldP spid="18457" grpId="0" autoUpdateAnimBg="0"/>
      <p:bldP spid="18458" grpId="0" autoUpdateAnimBg="0"/>
      <p:bldP spid="18459" grpId="0" autoUpdateAnimBg="0"/>
      <p:bldP spid="18460" grpId="0" autoUpdateAnimBg="0"/>
      <p:bldP spid="18461" grpId="0" autoUpdateAnimBg="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19459"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0" name="矩形 3"/>
          <p:cNvSpPr>
            <a:spLocks noChangeArrowheads="1"/>
          </p:cNvSpPr>
          <p:nvPr/>
        </p:nvSpPr>
        <p:spPr bwMode="auto">
          <a:xfrm>
            <a:off x="4752975" y="1160463"/>
            <a:ext cx="6818313" cy="5148262"/>
          </a:xfrm>
          <a:prstGeom prst="rect">
            <a:avLst/>
          </a:pr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1" name="矩形 4"/>
          <p:cNvSpPr>
            <a:spLocks noChangeArrowheads="1"/>
          </p:cNvSpPr>
          <p:nvPr/>
        </p:nvSpPr>
        <p:spPr bwMode="auto">
          <a:xfrm>
            <a:off x="763588" y="1538288"/>
            <a:ext cx="4711700" cy="4392612"/>
          </a:xfrm>
          <a:prstGeom prst="rect">
            <a:avLst/>
          </a:prstGeom>
          <a:solidFill>
            <a:schemeClr val="bg2">
              <a:alpha val="70195"/>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2" name="Freeform 7"/>
          <p:cNvSpPr>
            <a:spLocks noEditPoints="1"/>
          </p:cNvSpPr>
          <p:nvPr/>
        </p:nvSpPr>
        <p:spPr bwMode="auto">
          <a:xfrm>
            <a:off x="985838" y="4941888"/>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145 w 794"/>
              <a:gd name="T11" fmla="*/ 220 h 794"/>
              <a:gd name="T12" fmla="*/ 220 w 794"/>
              <a:gd name="T13" fmla="*/ 145 h 794"/>
              <a:gd name="T14" fmla="*/ 397 w 794"/>
              <a:gd name="T15" fmla="*/ 321 h 794"/>
              <a:gd name="T16" fmla="*/ 574 w 794"/>
              <a:gd name="T17" fmla="*/ 145 h 794"/>
              <a:gd name="T18" fmla="*/ 649 w 794"/>
              <a:gd name="T19" fmla="*/ 220 h 794"/>
              <a:gd name="T20" fmla="*/ 473 w 794"/>
              <a:gd name="T21" fmla="*/ 397 h 794"/>
              <a:gd name="T22" fmla="*/ 649 w 794"/>
              <a:gd name="T23" fmla="*/ 574 h 794"/>
              <a:gd name="T24" fmla="*/ 574 w 794"/>
              <a:gd name="T25" fmla="*/ 649 h 794"/>
              <a:gd name="T26" fmla="*/ 397 w 794"/>
              <a:gd name="T27" fmla="*/ 473 h 794"/>
              <a:gd name="T28" fmla="*/ 220 w 794"/>
              <a:gd name="T29" fmla="*/ 649 h 794"/>
              <a:gd name="T30" fmla="*/ 145 w 794"/>
              <a:gd name="T31" fmla="*/ 574 h 794"/>
              <a:gd name="T32" fmla="*/ 321 w 794"/>
              <a:gd name="T33" fmla="*/ 397 h 794"/>
              <a:gd name="T34" fmla="*/ 145 w 794"/>
              <a:gd name="T35" fmla="*/ 220 h 794"/>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w 794"/>
              <a:gd name="T55" fmla="*/ 0 h 794"/>
              <a:gd name="T56" fmla="*/ 794 w 794"/>
              <a:gd name="T57" fmla="*/ 794 h 794"/>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T54" t="T55" r="T56" b="T57"/>
            <a:pathLst>
              <a:path w="794" h="794">
                <a:moveTo>
                  <a:pt x="397" y="0"/>
                </a:moveTo>
                <a:cubicBezTo>
                  <a:pt x="616" y="0"/>
                  <a:pt x="794" y="178"/>
                  <a:pt x="794" y="397"/>
                </a:cubicBezTo>
                <a:cubicBezTo>
                  <a:pt x="794" y="616"/>
                  <a:pt x="616" y="794"/>
                  <a:pt x="397" y="794"/>
                </a:cubicBezTo>
                <a:cubicBezTo>
                  <a:pt x="178" y="794"/>
                  <a:pt x="0" y="616"/>
                  <a:pt x="0" y="397"/>
                </a:cubicBezTo>
                <a:cubicBezTo>
                  <a:pt x="0" y="178"/>
                  <a:pt x="178" y="0"/>
                  <a:pt x="397" y="0"/>
                </a:cubicBezTo>
                <a:close/>
                <a:moveTo>
                  <a:pt x="145" y="220"/>
                </a:moveTo>
                <a:lnTo>
                  <a:pt x="220" y="145"/>
                </a:lnTo>
                <a:lnTo>
                  <a:pt x="397" y="321"/>
                </a:lnTo>
                <a:lnTo>
                  <a:pt x="574" y="145"/>
                </a:lnTo>
                <a:lnTo>
                  <a:pt x="649" y="220"/>
                </a:lnTo>
                <a:lnTo>
                  <a:pt x="473" y="397"/>
                </a:lnTo>
                <a:lnTo>
                  <a:pt x="649" y="574"/>
                </a:lnTo>
                <a:lnTo>
                  <a:pt x="574" y="649"/>
                </a:lnTo>
                <a:lnTo>
                  <a:pt x="397" y="473"/>
                </a:lnTo>
                <a:lnTo>
                  <a:pt x="220" y="649"/>
                </a:lnTo>
                <a:lnTo>
                  <a:pt x="145" y="574"/>
                </a:lnTo>
                <a:lnTo>
                  <a:pt x="321" y="397"/>
                </a:lnTo>
                <a:lnTo>
                  <a:pt x="145" y="220"/>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3" name="Freeform 8"/>
          <p:cNvSpPr>
            <a:spLocks noEditPoints="1"/>
          </p:cNvSpPr>
          <p:nvPr/>
        </p:nvSpPr>
        <p:spPr bwMode="auto">
          <a:xfrm>
            <a:off x="985838" y="1844675"/>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4" name="Freeform 8"/>
          <p:cNvSpPr>
            <a:spLocks noEditPoints="1"/>
          </p:cNvSpPr>
          <p:nvPr/>
        </p:nvSpPr>
        <p:spPr bwMode="auto">
          <a:xfrm>
            <a:off x="985838" y="2881313"/>
            <a:ext cx="581025" cy="579437"/>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5" name="Freeform 8"/>
          <p:cNvSpPr>
            <a:spLocks noEditPoints="1"/>
          </p:cNvSpPr>
          <p:nvPr/>
        </p:nvSpPr>
        <p:spPr bwMode="auto">
          <a:xfrm>
            <a:off x="985838" y="3892550"/>
            <a:ext cx="581025" cy="579438"/>
          </a:xfrm>
          <a:custGeom>
            <a:avLst/>
            <a:gdLst>
              <a:gd name="T0" fmla="*/ 397 w 794"/>
              <a:gd name="T1" fmla="*/ 0 h 794"/>
              <a:gd name="T2" fmla="*/ 794 w 794"/>
              <a:gd name="T3" fmla="*/ 397 h 794"/>
              <a:gd name="T4" fmla="*/ 397 w 794"/>
              <a:gd name="T5" fmla="*/ 794 h 794"/>
              <a:gd name="T6" fmla="*/ 0 w 794"/>
              <a:gd name="T7" fmla="*/ 397 h 794"/>
              <a:gd name="T8" fmla="*/ 397 w 794"/>
              <a:gd name="T9" fmla="*/ 0 h 794"/>
              <a:gd name="T10" fmla="*/ 702 w 794"/>
              <a:gd name="T11" fmla="*/ 250 h 794"/>
              <a:gd name="T12" fmla="*/ 627 w 794"/>
              <a:gd name="T13" fmla="*/ 175 h 794"/>
              <a:gd name="T14" fmla="*/ 332 w 794"/>
              <a:gd name="T15" fmla="*/ 469 h 794"/>
              <a:gd name="T16" fmla="*/ 167 w 794"/>
              <a:gd name="T17" fmla="*/ 304 h 794"/>
              <a:gd name="T18" fmla="*/ 92 w 794"/>
              <a:gd name="T19" fmla="*/ 379 h 794"/>
              <a:gd name="T20" fmla="*/ 257 w 794"/>
              <a:gd name="T21" fmla="*/ 545 h 794"/>
              <a:gd name="T22" fmla="*/ 332 w 794"/>
              <a:gd name="T23" fmla="*/ 620 h 794"/>
              <a:gd name="T24" fmla="*/ 408 w 794"/>
              <a:gd name="T25" fmla="*/ 545 h 794"/>
              <a:gd name="T26" fmla="*/ 408 w 794"/>
              <a:gd name="T27" fmla="*/ 545 h 794"/>
              <a:gd name="T28" fmla="*/ 702 w 794"/>
              <a:gd name="T29" fmla="*/ 250 h 794"/>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w 794"/>
              <a:gd name="T46" fmla="*/ 0 h 794"/>
              <a:gd name="T47" fmla="*/ 794 w 794"/>
              <a:gd name="T48" fmla="*/ 794 h 794"/>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T45" t="T46" r="T47" b="T48"/>
            <a:pathLst>
              <a:path w="794" h="794">
                <a:moveTo>
                  <a:pt x="397" y="0"/>
                </a:moveTo>
                <a:cubicBezTo>
                  <a:pt x="616" y="0"/>
                  <a:pt x="794" y="178"/>
                  <a:pt x="794" y="397"/>
                </a:cubicBezTo>
                <a:cubicBezTo>
                  <a:pt x="794" y="617"/>
                  <a:pt x="616" y="794"/>
                  <a:pt x="397" y="794"/>
                </a:cubicBezTo>
                <a:cubicBezTo>
                  <a:pt x="178" y="794"/>
                  <a:pt x="0" y="617"/>
                  <a:pt x="0" y="397"/>
                </a:cubicBezTo>
                <a:cubicBezTo>
                  <a:pt x="0" y="178"/>
                  <a:pt x="178" y="0"/>
                  <a:pt x="397" y="0"/>
                </a:cubicBezTo>
                <a:close/>
                <a:moveTo>
                  <a:pt x="702" y="250"/>
                </a:moveTo>
                <a:lnTo>
                  <a:pt x="627" y="175"/>
                </a:lnTo>
                <a:lnTo>
                  <a:pt x="332" y="469"/>
                </a:lnTo>
                <a:lnTo>
                  <a:pt x="167" y="304"/>
                </a:lnTo>
                <a:lnTo>
                  <a:pt x="92" y="379"/>
                </a:lnTo>
                <a:lnTo>
                  <a:pt x="257" y="545"/>
                </a:lnTo>
                <a:lnTo>
                  <a:pt x="332" y="620"/>
                </a:lnTo>
                <a:lnTo>
                  <a:pt x="408" y="545"/>
                </a:lnTo>
                <a:lnTo>
                  <a:pt x="702" y="25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19466" name="TextBox 9"/>
          <p:cNvSpPr txBox="1">
            <a:spLocks noChangeArrowheads="1"/>
          </p:cNvSpPr>
          <p:nvPr/>
        </p:nvSpPr>
        <p:spPr bwMode="auto">
          <a:xfrm>
            <a:off x="1706563" y="18113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7" name="TextBox 10"/>
          <p:cNvSpPr txBox="1">
            <a:spLocks noChangeArrowheads="1"/>
          </p:cNvSpPr>
          <p:nvPr/>
        </p:nvSpPr>
        <p:spPr bwMode="auto">
          <a:xfrm>
            <a:off x="1706563" y="287655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8" name="TextBox 11"/>
          <p:cNvSpPr txBox="1">
            <a:spLocks noChangeArrowheads="1"/>
          </p:cNvSpPr>
          <p:nvPr/>
        </p:nvSpPr>
        <p:spPr bwMode="auto">
          <a:xfrm>
            <a:off x="1706563" y="3886200"/>
            <a:ext cx="3455987"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
        <p:nvSpPr>
          <p:cNvPr id="19469" name="TextBox 12"/>
          <p:cNvSpPr txBox="1">
            <a:spLocks noChangeArrowheads="1"/>
          </p:cNvSpPr>
          <p:nvPr/>
        </p:nvSpPr>
        <p:spPr bwMode="auto">
          <a:xfrm>
            <a:off x="1706563" y="4922838"/>
            <a:ext cx="3455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19459"/>
                                        </p:tgtEl>
                                        <p:attrNameLst>
                                          <p:attrName>style.visibility</p:attrName>
                                        </p:attrNameLst>
                                      </p:cBhvr>
                                      <p:to>
                                        <p:strVal val="visible"/>
                                      </p:to>
                                    </p:set>
                                    <p:anim calcmode="lin" valueType="num">
                                      <p:cBhvr additive="base">
                                        <p:cTn id="7" dur="500" fill="hold"/>
                                        <p:tgtEl>
                                          <p:spTgt spid="19459"/>
                                        </p:tgtEl>
                                        <p:attrNameLst>
                                          <p:attrName>ppt_x</p:attrName>
                                        </p:attrNameLst>
                                      </p:cBhvr>
                                      <p:tavLst>
                                        <p:tav tm="0">
                                          <p:val>
                                            <p:strVal val="0-#ppt_w/2"/>
                                          </p:val>
                                        </p:tav>
                                        <p:tav tm="100000">
                                          <p:val>
                                            <p:strVal val="#ppt_x"/>
                                          </p:val>
                                        </p:tav>
                                      </p:tavLst>
                                    </p:anim>
                                    <p:anim calcmode="lin" valueType="num">
                                      <p:cBhvr additive="base">
                                        <p:cTn id="8" dur="500" fill="hold"/>
                                        <p:tgtEl>
                                          <p:spTgt spid="19459"/>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19458"/>
                                        </p:tgtEl>
                                        <p:attrNameLst>
                                          <p:attrName>style.visibility</p:attrName>
                                        </p:attrNameLst>
                                      </p:cBhvr>
                                      <p:to>
                                        <p:strVal val="visible"/>
                                      </p:to>
                                    </p:set>
                                    <p:anim calcmode="lin" valueType="num">
                                      <p:cBhvr>
                                        <p:cTn id="12" dur="300" fill="hold"/>
                                        <p:tgtEl>
                                          <p:spTgt spid="19458"/>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19458"/>
                                        </p:tgtEl>
                                        <p:attrNameLst>
                                          <p:attrName>ppt_y</p:attrName>
                                        </p:attrNameLst>
                                      </p:cBhvr>
                                      <p:tavLst>
                                        <p:tav tm="0">
                                          <p:val>
                                            <p:strVal val="#ppt_y"/>
                                          </p:val>
                                        </p:tav>
                                        <p:tav tm="100000">
                                          <p:val>
                                            <p:strVal val="#ppt_y"/>
                                          </p:val>
                                        </p:tav>
                                      </p:tavLst>
                                    </p:anim>
                                    <p:anim calcmode="lin" valueType="num">
                                      <p:cBhvr>
                                        <p:cTn id="14" dur="300" fill="hold"/>
                                        <p:tgtEl>
                                          <p:spTgt spid="19458"/>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19458"/>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19458"/>
                                        </p:tgtEl>
                                      </p:cBhvr>
                                    </p:animEffect>
                                  </p:childTnLst>
                                </p:cTn>
                              </p:par>
                            </p:childTnLst>
                          </p:cTn>
                        </p:par>
                        <p:par>
                          <p:cTn id="17" fill="hold" nodeType="afterGroup">
                            <p:stCondLst>
                              <p:cond delay="980"/>
                            </p:stCondLst>
                            <p:childTnLst>
                              <p:par>
                                <p:cTn id="18" presetID="14" presetClass="entr" presetSubtype="10" fill="hold" grpId="0" nodeType="afterEffect">
                                  <p:stCondLst>
                                    <p:cond delay="0"/>
                                  </p:stCondLst>
                                  <p:childTnLst>
                                    <p:set>
                                      <p:cBhvr>
                                        <p:cTn id="19" dur="1" fill="hold">
                                          <p:stCondLst>
                                            <p:cond delay="0"/>
                                          </p:stCondLst>
                                        </p:cTn>
                                        <p:tgtEl>
                                          <p:spTgt spid="19460"/>
                                        </p:tgtEl>
                                        <p:attrNameLst>
                                          <p:attrName>style.visibility</p:attrName>
                                        </p:attrNameLst>
                                      </p:cBhvr>
                                      <p:to>
                                        <p:strVal val="visible"/>
                                      </p:to>
                                    </p:set>
                                    <p:animEffect transition="in" filter="randombar(horizontal)">
                                      <p:cBhvr>
                                        <p:cTn id="20" dur="500"/>
                                        <p:tgtEl>
                                          <p:spTgt spid="19460"/>
                                        </p:tgtEl>
                                      </p:cBhvr>
                                    </p:animEffect>
                                  </p:childTnLst>
                                </p:cTn>
                              </p:par>
                            </p:childTnLst>
                          </p:cTn>
                        </p:par>
                        <p:par>
                          <p:cTn id="21" fill="hold" nodeType="afterGroup">
                            <p:stCondLst>
                              <p:cond delay="1480"/>
                            </p:stCondLst>
                            <p:childTnLst>
                              <p:par>
                                <p:cTn id="22" presetID="22" presetClass="entr" presetSubtype="2" fill="hold" grpId="0" nodeType="afterEffect">
                                  <p:stCondLst>
                                    <p:cond delay="0"/>
                                  </p:stCondLst>
                                  <p:childTnLst>
                                    <p:set>
                                      <p:cBhvr>
                                        <p:cTn id="23" dur="1" fill="hold">
                                          <p:stCondLst>
                                            <p:cond delay="0"/>
                                          </p:stCondLst>
                                        </p:cTn>
                                        <p:tgtEl>
                                          <p:spTgt spid="19461"/>
                                        </p:tgtEl>
                                        <p:attrNameLst>
                                          <p:attrName>style.visibility</p:attrName>
                                        </p:attrNameLst>
                                      </p:cBhvr>
                                      <p:to>
                                        <p:strVal val="visible"/>
                                      </p:to>
                                    </p:set>
                                    <p:animEffect transition="in" filter="wipe(right)">
                                      <p:cBhvr>
                                        <p:cTn id="24" dur="500"/>
                                        <p:tgtEl>
                                          <p:spTgt spid="19461"/>
                                        </p:tgtEl>
                                      </p:cBhvr>
                                    </p:animEffect>
                                  </p:childTnLst>
                                </p:cTn>
                              </p:par>
                            </p:childTnLst>
                          </p:cTn>
                        </p:par>
                        <p:par>
                          <p:cTn id="25" fill="hold" nodeType="afterGroup">
                            <p:stCondLst>
                              <p:cond delay="1980"/>
                            </p:stCondLst>
                            <p:childTnLst>
                              <p:par>
                                <p:cTn id="26" presetID="2" presetClass="entr" presetSubtype="6" fill="hold" grpId="0" nodeType="afterEffect">
                                  <p:stCondLst>
                                    <p:cond delay="0"/>
                                  </p:stCondLst>
                                  <p:childTnLst>
                                    <p:set>
                                      <p:cBhvr>
                                        <p:cTn id="27" dur="1" fill="hold">
                                          <p:stCondLst>
                                            <p:cond delay="0"/>
                                          </p:stCondLst>
                                        </p:cTn>
                                        <p:tgtEl>
                                          <p:spTgt spid="19462"/>
                                        </p:tgtEl>
                                        <p:attrNameLst>
                                          <p:attrName>style.visibility</p:attrName>
                                        </p:attrNameLst>
                                      </p:cBhvr>
                                      <p:to>
                                        <p:strVal val="visible"/>
                                      </p:to>
                                    </p:set>
                                    <p:anim calcmode="lin" valueType="num">
                                      <p:cBhvr additive="base">
                                        <p:cTn id="28" dur="500" fill="hold"/>
                                        <p:tgtEl>
                                          <p:spTgt spid="19462"/>
                                        </p:tgtEl>
                                        <p:attrNameLst>
                                          <p:attrName>ppt_x</p:attrName>
                                        </p:attrNameLst>
                                      </p:cBhvr>
                                      <p:tavLst>
                                        <p:tav tm="0">
                                          <p:val>
                                            <p:strVal val="1+#ppt_w/2"/>
                                          </p:val>
                                        </p:tav>
                                        <p:tav tm="100000">
                                          <p:val>
                                            <p:strVal val="#ppt_x"/>
                                          </p:val>
                                        </p:tav>
                                      </p:tavLst>
                                    </p:anim>
                                    <p:anim calcmode="lin" valueType="num">
                                      <p:cBhvr additive="base">
                                        <p:cTn id="29" dur="500" fill="hold"/>
                                        <p:tgtEl>
                                          <p:spTgt spid="19462"/>
                                        </p:tgtEl>
                                        <p:attrNameLst>
                                          <p:attrName>ppt_y</p:attrName>
                                        </p:attrNameLst>
                                      </p:cBhvr>
                                      <p:tavLst>
                                        <p:tav tm="0">
                                          <p:val>
                                            <p:strVal val="1+#ppt_h/2"/>
                                          </p:val>
                                        </p:tav>
                                        <p:tav tm="100000">
                                          <p:val>
                                            <p:strVal val="#ppt_y"/>
                                          </p:val>
                                        </p:tav>
                                      </p:tavLst>
                                    </p:anim>
                                  </p:childTnLst>
                                </p:cTn>
                              </p:par>
                              <p:par>
                                <p:cTn id="30" presetID="2" presetClass="entr" presetSubtype="6" fill="hold" grpId="0" nodeType="withEffect">
                                  <p:stCondLst>
                                    <p:cond delay="0"/>
                                  </p:stCondLst>
                                  <p:childTnLst>
                                    <p:set>
                                      <p:cBhvr>
                                        <p:cTn id="31" dur="1" fill="hold">
                                          <p:stCondLst>
                                            <p:cond delay="0"/>
                                          </p:stCondLst>
                                        </p:cTn>
                                        <p:tgtEl>
                                          <p:spTgt spid="19463"/>
                                        </p:tgtEl>
                                        <p:attrNameLst>
                                          <p:attrName>style.visibility</p:attrName>
                                        </p:attrNameLst>
                                      </p:cBhvr>
                                      <p:to>
                                        <p:strVal val="visible"/>
                                      </p:to>
                                    </p:set>
                                    <p:anim calcmode="lin" valueType="num">
                                      <p:cBhvr additive="base">
                                        <p:cTn id="32" dur="500" fill="hold"/>
                                        <p:tgtEl>
                                          <p:spTgt spid="19463"/>
                                        </p:tgtEl>
                                        <p:attrNameLst>
                                          <p:attrName>ppt_x</p:attrName>
                                        </p:attrNameLst>
                                      </p:cBhvr>
                                      <p:tavLst>
                                        <p:tav tm="0">
                                          <p:val>
                                            <p:strVal val="1+#ppt_w/2"/>
                                          </p:val>
                                        </p:tav>
                                        <p:tav tm="100000">
                                          <p:val>
                                            <p:strVal val="#ppt_x"/>
                                          </p:val>
                                        </p:tav>
                                      </p:tavLst>
                                    </p:anim>
                                    <p:anim calcmode="lin" valueType="num">
                                      <p:cBhvr additive="base">
                                        <p:cTn id="33" dur="500" fill="hold"/>
                                        <p:tgtEl>
                                          <p:spTgt spid="19463"/>
                                        </p:tgtEl>
                                        <p:attrNameLst>
                                          <p:attrName>ppt_y</p:attrName>
                                        </p:attrNameLst>
                                      </p:cBhvr>
                                      <p:tavLst>
                                        <p:tav tm="0">
                                          <p:val>
                                            <p:strVal val="1+#ppt_h/2"/>
                                          </p:val>
                                        </p:tav>
                                        <p:tav tm="100000">
                                          <p:val>
                                            <p:strVal val="#ppt_y"/>
                                          </p:val>
                                        </p:tav>
                                      </p:tavLst>
                                    </p:anim>
                                  </p:childTnLst>
                                </p:cTn>
                              </p:par>
                              <p:par>
                                <p:cTn id="34" presetID="2" presetClass="entr" presetSubtype="6" fill="hold" grpId="0" nodeType="withEffect">
                                  <p:stCondLst>
                                    <p:cond delay="0"/>
                                  </p:stCondLst>
                                  <p:childTnLst>
                                    <p:set>
                                      <p:cBhvr>
                                        <p:cTn id="35" dur="1" fill="hold">
                                          <p:stCondLst>
                                            <p:cond delay="0"/>
                                          </p:stCondLst>
                                        </p:cTn>
                                        <p:tgtEl>
                                          <p:spTgt spid="19464"/>
                                        </p:tgtEl>
                                        <p:attrNameLst>
                                          <p:attrName>style.visibility</p:attrName>
                                        </p:attrNameLst>
                                      </p:cBhvr>
                                      <p:to>
                                        <p:strVal val="visible"/>
                                      </p:to>
                                    </p:set>
                                    <p:anim calcmode="lin" valueType="num">
                                      <p:cBhvr additive="base">
                                        <p:cTn id="36" dur="500" fill="hold"/>
                                        <p:tgtEl>
                                          <p:spTgt spid="19464"/>
                                        </p:tgtEl>
                                        <p:attrNameLst>
                                          <p:attrName>ppt_x</p:attrName>
                                        </p:attrNameLst>
                                      </p:cBhvr>
                                      <p:tavLst>
                                        <p:tav tm="0">
                                          <p:val>
                                            <p:strVal val="1+#ppt_w/2"/>
                                          </p:val>
                                        </p:tav>
                                        <p:tav tm="100000">
                                          <p:val>
                                            <p:strVal val="#ppt_x"/>
                                          </p:val>
                                        </p:tav>
                                      </p:tavLst>
                                    </p:anim>
                                    <p:anim calcmode="lin" valueType="num">
                                      <p:cBhvr additive="base">
                                        <p:cTn id="37" dur="500" fill="hold"/>
                                        <p:tgtEl>
                                          <p:spTgt spid="19464"/>
                                        </p:tgtEl>
                                        <p:attrNameLst>
                                          <p:attrName>ppt_y</p:attrName>
                                        </p:attrNameLst>
                                      </p:cBhvr>
                                      <p:tavLst>
                                        <p:tav tm="0">
                                          <p:val>
                                            <p:strVal val="1+#ppt_h/2"/>
                                          </p:val>
                                        </p:tav>
                                        <p:tav tm="100000">
                                          <p:val>
                                            <p:strVal val="#ppt_y"/>
                                          </p:val>
                                        </p:tav>
                                      </p:tavLst>
                                    </p:anim>
                                  </p:childTnLst>
                                </p:cTn>
                              </p:par>
                              <p:par>
                                <p:cTn id="38" presetID="2" presetClass="entr" presetSubtype="6" fill="hold" grpId="0" nodeType="withEffect">
                                  <p:stCondLst>
                                    <p:cond delay="0"/>
                                  </p:stCondLst>
                                  <p:childTnLst>
                                    <p:set>
                                      <p:cBhvr>
                                        <p:cTn id="39" dur="1" fill="hold">
                                          <p:stCondLst>
                                            <p:cond delay="0"/>
                                          </p:stCondLst>
                                        </p:cTn>
                                        <p:tgtEl>
                                          <p:spTgt spid="19465"/>
                                        </p:tgtEl>
                                        <p:attrNameLst>
                                          <p:attrName>style.visibility</p:attrName>
                                        </p:attrNameLst>
                                      </p:cBhvr>
                                      <p:to>
                                        <p:strVal val="visible"/>
                                      </p:to>
                                    </p:set>
                                    <p:anim calcmode="lin" valueType="num">
                                      <p:cBhvr additive="base">
                                        <p:cTn id="40" dur="500" fill="hold"/>
                                        <p:tgtEl>
                                          <p:spTgt spid="19465"/>
                                        </p:tgtEl>
                                        <p:attrNameLst>
                                          <p:attrName>ppt_x</p:attrName>
                                        </p:attrNameLst>
                                      </p:cBhvr>
                                      <p:tavLst>
                                        <p:tav tm="0">
                                          <p:val>
                                            <p:strVal val="1+#ppt_w/2"/>
                                          </p:val>
                                        </p:tav>
                                        <p:tav tm="100000">
                                          <p:val>
                                            <p:strVal val="#ppt_x"/>
                                          </p:val>
                                        </p:tav>
                                      </p:tavLst>
                                    </p:anim>
                                    <p:anim calcmode="lin" valueType="num">
                                      <p:cBhvr additive="base">
                                        <p:cTn id="41" dur="500" fill="hold"/>
                                        <p:tgtEl>
                                          <p:spTgt spid="19465"/>
                                        </p:tgtEl>
                                        <p:attrNameLst>
                                          <p:attrName>ppt_y</p:attrName>
                                        </p:attrNameLst>
                                      </p:cBhvr>
                                      <p:tavLst>
                                        <p:tav tm="0">
                                          <p:val>
                                            <p:strVal val="1+#ppt_h/2"/>
                                          </p:val>
                                        </p:tav>
                                        <p:tav tm="100000">
                                          <p:val>
                                            <p:strVal val="#ppt_y"/>
                                          </p:val>
                                        </p:tav>
                                      </p:tavLst>
                                    </p:anim>
                                  </p:childTnLst>
                                </p:cTn>
                              </p:par>
                            </p:childTnLst>
                          </p:cTn>
                        </p:par>
                        <p:par>
                          <p:cTn id="42" fill="hold" nodeType="afterGroup">
                            <p:stCondLst>
                              <p:cond delay="2480"/>
                            </p:stCondLst>
                            <p:childTnLst>
                              <p:par>
                                <p:cTn id="43" presetID="22" presetClass="entr" presetSubtype="8" fill="hold" grpId="0" nodeType="afterEffect">
                                  <p:stCondLst>
                                    <p:cond delay="0"/>
                                  </p:stCondLst>
                                  <p:childTnLst>
                                    <p:set>
                                      <p:cBhvr>
                                        <p:cTn id="44" dur="1" fill="hold">
                                          <p:stCondLst>
                                            <p:cond delay="0"/>
                                          </p:stCondLst>
                                        </p:cTn>
                                        <p:tgtEl>
                                          <p:spTgt spid="19466"/>
                                        </p:tgtEl>
                                        <p:attrNameLst>
                                          <p:attrName>style.visibility</p:attrName>
                                        </p:attrNameLst>
                                      </p:cBhvr>
                                      <p:to>
                                        <p:strVal val="visible"/>
                                      </p:to>
                                    </p:set>
                                    <p:animEffect transition="in" filter="wipe(left)">
                                      <p:cBhvr>
                                        <p:cTn id="45" dur="500"/>
                                        <p:tgtEl>
                                          <p:spTgt spid="19466"/>
                                        </p:tgtEl>
                                      </p:cBhvr>
                                    </p:animEffect>
                                  </p:childTnLst>
                                </p:cTn>
                              </p:par>
                              <p:par>
                                <p:cTn id="46" presetID="22" presetClass="entr" presetSubtype="8" fill="hold" grpId="0" nodeType="withEffect">
                                  <p:stCondLst>
                                    <p:cond delay="0"/>
                                  </p:stCondLst>
                                  <p:childTnLst>
                                    <p:set>
                                      <p:cBhvr>
                                        <p:cTn id="47" dur="1" fill="hold">
                                          <p:stCondLst>
                                            <p:cond delay="0"/>
                                          </p:stCondLst>
                                        </p:cTn>
                                        <p:tgtEl>
                                          <p:spTgt spid="19467"/>
                                        </p:tgtEl>
                                        <p:attrNameLst>
                                          <p:attrName>style.visibility</p:attrName>
                                        </p:attrNameLst>
                                      </p:cBhvr>
                                      <p:to>
                                        <p:strVal val="visible"/>
                                      </p:to>
                                    </p:set>
                                    <p:animEffect transition="in" filter="wipe(left)">
                                      <p:cBhvr>
                                        <p:cTn id="48" dur="500"/>
                                        <p:tgtEl>
                                          <p:spTgt spid="19467"/>
                                        </p:tgtEl>
                                      </p:cBhvr>
                                    </p:animEffect>
                                  </p:childTnLst>
                                </p:cTn>
                              </p:par>
                              <p:par>
                                <p:cTn id="49" presetID="22" presetClass="entr" presetSubtype="8" fill="hold" grpId="0" nodeType="withEffect">
                                  <p:stCondLst>
                                    <p:cond delay="0"/>
                                  </p:stCondLst>
                                  <p:childTnLst>
                                    <p:set>
                                      <p:cBhvr>
                                        <p:cTn id="50" dur="1" fill="hold">
                                          <p:stCondLst>
                                            <p:cond delay="0"/>
                                          </p:stCondLst>
                                        </p:cTn>
                                        <p:tgtEl>
                                          <p:spTgt spid="19468"/>
                                        </p:tgtEl>
                                        <p:attrNameLst>
                                          <p:attrName>style.visibility</p:attrName>
                                        </p:attrNameLst>
                                      </p:cBhvr>
                                      <p:to>
                                        <p:strVal val="visible"/>
                                      </p:to>
                                    </p:set>
                                    <p:animEffect transition="in" filter="wipe(left)">
                                      <p:cBhvr>
                                        <p:cTn id="51" dur="500"/>
                                        <p:tgtEl>
                                          <p:spTgt spid="19468"/>
                                        </p:tgtEl>
                                      </p:cBhvr>
                                    </p:animEffect>
                                  </p:childTnLst>
                                </p:cTn>
                              </p:par>
                              <p:par>
                                <p:cTn id="52" presetID="22" presetClass="entr" presetSubtype="8" fill="hold" grpId="0" nodeType="withEffect">
                                  <p:stCondLst>
                                    <p:cond delay="0"/>
                                  </p:stCondLst>
                                  <p:childTnLst>
                                    <p:set>
                                      <p:cBhvr>
                                        <p:cTn id="53" dur="1" fill="hold">
                                          <p:stCondLst>
                                            <p:cond delay="0"/>
                                          </p:stCondLst>
                                        </p:cTn>
                                        <p:tgtEl>
                                          <p:spTgt spid="19469"/>
                                        </p:tgtEl>
                                        <p:attrNameLst>
                                          <p:attrName>style.visibility</p:attrName>
                                        </p:attrNameLst>
                                      </p:cBhvr>
                                      <p:to>
                                        <p:strVal val="visible"/>
                                      </p:to>
                                    </p:set>
                                    <p:animEffect transition="in" filter="wipe(left)">
                                      <p:cBhvr>
                                        <p:cTn id="54" dur="500"/>
                                        <p:tgtEl>
                                          <p:spTgt spid="1946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458" grpId="0" autoUpdateAnimBg="0"/>
      <p:bldP spid="19459" grpId="0" animBg="1"/>
      <p:bldP spid="19460" grpId="0" animBg="1" autoUpdateAnimBg="0"/>
      <p:bldP spid="19461" grpId="0" animBg="1" autoUpdateAnimBg="0"/>
      <p:bldP spid="19462" grpId="0" animBg="1"/>
      <p:bldP spid="19463" grpId="0" animBg="1"/>
      <p:bldP spid="19464" grpId="0" animBg="1"/>
      <p:bldP spid="19465" grpId="0" animBg="1"/>
      <p:bldP spid="19466" grpId="0" autoUpdateAnimBg="0"/>
      <p:bldP spid="19467" grpId="0" autoUpdateAnimBg="0"/>
      <p:bldP spid="19468" grpId="0" autoUpdateAnimBg="0"/>
      <p:bldP spid="19469" grpId="0" autoUpdateAnimBg="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048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4" name="矩形 3"/>
          <p:cNvSpPr>
            <a:spLocks noChangeArrowheads="1"/>
          </p:cNvSpPr>
          <p:nvPr/>
        </p:nvSpPr>
        <p:spPr bwMode="auto">
          <a:xfrm rot="2700000">
            <a:off x="3835400" y="1458913"/>
            <a:ext cx="4065587" cy="4065588"/>
          </a:xfrm>
          <a:prstGeom prst="rect">
            <a:avLst/>
          </a:prstGeom>
          <a:solidFill>
            <a:schemeClr val="bg2"/>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5" name="圆角矩形 4"/>
          <p:cNvSpPr>
            <a:spLocks noChangeArrowheads="1"/>
          </p:cNvSpPr>
          <p:nvPr/>
        </p:nvSpPr>
        <p:spPr bwMode="auto">
          <a:xfrm>
            <a:off x="3938588" y="1628775"/>
            <a:ext cx="1798637"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6" name="圆角矩形 5"/>
          <p:cNvSpPr>
            <a:spLocks noChangeArrowheads="1"/>
          </p:cNvSpPr>
          <p:nvPr/>
        </p:nvSpPr>
        <p:spPr bwMode="auto">
          <a:xfrm>
            <a:off x="6099175" y="1628775"/>
            <a:ext cx="1798638"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7" name="圆角矩形 6"/>
          <p:cNvSpPr>
            <a:spLocks noChangeArrowheads="1"/>
          </p:cNvSpPr>
          <p:nvPr/>
        </p:nvSpPr>
        <p:spPr bwMode="auto">
          <a:xfrm>
            <a:off x="3938588" y="3717925"/>
            <a:ext cx="1798637" cy="1798638"/>
          </a:xfrm>
          <a:prstGeom prst="roundRect">
            <a:avLst>
              <a:gd name="adj" fmla="val 16667"/>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8" name="圆角矩形 7"/>
          <p:cNvSpPr>
            <a:spLocks noChangeArrowheads="1"/>
          </p:cNvSpPr>
          <p:nvPr/>
        </p:nvSpPr>
        <p:spPr bwMode="auto">
          <a:xfrm>
            <a:off x="6099175" y="3717925"/>
            <a:ext cx="1798638" cy="1798638"/>
          </a:xfrm>
          <a:prstGeom prst="roundRect">
            <a:avLst>
              <a:gd name="adj" fmla="val 16667"/>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0489" name="TextBox 8"/>
          <p:cNvSpPr txBox="1">
            <a:spLocks noChangeArrowheads="1"/>
          </p:cNvSpPr>
          <p:nvPr/>
        </p:nvSpPr>
        <p:spPr bwMode="auto">
          <a:xfrm>
            <a:off x="4254500" y="21558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0" name="TextBox 9"/>
          <p:cNvSpPr txBox="1">
            <a:spLocks noChangeArrowheads="1"/>
          </p:cNvSpPr>
          <p:nvPr/>
        </p:nvSpPr>
        <p:spPr bwMode="auto">
          <a:xfrm>
            <a:off x="6419850" y="214312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1" name="TextBox 10"/>
          <p:cNvSpPr txBox="1">
            <a:spLocks noChangeArrowheads="1"/>
          </p:cNvSpPr>
          <p:nvPr/>
        </p:nvSpPr>
        <p:spPr bwMode="auto">
          <a:xfrm>
            <a:off x="4254500" y="4246563"/>
            <a:ext cx="1047750" cy="7683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2" name="TextBox 11"/>
          <p:cNvSpPr txBox="1">
            <a:spLocks noChangeArrowheads="1"/>
          </p:cNvSpPr>
          <p:nvPr/>
        </p:nvSpPr>
        <p:spPr bwMode="auto">
          <a:xfrm>
            <a:off x="6419850" y="4232275"/>
            <a:ext cx="1047750" cy="7699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200">
                <a:solidFill>
                  <a:schemeClr val="accent2"/>
                </a:solidFill>
                <a:latin typeface="微软雅黑" panose="020B0503020204020204" pitchFamily="34" charset="-122"/>
                <a:ea typeface="微软雅黑" panose="020B0503020204020204" pitchFamily="34" charset="-122"/>
              </a:rPr>
              <a:t>标题文本</a:t>
            </a:r>
          </a:p>
        </p:txBody>
      </p:sp>
      <p:sp>
        <p:nvSpPr>
          <p:cNvPr id="20493" name="TextBox 12"/>
          <p:cNvSpPr txBox="1">
            <a:spLocks noChangeArrowheads="1"/>
          </p:cNvSpPr>
          <p:nvPr/>
        </p:nvSpPr>
        <p:spPr bwMode="auto">
          <a:xfrm>
            <a:off x="8689975" y="20955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4" name="TextBox 14"/>
          <p:cNvSpPr txBox="1">
            <a:spLocks noChangeArrowheads="1"/>
          </p:cNvSpPr>
          <p:nvPr/>
        </p:nvSpPr>
        <p:spPr bwMode="auto">
          <a:xfrm>
            <a:off x="8689975" y="4114800"/>
            <a:ext cx="259238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5" name="TextBox 15"/>
          <p:cNvSpPr txBox="1">
            <a:spLocks noChangeArrowheads="1"/>
          </p:cNvSpPr>
          <p:nvPr/>
        </p:nvSpPr>
        <p:spPr bwMode="auto">
          <a:xfrm>
            <a:off x="617538" y="20955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0496" name="TextBox 16"/>
          <p:cNvSpPr txBox="1">
            <a:spLocks noChangeArrowheads="1"/>
          </p:cNvSpPr>
          <p:nvPr/>
        </p:nvSpPr>
        <p:spPr bwMode="auto">
          <a:xfrm>
            <a:off x="617538" y="4114800"/>
            <a:ext cx="2671762"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文字内容文字内容文字内容文字文字内容文字内容文字内容文字</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0483"/>
                                        </p:tgtEl>
                                        <p:attrNameLst>
                                          <p:attrName>style.visibility</p:attrName>
                                        </p:attrNameLst>
                                      </p:cBhvr>
                                      <p:to>
                                        <p:strVal val="visible"/>
                                      </p:to>
                                    </p:set>
                                    <p:anim calcmode="lin" valueType="num">
                                      <p:cBhvr additive="base">
                                        <p:cTn id="7" dur="500" fill="hold"/>
                                        <p:tgtEl>
                                          <p:spTgt spid="20483"/>
                                        </p:tgtEl>
                                        <p:attrNameLst>
                                          <p:attrName>ppt_x</p:attrName>
                                        </p:attrNameLst>
                                      </p:cBhvr>
                                      <p:tavLst>
                                        <p:tav tm="0">
                                          <p:val>
                                            <p:strVal val="0-#ppt_w/2"/>
                                          </p:val>
                                        </p:tav>
                                        <p:tav tm="100000">
                                          <p:val>
                                            <p:strVal val="#ppt_x"/>
                                          </p:val>
                                        </p:tav>
                                      </p:tavLst>
                                    </p:anim>
                                    <p:anim calcmode="lin" valueType="num">
                                      <p:cBhvr additive="base">
                                        <p:cTn id="8" dur="500" fill="hold"/>
                                        <p:tgtEl>
                                          <p:spTgt spid="2048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0482"/>
                                        </p:tgtEl>
                                        <p:attrNameLst>
                                          <p:attrName>style.visibility</p:attrName>
                                        </p:attrNameLst>
                                      </p:cBhvr>
                                      <p:to>
                                        <p:strVal val="visible"/>
                                      </p:to>
                                    </p:set>
                                    <p:anim calcmode="lin" valueType="num">
                                      <p:cBhvr>
                                        <p:cTn id="12" dur="300" fill="hold"/>
                                        <p:tgtEl>
                                          <p:spTgt spid="2048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0482"/>
                                        </p:tgtEl>
                                        <p:attrNameLst>
                                          <p:attrName>ppt_y</p:attrName>
                                        </p:attrNameLst>
                                      </p:cBhvr>
                                      <p:tavLst>
                                        <p:tav tm="0">
                                          <p:val>
                                            <p:strVal val="#ppt_y"/>
                                          </p:val>
                                        </p:tav>
                                        <p:tav tm="100000">
                                          <p:val>
                                            <p:strVal val="#ppt_y"/>
                                          </p:val>
                                        </p:tav>
                                      </p:tavLst>
                                    </p:anim>
                                    <p:anim calcmode="lin" valueType="num">
                                      <p:cBhvr>
                                        <p:cTn id="14" dur="300" fill="hold"/>
                                        <p:tgtEl>
                                          <p:spTgt spid="2048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048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0482"/>
                                        </p:tgtEl>
                                      </p:cBhvr>
                                    </p:animEffect>
                                  </p:childTnLst>
                                </p:cTn>
                              </p:par>
                            </p:childTnLst>
                          </p:cTn>
                        </p:par>
                        <p:par>
                          <p:cTn id="17" fill="hold" nodeType="afterGroup">
                            <p:stCondLst>
                              <p:cond delay="980"/>
                            </p:stCondLst>
                            <p:childTnLst>
                              <p:par>
                                <p:cTn id="18" presetID="10" presetClass="entr" presetSubtype="0" fill="hold" grpId="0" nodeType="afterEffect">
                                  <p:stCondLst>
                                    <p:cond delay="0"/>
                                  </p:stCondLst>
                                  <p:childTnLst>
                                    <p:set>
                                      <p:cBhvr>
                                        <p:cTn id="19" dur="1" fill="hold">
                                          <p:stCondLst>
                                            <p:cond delay="0"/>
                                          </p:stCondLst>
                                        </p:cTn>
                                        <p:tgtEl>
                                          <p:spTgt spid="20484"/>
                                        </p:tgtEl>
                                        <p:attrNameLst>
                                          <p:attrName>style.visibility</p:attrName>
                                        </p:attrNameLst>
                                      </p:cBhvr>
                                      <p:to>
                                        <p:strVal val="visible"/>
                                      </p:to>
                                    </p:set>
                                    <p:anim calcmode="lin" valueType="num">
                                      <p:cBhvr>
                                        <p:cTn id="20" dur="1000" fill="hold"/>
                                        <p:tgtEl>
                                          <p:spTgt spid="20484"/>
                                        </p:tgtEl>
                                        <p:attrNameLst>
                                          <p:attrName>ppt_w</p:attrName>
                                        </p:attrNameLst>
                                      </p:cBhvr>
                                      <p:tavLst>
                                        <p:tav tm="0">
                                          <p:val>
                                            <p:fltVal val="0"/>
                                          </p:val>
                                        </p:tav>
                                        <p:tav tm="100000">
                                          <p:val>
                                            <p:strVal val="#ppt_w"/>
                                          </p:val>
                                        </p:tav>
                                      </p:tavLst>
                                    </p:anim>
                                    <p:anim calcmode="lin" valueType="num">
                                      <p:cBhvr>
                                        <p:cTn id="21" dur="1000" fill="hold"/>
                                        <p:tgtEl>
                                          <p:spTgt spid="20484"/>
                                        </p:tgtEl>
                                        <p:attrNameLst>
                                          <p:attrName>ppt_h</p:attrName>
                                        </p:attrNameLst>
                                      </p:cBhvr>
                                      <p:tavLst>
                                        <p:tav tm="0">
                                          <p:val>
                                            <p:fltVal val="0"/>
                                          </p:val>
                                        </p:tav>
                                        <p:tav tm="100000">
                                          <p:val>
                                            <p:strVal val="#ppt_h"/>
                                          </p:val>
                                        </p:tav>
                                      </p:tavLst>
                                    </p:anim>
                                    <p:animEffect transition="in" filter="fade">
                                      <p:cBhvr>
                                        <p:cTn id="22" dur="1000"/>
                                        <p:tgtEl>
                                          <p:spTgt spid="20484"/>
                                        </p:tgtEl>
                                      </p:cBhvr>
                                    </p:animEffect>
                                  </p:childTnLst>
                                </p:cTn>
                              </p:par>
                              <p:par>
                                <p:cTn id="23" presetID="8" presetClass="emph" presetSubtype="0" fill="hold" grpId="1" nodeType="withEffect">
                                  <p:stCondLst>
                                    <p:cond delay="0"/>
                                  </p:stCondLst>
                                  <p:childTnLst>
                                    <p:animRot by="21600000">
                                      <p:cBhvr>
                                        <p:cTn id="24" dur="1000" fill="hold"/>
                                        <p:tgtEl>
                                          <p:spTgt spid="20484"/>
                                        </p:tgtEl>
                                        <p:attrNameLst>
                                          <p:attrName>r</p:attrName>
                                        </p:attrNameLst>
                                      </p:cBhvr>
                                    </p:animRot>
                                  </p:childTnLst>
                                </p:cTn>
                              </p:par>
                            </p:childTnLst>
                          </p:cTn>
                        </p:par>
                        <p:par>
                          <p:cTn id="25" fill="hold" nodeType="afterGroup">
                            <p:stCondLst>
                              <p:cond delay="1980"/>
                            </p:stCondLst>
                            <p:childTnLst>
                              <p:par>
                                <p:cTn id="26" presetID="1" presetClass="entr" presetSubtype="0" fill="hold" grpId="0" nodeType="afterEffect">
                                  <p:stCondLst>
                                    <p:cond delay="0"/>
                                  </p:stCondLst>
                                  <p:childTnLst>
                                    <p:set>
                                      <p:cBhvr>
                                        <p:cTn id="27" dur="1" fill="hold">
                                          <p:stCondLst>
                                            <p:cond delay="0"/>
                                          </p:stCondLst>
                                        </p:cTn>
                                        <p:tgtEl>
                                          <p:spTgt spid="20485"/>
                                        </p:tgtEl>
                                        <p:attrNameLst>
                                          <p:attrName>style.visibility</p:attrName>
                                        </p:attrNameLst>
                                      </p:cBhvr>
                                      <p:to>
                                        <p:strVal val="visible"/>
                                      </p:to>
                                    </p:set>
                                  </p:childTnLst>
                                </p:cTn>
                              </p:par>
                              <p:par>
                                <p:cTn id="28" presetID="10" presetClass="entr" presetSubtype="0" fill="hold" grpId="1" nodeType="withEffect">
                                  <p:stCondLst>
                                    <p:cond delay="0"/>
                                  </p:stCondLst>
                                  <p:childTnLst>
                                    <p:set>
                                      <p:cBhvr>
                                        <p:cTn id="29" dur="1" fill="hold">
                                          <p:stCondLst>
                                            <p:cond delay="0"/>
                                          </p:stCondLst>
                                        </p:cTn>
                                        <p:tgtEl>
                                          <p:spTgt spid="20485"/>
                                        </p:tgtEl>
                                        <p:attrNameLst>
                                          <p:attrName>style.visibility</p:attrName>
                                        </p:attrNameLst>
                                      </p:cBhvr>
                                      <p:to>
                                        <p:strVal val="visible"/>
                                      </p:to>
                                    </p:set>
                                    <p:anim calcmode="lin" valueType="num">
                                      <p:cBhvr>
                                        <p:cTn id="30" dur="500" fill="hold"/>
                                        <p:tgtEl>
                                          <p:spTgt spid="20485"/>
                                        </p:tgtEl>
                                        <p:attrNameLst>
                                          <p:attrName>ppt_w</p:attrName>
                                        </p:attrNameLst>
                                      </p:cBhvr>
                                      <p:tavLst>
                                        <p:tav tm="0">
                                          <p:val>
                                            <p:fltVal val="0"/>
                                          </p:val>
                                        </p:tav>
                                        <p:tav tm="100000">
                                          <p:val>
                                            <p:strVal val="#ppt_w"/>
                                          </p:val>
                                        </p:tav>
                                      </p:tavLst>
                                    </p:anim>
                                    <p:anim calcmode="lin" valueType="num">
                                      <p:cBhvr>
                                        <p:cTn id="31" dur="500" fill="hold"/>
                                        <p:tgtEl>
                                          <p:spTgt spid="20485"/>
                                        </p:tgtEl>
                                        <p:attrNameLst>
                                          <p:attrName>ppt_h</p:attrName>
                                        </p:attrNameLst>
                                      </p:cBhvr>
                                      <p:tavLst>
                                        <p:tav tm="0">
                                          <p:val>
                                            <p:fltVal val="0"/>
                                          </p:val>
                                        </p:tav>
                                        <p:tav tm="100000">
                                          <p:val>
                                            <p:strVal val="#ppt_h"/>
                                          </p:val>
                                        </p:tav>
                                      </p:tavLst>
                                    </p:anim>
                                    <p:animEffect transition="in" filter="fade">
                                      <p:cBhvr>
                                        <p:cTn id="32" dur="500"/>
                                        <p:tgtEl>
                                          <p:spTgt spid="20485"/>
                                        </p:tgtEl>
                                      </p:cBhvr>
                                    </p:animEffect>
                                  </p:childTnLst>
                                </p:cTn>
                              </p:par>
                              <p:par>
                                <p:cTn id="33" presetID="49" presetClass="path" presetSubtype="0" accel="50000" decel="50000" fill="hold" grpId="2" nodeType="withEffect">
                                  <p:stCondLst>
                                    <p:cond delay="0"/>
                                  </p:stCondLst>
                                  <p:childTnLst>
                                    <p:animMotion origin="layout" path="M 1.38889E-6 -1.9334E-6 L 0.09358 0.12188 " pathEditMode="relative" rAng="0" ptsTypes="AA">
                                      <p:cBhvr>
                                        <p:cTn id="34" dur="500" spd="-99800" fill="hold"/>
                                        <p:tgtEl>
                                          <p:spTgt spid="20485"/>
                                        </p:tgtEl>
                                        <p:attrNameLst>
                                          <p:attrName>ppt_x,ppt_y</p:attrName>
                                        </p:attrNameLst>
                                      </p:cBhvr>
                                      <p:rCtr x="4700" y="6100"/>
                                    </p:animMotion>
                                  </p:childTnLst>
                                </p:cTn>
                              </p:par>
                              <p:par>
                                <p:cTn id="35" presetID="1" presetClass="entr" presetSubtype="0" fill="hold" grpId="0" nodeType="withEffect">
                                  <p:stCondLst>
                                    <p:cond delay="0"/>
                                  </p:stCondLst>
                                  <p:childTnLst>
                                    <p:set>
                                      <p:cBhvr>
                                        <p:cTn id="36" dur="1" fill="hold">
                                          <p:stCondLst>
                                            <p:cond delay="0"/>
                                          </p:stCondLst>
                                        </p:cTn>
                                        <p:tgtEl>
                                          <p:spTgt spid="20486"/>
                                        </p:tgtEl>
                                        <p:attrNameLst>
                                          <p:attrName>style.visibility</p:attrName>
                                        </p:attrNameLst>
                                      </p:cBhvr>
                                      <p:to>
                                        <p:strVal val="visible"/>
                                      </p:to>
                                    </p:set>
                                  </p:childTnLst>
                                </p:cTn>
                              </p:par>
                              <p:par>
                                <p:cTn id="37" presetID="10" presetClass="entr" presetSubtype="0" fill="hold" grpId="1" nodeType="withEffect">
                                  <p:stCondLst>
                                    <p:cond delay="0"/>
                                  </p:stCondLst>
                                  <p:childTnLst>
                                    <p:set>
                                      <p:cBhvr>
                                        <p:cTn id="38" dur="1" fill="hold">
                                          <p:stCondLst>
                                            <p:cond delay="0"/>
                                          </p:stCondLst>
                                        </p:cTn>
                                        <p:tgtEl>
                                          <p:spTgt spid="20486"/>
                                        </p:tgtEl>
                                        <p:attrNameLst>
                                          <p:attrName>style.visibility</p:attrName>
                                        </p:attrNameLst>
                                      </p:cBhvr>
                                      <p:to>
                                        <p:strVal val="visible"/>
                                      </p:to>
                                    </p:set>
                                    <p:anim calcmode="lin" valueType="num">
                                      <p:cBhvr>
                                        <p:cTn id="39" dur="500" fill="hold"/>
                                        <p:tgtEl>
                                          <p:spTgt spid="20486"/>
                                        </p:tgtEl>
                                        <p:attrNameLst>
                                          <p:attrName>ppt_w</p:attrName>
                                        </p:attrNameLst>
                                      </p:cBhvr>
                                      <p:tavLst>
                                        <p:tav tm="0">
                                          <p:val>
                                            <p:fltVal val="0"/>
                                          </p:val>
                                        </p:tav>
                                        <p:tav tm="100000">
                                          <p:val>
                                            <p:strVal val="#ppt_w"/>
                                          </p:val>
                                        </p:tav>
                                      </p:tavLst>
                                    </p:anim>
                                    <p:anim calcmode="lin" valueType="num">
                                      <p:cBhvr>
                                        <p:cTn id="40" dur="500" fill="hold"/>
                                        <p:tgtEl>
                                          <p:spTgt spid="20486"/>
                                        </p:tgtEl>
                                        <p:attrNameLst>
                                          <p:attrName>ppt_h</p:attrName>
                                        </p:attrNameLst>
                                      </p:cBhvr>
                                      <p:tavLst>
                                        <p:tav tm="0">
                                          <p:val>
                                            <p:fltVal val="0"/>
                                          </p:val>
                                        </p:tav>
                                        <p:tav tm="100000">
                                          <p:val>
                                            <p:strVal val="#ppt_h"/>
                                          </p:val>
                                        </p:tav>
                                      </p:tavLst>
                                    </p:anim>
                                    <p:animEffect transition="in" filter="fade">
                                      <p:cBhvr>
                                        <p:cTn id="41" dur="500"/>
                                        <p:tgtEl>
                                          <p:spTgt spid="20486"/>
                                        </p:tgtEl>
                                      </p:cBhvr>
                                    </p:animEffect>
                                  </p:childTnLst>
                                </p:cTn>
                              </p:par>
                              <p:par>
                                <p:cTn id="42" presetID="49" presetClass="path" presetSubtype="0" accel="50000" decel="50000" fill="hold" grpId="2" nodeType="withEffect">
                                  <p:stCondLst>
                                    <p:cond delay="0"/>
                                  </p:stCondLst>
                                  <p:childTnLst>
                                    <p:animMotion origin="layout" path="M 1.94444E-6 -1.9334E-6 L -0.09149 0.12188 " pathEditMode="relative" rAng="0" ptsTypes="AA">
                                      <p:cBhvr>
                                        <p:cTn id="43" dur="500" spd="-99800" fill="hold"/>
                                        <p:tgtEl>
                                          <p:spTgt spid="20486"/>
                                        </p:tgtEl>
                                        <p:attrNameLst>
                                          <p:attrName>ppt_x,ppt_y</p:attrName>
                                        </p:attrNameLst>
                                      </p:cBhvr>
                                      <p:rCtr x="-4400" y="6100"/>
                                    </p:animMotion>
                                  </p:childTnLst>
                                </p:cTn>
                              </p:par>
                              <p:par>
                                <p:cTn id="44" presetID="1" presetClass="entr" presetSubtype="0" fill="hold" grpId="0" nodeType="withEffect">
                                  <p:stCondLst>
                                    <p:cond delay="0"/>
                                  </p:stCondLst>
                                  <p:childTnLst>
                                    <p:set>
                                      <p:cBhvr>
                                        <p:cTn id="45" dur="1" fill="hold">
                                          <p:stCondLst>
                                            <p:cond delay="0"/>
                                          </p:stCondLst>
                                        </p:cTn>
                                        <p:tgtEl>
                                          <p:spTgt spid="20488"/>
                                        </p:tgtEl>
                                        <p:attrNameLst>
                                          <p:attrName>style.visibility</p:attrName>
                                        </p:attrNameLst>
                                      </p:cBhvr>
                                      <p:to>
                                        <p:strVal val="visible"/>
                                      </p:to>
                                    </p:set>
                                  </p:childTnLst>
                                </p:cTn>
                              </p:par>
                              <p:par>
                                <p:cTn id="46" presetID="10" presetClass="entr" presetSubtype="0" fill="hold" grpId="1" nodeType="withEffect">
                                  <p:stCondLst>
                                    <p:cond delay="0"/>
                                  </p:stCondLst>
                                  <p:childTnLst>
                                    <p:set>
                                      <p:cBhvr>
                                        <p:cTn id="47" dur="1" fill="hold">
                                          <p:stCondLst>
                                            <p:cond delay="0"/>
                                          </p:stCondLst>
                                        </p:cTn>
                                        <p:tgtEl>
                                          <p:spTgt spid="20488"/>
                                        </p:tgtEl>
                                        <p:attrNameLst>
                                          <p:attrName>style.visibility</p:attrName>
                                        </p:attrNameLst>
                                      </p:cBhvr>
                                      <p:to>
                                        <p:strVal val="visible"/>
                                      </p:to>
                                    </p:set>
                                    <p:anim calcmode="lin" valueType="num">
                                      <p:cBhvr>
                                        <p:cTn id="48" dur="500" fill="hold"/>
                                        <p:tgtEl>
                                          <p:spTgt spid="20488"/>
                                        </p:tgtEl>
                                        <p:attrNameLst>
                                          <p:attrName>ppt_w</p:attrName>
                                        </p:attrNameLst>
                                      </p:cBhvr>
                                      <p:tavLst>
                                        <p:tav tm="0">
                                          <p:val>
                                            <p:fltVal val="0"/>
                                          </p:val>
                                        </p:tav>
                                        <p:tav tm="100000">
                                          <p:val>
                                            <p:strVal val="#ppt_w"/>
                                          </p:val>
                                        </p:tav>
                                      </p:tavLst>
                                    </p:anim>
                                    <p:anim calcmode="lin" valueType="num">
                                      <p:cBhvr>
                                        <p:cTn id="49" dur="500" fill="hold"/>
                                        <p:tgtEl>
                                          <p:spTgt spid="20488"/>
                                        </p:tgtEl>
                                        <p:attrNameLst>
                                          <p:attrName>ppt_h</p:attrName>
                                        </p:attrNameLst>
                                      </p:cBhvr>
                                      <p:tavLst>
                                        <p:tav tm="0">
                                          <p:val>
                                            <p:fltVal val="0"/>
                                          </p:val>
                                        </p:tav>
                                        <p:tav tm="100000">
                                          <p:val>
                                            <p:strVal val="#ppt_h"/>
                                          </p:val>
                                        </p:tav>
                                      </p:tavLst>
                                    </p:anim>
                                    <p:animEffect transition="in" filter="fade">
                                      <p:cBhvr>
                                        <p:cTn id="50" dur="500"/>
                                        <p:tgtEl>
                                          <p:spTgt spid="20488"/>
                                        </p:tgtEl>
                                      </p:cBhvr>
                                    </p:animEffect>
                                  </p:childTnLst>
                                </p:cTn>
                              </p:par>
                              <p:par>
                                <p:cTn id="51" presetID="49" presetClass="path" presetSubtype="0" accel="50000" decel="50000" fill="hold" grpId="2" nodeType="withEffect">
                                  <p:stCondLst>
                                    <p:cond delay="0"/>
                                  </p:stCondLst>
                                  <p:childTnLst>
                                    <p:animMotion origin="layout" path="M 1.94444E-6 -1.10083E-6 L -0.09149 -0.11702 " pathEditMode="relative" rAng="0" ptsTypes="AA">
                                      <p:cBhvr>
                                        <p:cTn id="52" dur="500" spd="-99800" fill="hold"/>
                                        <p:tgtEl>
                                          <p:spTgt spid="20488"/>
                                        </p:tgtEl>
                                        <p:attrNameLst>
                                          <p:attrName>ppt_x,ppt_y</p:attrName>
                                        </p:attrNameLst>
                                      </p:cBhvr>
                                      <p:rCtr x="-4400" y="-5700"/>
                                    </p:animMotion>
                                  </p:childTnLst>
                                </p:cTn>
                              </p:par>
                              <p:par>
                                <p:cTn id="53" presetID="1" presetClass="entr" presetSubtype="0" fill="hold" grpId="0" nodeType="withEffect">
                                  <p:stCondLst>
                                    <p:cond delay="0"/>
                                  </p:stCondLst>
                                  <p:childTnLst>
                                    <p:set>
                                      <p:cBhvr>
                                        <p:cTn id="54" dur="1" fill="hold">
                                          <p:stCondLst>
                                            <p:cond delay="0"/>
                                          </p:stCondLst>
                                        </p:cTn>
                                        <p:tgtEl>
                                          <p:spTgt spid="20487"/>
                                        </p:tgtEl>
                                        <p:attrNameLst>
                                          <p:attrName>style.visibility</p:attrName>
                                        </p:attrNameLst>
                                      </p:cBhvr>
                                      <p:to>
                                        <p:strVal val="visible"/>
                                      </p:to>
                                    </p:set>
                                  </p:childTnLst>
                                </p:cTn>
                              </p:par>
                              <p:par>
                                <p:cTn id="55" presetID="10" presetClass="entr" presetSubtype="0" fill="hold" grpId="1" nodeType="withEffect">
                                  <p:stCondLst>
                                    <p:cond delay="0"/>
                                  </p:stCondLst>
                                  <p:childTnLst>
                                    <p:set>
                                      <p:cBhvr>
                                        <p:cTn id="56" dur="1" fill="hold">
                                          <p:stCondLst>
                                            <p:cond delay="0"/>
                                          </p:stCondLst>
                                        </p:cTn>
                                        <p:tgtEl>
                                          <p:spTgt spid="20487"/>
                                        </p:tgtEl>
                                        <p:attrNameLst>
                                          <p:attrName>style.visibility</p:attrName>
                                        </p:attrNameLst>
                                      </p:cBhvr>
                                      <p:to>
                                        <p:strVal val="visible"/>
                                      </p:to>
                                    </p:set>
                                    <p:anim calcmode="lin" valueType="num">
                                      <p:cBhvr>
                                        <p:cTn id="57" dur="500" fill="hold"/>
                                        <p:tgtEl>
                                          <p:spTgt spid="20487"/>
                                        </p:tgtEl>
                                        <p:attrNameLst>
                                          <p:attrName>ppt_w</p:attrName>
                                        </p:attrNameLst>
                                      </p:cBhvr>
                                      <p:tavLst>
                                        <p:tav tm="0">
                                          <p:val>
                                            <p:fltVal val="0"/>
                                          </p:val>
                                        </p:tav>
                                        <p:tav tm="100000">
                                          <p:val>
                                            <p:strVal val="#ppt_w"/>
                                          </p:val>
                                        </p:tav>
                                      </p:tavLst>
                                    </p:anim>
                                    <p:anim calcmode="lin" valueType="num">
                                      <p:cBhvr>
                                        <p:cTn id="58" dur="500" fill="hold"/>
                                        <p:tgtEl>
                                          <p:spTgt spid="20487"/>
                                        </p:tgtEl>
                                        <p:attrNameLst>
                                          <p:attrName>ppt_h</p:attrName>
                                        </p:attrNameLst>
                                      </p:cBhvr>
                                      <p:tavLst>
                                        <p:tav tm="0">
                                          <p:val>
                                            <p:fltVal val="0"/>
                                          </p:val>
                                        </p:tav>
                                        <p:tav tm="100000">
                                          <p:val>
                                            <p:strVal val="#ppt_h"/>
                                          </p:val>
                                        </p:tav>
                                      </p:tavLst>
                                    </p:anim>
                                    <p:animEffect transition="in" filter="fade">
                                      <p:cBhvr>
                                        <p:cTn id="59" dur="500"/>
                                        <p:tgtEl>
                                          <p:spTgt spid="20487"/>
                                        </p:tgtEl>
                                      </p:cBhvr>
                                    </p:animEffect>
                                  </p:childTnLst>
                                </p:cTn>
                              </p:par>
                              <p:par>
                                <p:cTn id="60" presetID="49" presetClass="path" presetSubtype="0" accel="50000" decel="50000" fill="hold" grpId="2" nodeType="withEffect">
                                  <p:stCondLst>
                                    <p:cond delay="0"/>
                                  </p:stCondLst>
                                  <p:childTnLst>
                                    <p:animMotion origin="layout" path="M 1.38889E-6 -1.10083E-6 L 0.09358 -0.11702 " pathEditMode="relative" rAng="0" ptsTypes="AA">
                                      <p:cBhvr>
                                        <p:cTn id="61" dur="500" spd="-99800" fill="hold"/>
                                        <p:tgtEl>
                                          <p:spTgt spid="20487"/>
                                        </p:tgtEl>
                                        <p:attrNameLst>
                                          <p:attrName>ppt_x,ppt_y</p:attrName>
                                        </p:attrNameLst>
                                      </p:cBhvr>
                                      <p:rCtr x="4700" y="-5700"/>
                                    </p:animMotion>
                                  </p:childTnLst>
                                </p:cTn>
                              </p:par>
                            </p:childTnLst>
                          </p:cTn>
                        </p:par>
                        <p:par>
                          <p:cTn id="62" fill="hold" nodeType="afterGroup">
                            <p:stCondLst>
                              <p:cond delay="2480"/>
                            </p:stCondLst>
                            <p:childTnLst>
                              <p:par>
                                <p:cTn id="63" presetID="31" presetClass="entr" presetSubtype="0" fill="hold" grpId="0" nodeType="afterEffect">
                                  <p:stCondLst>
                                    <p:cond delay="0"/>
                                  </p:stCondLst>
                                  <p:childTnLst>
                                    <p:set>
                                      <p:cBhvr>
                                        <p:cTn id="64" dur="1" fill="hold">
                                          <p:stCondLst>
                                            <p:cond delay="0"/>
                                          </p:stCondLst>
                                        </p:cTn>
                                        <p:tgtEl>
                                          <p:spTgt spid="20489"/>
                                        </p:tgtEl>
                                        <p:attrNameLst>
                                          <p:attrName>style.visibility</p:attrName>
                                        </p:attrNameLst>
                                      </p:cBhvr>
                                      <p:to>
                                        <p:strVal val="visible"/>
                                      </p:to>
                                    </p:set>
                                    <p:anim calcmode="lin" valueType="num">
                                      <p:cBhvr>
                                        <p:cTn id="65" dur="500" fill="hold"/>
                                        <p:tgtEl>
                                          <p:spTgt spid="20489"/>
                                        </p:tgtEl>
                                        <p:attrNameLst>
                                          <p:attrName>ppt_w</p:attrName>
                                        </p:attrNameLst>
                                      </p:cBhvr>
                                      <p:tavLst>
                                        <p:tav tm="0">
                                          <p:val>
                                            <p:fltVal val="0"/>
                                          </p:val>
                                        </p:tav>
                                        <p:tav tm="100000">
                                          <p:val>
                                            <p:strVal val="#ppt_w"/>
                                          </p:val>
                                        </p:tav>
                                      </p:tavLst>
                                    </p:anim>
                                    <p:anim calcmode="lin" valueType="num">
                                      <p:cBhvr>
                                        <p:cTn id="66" dur="500" fill="hold"/>
                                        <p:tgtEl>
                                          <p:spTgt spid="20489"/>
                                        </p:tgtEl>
                                        <p:attrNameLst>
                                          <p:attrName>ppt_h</p:attrName>
                                        </p:attrNameLst>
                                      </p:cBhvr>
                                      <p:tavLst>
                                        <p:tav tm="0">
                                          <p:val>
                                            <p:fltVal val="0"/>
                                          </p:val>
                                        </p:tav>
                                        <p:tav tm="100000">
                                          <p:val>
                                            <p:strVal val="#ppt_h"/>
                                          </p:val>
                                        </p:tav>
                                      </p:tavLst>
                                    </p:anim>
                                    <p:anim calcmode="lin" valueType="num">
                                      <p:cBhvr>
                                        <p:cTn id="67" dur="500" fill="hold"/>
                                        <p:tgtEl>
                                          <p:spTgt spid="20489"/>
                                        </p:tgtEl>
                                        <p:attrNameLst>
                                          <p:attrName>style.rotation</p:attrName>
                                        </p:attrNameLst>
                                      </p:cBhvr>
                                      <p:tavLst>
                                        <p:tav tm="0">
                                          <p:val>
                                            <p:fltVal val="90"/>
                                          </p:val>
                                        </p:tav>
                                        <p:tav tm="100000">
                                          <p:val>
                                            <p:fltVal val="0"/>
                                          </p:val>
                                        </p:tav>
                                      </p:tavLst>
                                    </p:anim>
                                    <p:animEffect transition="in" filter="fade">
                                      <p:cBhvr>
                                        <p:cTn id="68" dur="500"/>
                                        <p:tgtEl>
                                          <p:spTgt spid="20489"/>
                                        </p:tgtEl>
                                      </p:cBhvr>
                                    </p:animEffect>
                                  </p:childTnLst>
                                </p:cTn>
                              </p:par>
                            </p:childTnLst>
                          </p:cTn>
                        </p:par>
                        <p:par>
                          <p:cTn id="69" fill="hold" nodeType="afterGroup">
                            <p:stCondLst>
                              <p:cond delay="2980"/>
                            </p:stCondLst>
                            <p:childTnLst>
                              <p:par>
                                <p:cTn id="70" presetID="22" presetClass="entr" presetSubtype="2" fill="hold" grpId="0" nodeType="afterEffect">
                                  <p:stCondLst>
                                    <p:cond delay="0"/>
                                  </p:stCondLst>
                                  <p:childTnLst>
                                    <p:set>
                                      <p:cBhvr>
                                        <p:cTn id="71" dur="1" fill="hold">
                                          <p:stCondLst>
                                            <p:cond delay="0"/>
                                          </p:stCondLst>
                                        </p:cTn>
                                        <p:tgtEl>
                                          <p:spTgt spid="20495"/>
                                        </p:tgtEl>
                                        <p:attrNameLst>
                                          <p:attrName>style.visibility</p:attrName>
                                        </p:attrNameLst>
                                      </p:cBhvr>
                                      <p:to>
                                        <p:strVal val="visible"/>
                                      </p:to>
                                    </p:set>
                                    <p:animEffect transition="in" filter="wipe(right)">
                                      <p:cBhvr>
                                        <p:cTn id="72" dur="500"/>
                                        <p:tgtEl>
                                          <p:spTgt spid="20495"/>
                                        </p:tgtEl>
                                      </p:cBhvr>
                                    </p:animEffect>
                                  </p:childTnLst>
                                </p:cTn>
                              </p:par>
                            </p:childTnLst>
                          </p:cTn>
                        </p:par>
                        <p:par>
                          <p:cTn id="73" fill="hold" nodeType="afterGroup">
                            <p:stCondLst>
                              <p:cond delay="3480"/>
                            </p:stCondLst>
                            <p:childTnLst>
                              <p:par>
                                <p:cTn id="74" presetID="31" presetClass="entr" presetSubtype="0" fill="hold" grpId="0" nodeType="afterEffect">
                                  <p:stCondLst>
                                    <p:cond delay="0"/>
                                  </p:stCondLst>
                                  <p:childTnLst>
                                    <p:set>
                                      <p:cBhvr>
                                        <p:cTn id="75" dur="1" fill="hold">
                                          <p:stCondLst>
                                            <p:cond delay="0"/>
                                          </p:stCondLst>
                                        </p:cTn>
                                        <p:tgtEl>
                                          <p:spTgt spid="20490"/>
                                        </p:tgtEl>
                                        <p:attrNameLst>
                                          <p:attrName>style.visibility</p:attrName>
                                        </p:attrNameLst>
                                      </p:cBhvr>
                                      <p:to>
                                        <p:strVal val="visible"/>
                                      </p:to>
                                    </p:set>
                                    <p:anim calcmode="lin" valueType="num">
                                      <p:cBhvr>
                                        <p:cTn id="76" dur="500" fill="hold"/>
                                        <p:tgtEl>
                                          <p:spTgt spid="20490"/>
                                        </p:tgtEl>
                                        <p:attrNameLst>
                                          <p:attrName>ppt_w</p:attrName>
                                        </p:attrNameLst>
                                      </p:cBhvr>
                                      <p:tavLst>
                                        <p:tav tm="0">
                                          <p:val>
                                            <p:fltVal val="0"/>
                                          </p:val>
                                        </p:tav>
                                        <p:tav tm="100000">
                                          <p:val>
                                            <p:strVal val="#ppt_w"/>
                                          </p:val>
                                        </p:tav>
                                      </p:tavLst>
                                    </p:anim>
                                    <p:anim calcmode="lin" valueType="num">
                                      <p:cBhvr>
                                        <p:cTn id="77" dur="500" fill="hold"/>
                                        <p:tgtEl>
                                          <p:spTgt spid="20490"/>
                                        </p:tgtEl>
                                        <p:attrNameLst>
                                          <p:attrName>ppt_h</p:attrName>
                                        </p:attrNameLst>
                                      </p:cBhvr>
                                      <p:tavLst>
                                        <p:tav tm="0">
                                          <p:val>
                                            <p:fltVal val="0"/>
                                          </p:val>
                                        </p:tav>
                                        <p:tav tm="100000">
                                          <p:val>
                                            <p:strVal val="#ppt_h"/>
                                          </p:val>
                                        </p:tav>
                                      </p:tavLst>
                                    </p:anim>
                                    <p:anim calcmode="lin" valueType="num">
                                      <p:cBhvr>
                                        <p:cTn id="78" dur="500" fill="hold"/>
                                        <p:tgtEl>
                                          <p:spTgt spid="20490"/>
                                        </p:tgtEl>
                                        <p:attrNameLst>
                                          <p:attrName>style.rotation</p:attrName>
                                        </p:attrNameLst>
                                      </p:cBhvr>
                                      <p:tavLst>
                                        <p:tav tm="0">
                                          <p:val>
                                            <p:fltVal val="90"/>
                                          </p:val>
                                        </p:tav>
                                        <p:tav tm="100000">
                                          <p:val>
                                            <p:fltVal val="0"/>
                                          </p:val>
                                        </p:tav>
                                      </p:tavLst>
                                    </p:anim>
                                    <p:animEffect transition="in" filter="fade">
                                      <p:cBhvr>
                                        <p:cTn id="79" dur="500"/>
                                        <p:tgtEl>
                                          <p:spTgt spid="20490"/>
                                        </p:tgtEl>
                                      </p:cBhvr>
                                    </p:animEffect>
                                  </p:childTnLst>
                                </p:cTn>
                              </p:par>
                            </p:childTnLst>
                          </p:cTn>
                        </p:par>
                        <p:par>
                          <p:cTn id="80" fill="hold" nodeType="afterGroup">
                            <p:stCondLst>
                              <p:cond delay="3980"/>
                            </p:stCondLst>
                            <p:childTnLst>
                              <p:par>
                                <p:cTn id="81" presetID="22" presetClass="entr" presetSubtype="8" fill="hold" grpId="0" nodeType="afterEffect">
                                  <p:stCondLst>
                                    <p:cond delay="0"/>
                                  </p:stCondLst>
                                  <p:childTnLst>
                                    <p:set>
                                      <p:cBhvr>
                                        <p:cTn id="82" dur="1" fill="hold">
                                          <p:stCondLst>
                                            <p:cond delay="0"/>
                                          </p:stCondLst>
                                        </p:cTn>
                                        <p:tgtEl>
                                          <p:spTgt spid="20493"/>
                                        </p:tgtEl>
                                        <p:attrNameLst>
                                          <p:attrName>style.visibility</p:attrName>
                                        </p:attrNameLst>
                                      </p:cBhvr>
                                      <p:to>
                                        <p:strVal val="visible"/>
                                      </p:to>
                                    </p:set>
                                    <p:animEffect transition="in" filter="wipe(left)">
                                      <p:cBhvr>
                                        <p:cTn id="83" dur="500"/>
                                        <p:tgtEl>
                                          <p:spTgt spid="20493"/>
                                        </p:tgtEl>
                                      </p:cBhvr>
                                    </p:animEffect>
                                  </p:childTnLst>
                                </p:cTn>
                              </p:par>
                            </p:childTnLst>
                          </p:cTn>
                        </p:par>
                        <p:par>
                          <p:cTn id="84" fill="hold" nodeType="afterGroup">
                            <p:stCondLst>
                              <p:cond delay="4480"/>
                            </p:stCondLst>
                            <p:childTnLst>
                              <p:par>
                                <p:cTn id="85" presetID="31" presetClass="entr" presetSubtype="0" fill="hold" grpId="0" nodeType="afterEffect">
                                  <p:stCondLst>
                                    <p:cond delay="0"/>
                                  </p:stCondLst>
                                  <p:childTnLst>
                                    <p:set>
                                      <p:cBhvr>
                                        <p:cTn id="86" dur="1" fill="hold">
                                          <p:stCondLst>
                                            <p:cond delay="0"/>
                                          </p:stCondLst>
                                        </p:cTn>
                                        <p:tgtEl>
                                          <p:spTgt spid="20491"/>
                                        </p:tgtEl>
                                        <p:attrNameLst>
                                          <p:attrName>style.visibility</p:attrName>
                                        </p:attrNameLst>
                                      </p:cBhvr>
                                      <p:to>
                                        <p:strVal val="visible"/>
                                      </p:to>
                                    </p:set>
                                    <p:anim calcmode="lin" valueType="num">
                                      <p:cBhvr>
                                        <p:cTn id="87" dur="500" fill="hold"/>
                                        <p:tgtEl>
                                          <p:spTgt spid="20491"/>
                                        </p:tgtEl>
                                        <p:attrNameLst>
                                          <p:attrName>ppt_w</p:attrName>
                                        </p:attrNameLst>
                                      </p:cBhvr>
                                      <p:tavLst>
                                        <p:tav tm="0">
                                          <p:val>
                                            <p:fltVal val="0"/>
                                          </p:val>
                                        </p:tav>
                                        <p:tav tm="100000">
                                          <p:val>
                                            <p:strVal val="#ppt_w"/>
                                          </p:val>
                                        </p:tav>
                                      </p:tavLst>
                                    </p:anim>
                                    <p:anim calcmode="lin" valueType="num">
                                      <p:cBhvr>
                                        <p:cTn id="88" dur="500" fill="hold"/>
                                        <p:tgtEl>
                                          <p:spTgt spid="20491"/>
                                        </p:tgtEl>
                                        <p:attrNameLst>
                                          <p:attrName>ppt_h</p:attrName>
                                        </p:attrNameLst>
                                      </p:cBhvr>
                                      <p:tavLst>
                                        <p:tav tm="0">
                                          <p:val>
                                            <p:fltVal val="0"/>
                                          </p:val>
                                        </p:tav>
                                        <p:tav tm="100000">
                                          <p:val>
                                            <p:strVal val="#ppt_h"/>
                                          </p:val>
                                        </p:tav>
                                      </p:tavLst>
                                    </p:anim>
                                    <p:anim calcmode="lin" valueType="num">
                                      <p:cBhvr>
                                        <p:cTn id="89" dur="500" fill="hold"/>
                                        <p:tgtEl>
                                          <p:spTgt spid="20491"/>
                                        </p:tgtEl>
                                        <p:attrNameLst>
                                          <p:attrName>style.rotation</p:attrName>
                                        </p:attrNameLst>
                                      </p:cBhvr>
                                      <p:tavLst>
                                        <p:tav tm="0">
                                          <p:val>
                                            <p:fltVal val="90"/>
                                          </p:val>
                                        </p:tav>
                                        <p:tav tm="100000">
                                          <p:val>
                                            <p:fltVal val="0"/>
                                          </p:val>
                                        </p:tav>
                                      </p:tavLst>
                                    </p:anim>
                                    <p:animEffect transition="in" filter="fade">
                                      <p:cBhvr>
                                        <p:cTn id="90" dur="500"/>
                                        <p:tgtEl>
                                          <p:spTgt spid="20491"/>
                                        </p:tgtEl>
                                      </p:cBhvr>
                                    </p:animEffect>
                                  </p:childTnLst>
                                </p:cTn>
                              </p:par>
                            </p:childTnLst>
                          </p:cTn>
                        </p:par>
                        <p:par>
                          <p:cTn id="91" fill="hold" nodeType="afterGroup">
                            <p:stCondLst>
                              <p:cond delay="4980"/>
                            </p:stCondLst>
                            <p:childTnLst>
                              <p:par>
                                <p:cTn id="92" presetID="22" presetClass="entr" presetSubtype="2" fill="hold" grpId="0" nodeType="afterEffect">
                                  <p:stCondLst>
                                    <p:cond delay="0"/>
                                  </p:stCondLst>
                                  <p:childTnLst>
                                    <p:set>
                                      <p:cBhvr>
                                        <p:cTn id="93" dur="1" fill="hold">
                                          <p:stCondLst>
                                            <p:cond delay="0"/>
                                          </p:stCondLst>
                                        </p:cTn>
                                        <p:tgtEl>
                                          <p:spTgt spid="20496"/>
                                        </p:tgtEl>
                                        <p:attrNameLst>
                                          <p:attrName>style.visibility</p:attrName>
                                        </p:attrNameLst>
                                      </p:cBhvr>
                                      <p:to>
                                        <p:strVal val="visible"/>
                                      </p:to>
                                    </p:set>
                                    <p:animEffect transition="in" filter="wipe(right)">
                                      <p:cBhvr>
                                        <p:cTn id="94" dur="500"/>
                                        <p:tgtEl>
                                          <p:spTgt spid="20496"/>
                                        </p:tgtEl>
                                      </p:cBhvr>
                                    </p:animEffect>
                                  </p:childTnLst>
                                </p:cTn>
                              </p:par>
                            </p:childTnLst>
                          </p:cTn>
                        </p:par>
                        <p:par>
                          <p:cTn id="95" fill="hold" nodeType="afterGroup">
                            <p:stCondLst>
                              <p:cond delay="5480"/>
                            </p:stCondLst>
                            <p:childTnLst>
                              <p:par>
                                <p:cTn id="96" presetID="31" presetClass="entr" presetSubtype="0" fill="hold" grpId="0" nodeType="afterEffect">
                                  <p:stCondLst>
                                    <p:cond delay="0"/>
                                  </p:stCondLst>
                                  <p:childTnLst>
                                    <p:set>
                                      <p:cBhvr>
                                        <p:cTn id="97" dur="1" fill="hold">
                                          <p:stCondLst>
                                            <p:cond delay="0"/>
                                          </p:stCondLst>
                                        </p:cTn>
                                        <p:tgtEl>
                                          <p:spTgt spid="20492"/>
                                        </p:tgtEl>
                                        <p:attrNameLst>
                                          <p:attrName>style.visibility</p:attrName>
                                        </p:attrNameLst>
                                      </p:cBhvr>
                                      <p:to>
                                        <p:strVal val="visible"/>
                                      </p:to>
                                    </p:set>
                                    <p:anim calcmode="lin" valueType="num">
                                      <p:cBhvr>
                                        <p:cTn id="98" dur="500" fill="hold"/>
                                        <p:tgtEl>
                                          <p:spTgt spid="20492"/>
                                        </p:tgtEl>
                                        <p:attrNameLst>
                                          <p:attrName>ppt_w</p:attrName>
                                        </p:attrNameLst>
                                      </p:cBhvr>
                                      <p:tavLst>
                                        <p:tav tm="0">
                                          <p:val>
                                            <p:fltVal val="0"/>
                                          </p:val>
                                        </p:tav>
                                        <p:tav tm="100000">
                                          <p:val>
                                            <p:strVal val="#ppt_w"/>
                                          </p:val>
                                        </p:tav>
                                      </p:tavLst>
                                    </p:anim>
                                    <p:anim calcmode="lin" valueType="num">
                                      <p:cBhvr>
                                        <p:cTn id="99" dur="500" fill="hold"/>
                                        <p:tgtEl>
                                          <p:spTgt spid="20492"/>
                                        </p:tgtEl>
                                        <p:attrNameLst>
                                          <p:attrName>ppt_h</p:attrName>
                                        </p:attrNameLst>
                                      </p:cBhvr>
                                      <p:tavLst>
                                        <p:tav tm="0">
                                          <p:val>
                                            <p:fltVal val="0"/>
                                          </p:val>
                                        </p:tav>
                                        <p:tav tm="100000">
                                          <p:val>
                                            <p:strVal val="#ppt_h"/>
                                          </p:val>
                                        </p:tav>
                                      </p:tavLst>
                                    </p:anim>
                                    <p:anim calcmode="lin" valueType="num">
                                      <p:cBhvr>
                                        <p:cTn id="100" dur="500" fill="hold"/>
                                        <p:tgtEl>
                                          <p:spTgt spid="20492"/>
                                        </p:tgtEl>
                                        <p:attrNameLst>
                                          <p:attrName>style.rotation</p:attrName>
                                        </p:attrNameLst>
                                      </p:cBhvr>
                                      <p:tavLst>
                                        <p:tav tm="0">
                                          <p:val>
                                            <p:fltVal val="90"/>
                                          </p:val>
                                        </p:tav>
                                        <p:tav tm="100000">
                                          <p:val>
                                            <p:fltVal val="0"/>
                                          </p:val>
                                        </p:tav>
                                      </p:tavLst>
                                    </p:anim>
                                    <p:animEffect transition="in" filter="fade">
                                      <p:cBhvr>
                                        <p:cTn id="101" dur="500"/>
                                        <p:tgtEl>
                                          <p:spTgt spid="20492"/>
                                        </p:tgtEl>
                                      </p:cBhvr>
                                    </p:animEffect>
                                  </p:childTnLst>
                                </p:cTn>
                              </p:par>
                            </p:childTnLst>
                          </p:cTn>
                        </p:par>
                        <p:par>
                          <p:cTn id="102" fill="hold" nodeType="afterGroup">
                            <p:stCondLst>
                              <p:cond delay="5980"/>
                            </p:stCondLst>
                            <p:childTnLst>
                              <p:par>
                                <p:cTn id="103" presetID="22" presetClass="entr" presetSubtype="8" fill="hold" grpId="0" nodeType="afterEffect">
                                  <p:stCondLst>
                                    <p:cond delay="0"/>
                                  </p:stCondLst>
                                  <p:childTnLst>
                                    <p:set>
                                      <p:cBhvr>
                                        <p:cTn id="104" dur="1" fill="hold">
                                          <p:stCondLst>
                                            <p:cond delay="0"/>
                                          </p:stCondLst>
                                        </p:cTn>
                                        <p:tgtEl>
                                          <p:spTgt spid="20494"/>
                                        </p:tgtEl>
                                        <p:attrNameLst>
                                          <p:attrName>style.visibility</p:attrName>
                                        </p:attrNameLst>
                                      </p:cBhvr>
                                      <p:to>
                                        <p:strVal val="visible"/>
                                      </p:to>
                                    </p:set>
                                    <p:animEffect transition="in" filter="wipe(left)">
                                      <p:cBhvr>
                                        <p:cTn id="105" dur="500"/>
                                        <p:tgtEl>
                                          <p:spTgt spid="2049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482" grpId="0" autoUpdateAnimBg="0"/>
      <p:bldP spid="20483" grpId="0" animBg="1"/>
      <p:bldP spid="20484" grpId="0" animBg="1" autoUpdateAnimBg="0"/>
      <p:bldP spid="20484" grpId="1" animBg="1" autoUpdateAnimBg="0"/>
      <p:bldP spid="20485" grpId="0" animBg="1" autoUpdateAnimBg="0"/>
      <p:bldP spid="20485" grpId="1" animBg="1" autoUpdateAnimBg="0"/>
      <p:bldP spid="20485" grpId="2" animBg="1" autoUpdateAnimBg="0"/>
      <p:bldP spid="20486" grpId="0" animBg="1" autoUpdateAnimBg="0"/>
      <p:bldP spid="20486" grpId="1" animBg="1" autoUpdateAnimBg="0"/>
      <p:bldP spid="20486" grpId="2" animBg="1" autoUpdateAnimBg="0"/>
      <p:bldP spid="20487" grpId="0" animBg="1" autoUpdateAnimBg="0"/>
      <p:bldP spid="20487" grpId="1" animBg="1" autoUpdateAnimBg="0"/>
      <p:bldP spid="20487" grpId="2" animBg="1" autoUpdateAnimBg="0"/>
      <p:bldP spid="20488" grpId="0" animBg="1" autoUpdateAnimBg="0"/>
      <p:bldP spid="20488" grpId="1" animBg="1" autoUpdateAnimBg="0"/>
      <p:bldP spid="20488" grpId="2" animBg="1" autoUpdateAnimBg="0"/>
      <p:bldP spid="20489" grpId="0" autoUpdateAnimBg="0"/>
      <p:bldP spid="20490" grpId="0" autoUpdateAnimBg="0"/>
      <p:bldP spid="20491" grpId="0" autoUpdateAnimBg="0"/>
      <p:bldP spid="20492" grpId="0" autoUpdateAnimBg="0"/>
      <p:bldP spid="20493" grpId="0" autoUpdateAnimBg="0"/>
      <p:bldP spid="20494" grpId="0" autoUpdateAnimBg="0"/>
      <p:bldP spid="20495" grpId="0" autoUpdateAnimBg="0"/>
      <p:bldP spid="20496" grpId="0" autoUpdateAnimBg="0"/>
    </p:bldLst>
  </p:timing>
</p:sld>
</file>

<file path=ppt/slides/slide14.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1506"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1507"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8"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1509"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1510"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这里输入第三部分标题</a:t>
            </a:r>
          </a:p>
        </p:txBody>
      </p:sp>
      <p:sp>
        <p:nvSpPr>
          <p:cNvPr id="21511"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03</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1507"/>
                                        </p:tgtEl>
                                        <p:attrNameLst>
                                          <p:attrName>style.visibility</p:attrName>
                                        </p:attrNameLst>
                                      </p:cBhvr>
                                      <p:to>
                                        <p:strVal val="visible"/>
                                      </p:to>
                                    </p:set>
                                    <p:animEffect transition="in" filter="wipe(left)">
                                      <p:cBhvr>
                                        <p:cTn id="7" dur="500"/>
                                        <p:tgtEl>
                                          <p:spTgt spid="21507"/>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1506"/>
                                        </p:tgtEl>
                                        <p:attrNameLst>
                                          <p:attrName>style.visibility</p:attrName>
                                        </p:attrNameLst>
                                      </p:cBhvr>
                                      <p:to>
                                        <p:strVal val="visible"/>
                                      </p:to>
                                    </p:set>
                                    <p:animEffect transition="in" filter="wipe(down)">
                                      <p:cBhvr>
                                        <p:cTn id="11" dur="300"/>
                                        <p:tgtEl>
                                          <p:spTgt spid="21506"/>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1508"/>
                                        </p:tgtEl>
                                        <p:attrNameLst>
                                          <p:attrName>style.visibility</p:attrName>
                                        </p:attrNameLst>
                                      </p:cBhvr>
                                      <p:to>
                                        <p:strVal val="visible"/>
                                      </p:to>
                                    </p:set>
                                    <p:animEffect transition="in" filter="wipe(up)">
                                      <p:cBhvr>
                                        <p:cTn id="15" dur="500"/>
                                        <p:tgtEl>
                                          <p:spTgt spid="21508"/>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1511"/>
                                        </p:tgtEl>
                                        <p:attrNameLst>
                                          <p:attrName>style.visibility</p:attrName>
                                        </p:attrNameLst>
                                      </p:cBhvr>
                                      <p:to>
                                        <p:strVal val="visible"/>
                                      </p:to>
                                    </p:set>
                                    <p:anim calcmode="lin" valueType="num">
                                      <p:cBhvr>
                                        <p:cTn id="19" dur="400" fill="hold"/>
                                        <p:tgtEl>
                                          <p:spTgt spid="21511"/>
                                        </p:tgtEl>
                                        <p:attrNameLst>
                                          <p:attrName>ppt_w</p:attrName>
                                        </p:attrNameLst>
                                      </p:cBhvr>
                                      <p:tavLst>
                                        <p:tav tm="0">
                                          <p:val>
                                            <p:fltVal val="0"/>
                                          </p:val>
                                        </p:tav>
                                        <p:tav tm="100000">
                                          <p:val>
                                            <p:strVal val="#ppt_w"/>
                                          </p:val>
                                        </p:tav>
                                      </p:tavLst>
                                    </p:anim>
                                    <p:anim calcmode="lin" valueType="num">
                                      <p:cBhvr>
                                        <p:cTn id="20" dur="400" fill="hold"/>
                                        <p:tgtEl>
                                          <p:spTgt spid="21511"/>
                                        </p:tgtEl>
                                        <p:attrNameLst>
                                          <p:attrName>ppt_h</p:attrName>
                                        </p:attrNameLst>
                                      </p:cBhvr>
                                      <p:tavLst>
                                        <p:tav tm="0">
                                          <p:val>
                                            <p:fltVal val="0"/>
                                          </p:val>
                                        </p:tav>
                                        <p:tav tm="100000">
                                          <p:val>
                                            <p:strVal val="#ppt_h"/>
                                          </p:val>
                                        </p:tav>
                                      </p:tavLst>
                                    </p:anim>
                                    <p:anim calcmode="lin" valueType="num">
                                      <p:cBhvr>
                                        <p:cTn id="21" dur="400" fill="hold"/>
                                        <p:tgtEl>
                                          <p:spTgt spid="21511"/>
                                        </p:tgtEl>
                                        <p:attrNameLst>
                                          <p:attrName>style.rotation</p:attrName>
                                        </p:attrNameLst>
                                      </p:cBhvr>
                                      <p:tavLst>
                                        <p:tav tm="0">
                                          <p:val>
                                            <p:fltVal val="90"/>
                                          </p:val>
                                        </p:tav>
                                        <p:tav tm="100000">
                                          <p:val>
                                            <p:fltVal val="0"/>
                                          </p:val>
                                        </p:tav>
                                      </p:tavLst>
                                    </p:anim>
                                    <p:animEffect transition="in" filter="fade">
                                      <p:cBhvr>
                                        <p:cTn id="22" dur="400"/>
                                        <p:tgtEl>
                                          <p:spTgt spid="21511"/>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1510"/>
                                        </p:tgtEl>
                                        <p:attrNameLst>
                                          <p:attrName>style.visibility</p:attrName>
                                        </p:attrNameLst>
                                      </p:cBhvr>
                                      <p:to>
                                        <p:strVal val="visible"/>
                                      </p:to>
                                    </p:set>
                                    <p:anim calcmode="lin" valueType="num">
                                      <p:cBhvr>
                                        <p:cTn id="26" dur="500" fill="hold"/>
                                        <p:tgtEl>
                                          <p:spTgt spid="21510"/>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1510"/>
                                        </p:tgtEl>
                                        <p:attrNameLst>
                                          <p:attrName>ppt_y</p:attrName>
                                        </p:attrNameLst>
                                      </p:cBhvr>
                                      <p:tavLst>
                                        <p:tav tm="0">
                                          <p:val>
                                            <p:strVal val="#ppt_y"/>
                                          </p:val>
                                        </p:tav>
                                        <p:tav tm="100000">
                                          <p:val>
                                            <p:strVal val="#ppt_y"/>
                                          </p:val>
                                        </p:tav>
                                      </p:tavLst>
                                    </p:anim>
                                    <p:anim calcmode="lin" valueType="num">
                                      <p:cBhvr>
                                        <p:cTn id="28" dur="500" fill="hold"/>
                                        <p:tgtEl>
                                          <p:spTgt spid="21510"/>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1510"/>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1510"/>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1509"/>
                                        </p:tgtEl>
                                        <p:attrNameLst>
                                          <p:attrName>style.visibility</p:attrName>
                                        </p:attrNameLst>
                                      </p:cBhvr>
                                      <p:to>
                                        <p:strVal val="visible"/>
                                      </p:to>
                                    </p:set>
                                    <p:animEffect transition="in" filter="wipe(up)">
                                      <p:cBhvr>
                                        <p:cTn id="33" dur="500"/>
                                        <p:tgtEl>
                                          <p:spTgt spid="2150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1506" grpId="0" animBg="1"/>
      <p:bldP spid="21507" grpId="0" animBg="1" autoUpdateAnimBg="0"/>
      <p:bldP spid="21508" grpId="0" animBg="1" autoUpdateAnimBg="0"/>
      <p:bldP spid="21509" grpId="0" autoUpdateAnimBg="0"/>
      <p:bldP spid="21510" grpId="0" autoUpdateAnimBg="0"/>
      <p:bldP spid="21511" grpId="0" autoUpdateAnimBg="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253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2" name="Oval 6"/>
          <p:cNvSpPr>
            <a:spLocks noChangeArrowheads="1"/>
          </p:cNvSpPr>
          <p:nvPr/>
        </p:nvSpPr>
        <p:spPr bwMode="auto">
          <a:xfrm>
            <a:off x="792163" y="3355975"/>
            <a:ext cx="2617787" cy="261778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3" name="Oval 7"/>
          <p:cNvSpPr>
            <a:spLocks noChangeArrowheads="1"/>
          </p:cNvSpPr>
          <p:nvPr/>
        </p:nvSpPr>
        <p:spPr bwMode="auto">
          <a:xfrm>
            <a:off x="4256088" y="3719513"/>
            <a:ext cx="2149475" cy="2146300"/>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4" name="Oval 8"/>
          <p:cNvSpPr>
            <a:spLocks noChangeArrowheads="1"/>
          </p:cNvSpPr>
          <p:nvPr/>
        </p:nvSpPr>
        <p:spPr bwMode="auto">
          <a:xfrm>
            <a:off x="7253288" y="4051300"/>
            <a:ext cx="1738312" cy="173831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5" name="Oval 9"/>
          <p:cNvSpPr>
            <a:spLocks noChangeArrowheads="1"/>
          </p:cNvSpPr>
          <p:nvPr/>
        </p:nvSpPr>
        <p:spPr bwMode="auto">
          <a:xfrm>
            <a:off x="9839325" y="4283075"/>
            <a:ext cx="1528763" cy="1528763"/>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6" name="Freeform 10"/>
          <p:cNvSpPr>
            <a:spLocks/>
          </p:cNvSpPr>
          <p:nvPr/>
        </p:nvSpPr>
        <p:spPr bwMode="auto">
          <a:xfrm>
            <a:off x="2368550" y="2714625"/>
            <a:ext cx="2803525" cy="895350"/>
          </a:xfrm>
          <a:custGeom>
            <a:avLst/>
            <a:gdLst>
              <a:gd name="T0" fmla="*/ 0 w 3292"/>
              <a:gd name="T1" fmla="*/ 650 h 1052"/>
              <a:gd name="T2" fmla="*/ 1668 w 3292"/>
              <a:gd name="T3" fmla="*/ 55 h 1052"/>
              <a:gd name="T4" fmla="*/ 3292 w 3292"/>
              <a:gd name="T5" fmla="*/ 1052 h 1052"/>
              <a:gd name="T6" fmla="*/ 0 60000 65536"/>
              <a:gd name="T7" fmla="*/ 0 60000 65536"/>
              <a:gd name="T8" fmla="*/ 0 60000 65536"/>
              <a:gd name="T9" fmla="*/ 0 w 3292"/>
              <a:gd name="T10" fmla="*/ 0 h 1052"/>
              <a:gd name="T11" fmla="*/ 3292 w 3292"/>
              <a:gd name="T12" fmla="*/ 1052 h 1052"/>
            </a:gdLst>
            <a:ahLst/>
            <a:cxnLst>
              <a:cxn ang="T6">
                <a:pos x="T0" y="T1"/>
              </a:cxn>
              <a:cxn ang="T7">
                <a:pos x="T2" y="T3"/>
              </a:cxn>
              <a:cxn ang="T8">
                <a:pos x="T4" y="T5"/>
              </a:cxn>
            </a:cxnLst>
            <a:rect l="T9" t="T10" r="T11" b="T12"/>
            <a:pathLst>
              <a:path w="3292" h="1052">
                <a:moveTo>
                  <a:pt x="0" y="650"/>
                </a:moveTo>
                <a:cubicBezTo>
                  <a:pt x="428" y="234"/>
                  <a:pt x="1027" y="0"/>
                  <a:pt x="1668" y="55"/>
                </a:cubicBezTo>
                <a:cubicBezTo>
                  <a:pt x="2362" y="115"/>
                  <a:pt x="2949" y="502"/>
                  <a:pt x="3292" y="105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7" name="Freeform 11"/>
          <p:cNvSpPr>
            <a:spLocks/>
          </p:cNvSpPr>
          <p:nvPr/>
        </p:nvSpPr>
        <p:spPr bwMode="auto">
          <a:xfrm>
            <a:off x="5688013" y="3208338"/>
            <a:ext cx="2489200" cy="765175"/>
          </a:xfrm>
          <a:custGeom>
            <a:avLst/>
            <a:gdLst>
              <a:gd name="T0" fmla="*/ 0 w 2923"/>
              <a:gd name="T1" fmla="*/ 592 h 899"/>
              <a:gd name="T2" fmla="*/ 1469 w 2923"/>
              <a:gd name="T3" fmla="*/ 40 h 899"/>
              <a:gd name="T4" fmla="*/ 2923 w 2923"/>
              <a:gd name="T5" fmla="*/ 899 h 899"/>
              <a:gd name="T6" fmla="*/ 0 60000 65536"/>
              <a:gd name="T7" fmla="*/ 0 60000 65536"/>
              <a:gd name="T8" fmla="*/ 0 60000 65536"/>
              <a:gd name="T9" fmla="*/ 0 w 2923"/>
              <a:gd name="T10" fmla="*/ 0 h 899"/>
              <a:gd name="T11" fmla="*/ 2923 w 2923"/>
              <a:gd name="T12" fmla="*/ 899 h 899"/>
            </a:gdLst>
            <a:ahLst/>
            <a:cxnLst>
              <a:cxn ang="T6">
                <a:pos x="T0" y="T1"/>
              </a:cxn>
              <a:cxn ang="T7">
                <a:pos x="T2" y="T3"/>
              </a:cxn>
              <a:cxn ang="T8">
                <a:pos x="T4" y="T5"/>
              </a:cxn>
            </a:cxnLst>
            <a:rect l="T9" t="T10" r="T11" b="T12"/>
            <a:pathLst>
              <a:path w="2923" h="899">
                <a:moveTo>
                  <a:pt x="0" y="592"/>
                </a:moveTo>
                <a:cubicBezTo>
                  <a:pt x="373" y="217"/>
                  <a:pt x="900" y="0"/>
                  <a:pt x="1469" y="40"/>
                </a:cubicBezTo>
                <a:cubicBezTo>
                  <a:pt x="2085" y="83"/>
                  <a:pt x="2611" y="417"/>
                  <a:pt x="2923" y="899"/>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8" name="Freeform 12"/>
          <p:cNvSpPr>
            <a:spLocks/>
          </p:cNvSpPr>
          <p:nvPr/>
        </p:nvSpPr>
        <p:spPr bwMode="auto">
          <a:xfrm>
            <a:off x="8609013" y="3605213"/>
            <a:ext cx="2160587" cy="606425"/>
          </a:xfrm>
          <a:custGeom>
            <a:avLst/>
            <a:gdLst>
              <a:gd name="T0" fmla="*/ 0 w 2537"/>
              <a:gd name="T1" fmla="*/ 540 h 712"/>
              <a:gd name="T2" fmla="*/ 1252 w 2537"/>
              <a:gd name="T3" fmla="*/ 16 h 712"/>
              <a:gd name="T4" fmla="*/ 2537 w 2537"/>
              <a:gd name="T5" fmla="*/ 712 h 712"/>
              <a:gd name="T6" fmla="*/ 0 60000 65536"/>
              <a:gd name="T7" fmla="*/ 0 60000 65536"/>
              <a:gd name="T8" fmla="*/ 0 60000 65536"/>
              <a:gd name="T9" fmla="*/ 0 w 2537"/>
              <a:gd name="T10" fmla="*/ 0 h 712"/>
              <a:gd name="T11" fmla="*/ 2537 w 2537"/>
              <a:gd name="T12" fmla="*/ 712 h 712"/>
            </a:gdLst>
            <a:ahLst/>
            <a:cxnLst>
              <a:cxn ang="T6">
                <a:pos x="T0" y="T1"/>
              </a:cxn>
              <a:cxn ang="T7">
                <a:pos x="T2" y="T3"/>
              </a:cxn>
              <a:cxn ang="T8">
                <a:pos x="T4" y="T5"/>
              </a:cxn>
            </a:cxnLst>
            <a:rect l="T9" t="T10" r="T11" b="T12"/>
            <a:pathLst>
              <a:path w="2537" h="712">
                <a:moveTo>
                  <a:pt x="0" y="540"/>
                </a:moveTo>
                <a:cubicBezTo>
                  <a:pt x="310" y="204"/>
                  <a:pt x="759" y="0"/>
                  <a:pt x="1252" y="16"/>
                </a:cubicBezTo>
                <a:cubicBezTo>
                  <a:pt x="1787" y="33"/>
                  <a:pt x="2253" y="306"/>
                  <a:pt x="2537" y="712"/>
                </a:cubicBezTo>
              </a:path>
            </a:pathLst>
          </a:custGeom>
          <a:noFill/>
          <a:ln w="11">
            <a:solidFill>
              <a:schemeClr val="accent1"/>
            </a:solidFill>
            <a:prstDash val="dash"/>
            <a:round/>
            <a:headEnd/>
            <a:tailEnd type="triangle" w="lg" len="lg"/>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39" name="TextBox 10"/>
          <p:cNvSpPr txBox="1">
            <a:spLocks noChangeArrowheads="1"/>
          </p:cNvSpPr>
          <p:nvPr/>
        </p:nvSpPr>
        <p:spPr bwMode="auto">
          <a:xfrm>
            <a:off x="3409950" y="1608138"/>
            <a:ext cx="5799138"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文字内容文字内容文字内容文字内容文字内容文字内容文字内容文字内容文字内容文字内容文字内容文字内容</a:t>
            </a:r>
          </a:p>
        </p:txBody>
      </p:sp>
      <p:sp>
        <p:nvSpPr>
          <p:cNvPr id="22540" name="单圆角矩形 11"/>
          <p:cNvSpPr>
            <a:spLocks/>
          </p:cNvSpPr>
          <p:nvPr/>
        </p:nvSpPr>
        <p:spPr bwMode="auto">
          <a:xfrm>
            <a:off x="2892425" y="1681163"/>
            <a:ext cx="381000" cy="511175"/>
          </a:xfrm>
          <a:custGeom>
            <a:avLst/>
            <a:gdLst>
              <a:gd name="T0" fmla="*/ 0 w 380640"/>
              <a:gd name="T1" fmla="*/ 0 h 510062"/>
              <a:gd name="T2" fmla="*/ 317199 w 380640"/>
              <a:gd name="T3" fmla="*/ 0 h 510062"/>
              <a:gd name="T4" fmla="*/ 380640 w 380640"/>
              <a:gd name="T5" fmla="*/ 63441 h 510062"/>
              <a:gd name="T6" fmla="*/ 380640 w 380640"/>
              <a:gd name="T7" fmla="*/ 510062 h 510062"/>
              <a:gd name="T8" fmla="*/ 0 w 380640"/>
              <a:gd name="T9" fmla="*/ 510062 h 510062"/>
              <a:gd name="T10" fmla="*/ 0 w 380640"/>
              <a:gd name="T11" fmla="*/ 0 h 510062"/>
              <a:gd name="T12" fmla="*/ 0 60000 65536"/>
              <a:gd name="T13" fmla="*/ 0 60000 65536"/>
              <a:gd name="T14" fmla="*/ 0 60000 65536"/>
              <a:gd name="T15" fmla="*/ 0 60000 65536"/>
              <a:gd name="T16" fmla="*/ 0 60000 65536"/>
              <a:gd name="T17" fmla="*/ 0 60000 65536"/>
              <a:gd name="T18" fmla="*/ 0 w 380640"/>
              <a:gd name="T19" fmla="*/ 0 h 510062"/>
              <a:gd name="T20" fmla="*/ 380640 w 380640"/>
              <a:gd name="T21" fmla="*/ 510062 h 510062"/>
            </a:gdLst>
            <a:ahLst/>
            <a:cxnLst>
              <a:cxn ang="T12">
                <a:pos x="T0" y="T1"/>
              </a:cxn>
              <a:cxn ang="T13">
                <a:pos x="T2" y="T3"/>
              </a:cxn>
              <a:cxn ang="T14">
                <a:pos x="T4" y="T5"/>
              </a:cxn>
              <a:cxn ang="T15">
                <a:pos x="T6" y="T7"/>
              </a:cxn>
              <a:cxn ang="T16">
                <a:pos x="T8" y="T9"/>
              </a:cxn>
              <a:cxn ang="T17">
                <a:pos x="T10" y="T11"/>
              </a:cxn>
            </a:cxnLst>
            <a:rect l="T18" t="T19" r="T20" b="T21"/>
            <a:pathLst>
              <a:path w="380640" h="510062">
                <a:moveTo>
                  <a:pt x="0" y="0"/>
                </a:moveTo>
                <a:lnTo>
                  <a:pt x="317199" y="0"/>
                </a:lnTo>
                <a:cubicBezTo>
                  <a:pt x="352236" y="0"/>
                  <a:pt x="380640" y="28404"/>
                  <a:pt x="380640" y="63441"/>
                </a:cubicBezTo>
                <a:lnTo>
                  <a:pt x="380640" y="510062"/>
                </a:lnTo>
                <a:lnTo>
                  <a:pt x="0" y="510062"/>
                </a:lnTo>
                <a:lnTo>
                  <a:pt x="0" y="0"/>
                </a:ln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2541" name="TextBox 12"/>
          <p:cNvSpPr txBox="1">
            <a:spLocks noChangeArrowheads="1"/>
          </p:cNvSpPr>
          <p:nvPr/>
        </p:nvSpPr>
        <p:spPr bwMode="auto">
          <a:xfrm>
            <a:off x="4541838" y="4392613"/>
            <a:ext cx="1633537" cy="8001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600" b="1">
                <a:solidFill>
                  <a:schemeClr val="accent2"/>
                </a:solidFill>
                <a:latin typeface="微软雅黑" panose="020B0503020204020204" pitchFamily="34" charset="-122"/>
                <a:ea typeface="微软雅黑" panose="020B0503020204020204" pitchFamily="34" charset="-122"/>
              </a:rPr>
              <a:t>56%</a:t>
            </a:r>
            <a:endParaRPr lang="zh-CN" altLang="en-US" sz="4600" b="1">
              <a:solidFill>
                <a:schemeClr val="accent2"/>
              </a:solidFill>
              <a:latin typeface="微软雅黑" panose="020B0503020204020204" pitchFamily="34" charset="-122"/>
              <a:ea typeface="微软雅黑" panose="020B0503020204020204" pitchFamily="34" charset="-122"/>
            </a:endParaRPr>
          </a:p>
        </p:txBody>
      </p:sp>
      <p:sp>
        <p:nvSpPr>
          <p:cNvPr id="22542" name="TextBox 14"/>
          <p:cNvSpPr txBox="1">
            <a:spLocks noChangeArrowheads="1"/>
          </p:cNvSpPr>
          <p:nvPr/>
        </p:nvSpPr>
        <p:spPr bwMode="auto">
          <a:xfrm>
            <a:off x="1220788" y="4186238"/>
            <a:ext cx="1760537" cy="8604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5000" b="1">
                <a:solidFill>
                  <a:schemeClr val="accent2"/>
                </a:solidFill>
                <a:latin typeface="微软雅黑" panose="020B0503020204020204" pitchFamily="34" charset="-122"/>
                <a:ea typeface="微软雅黑" panose="020B0503020204020204" pitchFamily="34" charset="-122"/>
              </a:rPr>
              <a:t>72%</a:t>
            </a:r>
            <a:endParaRPr lang="zh-CN" altLang="en-US" sz="5000" b="1">
              <a:solidFill>
                <a:schemeClr val="accent2"/>
              </a:solidFill>
              <a:latin typeface="微软雅黑" panose="020B0503020204020204" pitchFamily="34" charset="-122"/>
              <a:ea typeface="微软雅黑" panose="020B0503020204020204" pitchFamily="34" charset="-122"/>
            </a:endParaRPr>
          </a:p>
        </p:txBody>
      </p:sp>
      <p:sp>
        <p:nvSpPr>
          <p:cNvPr id="22543" name="TextBox 15"/>
          <p:cNvSpPr txBox="1">
            <a:spLocks noChangeArrowheads="1"/>
          </p:cNvSpPr>
          <p:nvPr/>
        </p:nvSpPr>
        <p:spPr bwMode="auto">
          <a:xfrm>
            <a:off x="7305675" y="4565650"/>
            <a:ext cx="16335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38%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
        <p:nvSpPr>
          <p:cNvPr id="22544" name="TextBox 16"/>
          <p:cNvSpPr txBox="1">
            <a:spLocks noChangeArrowheads="1"/>
          </p:cNvSpPr>
          <p:nvPr/>
        </p:nvSpPr>
        <p:spPr bwMode="auto">
          <a:xfrm>
            <a:off x="9786938" y="4716463"/>
            <a:ext cx="163353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4000" b="1">
                <a:solidFill>
                  <a:schemeClr val="accent2"/>
                </a:solidFill>
                <a:latin typeface="微软雅黑" panose="020B0503020204020204" pitchFamily="34" charset="-122"/>
                <a:ea typeface="微软雅黑" panose="020B0503020204020204" pitchFamily="34" charset="-122"/>
              </a:rPr>
              <a:t>28%</a:t>
            </a:r>
            <a:endParaRPr lang="zh-CN" altLang="en-US" sz="4000" b="1">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2531"/>
                                        </p:tgtEl>
                                        <p:attrNameLst>
                                          <p:attrName>style.visibility</p:attrName>
                                        </p:attrNameLst>
                                      </p:cBhvr>
                                      <p:to>
                                        <p:strVal val="visible"/>
                                      </p:to>
                                    </p:set>
                                    <p:anim calcmode="lin" valueType="num">
                                      <p:cBhvr additive="base">
                                        <p:cTn id="7" dur="500" fill="hold"/>
                                        <p:tgtEl>
                                          <p:spTgt spid="22531"/>
                                        </p:tgtEl>
                                        <p:attrNameLst>
                                          <p:attrName>ppt_x</p:attrName>
                                        </p:attrNameLst>
                                      </p:cBhvr>
                                      <p:tavLst>
                                        <p:tav tm="0">
                                          <p:val>
                                            <p:strVal val="0-#ppt_w/2"/>
                                          </p:val>
                                        </p:tav>
                                        <p:tav tm="100000">
                                          <p:val>
                                            <p:strVal val="#ppt_x"/>
                                          </p:val>
                                        </p:tav>
                                      </p:tavLst>
                                    </p:anim>
                                    <p:anim calcmode="lin" valueType="num">
                                      <p:cBhvr additive="base">
                                        <p:cTn id="8" dur="500" fill="hold"/>
                                        <p:tgtEl>
                                          <p:spTgt spid="2253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2530"/>
                                        </p:tgtEl>
                                        <p:attrNameLst>
                                          <p:attrName>style.visibility</p:attrName>
                                        </p:attrNameLst>
                                      </p:cBhvr>
                                      <p:to>
                                        <p:strVal val="visible"/>
                                      </p:to>
                                    </p:set>
                                    <p:anim calcmode="lin" valueType="num">
                                      <p:cBhvr>
                                        <p:cTn id="12" dur="300" fill="hold"/>
                                        <p:tgtEl>
                                          <p:spTgt spid="2253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2530"/>
                                        </p:tgtEl>
                                        <p:attrNameLst>
                                          <p:attrName>ppt_y</p:attrName>
                                        </p:attrNameLst>
                                      </p:cBhvr>
                                      <p:tavLst>
                                        <p:tav tm="0">
                                          <p:val>
                                            <p:strVal val="#ppt_y"/>
                                          </p:val>
                                        </p:tav>
                                        <p:tav tm="100000">
                                          <p:val>
                                            <p:strVal val="#ppt_y"/>
                                          </p:val>
                                        </p:tav>
                                      </p:tavLst>
                                    </p:anim>
                                    <p:anim calcmode="lin" valueType="num">
                                      <p:cBhvr>
                                        <p:cTn id="14" dur="300" fill="hold"/>
                                        <p:tgtEl>
                                          <p:spTgt spid="2253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253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2530"/>
                                        </p:tgtEl>
                                      </p:cBhvr>
                                    </p:animEffect>
                                  </p:childTnLst>
                                </p:cTn>
                              </p:par>
                            </p:childTnLst>
                          </p:cTn>
                        </p:par>
                        <p:par>
                          <p:cTn id="17" fill="hold" nodeType="afterGroup">
                            <p:stCondLst>
                              <p:cond delay="980"/>
                            </p:stCondLst>
                            <p:childTnLst>
                              <p:par>
                                <p:cTn id="18" presetID="26" presetClass="entr" presetSubtype="0" fill="hold" grpId="0" nodeType="afterEffect">
                                  <p:stCondLst>
                                    <p:cond delay="0"/>
                                  </p:stCondLst>
                                  <p:childTnLst>
                                    <p:set>
                                      <p:cBhvr>
                                        <p:cTn id="19" dur="1" fill="hold">
                                          <p:stCondLst>
                                            <p:cond delay="0"/>
                                          </p:stCondLst>
                                        </p:cTn>
                                        <p:tgtEl>
                                          <p:spTgt spid="22532"/>
                                        </p:tgtEl>
                                        <p:attrNameLst>
                                          <p:attrName>style.visibility</p:attrName>
                                        </p:attrNameLst>
                                      </p:cBhvr>
                                      <p:to>
                                        <p:strVal val="visible"/>
                                      </p:to>
                                    </p:set>
                                    <p:animEffect transition="in" filter="wipe(down)">
                                      <p:cBhvr>
                                        <p:cTn id="20" dur="290">
                                          <p:stCondLst>
                                            <p:cond delay="0"/>
                                          </p:stCondLst>
                                        </p:cTn>
                                        <p:tgtEl>
                                          <p:spTgt spid="22532"/>
                                        </p:tgtEl>
                                      </p:cBhvr>
                                    </p:animEffect>
                                    <p:anim calcmode="lin" valueType="num">
                                      <p:cBhvr>
                                        <p:cTn id="21" dur="911" tmFilter="0,0; 0.14,0.36; 0.43,0.73; 0.71,0.91; 1.0,1.0">
                                          <p:stCondLst>
                                            <p:cond delay="0"/>
                                          </p:stCondLst>
                                        </p:cTn>
                                        <p:tgtEl>
                                          <p:spTgt spid="22532"/>
                                        </p:tgtEl>
                                        <p:attrNameLst>
                                          <p:attrName>ppt_x</p:attrName>
                                        </p:attrNameLst>
                                      </p:cBhvr>
                                      <p:tavLst>
                                        <p:tav tm="0">
                                          <p:val>
                                            <p:strVal val="#ppt_x-0.25"/>
                                          </p:val>
                                        </p:tav>
                                        <p:tav tm="100000">
                                          <p:val>
                                            <p:strVal val="#ppt_x"/>
                                          </p:val>
                                        </p:tav>
                                      </p:tavLst>
                                    </p:anim>
                                    <p:anim calcmode="lin" valueType="num">
                                      <p:cBhvr>
                                        <p:cTn id="22" dur="332" tmFilter="0.0,0.0; 0.25,0.07; 0.50,0.2; 0.75,0.467; 1.0,1.0">
                                          <p:stCondLst>
                                            <p:cond delay="0"/>
                                          </p:stCondLst>
                                        </p:cTn>
                                        <p:tgtEl>
                                          <p:spTgt spid="22532"/>
                                        </p:tgtEl>
                                        <p:attrNameLst>
                                          <p:attrName>ppt_y</p:attrName>
                                        </p:attrNameLst>
                                      </p:cBhvr>
                                      <p:tavLst>
                                        <p:tav tm="0" fmla="#ppt_y-sin(pi*$)/3">
                                          <p:val>
                                            <p:fltVal val="0.5"/>
                                          </p:val>
                                        </p:tav>
                                        <p:tav tm="100000">
                                          <p:val>
                                            <p:fltVal val="1"/>
                                          </p:val>
                                        </p:tav>
                                      </p:tavLst>
                                    </p:anim>
                                    <p:anim calcmode="lin" valueType="num">
                                      <p:cBhvr>
                                        <p:cTn id="23" dur="332" tmFilter="0, 0; 0.125,0.2665; 0.25,0.4; 0.375,0.465; 0.5,0.5;  0.625,0.535; 0.75,0.6; 0.875,0.7335; 1,1">
                                          <p:stCondLst>
                                            <p:cond delay="332"/>
                                          </p:stCondLst>
                                        </p:cTn>
                                        <p:tgtEl>
                                          <p:spTgt spid="22532"/>
                                        </p:tgtEl>
                                        <p:attrNameLst>
                                          <p:attrName>ppt_y</p:attrName>
                                        </p:attrNameLst>
                                      </p:cBhvr>
                                      <p:tavLst>
                                        <p:tav tm="0" fmla="#ppt_y-sin(pi*$)/9">
                                          <p:val>
                                            <p:fltVal val="0"/>
                                          </p:val>
                                        </p:tav>
                                        <p:tav tm="100000">
                                          <p:val>
                                            <p:fltVal val="1"/>
                                          </p:val>
                                        </p:tav>
                                      </p:tavLst>
                                    </p:anim>
                                    <p:anim calcmode="lin" valueType="num">
                                      <p:cBhvr>
                                        <p:cTn id="24" dur="166" tmFilter="0, 0; 0.125,0.2665; 0.25,0.4; 0.375,0.465; 0.5,0.5;  0.625,0.535; 0.75,0.6; 0.875,0.7335; 1,1">
                                          <p:stCondLst>
                                            <p:cond delay="662"/>
                                          </p:stCondLst>
                                        </p:cTn>
                                        <p:tgtEl>
                                          <p:spTgt spid="22532"/>
                                        </p:tgtEl>
                                        <p:attrNameLst>
                                          <p:attrName>ppt_y</p:attrName>
                                        </p:attrNameLst>
                                      </p:cBhvr>
                                      <p:tavLst>
                                        <p:tav tm="0" fmla="#ppt_y-sin(pi*$)/27">
                                          <p:val>
                                            <p:fltVal val="0"/>
                                          </p:val>
                                        </p:tav>
                                        <p:tav tm="100000">
                                          <p:val>
                                            <p:fltVal val="1"/>
                                          </p:val>
                                        </p:tav>
                                      </p:tavLst>
                                    </p:anim>
                                    <p:anim calcmode="lin" valueType="num">
                                      <p:cBhvr>
                                        <p:cTn id="25" dur="82" tmFilter="0, 0; 0.125,0.2665; 0.25,0.4; 0.375,0.465; 0.5,0.5;  0.625,0.535; 0.75,0.6; 0.875,0.7335; 1,1">
                                          <p:stCondLst>
                                            <p:cond delay="828"/>
                                          </p:stCondLst>
                                        </p:cTn>
                                        <p:tgtEl>
                                          <p:spTgt spid="22532"/>
                                        </p:tgtEl>
                                        <p:attrNameLst>
                                          <p:attrName>ppt_y</p:attrName>
                                        </p:attrNameLst>
                                      </p:cBhvr>
                                      <p:tavLst>
                                        <p:tav tm="0" fmla="#ppt_y-sin(pi*$)/81">
                                          <p:val>
                                            <p:fltVal val="0"/>
                                          </p:val>
                                        </p:tav>
                                        <p:tav tm="100000">
                                          <p:val>
                                            <p:fltVal val="1"/>
                                          </p:val>
                                        </p:tav>
                                      </p:tavLst>
                                    </p:anim>
                                    <p:animScale>
                                      <p:cBhvr>
                                        <p:cTn id="26" dur="13">
                                          <p:stCondLst>
                                            <p:cond delay="325"/>
                                          </p:stCondLst>
                                        </p:cTn>
                                        <p:tgtEl>
                                          <p:spTgt spid="22532"/>
                                        </p:tgtEl>
                                      </p:cBhvr>
                                      <p:to x="100000" y="60000"/>
                                    </p:animScale>
                                    <p:animScale>
                                      <p:cBhvr>
                                        <p:cTn id="27" dur="83" decel="50000">
                                          <p:stCondLst>
                                            <p:cond delay="338"/>
                                          </p:stCondLst>
                                        </p:cTn>
                                        <p:tgtEl>
                                          <p:spTgt spid="22532"/>
                                        </p:tgtEl>
                                      </p:cBhvr>
                                      <p:to x="100000" y="100000"/>
                                    </p:animScale>
                                    <p:animScale>
                                      <p:cBhvr>
                                        <p:cTn id="28" dur="13">
                                          <p:stCondLst>
                                            <p:cond delay="656"/>
                                          </p:stCondLst>
                                        </p:cTn>
                                        <p:tgtEl>
                                          <p:spTgt spid="22532"/>
                                        </p:tgtEl>
                                      </p:cBhvr>
                                      <p:to x="100000" y="80000"/>
                                    </p:animScale>
                                    <p:animScale>
                                      <p:cBhvr>
                                        <p:cTn id="29" dur="83" decel="50000">
                                          <p:stCondLst>
                                            <p:cond delay="669"/>
                                          </p:stCondLst>
                                        </p:cTn>
                                        <p:tgtEl>
                                          <p:spTgt spid="22532"/>
                                        </p:tgtEl>
                                      </p:cBhvr>
                                      <p:to x="100000" y="100000"/>
                                    </p:animScale>
                                    <p:animScale>
                                      <p:cBhvr>
                                        <p:cTn id="30" dur="13">
                                          <p:stCondLst>
                                            <p:cond delay="821"/>
                                          </p:stCondLst>
                                        </p:cTn>
                                        <p:tgtEl>
                                          <p:spTgt spid="22532"/>
                                        </p:tgtEl>
                                      </p:cBhvr>
                                      <p:to x="100000" y="90000"/>
                                    </p:animScale>
                                    <p:animScale>
                                      <p:cBhvr>
                                        <p:cTn id="31" dur="83" decel="50000">
                                          <p:stCondLst>
                                            <p:cond delay="834"/>
                                          </p:stCondLst>
                                        </p:cTn>
                                        <p:tgtEl>
                                          <p:spTgt spid="22532"/>
                                        </p:tgtEl>
                                      </p:cBhvr>
                                      <p:to x="100000" y="100000"/>
                                    </p:animScale>
                                    <p:animScale>
                                      <p:cBhvr>
                                        <p:cTn id="32" dur="13">
                                          <p:stCondLst>
                                            <p:cond delay="904"/>
                                          </p:stCondLst>
                                        </p:cTn>
                                        <p:tgtEl>
                                          <p:spTgt spid="22532"/>
                                        </p:tgtEl>
                                      </p:cBhvr>
                                      <p:to x="100000" y="95000"/>
                                    </p:animScale>
                                    <p:animScale>
                                      <p:cBhvr>
                                        <p:cTn id="33" dur="83" decel="50000">
                                          <p:stCondLst>
                                            <p:cond delay="917"/>
                                          </p:stCondLst>
                                        </p:cTn>
                                        <p:tgtEl>
                                          <p:spTgt spid="22532"/>
                                        </p:tgtEl>
                                      </p:cBhvr>
                                      <p:to x="100000" y="100000"/>
                                    </p:animScale>
                                  </p:childTnLst>
                                </p:cTn>
                              </p:par>
                              <p:par>
                                <p:cTn id="34" presetID="26" presetClass="entr" presetSubtype="0" fill="hold" grpId="0" nodeType="withEffect">
                                  <p:stCondLst>
                                    <p:cond delay="200"/>
                                  </p:stCondLst>
                                  <p:childTnLst>
                                    <p:set>
                                      <p:cBhvr>
                                        <p:cTn id="35" dur="1" fill="hold">
                                          <p:stCondLst>
                                            <p:cond delay="0"/>
                                          </p:stCondLst>
                                        </p:cTn>
                                        <p:tgtEl>
                                          <p:spTgt spid="22533"/>
                                        </p:tgtEl>
                                        <p:attrNameLst>
                                          <p:attrName>style.visibility</p:attrName>
                                        </p:attrNameLst>
                                      </p:cBhvr>
                                      <p:to>
                                        <p:strVal val="visible"/>
                                      </p:to>
                                    </p:set>
                                    <p:animEffect transition="in" filter="wipe(down)">
                                      <p:cBhvr>
                                        <p:cTn id="36" dur="290">
                                          <p:stCondLst>
                                            <p:cond delay="0"/>
                                          </p:stCondLst>
                                        </p:cTn>
                                        <p:tgtEl>
                                          <p:spTgt spid="22533"/>
                                        </p:tgtEl>
                                      </p:cBhvr>
                                    </p:animEffect>
                                    <p:anim calcmode="lin" valueType="num">
                                      <p:cBhvr>
                                        <p:cTn id="37" dur="911" tmFilter="0,0; 0.14,0.36; 0.43,0.73; 0.71,0.91; 1.0,1.0">
                                          <p:stCondLst>
                                            <p:cond delay="0"/>
                                          </p:stCondLst>
                                        </p:cTn>
                                        <p:tgtEl>
                                          <p:spTgt spid="22533"/>
                                        </p:tgtEl>
                                        <p:attrNameLst>
                                          <p:attrName>ppt_x</p:attrName>
                                        </p:attrNameLst>
                                      </p:cBhvr>
                                      <p:tavLst>
                                        <p:tav tm="0">
                                          <p:val>
                                            <p:strVal val="#ppt_x-0.25"/>
                                          </p:val>
                                        </p:tav>
                                        <p:tav tm="100000">
                                          <p:val>
                                            <p:strVal val="#ppt_x"/>
                                          </p:val>
                                        </p:tav>
                                      </p:tavLst>
                                    </p:anim>
                                    <p:anim calcmode="lin" valueType="num">
                                      <p:cBhvr>
                                        <p:cTn id="38" dur="332" tmFilter="0.0,0.0; 0.25,0.07; 0.50,0.2; 0.75,0.467; 1.0,1.0">
                                          <p:stCondLst>
                                            <p:cond delay="0"/>
                                          </p:stCondLst>
                                        </p:cTn>
                                        <p:tgtEl>
                                          <p:spTgt spid="22533"/>
                                        </p:tgtEl>
                                        <p:attrNameLst>
                                          <p:attrName>ppt_y</p:attrName>
                                        </p:attrNameLst>
                                      </p:cBhvr>
                                      <p:tavLst>
                                        <p:tav tm="0" fmla="#ppt_y-sin(pi*$)/3">
                                          <p:val>
                                            <p:fltVal val="0.5"/>
                                          </p:val>
                                        </p:tav>
                                        <p:tav tm="100000">
                                          <p:val>
                                            <p:fltVal val="1"/>
                                          </p:val>
                                        </p:tav>
                                      </p:tavLst>
                                    </p:anim>
                                    <p:anim calcmode="lin" valueType="num">
                                      <p:cBhvr>
                                        <p:cTn id="39" dur="332" tmFilter="0, 0; 0.125,0.2665; 0.25,0.4; 0.375,0.465; 0.5,0.5;  0.625,0.535; 0.75,0.6; 0.875,0.7335; 1,1">
                                          <p:stCondLst>
                                            <p:cond delay="332"/>
                                          </p:stCondLst>
                                        </p:cTn>
                                        <p:tgtEl>
                                          <p:spTgt spid="22533"/>
                                        </p:tgtEl>
                                        <p:attrNameLst>
                                          <p:attrName>ppt_y</p:attrName>
                                        </p:attrNameLst>
                                      </p:cBhvr>
                                      <p:tavLst>
                                        <p:tav tm="0" fmla="#ppt_y-sin(pi*$)/9">
                                          <p:val>
                                            <p:fltVal val="0"/>
                                          </p:val>
                                        </p:tav>
                                        <p:tav tm="100000">
                                          <p:val>
                                            <p:fltVal val="1"/>
                                          </p:val>
                                        </p:tav>
                                      </p:tavLst>
                                    </p:anim>
                                    <p:anim calcmode="lin" valueType="num">
                                      <p:cBhvr>
                                        <p:cTn id="40" dur="166" tmFilter="0, 0; 0.125,0.2665; 0.25,0.4; 0.375,0.465; 0.5,0.5;  0.625,0.535; 0.75,0.6; 0.875,0.7335; 1,1">
                                          <p:stCondLst>
                                            <p:cond delay="662"/>
                                          </p:stCondLst>
                                        </p:cTn>
                                        <p:tgtEl>
                                          <p:spTgt spid="22533"/>
                                        </p:tgtEl>
                                        <p:attrNameLst>
                                          <p:attrName>ppt_y</p:attrName>
                                        </p:attrNameLst>
                                      </p:cBhvr>
                                      <p:tavLst>
                                        <p:tav tm="0" fmla="#ppt_y-sin(pi*$)/27">
                                          <p:val>
                                            <p:fltVal val="0"/>
                                          </p:val>
                                        </p:tav>
                                        <p:tav tm="100000">
                                          <p:val>
                                            <p:fltVal val="1"/>
                                          </p:val>
                                        </p:tav>
                                      </p:tavLst>
                                    </p:anim>
                                    <p:anim calcmode="lin" valueType="num">
                                      <p:cBhvr>
                                        <p:cTn id="41" dur="82" tmFilter="0, 0; 0.125,0.2665; 0.25,0.4; 0.375,0.465; 0.5,0.5;  0.625,0.535; 0.75,0.6; 0.875,0.7335; 1,1">
                                          <p:stCondLst>
                                            <p:cond delay="828"/>
                                          </p:stCondLst>
                                        </p:cTn>
                                        <p:tgtEl>
                                          <p:spTgt spid="22533"/>
                                        </p:tgtEl>
                                        <p:attrNameLst>
                                          <p:attrName>ppt_y</p:attrName>
                                        </p:attrNameLst>
                                      </p:cBhvr>
                                      <p:tavLst>
                                        <p:tav tm="0" fmla="#ppt_y-sin(pi*$)/81">
                                          <p:val>
                                            <p:fltVal val="0"/>
                                          </p:val>
                                        </p:tav>
                                        <p:tav tm="100000">
                                          <p:val>
                                            <p:fltVal val="1"/>
                                          </p:val>
                                        </p:tav>
                                      </p:tavLst>
                                    </p:anim>
                                    <p:animScale>
                                      <p:cBhvr>
                                        <p:cTn id="42" dur="13">
                                          <p:stCondLst>
                                            <p:cond delay="325"/>
                                          </p:stCondLst>
                                        </p:cTn>
                                        <p:tgtEl>
                                          <p:spTgt spid="22533"/>
                                        </p:tgtEl>
                                      </p:cBhvr>
                                      <p:to x="100000" y="60000"/>
                                    </p:animScale>
                                    <p:animScale>
                                      <p:cBhvr>
                                        <p:cTn id="43" dur="83" decel="50000">
                                          <p:stCondLst>
                                            <p:cond delay="338"/>
                                          </p:stCondLst>
                                        </p:cTn>
                                        <p:tgtEl>
                                          <p:spTgt spid="22533"/>
                                        </p:tgtEl>
                                      </p:cBhvr>
                                      <p:to x="100000" y="100000"/>
                                    </p:animScale>
                                    <p:animScale>
                                      <p:cBhvr>
                                        <p:cTn id="44" dur="13">
                                          <p:stCondLst>
                                            <p:cond delay="656"/>
                                          </p:stCondLst>
                                        </p:cTn>
                                        <p:tgtEl>
                                          <p:spTgt spid="22533"/>
                                        </p:tgtEl>
                                      </p:cBhvr>
                                      <p:to x="100000" y="80000"/>
                                    </p:animScale>
                                    <p:animScale>
                                      <p:cBhvr>
                                        <p:cTn id="45" dur="83" decel="50000">
                                          <p:stCondLst>
                                            <p:cond delay="669"/>
                                          </p:stCondLst>
                                        </p:cTn>
                                        <p:tgtEl>
                                          <p:spTgt spid="22533"/>
                                        </p:tgtEl>
                                      </p:cBhvr>
                                      <p:to x="100000" y="100000"/>
                                    </p:animScale>
                                    <p:animScale>
                                      <p:cBhvr>
                                        <p:cTn id="46" dur="13">
                                          <p:stCondLst>
                                            <p:cond delay="821"/>
                                          </p:stCondLst>
                                        </p:cTn>
                                        <p:tgtEl>
                                          <p:spTgt spid="22533"/>
                                        </p:tgtEl>
                                      </p:cBhvr>
                                      <p:to x="100000" y="90000"/>
                                    </p:animScale>
                                    <p:animScale>
                                      <p:cBhvr>
                                        <p:cTn id="47" dur="83" decel="50000">
                                          <p:stCondLst>
                                            <p:cond delay="834"/>
                                          </p:stCondLst>
                                        </p:cTn>
                                        <p:tgtEl>
                                          <p:spTgt spid="22533"/>
                                        </p:tgtEl>
                                      </p:cBhvr>
                                      <p:to x="100000" y="100000"/>
                                    </p:animScale>
                                    <p:animScale>
                                      <p:cBhvr>
                                        <p:cTn id="48" dur="13">
                                          <p:stCondLst>
                                            <p:cond delay="904"/>
                                          </p:stCondLst>
                                        </p:cTn>
                                        <p:tgtEl>
                                          <p:spTgt spid="22533"/>
                                        </p:tgtEl>
                                      </p:cBhvr>
                                      <p:to x="100000" y="95000"/>
                                    </p:animScale>
                                    <p:animScale>
                                      <p:cBhvr>
                                        <p:cTn id="49" dur="83" decel="50000">
                                          <p:stCondLst>
                                            <p:cond delay="917"/>
                                          </p:stCondLst>
                                        </p:cTn>
                                        <p:tgtEl>
                                          <p:spTgt spid="22533"/>
                                        </p:tgtEl>
                                      </p:cBhvr>
                                      <p:to x="100000" y="100000"/>
                                    </p:animScale>
                                  </p:childTnLst>
                                </p:cTn>
                              </p:par>
                              <p:par>
                                <p:cTn id="50" presetID="26" presetClass="entr" presetSubtype="0" fill="hold" grpId="0" nodeType="withEffect">
                                  <p:stCondLst>
                                    <p:cond delay="400"/>
                                  </p:stCondLst>
                                  <p:childTnLst>
                                    <p:set>
                                      <p:cBhvr>
                                        <p:cTn id="51" dur="1" fill="hold">
                                          <p:stCondLst>
                                            <p:cond delay="0"/>
                                          </p:stCondLst>
                                        </p:cTn>
                                        <p:tgtEl>
                                          <p:spTgt spid="22534"/>
                                        </p:tgtEl>
                                        <p:attrNameLst>
                                          <p:attrName>style.visibility</p:attrName>
                                        </p:attrNameLst>
                                      </p:cBhvr>
                                      <p:to>
                                        <p:strVal val="visible"/>
                                      </p:to>
                                    </p:set>
                                    <p:animEffect transition="in" filter="wipe(down)">
                                      <p:cBhvr>
                                        <p:cTn id="52" dur="290">
                                          <p:stCondLst>
                                            <p:cond delay="0"/>
                                          </p:stCondLst>
                                        </p:cTn>
                                        <p:tgtEl>
                                          <p:spTgt spid="22534"/>
                                        </p:tgtEl>
                                      </p:cBhvr>
                                    </p:animEffect>
                                    <p:anim calcmode="lin" valueType="num">
                                      <p:cBhvr>
                                        <p:cTn id="53" dur="911" tmFilter="0,0; 0.14,0.36; 0.43,0.73; 0.71,0.91; 1.0,1.0">
                                          <p:stCondLst>
                                            <p:cond delay="0"/>
                                          </p:stCondLst>
                                        </p:cTn>
                                        <p:tgtEl>
                                          <p:spTgt spid="22534"/>
                                        </p:tgtEl>
                                        <p:attrNameLst>
                                          <p:attrName>ppt_x</p:attrName>
                                        </p:attrNameLst>
                                      </p:cBhvr>
                                      <p:tavLst>
                                        <p:tav tm="0">
                                          <p:val>
                                            <p:strVal val="#ppt_x-0.25"/>
                                          </p:val>
                                        </p:tav>
                                        <p:tav tm="100000">
                                          <p:val>
                                            <p:strVal val="#ppt_x"/>
                                          </p:val>
                                        </p:tav>
                                      </p:tavLst>
                                    </p:anim>
                                    <p:anim calcmode="lin" valueType="num">
                                      <p:cBhvr>
                                        <p:cTn id="54" dur="332" tmFilter="0.0,0.0; 0.25,0.07; 0.50,0.2; 0.75,0.467; 1.0,1.0">
                                          <p:stCondLst>
                                            <p:cond delay="0"/>
                                          </p:stCondLst>
                                        </p:cTn>
                                        <p:tgtEl>
                                          <p:spTgt spid="22534"/>
                                        </p:tgtEl>
                                        <p:attrNameLst>
                                          <p:attrName>ppt_y</p:attrName>
                                        </p:attrNameLst>
                                      </p:cBhvr>
                                      <p:tavLst>
                                        <p:tav tm="0" fmla="#ppt_y-sin(pi*$)/3">
                                          <p:val>
                                            <p:fltVal val="0.5"/>
                                          </p:val>
                                        </p:tav>
                                        <p:tav tm="100000">
                                          <p:val>
                                            <p:fltVal val="1"/>
                                          </p:val>
                                        </p:tav>
                                      </p:tavLst>
                                    </p:anim>
                                    <p:anim calcmode="lin" valueType="num">
                                      <p:cBhvr>
                                        <p:cTn id="55" dur="332" tmFilter="0, 0; 0.125,0.2665; 0.25,0.4; 0.375,0.465; 0.5,0.5;  0.625,0.535; 0.75,0.6; 0.875,0.7335; 1,1">
                                          <p:stCondLst>
                                            <p:cond delay="332"/>
                                          </p:stCondLst>
                                        </p:cTn>
                                        <p:tgtEl>
                                          <p:spTgt spid="22534"/>
                                        </p:tgtEl>
                                        <p:attrNameLst>
                                          <p:attrName>ppt_y</p:attrName>
                                        </p:attrNameLst>
                                      </p:cBhvr>
                                      <p:tavLst>
                                        <p:tav tm="0" fmla="#ppt_y-sin(pi*$)/9">
                                          <p:val>
                                            <p:fltVal val="0"/>
                                          </p:val>
                                        </p:tav>
                                        <p:tav tm="100000">
                                          <p:val>
                                            <p:fltVal val="1"/>
                                          </p:val>
                                        </p:tav>
                                      </p:tavLst>
                                    </p:anim>
                                    <p:anim calcmode="lin" valueType="num">
                                      <p:cBhvr>
                                        <p:cTn id="56" dur="166" tmFilter="0, 0; 0.125,0.2665; 0.25,0.4; 0.375,0.465; 0.5,0.5;  0.625,0.535; 0.75,0.6; 0.875,0.7335; 1,1">
                                          <p:stCondLst>
                                            <p:cond delay="662"/>
                                          </p:stCondLst>
                                        </p:cTn>
                                        <p:tgtEl>
                                          <p:spTgt spid="22534"/>
                                        </p:tgtEl>
                                        <p:attrNameLst>
                                          <p:attrName>ppt_y</p:attrName>
                                        </p:attrNameLst>
                                      </p:cBhvr>
                                      <p:tavLst>
                                        <p:tav tm="0" fmla="#ppt_y-sin(pi*$)/27">
                                          <p:val>
                                            <p:fltVal val="0"/>
                                          </p:val>
                                        </p:tav>
                                        <p:tav tm="100000">
                                          <p:val>
                                            <p:fltVal val="1"/>
                                          </p:val>
                                        </p:tav>
                                      </p:tavLst>
                                    </p:anim>
                                    <p:anim calcmode="lin" valueType="num">
                                      <p:cBhvr>
                                        <p:cTn id="57" dur="82" tmFilter="0, 0; 0.125,0.2665; 0.25,0.4; 0.375,0.465; 0.5,0.5;  0.625,0.535; 0.75,0.6; 0.875,0.7335; 1,1">
                                          <p:stCondLst>
                                            <p:cond delay="828"/>
                                          </p:stCondLst>
                                        </p:cTn>
                                        <p:tgtEl>
                                          <p:spTgt spid="22534"/>
                                        </p:tgtEl>
                                        <p:attrNameLst>
                                          <p:attrName>ppt_y</p:attrName>
                                        </p:attrNameLst>
                                      </p:cBhvr>
                                      <p:tavLst>
                                        <p:tav tm="0" fmla="#ppt_y-sin(pi*$)/81">
                                          <p:val>
                                            <p:fltVal val="0"/>
                                          </p:val>
                                        </p:tav>
                                        <p:tav tm="100000">
                                          <p:val>
                                            <p:fltVal val="1"/>
                                          </p:val>
                                        </p:tav>
                                      </p:tavLst>
                                    </p:anim>
                                    <p:animScale>
                                      <p:cBhvr>
                                        <p:cTn id="58" dur="13">
                                          <p:stCondLst>
                                            <p:cond delay="325"/>
                                          </p:stCondLst>
                                        </p:cTn>
                                        <p:tgtEl>
                                          <p:spTgt spid="22534"/>
                                        </p:tgtEl>
                                      </p:cBhvr>
                                      <p:to x="100000" y="60000"/>
                                    </p:animScale>
                                    <p:animScale>
                                      <p:cBhvr>
                                        <p:cTn id="59" dur="83" decel="50000">
                                          <p:stCondLst>
                                            <p:cond delay="338"/>
                                          </p:stCondLst>
                                        </p:cTn>
                                        <p:tgtEl>
                                          <p:spTgt spid="22534"/>
                                        </p:tgtEl>
                                      </p:cBhvr>
                                      <p:to x="100000" y="100000"/>
                                    </p:animScale>
                                    <p:animScale>
                                      <p:cBhvr>
                                        <p:cTn id="60" dur="13">
                                          <p:stCondLst>
                                            <p:cond delay="656"/>
                                          </p:stCondLst>
                                        </p:cTn>
                                        <p:tgtEl>
                                          <p:spTgt spid="22534"/>
                                        </p:tgtEl>
                                      </p:cBhvr>
                                      <p:to x="100000" y="80000"/>
                                    </p:animScale>
                                    <p:animScale>
                                      <p:cBhvr>
                                        <p:cTn id="61" dur="83" decel="50000">
                                          <p:stCondLst>
                                            <p:cond delay="669"/>
                                          </p:stCondLst>
                                        </p:cTn>
                                        <p:tgtEl>
                                          <p:spTgt spid="22534"/>
                                        </p:tgtEl>
                                      </p:cBhvr>
                                      <p:to x="100000" y="100000"/>
                                    </p:animScale>
                                    <p:animScale>
                                      <p:cBhvr>
                                        <p:cTn id="62" dur="13">
                                          <p:stCondLst>
                                            <p:cond delay="821"/>
                                          </p:stCondLst>
                                        </p:cTn>
                                        <p:tgtEl>
                                          <p:spTgt spid="22534"/>
                                        </p:tgtEl>
                                      </p:cBhvr>
                                      <p:to x="100000" y="90000"/>
                                    </p:animScale>
                                    <p:animScale>
                                      <p:cBhvr>
                                        <p:cTn id="63" dur="83" decel="50000">
                                          <p:stCondLst>
                                            <p:cond delay="834"/>
                                          </p:stCondLst>
                                        </p:cTn>
                                        <p:tgtEl>
                                          <p:spTgt spid="22534"/>
                                        </p:tgtEl>
                                      </p:cBhvr>
                                      <p:to x="100000" y="100000"/>
                                    </p:animScale>
                                    <p:animScale>
                                      <p:cBhvr>
                                        <p:cTn id="64" dur="13">
                                          <p:stCondLst>
                                            <p:cond delay="904"/>
                                          </p:stCondLst>
                                        </p:cTn>
                                        <p:tgtEl>
                                          <p:spTgt spid="22534"/>
                                        </p:tgtEl>
                                      </p:cBhvr>
                                      <p:to x="100000" y="95000"/>
                                    </p:animScale>
                                    <p:animScale>
                                      <p:cBhvr>
                                        <p:cTn id="65" dur="83" decel="50000">
                                          <p:stCondLst>
                                            <p:cond delay="917"/>
                                          </p:stCondLst>
                                        </p:cTn>
                                        <p:tgtEl>
                                          <p:spTgt spid="22534"/>
                                        </p:tgtEl>
                                      </p:cBhvr>
                                      <p:to x="100000" y="100000"/>
                                    </p:animScale>
                                  </p:childTnLst>
                                </p:cTn>
                              </p:par>
                              <p:par>
                                <p:cTn id="66" presetID="26" presetClass="entr" presetSubtype="0" fill="hold" grpId="0" nodeType="withEffect">
                                  <p:stCondLst>
                                    <p:cond delay="600"/>
                                  </p:stCondLst>
                                  <p:childTnLst>
                                    <p:set>
                                      <p:cBhvr>
                                        <p:cTn id="67" dur="1" fill="hold">
                                          <p:stCondLst>
                                            <p:cond delay="0"/>
                                          </p:stCondLst>
                                        </p:cTn>
                                        <p:tgtEl>
                                          <p:spTgt spid="22535"/>
                                        </p:tgtEl>
                                        <p:attrNameLst>
                                          <p:attrName>style.visibility</p:attrName>
                                        </p:attrNameLst>
                                      </p:cBhvr>
                                      <p:to>
                                        <p:strVal val="visible"/>
                                      </p:to>
                                    </p:set>
                                    <p:animEffect transition="in" filter="wipe(down)">
                                      <p:cBhvr>
                                        <p:cTn id="68" dur="290">
                                          <p:stCondLst>
                                            <p:cond delay="0"/>
                                          </p:stCondLst>
                                        </p:cTn>
                                        <p:tgtEl>
                                          <p:spTgt spid="22535"/>
                                        </p:tgtEl>
                                      </p:cBhvr>
                                    </p:animEffect>
                                    <p:anim calcmode="lin" valueType="num">
                                      <p:cBhvr>
                                        <p:cTn id="69" dur="911" tmFilter="0,0; 0.14,0.36; 0.43,0.73; 0.71,0.91; 1.0,1.0">
                                          <p:stCondLst>
                                            <p:cond delay="0"/>
                                          </p:stCondLst>
                                        </p:cTn>
                                        <p:tgtEl>
                                          <p:spTgt spid="22535"/>
                                        </p:tgtEl>
                                        <p:attrNameLst>
                                          <p:attrName>ppt_x</p:attrName>
                                        </p:attrNameLst>
                                      </p:cBhvr>
                                      <p:tavLst>
                                        <p:tav tm="0">
                                          <p:val>
                                            <p:strVal val="#ppt_x-0.25"/>
                                          </p:val>
                                        </p:tav>
                                        <p:tav tm="100000">
                                          <p:val>
                                            <p:strVal val="#ppt_x"/>
                                          </p:val>
                                        </p:tav>
                                      </p:tavLst>
                                    </p:anim>
                                    <p:anim calcmode="lin" valueType="num">
                                      <p:cBhvr>
                                        <p:cTn id="70" dur="332" tmFilter="0.0,0.0; 0.25,0.07; 0.50,0.2; 0.75,0.467; 1.0,1.0">
                                          <p:stCondLst>
                                            <p:cond delay="0"/>
                                          </p:stCondLst>
                                        </p:cTn>
                                        <p:tgtEl>
                                          <p:spTgt spid="22535"/>
                                        </p:tgtEl>
                                        <p:attrNameLst>
                                          <p:attrName>ppt_y</p:attrName>
                                        </p:attrNameLst>
                                      </p:cBhvr>
                                      <p:tavLst>
                                        <p:tav tm="0" fmla="#ppt_y-sin(pi*$)/3">
                                          <p:val>
                                            <p:fltVal val="0.5"/>
                                          </p:val>
                                        </p:tav>
                                        <p:tav tm="100000">
                                          <p:val>
                                            <p:fltVal val="1"/>
                                          </p:val>
                                        </p:tav>
                                      </p:tavLst>
                                    </p:anim>
                                    <p:anim calcmode="lin" valueType="num">
                                      <p:cBhvr>
                                        <p:cTn id="71" dur="332" tmFilter="0, 0; 0.125,0.2665; 0.25,0.4; 0.375,0.465; 0.5,0.5;  0.625,0.535; 0.75,0.6; 0.875,0.7335; 1,1">
                                          <p:stCondLst>
                                            <p:cond delay="332"/>
                                          </p:stCondLst>
                                        </p:cTn>
                                        <p:tgtEl>
                                          <p:spTgt spid="22535"/>
                                        </p:tgtEl>
                                        <p:attrNameLst>
                                          <p:attrName>ppt_y</p:attrName>
                                        </p:attrNameLst>
                                      </p:cBhvr>
                                      <p:tavLst>
                                        <p:tav tm="0" fmla="#ppt_y-sin(pi*$)/9">
                                          <p:val>
                                            <p:fltVal val="0"/>
                                          </p:val>
                                        </p:tav>
                                        <p:tav tm="100000">
                                          <p:val>
                                            <p:fltVal val="1"/>
                                          </p:val>
                                        </p:tav>
                                      </p:tavLst>
                                    </p:anim>
                                    <p:anim calcmode="lin" valueType="num">
                                      <p:cBhvr>
                                        <p:cTn id="72" dur="166" tmFilter="0, 0; 0.125,0.2665; 0.25,0.4; 0.375,0.465; 0.5,0.5;  0.625,0.535; 0.75,0.6; 0.875,0.7335; 1,1">
                                          <p:stCondLst>
                                            <p:cond delay="662"/>
                                          </p:stCondLst>
                                        </p:cTn>
                                        <p:tgtEl>
                                          <p:spTgt spid="22535"/>
                                        </p:tgtEl>
                                        <p:attrNameLst>
                                          <p:attrName>ppt_y</p:attrName>
                                        </p:attrNameLst>
                                      </p:cBhvr>
                                      <p:tavLst>
                                        <p:tav tm="0" fmla="#ppt_y-sin(pi*$)/27">
                                          <p:val>
                                            <p:fltVal val="0"/>
                                          </p:val>
                                        </p:tav>
                                        <p:tav tm="100000">
                                          <p:val>
                                            <p:fltVal val="1"/>
                                          </p:val>
                                        </p:tav>
                                      </p:tavLst>
                                    </p:anim>
                                    <p:anim calcmode="lin" valueType="num">
                                      <p:cBhvr>
                                        <p:cTn id="73" dur="82" tmFilter="0, 0; 0.125,0.2665; 0.25,0.4; 0.375,0.465; 0.5,0.5;  0.625,0.535; 0.75,0.6; 0.875,0.7335; 1,1">
                                          <p:stCondLst>
                                            <p:cond delay="828"/>
                                          </p:stCondLst>
                                        </p:cTn>
                                        <p:tgtEl>
                                          <p:spTgt spid="22535"/>
                                        </p:tgtEl>
                                        <p:attrNameLst>
                                          <p:attrName>ppt_y</p:attrName>
                                        </p:attrNameLst>
                                      </p:cBhvr>
                                      <p:tavLst>
                                        <p:tav tm="0" fmla="#ppt_y-sin(pi*$)/81">
                                          <p:val>
                                            <p:fltVal val="0"/>
                                          </p:val>
                                        </p:tav>
                                        <p:tav tm="100000">
                                          <p:val>
                                            <p:fltVal val="1"/>
                                          </p:val>
                                        </p:tav>
                                      </p:tavLst>
                                    </p:anim>
                                    <p:animScale>
                                      <p:cBhvr>
                                        <p:cTn id="74" dur="13">
                                          <p:stCondLst>
                                            <p:cond delay="325"/>
                                          </p:stCondLst>
                                        </p:cTn>
                                        <p:tgtEl>
                                          <p:spTgt spid="22535"/>
                                        </p:tgtEl>
                                      </p:cBhvr>
                                      <p:to x="100000" y="60000"/>
                                    </p:animScale>
                                    <p:animScale>
                                      <p:cBhvr>
                                        <p:cTn id="75" dur="83" decel="50000">
                                          <p:stCondLst>
                                            <p:cond delay="338"/>
                                          </p:stCondLst>
                                        </p:cTn>
                                        <p:tgtEl>
                                          <p:spTgt spid="22535"/>
                                        </p:tgtEl>
                                      </p:cBhvr>
                                      <p:to x="100000" y="100000"/>
                                    </p:animScale>
                                    <p:animScale>
                                      <p:cBhvr>
                                        <p:cTn id="76" dur="13">
                                          <p:stCondLst>
                                            <p:cond delay="656"/>
                                          </p:stCondLst>
                                        </p:cTn>
                                        <p:tgtEl>
                                          <p:spTgt spid="22535"/>
                                        </p:tgtEl>
                                      </p:cBhvr>
                                      <p:to x="100000" y="80000"/>
                                    </p:animScale>
                                    <p:animScale>
                                      <p:cBhvr>
                                        <p:cTn id="77" dur="83" decel="50000">
                                          <p:stCondLst>
                                            <p:cond delay="669"/>
                                          </p:stCondLst>
                                        </p:cTn>
                                        <p:tgtEl>
                                          <p:spTgt spid="22535"/>
                                        </p:tgtEl>
                                      </p:cBhvr>
                                      <p:to x="100000" y="100000"/>
                                    </p:animScale>
                                    <p:animScale>
                                      <p:cBhvr>
                                        <p:cTn id="78" dur="13">
                                          <p:stCondLst>
                                            <p:cond delay="821"/>
                                          </p:stCondLst>
                                        </p:cTn>
                                        <p:tgtEl>
                                          <p:spTgt spid="22535"/>
                                        </p:tgtEl>
                                      </p:cBhvr>
                                      <p:to x="100000" y="90000"/>
                                    </p:animScale>
                                    <p:animScale>
                                      <p:cBhvr>
                                        <p:cTn id="79" dur="83" decel="50000">
                                          <p:stCondLst>
                                            <p:cond delay="834"/>
                                          </p:stCondLst>
                                        </p:cTn>
                                        <p:tgtEl>
                                          <p:spTgt spid="22535"/>
                                        </p:tgtEl>
                                      </p:cBhvr>
                                      <p:to x="100000" y="100000"/>
                                    </p:animScale>
                                    <p:animScale>
                                      <p:cBhvr>
                                        <p:cTn id="80" dur="13">
                                          <p:stCondLst>
                                            <p:cond delay="904"/>
                                          </p:stCondLst>
                                        </p:cTn>
                                        <p:tgtEl>
                                          <p:spTgt spid="22535"/>
                                        </p:tgtEl>
                                      </p:cBhvr>
                                      <p:to x="100000" y="95000"/>
                                    </p:animScale>
                                    <p:animScale>
                                      <p:cBhvr>
                                        <p:cTn id="81" dur="83" decel="50000">
                                          <p:stCondLst>
                                            <p:cond delay="917"/>
                                          </p:stCondLst>
                                        </p:cTn>
                                        <p:tgtEl>
                                          <p:spTgt spid="22535"/>
                                        </p:tgtEl>
                                      </p:cBhvr>
                                      <p:to x="100000" y="100000"/>
                                    </p:animScale>
                                  </p:childTnLst>
                                </p:cTn>
                              </p:par>
                            </p:childTnLst>
                          </p:cTn>
                        </p:par>
                        <p:par>
                          <p:cTn id="82" fill="hold" nodeType="afterGroup">
                            <p:stCondLst>
                              <p:cond delay="2580"/>
                            </p:stCondLst>
                            <p:childTnLst>
                              <p:par>
                                <p:cTn id="83" presetID="56" presetClass="entr" presetSubtype="0" fill="hold" grpId="0" nodeType="afterEffect">
                                  <p:stCondLst>
                                    <p:cond delay="0"/>
                                  </p:stCondLst>
                                  <p:iterate type="lt">
                                    <p:tmPct val="10000"/>
                                  </p:iterate>
                                  <p:childTnLst>
                                    <p:set>
                                      <p:cBhvr>
                                        <p:cTn id="84" dur="1" fill="hold">
                                          <p:stCondLst>
                                            <p:cond delay="0"/>
                                          </p:stCondLst>
                                        </p:cTn>
                                        <p:tgtEl>
                                          <p:spTgt spid="22542"/>
                                        </p:tgtEl>
                                        <p:attrNameLst>
                                          <p:attrName>style.visibility</p:attrName>
                                        </p:attrNameLst>
                                      </p:cBhvr>
                                      <p:to>
                                        <p:strVal val="visible"/>
                                      </p:to>
                                    </p:set>
                                    <p:anim by="(-#ppt_w*2)" calcmode="lin" valueType="num">
                                      <p:cBhvr rctx="PPT">
                                        <p:cTn id="85" dur="250" autoRev="1" fill="hold">
                                          <p:stCondLst>
                                            <p:cond delay="0"/>
                                          </p:stCondLst>
                                        </p:cTn>
                                        <p:tgtEl>
                                          <p:spTgt spid="22542"/>
                                        </p:tgtEl>
                                        <p:attrNameLst>
                                          <p:attrName>ppt_w</p:attrName>
                                        </p:attrNameLst>
                                      </p:cBhvr>
                                    </p:anim>
                                    <p:anim by="(#ppt_w*0.50)" calcmode="lin" valueType="num">
                                      <p:cBhvr>
                                        <p:cTn id="86" dur="250" decel="50000" autoRev="1" fill="hold">
                                          <p:stCondLst>
                                            <p:cond delay="0"/>
                                          </p:stCondLst>
                                        </p:cTn>
                                        <p:tgtEl>
                                          <p:spTgt spid="22542"/>
                                        </p:tgtEl>
                                        <p:attrNameLst>
                                          <p:attrName>ppt_x</p:attrName>
                                        </p:attrNameLst>
                                      </p:cBhvr>
                                    </p:anim>
                                    <p:anim from="(-#ppt_h/2)" to="(#ppt_y)" calcmode="lin" valueType="num">
                                      <p:cBhvr>
                                        <p:cTn id="87" dur="500" fill="hold">
                                          <p:stCondLst>
                                            <p:cond delay="0"/>
                                          </p:stCondLst>
                                        </p:cTn>
                                        <p:tgtEl>
                                          <p:spTgt spid="22542"/>
                                        </p:tgtEl>
                                        <p:attrNameLst>
                                          <p:attrName>ppt_y</p:attrName>
                                        </p:attrNameLst>
                                      </p:cBhvr>
                                    </p:anim>
                                    <p:animRot by="21600000">
                                      <p:cBhvr>
                                        <p:cTn id="88" dur="500" fill="hold">
                                          <p:stCondLst>
                                            <p:cond delay="0"/>
                                          </p:stCondLst>
                                        </p:cTn>
                                        <p:tgtEl>
                                          <p:spTgt spid="22542"/>
                                        </p:tgtEl>
                                        <p:attrNameLst>
                                          <p:attrName>r</p:attrName>
                                        </p:attrNameLst>
                                      </p:cBhvr>
                                    </p:animRot>
                                  </p:childTnLst>
                                </p:cTn>
                              </p:par>
                            </p:childTnLst>
                          </p:cTn>
                        </p:par>
                        <p:par>
                          <p:cTn id="89" fill="hold" nodeType="afterGroup">
                            <p:stCondLst>
                              <p:cond delay="3180"/>
                            </p:stCondLst>
                            <p:childTnLst>
                              <p:par>
                                <p:cTn id="90" presetID="22" presetClass="entr" presetSubtype="8" fill="hold" grpId="0" nodeType="afterEffect">
                                  <p:stCondLst>
                                    <p:cond delay="0"/>
                                  </p:stCondLst>
                                  <p:childTnLst>
                                    <p:set>
                                      <p:cBhvr>
                                        <p:cTn id="91" dur="1" fill="hold">
                                          <p:stCondLst>
                                            <p:cond delay="0"/>
                                          </p:stCondLst>
                                        </p:cTn>
                                        <p:tgtEl>
                                          <p:spTgt spid="22536"/>
                                        </p:tgtEl>
                                        <p:attrNameLst>
                                          <p:attrName>style.visibility</p:attrName>
                                        </p:attrNameLst>
                                      </p:cBhvr>
                                      <p:to>
                                        <p:strVal val="visible"/>
                                      </p:to>
                                    </p:set>
                                    <p:animEffect transition="in" filter="wipe(left)">
                                      <p:cBhvr>
                                        <p:cTn id="92" dur="500"/>
                                        <p:tgtEl>
                                          <p:spTgt spid="22536"/>
                                        </p:tgtEl>
                                      </p:cBhvr>
                                    </p:animEffect>
                                  </p:childTnLst>
                                </p:cTn>
                              </p:par>
                            </p:childTnLst>
                          </p:cTn>
                        </p:par>
                        <p:par>
                          <p:cTn id="93" fill="hold" nodeType="afterGroup">
                            <p:stCondLst>
                              <p:cond delay="3680"/>
                            </p:stCondLst>
                            <p:childTnLst>
                              <p:par>
                                <p:cTn id="94" presetID="56" presetClass="entr" presetSubtype="0" fill="hold" grpId="0" nodeType="afterEffect">
                                  <p:stCondLst>
                                    <p:cond delay="0"/>
                                  </p:stCondLst>
                                  <p:iterate type="lt">
                                    <p:tmPct val="10000"/>
                                  </p:iterate>
                                  <p:childTnLst>
                                    <p:set>
                                      <p:cBhvr>
                                        <p:cTn id="95" dur="1" fill="hold">
                                          <p:stCondLst>
                                            <p:cond delay="0"/>
                                          </p:stCondLst>
                                        </p:cTn>
                                        <p:tgtEl>
                                          <p:spTgt spid="22541"/>
                                        </p:tgtEl>
                                        <p:attrNameLst>
                                          <p:attrName>style.visibility</p:attrName>
                                        </p:attrNameLst>
                                      </p:cBhvr>
                                      <p:to>
                                        <p:strVal val="visible"/>
                                      </p:to>
                                    </p:set>
                                    <p:anim by="(-#ppt_w*2)" calcmode="lin" valueType="num">
                                      <p:cBhvr rctx="PPT">
                                        <p:cTn id="96" dur="250" autoRev="1" fill="hold">
                                          <p:stCondLst>
                                            <p:cond delay="0"/>
                                          </p:stCondLst>
                                        </p:cTn>
                                        <p:tgtEl>
                                          <p:spTgt spid="22541"/>
                                        </p:tgtEl>
                                        <p:attrNameLst>
                                          <p:attrName>ppt_w</p:attrName>
                                        </p:attrNameLst>
                                      </p:cBhvr>
                                    </p:anim>
                                    <p:anim by="(#ppt_w*0.50)" calcmode="lin" valueType="num">
                                      <p:cBhvr>
                                        <p:cTn id="97" dur="250" decel="50000" autoRev="1" fill="hold">
                                          <p:stCondLst>
                                            <p:cond delay="0"/>
                                          </p:stCondLst>
                                        </p:cTn>
                                        <p:tgtEl>
                                          <p:spTgt spid="22541"/>
                                        </p:tgtEl>
                                        <p:attrNameLst>
                                          <p:attrName>ppt_x</p:attrName>
                                        </p:attrNameLst>
                                      </p:cBhvr>
                                    </p:anim>
                                    <p:anim from="(-#ppt_h/2)" to="(#ppt_y)" calcmode="lin" valueType="num">
                                      <p:cBhvr>
                                        <p:cTn id="98" dur="500" fill="hold">
                                          <p:stCondLst>
                                            <p:cond delay="0"/>
                                          </p:stCondLst>
                                        </p:cTn>
                                        <p:tgtEl>
                                          <p:spTgt spid="22541"/>
                                        </p:tgtEl>
                                        <p:attrNameLst>
                                          <p:attrName>ppt_y</p:attrName>
                                        </p:attrNameLst>
                                      </p:cBhvr>
                                    </p:anim>
                                    <p:animRot by="21600000">
                                      <p:cBhvr>
                                        <p:cTn id="99" dur="500" fill="hold">
                                          <p:stCondLst>
                                            <p:cond delay="0"/>
                                          </p:stCondLst>
                                        </p:cTn>
                                        <p:tgtEl>
                                          <p:spTgt spid="22541"/>
                                        </p:tgtEl>
                                        <p:attrNameLst>
                                          <p:attrName>r</p:attrName>
                                        </p:attrNameLst>
                                      </p:cBhvr>
                                    </p:animRot>
                                  </p:childTnLst>
                                </p:cTn>
                              </p:par>
                            </p:childTnLst>
                          </p:cTn>
                        </p:par>
                        <p:par>
                          <p:cTn id="100" fill="hold" nodeType="afterGroup">
                            <p:stCondLst>
                              <p:cond delay="4280"/>
                            </p:stCondLst>
                            <p:childTnLst>
                              <p:par>
                                <p:cTn id="101" presetID="22" presetClass="entr" presetSubtype="8" fill="hold" grpId="0" nodeType="afterEffect">
                                  <p:stCondLst>
                                    <p:cond delay="0"/>
                                  </p:stCondLst>
                                  <p:childTnLst>
                                    <p:set>
                                      <p:cBhvr>
                                        <p:cTn id="102" dur="1" fill="hold">
                                          <p:stCondLst>
                                            <p:cond delay="0"/>
                                          </p:stCondLst>
                                        </p:cTn>
                                        <p:tgtEl>
                                          <p:spTgt spid="22537"/>
                                        </p:tgtEl>
                                        <p:attrNameLst>
                                          <p:attrName>style.visibility</p:attrName>
                                        </p:attrNameLst>
                                      </p:cBhvr>
                                      <p:to>
                                        <p:strVal val="visible"/>
                                      </p:to>
                                    </p:set>
                                    <p:animEffect transition="in" filter="wipe(left)">
                                      <p:cBhvr>
                                        <p:cTn id="103" dur="500"/>
                                        <p:tgtEl>
                                          <p:spTgt spid="22537"/>
                                        </p:tgtEl>
                                      </p:cBhvr>
                                    </p:animEffect>
                                  </p:childTnLst>
                                </p:cTn>
                              </p:par>
                            </p:childTnLst>
                          </p:cTn>
                        </p:par>
                        <p:par>
                          <p:cTn id="104" fill="hold" nodeType="afterGroup">
                            <p:stCondLst>
                              <p:cond delay="4780"/>
                            </p:stCondLst>
                            <p:childTnLst>
                              <p:par>
                                <p:cTn id="105" presetID="56" presetClass="entr" presetSubtype="0" fill="hold" grpId="0" nodeType="afterEffect">
                                  <p:stCondLst>
                                    <p:cond delay="0"/>
                                  </p:stCondLst>
                                  <p:iterate type="lt">
                                    <p:tmPct val="10000"/>
                                  </p:iterate>
                                  <p:childTnLst>
                                    <p:set>
                                      <p:cBhvr>
                                        <p:cTn id="106" dur="1" fill="hold">
                                          <p:stCondLst>
                                            <p:cond delay="0"/>
                                          </p:stCondLst>
                                        </p:cTn>
                                        <p:tgtEl>
                                          <p:spTgt spid="22543"/>
                                        </p:tgtEl>
                                        <p:attrNameLst>
                                          <p:attrName>style.visibility</p:attrName>
                                        </p:attrNameLst>
                                      </p:cBhvr>
                                      <p:to>
                                        <p:strVal val="visible"/>
                                      </p:to>
                                    </p:set>
                                    <p:anim by="(-#ppt_w*2)" calcmode="lin" valueType="num">
                                      <p:cBhvr rctx="PPT">
                                        <p:cTn id="107" dur="250" autoRev="1" fill="hold">
                                          <p:stCondLst>
                                            <p:cond delay="0"/>
                                          </p:stCondLst>
                                        </p:cTn>
                                        <p:tgtEl>
                                          <p:spTgt spid="22543"/>
                                        </p:tgtEl>
                                        <p:attrNameLst>
                                          <p:attrName>ppt_w</p:attrName>
                                        </p:attrNameLst>
                                      </p:cBhvr>
                                    </p:anim>
                                    <p:anim by="(#ppt_w*0.50)" calcmode="lin" valueType="num">
                                      <p:cBhvr>
                                        <p:cTn id="108" dur="250" decel="50000" autoRev="1" fill="hold">
                                          <p:stCondLst>
                                            <p:cond delay="0"/>
                                          </p:stCondLst>
                                        </p:cTn>
                                        <p:tgtEl>
                                          <p:spTgt spid="22543"/>
                                        </p:tgtEl>
                                        <p:attrNameLst>
                                          <p:attrName>ppt_x</p:attrName>
                                        </p:attrNameLst>
                                      </p:cBhvr>
                                    </p:anim>
                                    <p:anim from="(-#ppt_h/2)" to="(#ppt_y)" calcmode="lin" valueType="num">
                                      <p:cBhvr>
                                        <p:cTn id="109" dur="500" fill="hold">
                                          <p:stCondLst>
                                            <p:cond delay="0"/>
                                          </p:stCondLst>
                                        </p:cTn>
                                        <p:tgtEl>
                                          <p:spTgt spid="22543"/>
                                        </p:tgtEl>
                                        <p:attrNameLst>
                                          <p:attrName>ppt_y</p:attrName>
                                        </p:attrNameLst>
                                      </p:cBhvr>
                                    </p:anim>
                                    <p:animRot by="21600000">
                                      <p:cBhvr>
                                        <p:cTn id="110" dur="500" fill="hold">
                                          <p:stCondLst>
                                            <p:cond delay="0"/>
                                          </p:stCondLst>
                                        </p:cTn>
                                        <p:tgtEl>
                                          <p:spTgt spid="22543"/>
                                        </p:tgtEl>
                                        <p:attrNameLst>
                                          <p:attrName>r</p:attrName>
                                        </p:attrNameLst>
                                      </p:cBhvr>
                                    </p:animRot>
                                  </p:childTnLst>
                                </p:cTn>
                              </p:par>
                            </p:childTnLst>
                          </p:cTn>
                        </p:par>
                        <p:par>
                          <p:cTn id="111" fill="hold" nodeType="afterGroup">
                            <p:stCondLst>
                              <p:cond delay="5380"/>
                            </p:stCondLst>
                            <p:childTnLst>
                              <p:par>
                                <p:cTn id="112" presetID="22" presetClass="entr" presetSubtype="8" fill="hold" grpId="0" nodeType="afterEffect">
                                  <p:stCondLst>
                                    <p:cond delay="0"/>
                                  </p:stCondLst>
                                  <p:childTnLst>
                                    <p:set>
                                      <p:cBhvr>
                                        <p:cTn id="113" dur="1" fill="hold">
                                          <p:stCondLst>
                                            <p:cond delay="0"/>
                                          </p:stCondLst>
                                        </p:cTn>
                                        <p:tgtEl>
                                          <p:spTgt spid="22538"/>
                                        </p:tgtEl>
                                        <p:attrNameLst>
                                          <p:attrName>style.visibility</p:attrName>
                                        </p:attrNameLst>
                                      </p:cBhvr>
                                      <p:to>
                                        <p:strVal val="visible"/>
                                      </p:to>
                                    </p:set>
                                    <p:animEffect transition="in" filter="wipe(left)">
                                      <p:cBhvr>
                                        <p:cTn id="114" dur="500"/>
                                        <p:tgtEl>
                                          <p:spTgt spid="22538"/>
                                        </p:tgtEl>
                                      </p:cBhvr>
                                    </p:animEffect>
                                  </p:childTnLst>
                                </p:cTn>
                              </p:par>
                            </p:childTnLst>
                          </p:cTn>
                        </p:par>
                        <p:par>
                          <p:cTn id="115" fill="hold" nodeType="afterGroup">
                            <p:stCondLst>
                              <p:cond delay="5880"/>
                            </p:stCondLst>
                            <p:childTnLst>
                              <p:par>
                                <p:cTn id="116" presetID="56" presetClass="entr" presetSubtype="0" fill="hold" grpId="0" nodeType="afterEffect">
                                  <p:stCondLst>
                                    <p:cond delay="0"/>
                                  </p:stCondLst>
                                  <p:iterate type="lt">
                                    <p:tmPct val="10000"/>
                                  </p:iterate>
                                  <p:childTnLst>
                                    <p:set>
                                      <p:cBhvr>
                                        <p:cTn id="117" dur="1" fill="hold">
                                          <p:stCondLst>
                                            <p:cond delay="0"/>
                                          </p:stCondLst>
                                        </p:cTn>
                                        <p:tgtEl>
                                          <p:spTgt spid="22544"/>
                                        </p:tgtEl>
                                        <p:attrNameLst>
                                          <p:attrName>style.visibility</p:attrName>
                                        </p:attrNameLst>
                                      </p:cBhvr>
                                      <p:to>
                                        <p:strVal val="visible"/>
                                      </p:to>
                                    </p:set>
                                    <p:anim by="(-#ppt_w*2)" calcmode="lin" valueType="num">
                                      <p:cBhvr rctx="PPT">
                                        <p:cTn id="118" dur="250" autoRev="1" fill="hold">
                                          <p:stCondLst>
                                            <p:cond delay="0"/>
                                          </p:stCondLst>
                                        </p:cTn>
                                        <p:tgtEl>
                                          <p:spTgt spid="22544"/>
                                        </p:tgtEl>
                                        <p:attrNameLst>
                                          <p:attrName>ppt_w</p:attrName>
                                        </p:attrNameLst>
                                      </p:cBhvr>
                                    </p:anim>
                                    <p:anim by="(#ppt_w*0.50)" calcmode="lin" valueType="num">
                                      <p:cBhvr>
                                        <p:cTn id="119" dur="250" decel="50000" autoRev="1" fill="hold">
                                          <p:stCondLst>
                                            <p:cond delay="0"/>
                                          </p:stCondLst>
                                        </p:cTn>
                                        <p:tgtEl>
                                          <p:spTgt spid="22544"/>
                                        </p:tgtEl>
                                        <p:attrNameLst>
                                          <p:attrName>ppt_x</p:attrName>
                                        </p:attrNameLst>
                                      </p:cBhvr>
                                    </p:anim>
                                    <p:anim from="(-#ppt_h/2)" to="(#ppt_y)" calcmode="lin" valueType="num">
                                      <p:cBhvr>
                                        <p:cTn id="120" dur="500" fill="hold">
                                          <p:stCondLst>
                                            <p:cond delay="0"/>
                                          </p:stCondLst>
                                        </p:cTn>
                                        <p:tgtEl>
                                          <p:spTgt spid="22544"/>
                                        </p:tgtEl>
                                        <p:attrNameLst>
                                          <p:attrName>ppt_y</p:attrName>
                                        </p:attrNameLst>
                                      </p:cBhvr>
                                    </p:anim>
                                    <p:animRot by="21600000">
                                      <p:cBhvr>
                                        <p:cTn id="121" dur="500" fill="hold">
                                          <p:stCondLst>
                                            <p:cond delay="0"/>
                                          </p:stCondLst>
                                        </p:cTn>
                                        <p:tgtEl>
                                          <p:spTgt spid="22544"/>
                                        </p:tgtEl>
                                        <p:attrNameLst>
                                          <p:attrName>r</p:attrName>
                                        </p:attrNameLst>
                                      </p:cBhvr>
                                    </p:animRot>
                                  </p:childTnLst>
                                </p:cTn>
                              </p:par>
                            </p:childTnLst>
                          </p:cTn>
                        </p:par>
                        <p:par>
                          <p:cTn id="122" fill="hold" nodeType="afterGroup">
                            <p:stCondLst>
                              <p:cond delay="6480"/>
                            </p:stCondLst>
                            <p:childTnLst>
                              <p:par>
                                <p:cTn id="123" presetID="31" presetClass="entr" presetSubtype="0" fill="hold" grpId="0" nodeType="afterEffect">
                                  <p:stCondLst>
                                    <p:cond delay="0"/>
                                  </p:stCondLst>
                                  <p:childTnLst>
                                    <p:set>
                                      <p:cBhvr>
                                        <p:cTn id="124" dur="1" fill="hold">
                                          <p:stCondLst>
                                            <p:cond delay="0"/>
                                          </p:stCondLst>
                                        </p:cTn>
                                        <p:tgtEl>
                                          <p:spTgt spid="22540"/>
                                        </p:tgtEl>
                                        <p:attrNameLst>
                                          <p:attrName>style.visibility</p:attrName>
                                        </p:attrNameLst>
                                      </p:cBhvr>
                                      <p:to>
                                        <p:strVal val="visible"/>
                                      </p:to>
                                    </p:set>
                                    <p:anim calcmode="lin" valueType="num">
                                      <p:cBhvr>
                                        <p:cTn id="125" dur="1000" fill="hold"/>
                                        <p:tgtEl>
                                          <p:spTgt spid="22540"/>
                                        </p:tgtEl>
                                        <p:attrNameLst>
                                          <p:attrName>ppt_w</p:attrName>
                                        </p:attrNameLst>
                                      </p:cBhvr>
                                      <p:tavLst>
                                        <p:tav tm="0">
                                          <p:val>
                                            <p:fltVal val="0"/>
                                          </p:val>
                                        </p:tav>
                                        <p:tav tm="100000">
                                          <p:val>
                                            <p:strVal val="#ppt_w"/>
                                          </p:val>
                                        </p:tav>
                                      </p:tavLst>
                                    </p:anim>
                                    <p:anim calcmode="lin" valueType="num">
                                      <p:cBhvr>
                                        <p:cTn id="126" dur="1000" fill="hold"/>
                                        <p:tgtEl>
                                          <p:spTgt spid="22540"/>
                                        </p:tgtEl>
                                        <p:attrNameLst>
                                          <p:attrName>ppt_h</p:attrName>
                                        </p:attrNameLst>
                                      </p:cBhvr>
                                      <p:tavLst>
                                        <p:tav tm="0">
                                          <p:val>
                                            <p:fltVal val="0"/>
                                          </p:val>
                                        </p:tav>
                                        <p:tav tm="100000">
                                          <p:val>
                                            <p:strVal val="#ppt_h"/>
                                          </p:val>
                                        </p:tav>
                                      </p:tavLst>
                                    </p:anim>
                                    <p:anim calcmode="lin" valueType="num">
                                      <p:cBhvr>
                                        <p:cTn id="127" dur="1000" fill="hold"/>
                                        <p:tgtEl>
                                          <p:spTgt spid="22540"/>
                                        </p:tgtEl>
                                        <p:attrNameLst>
                                          <p:attrName>style.rotation</p:attrName>
                                        </p:attrNameLst>
                                      </p:cBhvr>
                                      <p:tavLst>
                                        <p:tav tm="0">
                                          <p:val>
                                            <p:fltVal val="90"/>
                                          </p:val>
                                        </p:tav>
                                        <p:tav tm="100000">
                                          <p:val>
                                            <p:fltVal val="0"/>
                                          </p:val>
                                        </p:tav>
                                      </p:tavLst>
                                    </p:anim>
                                    <p:animEffect transition="in" filter="fade">
                                      <p:cBhvr>
                                        <p:cTn id="128" dur="1000"/>
                                        <p:tgtEl>
                                          <p:spTgt spid="22540"/>
                                        </p:tgtEl>
                                      </p:cBhvr>
                                    </p:animEffect>
                                  </p:childTnLst>
                                </p:cTn>
                              </p:par>
                            </p:childTnLst>
                          </p:cTn>
                        </p:par>
                        <p:par>
                          <p:cTn id="129" fill="hold" nodeType="afterGroup">
                            <p:stCondLst>
                              <p:cond delay="7480"/>
                            </p:stCondLst>
                            <p:childTnLst>
                              <p:par>
                                <p:cTn id="130" presetID="22" presetClass="entr" presetSubtype="8" fill="hold" grpId="0" nodeType="afterEffect">
                                  <p:stCondLst>
                                    <p:cond delay="0"/>
                                  </p:stCondLst>
                                  <p:childTnLst>
                                    <p:set>
                                      <p:cBhvr>
                                        <p:cTn id="131" dur="1" fill="hold">
                                          <p:stCondLst>
                                            <p:cond delay="0"/>
                                          </p:stCondLst>
                                        </p:cTn>
                                        <p:tgtEl>
                                          <p:spTgt spid="22539"/>
                                        </p:tgtEl>
                                        <p:attrNameLst>
                                          <p:attrName>style.visibility</p:attrName>
                                        </p:attrNameLst>
                                      </p:cBhvr>
                                      <p:to>
                                        <p:strVal val="visible"/>
                                      </p:to>
                                    </p:set>
                                    <p:animEffect transition="in" filter="wipe(left)">
                                      <p:cBhvr>
                                        <p:cTn id="132" dur="500"/>
                                        <p:tgtEl>
                                          <p:spTgt spid="225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530" grpId="0" autoUpdateAnimBg="0"/>
      <p:bldP spid="22531" grpId="0" animBg="1"/>
      <p:bldP spid="22532" grpId="0" animBg="1" autoUpdateAnimBg="0"/>
      <p:bldP spid="22533" grpId="0" animBg="1" autoUpdateAnimBg="0"/>
      <p:bldP spid="22534" grpId="0" animBg="1" autoUpdateAnimBg="0"/>
      <p:bldP spid="22535" grpId="0" animBg="1" autoUpdateAnimBg="0"/>
      <p:bldP spid="22536" grpId="0" animBg="1"/>
      <p:bldP spid="22537" grpId="0" animBg="1"/>
      <p:bldP spid="22538" grpId="0" animBg="1"/>
      <p:bldP spid="22539" grpId="0" autoUpdateAnimBg="0"/>
      <p:bldP spid="22540" grpId="0" animBg="1"/>
      <p:bldP spid="22541" grpId="0" autoUpdateAnimBg="0"/>
      <p:bldP spid="22542" grpId="0" autoUpdateAnimBg="0"/>
      <p:bldP spid="22543" grpId="0" autoUpdateAnimBg="0"/>
      <p:bldP spid="2254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355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6" name="Freeform 6"/>
          <p:cNvSpPr>
            <a:spLocks/>
          </p:cNvSpPr>
          <p:nvPr/>
        </p:nvSpPr>
        <p:spPr bwMode="auto">
          <a:xfrm>
            <a:off x="172402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7" name="Freeform 7"/>
          <p:cNvSpPr>
            <a:spLocks/>
          </p:cNvSpPr>
          <p:nvPr/>
        </p:nvSpPr>
        <p:spPr bwMode="auto">
          <a:xfrm>
            <a:off x="172402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3"/>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8" name="Freeform 6"/>
          <p:cNvSpPr>
            <a:spLocks/>
          </p:cNvSpPr>
          <p:nvPr/>
        </p:nvSpPr>
        <p:spPr bwMode="auto">
          <a:xfrm>
            <a:off x="4749800"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59" name="Freeform 7"/>
          <p:cNvSpPr>
            <a:spLocks/>
          </p:cNvSpPr>
          <p:nvPr/>
        </p:nvSpPr>
        <p:spPr bwMode="auto">
          <a:xfrm>
            <a:off x="4749800"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4"/>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0" name="Freeform 6"/>
          <p:cNvSpPr>
            <a:spLocks/>
          </p:cNvSpPr>
          <p:nvPr/>
        </p:nvSpPr>
        <p:spPr bwMode="auto">
          <a:xfrm>
            <a:off x="7826375" y="4578350"/>
            <a:ext cx="2725738" cy="1271588"/>
          </a:xfrm>
          <a:custGeom>
            <a:avLst/>
            <a:gdLst>
              <a:gd name="T0" fmla="*/ 222 w 4367"/>
              <a:gd name="T1" fmla="*/ 230 h 2224"/>
              <a:gd name="T2" fmla="*/ 3400 w 4367"/>
              <a:gd name="T3" fmla="*/ 230 h 2224"/>
              <a:gd name="T4" fmla="*/ 3433 w 4367"/>
              <a:gd name="T5" fmla="*/ 174 h 2224"/>
              <a:gd name="T6" fmla="*/ 3533 w 4367"/>
              <a:gd name="T7" fmla="*/ 0 h 2224"/>
              <a:gd name="T8" fmla="*/ 3634 w 4367"/>
              <a:gd name="T9" fmla="*/ 174 h 2224"/>
              <a:gd name="T10" fmla="*/ 3667 w 4367"/>
              <a:gd name="T11" fmla="*/ 230 h 2224"/>
              <a:gd name="T12" fmla="*/ 4146 w 4367"/>
              <a:gd name="T13" fmla="*/ 230 h 2224"/>
              <a:gd name="T14" fmla="*/ 4367 w 4367"/>
              <a:gd name="T15" fmla="*/ 452 h 2224"/>
              <a:gd name="T16" fmla="*/ 4367 w 4367"/>
              <a:gd name="T17" fmla="*/ 2003 h 2224"/>
              <a:gd name="T18" fmla="*/ 4146 w 4367"/>
              <a:gd name="T19" fmla="*/ 2224 h 2224"/>
              <a:gd name="T20" fmla="*/ 222 w 4367"/>
              <a:gd name="T21" fmla="*/ 2224 h 2224"/>
              <a:gd name="T22" fmla="*/ 0 w 4367"/>
              <a:gd name="T23" fmla="*/ 2003 h 2224"/>
              <a:gd name="T24" fmla="*/ 0 w 4367"/>
              <a:gd name="T25" fmla="*/ 452 h 2224"/>
              <a:gd name="T26" fmla="*/ 222 w 4367"/>
              <a:gd name="T27" fmla="*/ 230 h 2224"/>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w 4367"/>
              <a:gd name="T43" fmla="*/ 0 h 2224"/>
              <a:gd name="T44" fmla="*/ 4367 w 4367"/>
              <a:gd name="T45" fmla="*/ 2224 h 2224"/>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T42" t="T43" r="T44" b="T45"/>
            <a:pathLst>
              <a:path w="4367" h="2224">
                <a:moveTo>
                  <a:pt x="222" y="230"/>
                </a:moveTo>
                <a:lnTo>
                  <a:pt x="3400" y="230"/>
                </a:lnTo>
                <a:lnTo>
                  <a:pt x="3433" y="174"/>
                </a:lnTo>
                <a:lnTo>
                  <a:pt x="3533" y="0"/>
                </a:lnTo>
                <a:lnTo>
                  <a:pt x="3634" y="174"/>
                </a:lnTo>
                <a:lnTo>
                  <a:pt x="3667" y="230"/>
                </a:lnTo>
                <a:lnTo>
                  <a:pt x="4146" y="230"/>
                </a:lnTo>
                <a:cubicBezTo>
                  <a:pt x="4267" y="230"/>
                  <a:pt x="4367" y="330"/>
                  <a:pt x="4367" y="452"/>
                </a:cubicBezTo>
                <a:lnTo>
                  <a:pt x="4367" y="2003"/>
                </a:lnTo>
                <a:cubicBezTo>
                  <a:pt x="4367" y="2124"/>
                  <a:pt x="4267" y="2224"/>
                  <a:pt x="4146" y="2224"/>
                </a:cubicBezTo>
                <a:lnTo>
                  <a:pt x="222" y="2224"/>
                </a:lnTo>
                <a:cubicBezTo>
                  <a:pt x="100" y="2224"/>
                  <a:pt x="0" y="2124"/>
                  <a:pt x="0" y="2003"/>
                </a:cubicBezTo>
                <a:lnTo>
                  <a:pt x="0" y="452"/>
                </a:lnTo>
                <a:cubicBezTo>
                  <a:pt x="0" y="330"/>
                  <a:pt x="100" y="230"/>
                  <a:pt x="222" y="230"/>
                </a:cubicBez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1" name="Freeform 7"/>
          <p:cNvSpPr>
            <a:spLocks/>
          </p:cNvSpPr>
          <p:nvPr/>
        </p:nvSpPr>
        <p:spPr bwMode="auto">
          <a:xfrm>
            <a:off x="7826375" y="1236663"/>
            <a:ext cx="2725738" cy="3440112"/>
          </a:xfrm>
          <a:custGeom>
            <a:avLst/>
            <a:gdLst>
              <a:gd name="T0" fmla="*/ 222 w 4367"/>
              <a:gd name="T1" fmla="*/ 0 h 6013"/>
              <a:gd name="T2" fmla="*/ 4146 w 4367"/>
              <a:gd name="T3" fmla="*/ 0 h 6013"/>
              <a:gd name="T4" fmla="*/ 4367 w 4367"/>
              <a:gd name="T5" fmla="*/ 222 h 6013"/>
              <a:gd name="T6" fmla="*/ 4367 w 4367"/>
              <a:gd name="T7" fmla="*/ 5791 h 6013"/>
              <a:gd name="T8" fmla="*/ 4146 w 4367"/>
              <a:gd name="T9" fmla="*/ 6013 h 6013"/>
              <a:gd name="T10" fmla="*/ 3730 w 4367"/>
              <a:gd name="T11" fmla="*/ 6013 h 6013"/>
              <a:gd name="T12" fmla="*/ 3533 w 4367"/>
              <a:gd name="T13" fmla="*/ 5672 h 6013"/>
              <a:gd name="T14" fmla="*/ 3337 w 4367"/>
              <a:gd name="T15" fmla="*/ 6013 h 6013"/>
              <a:gd name="T16" fmla="*/ 222 w 4367"/>
              <a:gd name="T17" fmla="*/ 6013 h 6013"/>
              <a:gd name="T18" fmla="*/ 0 w 4367"/>
              <a:gd name="T19" fmla="*/ 5791 h 6013"/>
              <a:gd name="T20" fmla="*/ 0 w 4367"/>
              <a:gd name="T21" fmla="*/ 222 h 6013"/>
              <a:gd name="T22" fmla="*/ 222 w 4367"/>
              <a:gd name="T23" fmla="*/ 0 h 6013"/>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w 4367"/>
              <a:gd name="T37" fmla="*/ 0 h 6013"/>
              <a:gd name="T38" fmla="*/ 4367 w 4367"/>
              <a:gd name="T39" fmla="*/ 6013 h 6013"/>
            </a:gdLst>
            <a:ahLst/>
            <a:cxnLst>
              <a:cxn ang="T24">
                <a:pos x="T0" y="T1"/>
              </a:cxn>
              <a:cxn ang="T25">
                <a:pos x="T2" y="T3"/>
              </a:cxn>
              <a:cxn ang="T26">
                <a:pos x="T4" y="T5"/>
              </a:cxn>
              <a:cxn ang="T27">
                <a:pos x="T6" y="T7"/>
              </a:cxn>
              <a:cxn ang="T28">
                <a:pos x="T8" y="T9"/>
              </a:cxn>
              <a:cxn ang="T29">
                <a:pos x="T10" y="T11"/>
              </a:cxn>
              <a:cxn ang="T30">
                <a:pos x="T12" y="T13"/>
              </a:cxn>
              <a:cxn ang="T31">
                <a:pos x="T14" y="T15"/>
              </a:cxn>
              <a:cxn ang="T32">
                <a:pos x="T16" y="T17"/>
              </a:cxn>
              <a:cxn ang="T33">
                <a:pos x="T18" y="T19"/>
              </a:cxn>
              <a:cxn ang="T34">
                <a:pos x="T20" y="T21"/>
              </a:cxn>
              <a:cxn ang="T35">
                <a:pos x="T22" y="T23"/>
              </a:cxn>
            </a:cxnLst>
            <a:rect l="T36" t="T37" r="T38" b="T39"/>
            <a:pathLst>
              <a:path w="4367" h="6013">
                <a:moveTo>
                  <a:pt x="222" y="0"/>
                </a:moveTo>
                <a:lnTo>
                  <a:pt x="4146" y="0"/>
                </a:lnTo>
                <a:cubicBezTo>
                  <a:pt x="4267" y="0"/>
                  <a:pt x="4367" y="100"/>
                  <a:pt x="4367" y="222"/>
                </a:cubicBezTo>
                <a:lnTo>
                  <a:pt x="4367" y="5791"/>
                </a:lnTo>
                <a:cubicBezTo>
                  <a:pt x="4367" y="5913"/>
                  <a:pt x="4267" y="6013"/>
                  <a:pt x="4146" y="6013"/>
                </a:cubicBezTo>
                <a:lnTo>
                  <a:pt x="3730" y="6013"/>
                </a:lnTo>
                <a:lnTo>
                  <a:pt x="3533" y="5672"/>
                </a:lnTo>
                <a:lnTo>
                  <a:pt x="3337" y="6013"/>
                </a:lnTo>
                <a:lnTo>
                  <a:pt x="222" y="6013"/>
                </a:lnTo>
                <a:cubicBezTo>
                  <a:pt x="100" y="6013"/>
                  <a:pt x="0" y="5913"/>
                  <a:pt x="0" y="5791"/>
                </a:cubicBezTo>
                <a:lnTo>
                  <a:pt x="0" y="222"/>
                </a:lnTo>
                <a:cubicBezTo>
                  <a:pt x="0" y="100"/>
                  <a:pt x="100" y="0"/>
                  <a:pt x="222" y="0"/>
                </a:cubicBezTo>
                <a:close/>
              </a:path>
            </a:pathLst>
          </a:custGeom>
          <a:blipFill dpi="0" rotWithShape="1">
            <a:blip r:embed="rId5"/>
            <a:srcRect/>
            <a:stretch>
              <a:fillRect/>
            </a:stretch>
          </a:blip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3562" name="TextBox 9"/>
          <p:cNvSpPr txBox="1">
            <a:spLocks noChangeArrowheads="1"/>
          </p:cNvSpPr>
          <p:nvPr/>
        </p:nvSpPr>
        <p:spPr bwMode="auto">
          <a:xfrm>
            <a:off x="178752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3" name="TextBox 10"/>
          <p:cNvSpPr txBox="1">
            <a:spLocks noChangeArrowheads="1"/>
          </p:cNvSpPr>
          <p:nvPr/>
        </p:nvSpPr>
        <p:spPr bwMode="auto">
          <a:xfrm>
            <a:off x="4800600" y="4886325"/>
            <a:ext cx="2551113"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
        <p:nvSpPr>
          <p:cNvPr id="23564" name="TextBox 11"/>
          <p:cNvSpPr txBox="1">
            <a:spLocks noChangeArrowheads="1"/>
          </p:cNvSpPr>
          <p:nvPr/>
        </p:nvSpPr>
        <p:spPr bwMode="auto">
          <a:xfrm>
            <a:off x="7889875" y="4886325"/>
            <a:ext cx="2552700"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请在这里输入图片的说明文字</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 calcmode="lin" valueType="num">
                                      <p:cBhvr additive="base">
                                        <p:cTn id="7" dur="500" fill="hold"/>
                                        <p:tgtEl>
                                          <p:spTgt spid="23555"/>
                                        </p:tgtEl>
                                        <p:attrNameLst>
                                          <p:attrName>ppt_x</p:attrName>
                                        </p:attrNameLst>
                                      </p:cBhvr>
                                      <p:tavLst>
                                        <p:tav tm="0">
                                          <p:val>
                                            <p:strVal val="0-#ppt_w/2"/>
                                          </p:val>
                                        </p:tav>
                                        <p:tav tm="100000">
                                          <p:val>
                                            <p:strVal val="#ppt_x"/>
                                          </p:val>
                                        </p:tav>
                                      </p:tavLst>
                                    </p:anim>
                                    <p:anim calcmode="lin" valueType="num">
                                      <p:cBhvr additive="base">
                                        <p:cTn id="8" dur="500" fill="hold"/>
                                        <p:tgtEl>
                                          <p:spTgt spid="2355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3554"/>
                                        </p:tgtEl>
                                        <p:attrNameLst>
                                          <p:attrName>style.visibility</p:attrName>
                                        </p:attrNameLst>
                                      </p:cBhvr>
                                      <p:to>
                                        <p:strVal val="visible"/>
                                      </p:to>
                                    </p:set>
                                    <p:anim calcmode="lin" valueType="num">
                                      <p:cBhvr>
                                        <p:cTn id="12" dur="300" fill="hold"/>
                                        <p:tgtEl>
                                          <p:spTgt spid="2355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3554"/>
                                        </p:tgtEl>
                                        <p:attrNameLst>
                                          <p:attrName>ppt_y</p:attrName>
                                        </p:attrNameLst>
                                      </p:cBhvr>
                                      <p:tavLst>
                                        <p:tav tm="0">
                                          <p:val>
                                            <p:strVal val="#ppt_y"/>
                                          </p:val>
                                        </p:tav>
                                        <p:tav tm="100000">
                                          <p:val>
                                            <p:strVal val="#ppt_y"/>
                                          </p:val>
                                        </p:tav>
                                      </p:tavLst>
                                    </p:anim>
                                    <p:anim calcmode="lin" valueType="num">
                                      <p:cBhvr>
                                        <p:cTn id="14" dur="300" fill="hold"/>
                                        <p:tgtEl>
                                          <p:spTgt spid="2355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355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3554"/>
                                        </p:tgtEl>
                                      </p:cBhvr>
                                    </p:animEffect>
                                  </p:childTnLst>
                                </p:cTn>
                              </p:par>
                            </p:childTnLst>
                          </p:cTn>
                        </p:par>
                        <p:par>
                          <p:cTn id="17" fill="hold" nodeType="afterGroup">
                            <p:stCondLst>
                              <p:cond delay="980"/>
                            </p:stCondLst>
                            <p:childTnLst>
                              <p:par>
                                <p:cTn id="18" presetID="47" presetClass="entr" presetSubtype="0" fill="hold" grpId="0" nodeType="afterEffect">
                                  <p:stCondLst>
                                    <p:cond delay="0"/>
                                  </p:stCondLst>
                                  <p:childTnLst>
                                    <p:set>
                                      <p:cBhvr>
                                        <p:cTn id="19" dur="1" fill="hold">
                                          <p:stCondLst>
                                            <p:cond delay="0"/>
                                          </p:stCondLst>
                                        </p:cTn>
                                        <p:tgtEl>
                                          <p:spTgt spid="23557"/>
                                        </p:tgtEl>
                                        <p:attrNameLst>
                                          <p:attrName>style.visibility</p:attrName>
                                        </p:attrNameLst>
                                      </p:cBhvr>
                                      <p:to>
                                        <p:strVal val="visible"/>
                                      </p:to>
                                    </p:set>
                                    <p:animEffect transition="in" filter="fade">
                                      <p:cBhvr>
                                        <p:cTn id="20" dur="1000"/>
                                        <p:tgtEl>
                                          <p:spTgt spid="23557"/>
                                        </p:tgtEl>
                                      </p:cBhvr>
                                    </p:animEffect>
                                    <p:anim calcmode="lin" valueType="num">
                                      <p:cBhvr>
                                        <p:cTn id="21" dur="1000" fill="hold"/>
                                        <p:tgtEl>
                                          <p:spTgt spid="23557"/>
                                        </p:tgtEl>
                                        <p:attrNameLst>
                                          <p:attrName>ppt_x</p:attrName>
                                        </p:attrNameLst>
                                      </p:cBhvr>
                                      <p:tavLst>
                                        <p:tav tm="0">
                                          <p:val>
                                            <p:strVal val="#ppt_x"/>
                                          </p:val>
                                        </p:tav>
                                        <p:tav tm="100000">
                                          <p:val>
                                            <p:strVal val="#ppt_x"/>
                                          </p:val>
                                        </p:tav>
                                      </p:tavLst>
                                    </p:anim>
                                    <p:anim calcmode="lin" valueType="num">
                                      <p:cBhvr>
                                        <p:cTn id="22" dur="1000" fill="hold"/>
                                        <p:tgtEl>
                                          <p:spTgt spid="23557"/>
                                        </p:tgtEl>
                                        <p:attrNameLst>
                                          <p:attrName>ppt_y</p:attrName>
                                        </p:attrNameLst>
                                      </p:cBhvr>
                                      <p:tavLst>
                                        <p:tav tm="0">
                                          <p:val>
                                            <p:strVal val="#ppt_y-.1"/>
                                          </p:val>
                                        </p:tav>
                                        <p:tav tm="100000">
                                          <p:val>
                                            <p:strVal val="#ppt_y"/>
                                          </p:val>
                                        </p:tav>
                                      </p:tavLst>
                                    </p:anim>
                                  </p:childTnLst>
                                </p:cTn>
                              </p:par>
                              <p:par>
                                <p:cTn id="23" presetID="47" presetClass="entr" presetSubtype="0" fill="hold" grpId="0" nodeType="withEffect">
                                  <p:stCondLst>
                                    <p:cond delay="200"/>
                                  </p:stCondLst>
                                  <p:childTnLst>
                                    <p:set>
                                      <p:cBhvr>
                                        <p:cTn id="24" dur="1" fill="hold">
                                          <p:stCondLst>
                                            <p:cond delay="0"/>
                                          </p:stCondLst>
                                        </p:cTn>
                                        <p:tgtEl>
                                          <p:spTgt spid="23559"/>
                                        </p:tgtEl>
                                        <p:attrNameLst>
                                          <p:attrName>style.visibility</p:attrName>
                                        </p:attrNameLst>
                                      </p:cBhvr>
                                      <p:to>
                                        <p:strVal val="visible"/>
                                      </p:to>
                                    </p:set>
                                    <p:animEffect transition="in" filter="fade">
                                      <p:cBhvr>
                                        <p:cTn id="25" dur="1000"/>
                                        <p:tgtEl>
                                          <p:spTgt spid="23559"/>
                                        </p:tgtEl>
                                      </p:cBhvr>
                                    </p:animEffect>
                                    <p:anim calcmode="lin" valueType="num">
                                      <p:cBhvr>
                                        <p:cTn id="26" dur="1000" fill="hold"/>
                                        <p:tgtEl>
                                          <p:spTgt spid="23559"/>
                                        </p:tgtEl>
                                        <p:attrNameLst>
                                          <p:attrName>ppt_x</p:attrName>
                                        </p:attrNameLst>
                                      </p:cBhvr>
                                      <p:tavLst>
                                        <p:tav tm="0">
                                          <p:val>
                                            <p:strVal val="#ppt_x"/>
                                          </p:val>
                                        </p:tav>
                                        <p:tav tm="100000">
                                          <p:val>
                                            <p:strVal val="#ppt_x"/>
                                          </p:val>
                                        </p:tav>
                                      </p:tavLst>
                                    </p:anim>
                                    <p:anim calcmode="lin" valueType="num">
                                      <p:cBhvr>
                                        <p:cTn id="27" dur="1000" fill="hold"/>
                                        <p:tgtEl>
                                          <p:spTgt spid="23559"/>
                                        </p:tgtEl>
                                        <p:attrNameLst>
                                          <p:attrName>ppt_y</p:attrName>
                                        </p:attrNameLst>
                                      </p:cBhvr>
                                      <p:tavLst>
                                        <p:tav tm="0">
                                          <p:val>
                                            <p:strVal val="#ppt_y-.1"/>
                                          </p:val>
                                        </p:tav>
                                        <p:tav tm="100000">
                                          <p:val>
                                            <p:strVal val="#ppt_y"/>
                                          </p:val>
                                        </p:tav>
                                      </p:tavLst>
                                    </p:anim>
                                  </p:childTnLst>
                                </p:cTn>
                              </p:par>
                              <p:par>
                                <p:cTn id="28" presetID="47" presetClass="entr" presetSubtype="0" fill="hold" grpId="0" nodeType="withEffect">
                                  <p:stCondLst>
                                    <p:cond delay="400"/>
                                  </p:stCondLst>
                                  <p:childTnLst>
                                    <p:set>
                                      <p:cBhvr>
                                        <p:cTn id="29" dur="1" fill="hold">
                                          <p:stCondLst>
                                            <p:cond delay="0"/>
                                          </p:stCondLst>
                                        </p:cTn>
                                        <p:tgtEl>
                                          <p:spTgt spid="23561"/>
                                        </p:tgtEl>
                                        <p:attrNameLst>
                                          <p:attrName>style.visibility</p:attrName>
                                        </p:attrNameLst>
                                      </p:cBhvr>
                                      <p:to>
                                        <p:strVal val="visible"/>
                                      </p:to>
                                    </p:set>
                                    <p:animEffect transition="in" filter="fade">
                                      <p:cBhvr>
                                        <p:cTn id="30" dur="1000"/>
                                        <p:tgtEl>
                                          <p:spTgt spid="23561"/>
                                        </p:tgtEl>
                                      </p:cBhvr>
                                    </p:animEffect>
                                    <p:anim calcmode="lin" valueType="num">
                                      <p:cBhvr>
                                        <p:cTn id="31" dur="1000" fill="hold"/>
                                        <p:tgtEl>
                                          <p:spTgt spid="23561"/>
                                        </p:tgtEl>
                                        <p:attrNameLst>
                                          <p:attrName>ppt_x</p:attrName>
                                        </p:attrNameLst>
                                      </p:cBhvr>
                                      <p:tavLst>
                                        <p:tav tm="0">
                                          <p:val>
                                            <p:strVal val="#ppt_x"/>
                                          </p:val>
                                        </p:tav>
                                        <p:tav tm="100000">
                                          <p:val>
                                            <p:strVal val="#ppt_x"/>
                                          </p:val>
                                        </p:tav>
                                      </p:tavLst>
                                    </p:anim>
                                    <p:anim calcmode="lin" valueType="num">
                                      <p:cBhvr>
                                        <p:cTn id="32" dur="1000" fill="hold"/>
                                        <p:tgtEl>
                                          <p:spTgt spid="23561"/>
                                        </p:tgtEl>
                                        <p:attrNameLst>
                                          <p:attrName>ppt_y</p:attrName>
                                        </p:attrNameLst>
                                      </p:cBhvr>
                                      <p:tavLst>
                                        <p:tav tm="0">
                                          <p:val>
                                            <p:strVal val="#ppt_y-.1"/>
                                          </p:val>
                                        </p:tav>
                                        <p:tav tm="100000">
                                          <p:val>
                                            <p:strVal val="#ppt_y"/>
                                          </p:val>
                                        </p:tav>
                                      </p:tavLst>
                                    </p:anim>
                                  </p:childTnLst>
                                </p:cTn>
                              </p:par>
                            </p:childTnLst>
                          </p:cTn>
                        </p:par>
                        <p:par>
                          <p:cTn id="33" fill="hold" nodeType="afterGroup">
                            <p:stCondLst>
                              <p:cond delay="2380"/>
                            </p:stCondLst>
                            <p:childTnLst>
                              <p:par>
                                <p:cTn id="34" presetID="42" presetClass="entr" presetSubtype="0" fill="hold" grpId="0" nodeType="afterEffect">
                                  <p:stCondLst>
                                    <p:cond delay="0"/>
                                  </p:stCondLst>
                                  <p:childTnLst>
                                    <p:set>
                                      <p:cBhvr>
                                        <p:cTn id="35" dur="1" fill="hold">
                                          <p:stCondLst>
                                            <p:cond delay="0"/>
                                          </p:stCondLst>
                                        </p:cTn>
                                        <p:tgtEl>
                                          <p:spTgt spid="23556"/>
                                        </p:tgtEl>
                                        <p:attrNameLst>
                                          <p:attrName>style.visibility</p:attrName>
                                        </p:attrNameLst>
                                      </p:cBhvr>
                                      <p:to>
                                        <p:strVal val="visible"/>
                                      </p:to>
                                    </p:set>
                                    <p:animEffect transition="in" filter="fade">
                                      <p:cBhvr>
                                        <p:cTn id="36" dur="1000"/>
                                        <p:tgtEl>
                                          <p:spTgt spid="23556"/>
                                        </p:tgtEl>
                                      </p:cBhvr>
                                    </p:animEffect>
                                    <p:anim calcmode="lin" valueType="num">
                                      <p:cBhvr>
                                        <p:cTn id="37" dur="1000" fill="hold"/>
                                        <p:tgtEl>
                                          <p:spTgt spid="23556"/>
                                        </p:tgtEl>
                                        <p:attrNameLst>
                                          <p:attrName>ppt_x</p:attrName>
                                        </p:attrNameLst>
                                      </p:cBhvr>
                                      <p:tavLst>
                                        <p:tav tm="0">
                                          <p:val>
                                            <p:strVal val="#ppt_x"/>
                                          </p:val>
                                        </p:tav>
                                        <p:tav tm="100000">
                                          <p:val>
                                            <p:strVal val="#ppt_x"/>
                                          </p:val>
                                        </p:tav>
                                      </p:tavLst>
                                    </p:anim>
                                    <p:anim calcmode="lin" valueType="num">
                                      <p:cBhvr>
                                        <p:cTn id="38" dur="1000" fill="hold"/>
                                        <p:tgtEl>
                                          <p:spTgt spid="23556"/>
                                        </p:tgtEl>
                                        <p:attrNameLst>
                                          <p:attrName>ppt_y</p:attrName>
                                        </p:attrNameLst>
                                      </p:cBhvr>
                                      <p:tavLst>
                                        <p:tav tm="0">
                                          <p:val>
                                            <p:strVal val="#ppt_y+.1"/>
                                          </p:val>
                                        </p:tav>
                                        <p:tav tm="100000">
                                          <p:val>
                                            <p:strVal val="#ppt_y"/>
                                          </p:val>
                                        </p:tav>
                                      </p:tavLst>
                                    </p:anim>
                                  </p:childTnLst>
                                </p:cTn>
                              </p:par>
                              <p:par>
                                <p:cTn id="39" presetID="42" presetClass="entr" presetSubtype="0" fill="hold" grpId="0" nodeType="withEffect">
                                  <p:stCondLst>
                                    <p:cond delay="200"/>
                                  </p:stCondLst>
                                  <p:childTnLst>
                                    <p:set>
                                      <p:cBhvr>
                                        <p:cTn id="40" dur="1" fill="hold">
                                          <p:stCondLst>
                                            <p:cond delay="0"/>
                                          </p:stCondLst>
                                        </p:cTn>
                                        <p:tgtEl>
                                          <p:spTgt spid="23558"/>
                                        </p:tgtEl>
                                        <p:attrNameLst>
                                          <p:attrName>style.visibility</p:attrName>
                                        </p:attrNameLst>
                                      </p:cBhvr>
                                      <p:to>
                                        <p:strVal val="visible"/>
                                      </p:to>
                                    </p:set>
                                    <p:animEffect transition="in" filter="fade">
                                      <p:cBhvr>
                                        <p:cTn id="41" dur="1000"/>
                                        <p:tgtEl>
                                          <p:spTgt spid="23558"/>
                                        </p:tgtEl>
                                      </p:cBhvr>
                                    </p:animEffect>
                                    <p:anim calcmode="lin" valueType="num">
                                      <p:cBhvr>
                                        <p:cTn id="42" dur="1000" fill="hold"/>
                                        <p:tgtEl>
                                          <p:spTgt spid="23558"/>
                                        </p:tgtEl>
                                        <p:attrNameLst>
                                          <p:attrName>ppt_x</p:attrName>
                                        </p:attrNameLst>
                                      </p:cBhvr>
                                      <p:tavLst>
                                        <p:tav tm="0">
                                          <p:val>
                                            <p:strVal val="#ppt_x"/>
                                          </p:val>
                                        </p:tav>
                                        <p:tav tm="100000">
                                          <p:val>
                                            <p:strVal val="#ppt_x"/>
                                          </p:val>
                                        </p:tav>
                                      </p:tavLst>
                                    </p:anim>
                                    <p:anim calcmode="lin" valueType="num">
                                      <p:cBhvr>
                                        <p:cTn id="43" dur="1000" fill="hold"/>
                                        <p:tgtEl>
                                          <p:spTgt spid="23558"/>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400"/>
                                  </p:stCondLst>
                                  <p:childTnLst>
                                    <p:set>
                                      <p:cBhvr>
                                        <p:cTn id="45" dur="1" fill="hold">
                                          <p:stCondLst>
                                            <p:cond delay="0"/>
                                          </p:stCondLst>
                                        </p:cTn>
                                        <p:tgtEl>
                                          <p:spTgt spid="23560"/>
                                        </p:tgtEl>
                                        <p:attrNameLst>
                                          <p:attrName>style.visibility</p:attrName>
                                        </p:attrNameLst>
                                      </p:cBhvr>
                                      <p:to>
                                        <p:strVal val="visible"/>
                                      </p:to>
                                    </p:set>
                                    <p:animEffect transition="in" filter="fade">
                                      <p:cBhvr>
                                        <p:cTn id="46" dur="1000"/>
                                        <p:tgtEl>
                                          <p:spTgt spid="23560"/>
                                        </p:tgtEl>
                                      </p:cBhvr>
                                    </p:animEffect>
                                    <p:anim calcmode="lin" valueType="num">
                                      <p:cBhvr>
                                        <p:cTn id="47" dur="1000" fill="hold"/>
                                        <p:tgtEl>
                                          <p:spTgt spid="23560"/>
                                        </p:tgtEl>
                                        <p:attrNameLst>
                                          <p:attrName>ppt_x</p:attrName>
                                        </p:attrNameLst>
                                      </p:cBhvr>
                                      <p:tavLst>
                                        <p:tav tm="0">
                                          <p:val>
                                            <p:strVal val="#ppt_x"/>
                                          </p:val>
                                        </p:tav>
                                        <p:tav tm="100000">
                                          <p:val>
                                            <p:strVal val="#ppt_x"/>
                                          </p:val>
                                        </p:tav>
                                      </p:tavLst>
                                    </p:anim>
                                    <p:anim calcmode="lin" valueType="num">
                                      <p:cBhvr>
                                        <p:cTn id="48" dur="1000" fill="hold"/>
                                        <p:tgtEl>
                                          <p:spTgt spid="23560"/>
                                        </p:tgtEl>
                                        <p:attrNameLst>
                                          <p:attrName>ppt_y</p:attrName>
                                        </p:attrNameLst>
                                      </p:cBhvr>
                                      <p:tavLst>
                                        <p:tav tm="0">
                                          <p:val>
                                            <p:strVal val="#ppt_y+.1"/>
                                          </p:val>
                                        </p:tav>
                                        <p:tav tm="100000">
                                          <p:val>
                                            <p:strVal val="#ppt_y"/>
                                          </p:val>
                                        </p:tav>
                                      </p:tavLst>
                                    </p:anim>
                                  </p:childTnLst>
                                </p:cTn>
                              </p:par>
                            </p:childTnLst>
                          </p:cTn>
                        </p:par>
                        <p:par>
                          <p:cTn id="49" fill="hold" nodeType="afterGroup">
                            <p:stCondLst>
                              <p:cond delay="3780"/>
                            </p:stCondLst>
                            <p:childTnLst>
                              <p:par>
                                <p:cTn id="50" presetID="22" presetClass="entr" presetSubtype="1" fill="hold" grpId="0" nodeType="afterEffect">
                                  <p:stCondLst>
                                    <p:cond delay="0"/>
                                  </p:stCondLst>
                                  <p:childTnLst>
                                    <p:set>
                                      <p:cBhvr>
                                        <p:cTn id="51" dur="1" fill="hold">
                                          <p:stCondLst>
                                            <p:cond delay="0"/>
                                          </p:stCondLst>
                                        </p:cTn>
                                        <p:tgtEl>
                                          <p:spTgt spid="23562"/>
                                        </p:tgtEl>
                                        <p:attrNameLst>
                                          <p:attrName>style.visibility</p:attrName>
                                        </p:attrNameLst>
                                      </p:cBhvr>
                                      <p:to>
                                        <p:strVal val="visible"/>
                                      </p:to>
                                    </p:set>
                                    <p:animEffect transition="in" filter="wipe(up)">
                                      <p:cBhvr>
                                        <p:cTn id="52" dur="500"/>
                                        <p:tgtEl>
                                          <p:spTgt spid="23562"/>
                                        </p:tgtEl>
                                      </p:cBhvr>
                                    </p:animEffect>
                                  </p:childTnLst>
                                </p:cTn>
                              </p:par>
                            </p:childTnLst>
                          </p:cTn>
                        </p:par>
                        <p:par>
                          <p:cTn id="53" fill="hold" nodeType="afterGroup">
                            <p:stCondLst>
                              <p:cond delay="4280"/>
                            </p:stCondLst>
                            <p:childTnLst>
                              <p:par>
                                <p:cTn id="54" presetID="22" presetClass="entr" presetSubtype="1" fill="hold" grpId="0" nodeType="afterEffect">
                                  <p:stCondLst>
                                    <p:cond delay="0"/>
                                  </p:stCondLst>
                                  <p:childTnLst>
                                    <p:set>
                                      <p:cBhvr>
                                        <p:cTn id="55" dur="1" fill="hold">
                                          <p:stCondLst>
                                            <p:cond delay="0"/>
                                          </p:stCondLst>
                                        </p:cTn>
                                        <p:tgtEl>
                                          <p:spTgt spid="23563"/>
                                        </p:tgtEl>
                                        <p:attrNameLst>
                                          <p:attrName>style.visibility</p:attrName>
                                        </p:attrNameLst>
                                      </p:cBhvr>
                                      <p:to>
                                        <p:strVal val="visible"/>
                                      </p:to>
                                    </p:set>
                                    <p:animEffect transition="in" filter="wipe(up)">
                                      <p:cBhvr>
                                        <p:cTn id="56" dur="500"/>
                                        <p:tgtEl>
                                          <p:spTgt spid="23563"/>
                                        </p:tgtEl>
                                      </p:cBhvr>
                                    </p:animEffect>
                                  </p:childTnLst>
                                </p:cTn>
                              </p:par>
                            </p:childTnLst>
                          </p:cTn>
                        </p:par>
                        <p:par>
                          <p:cTn id="57" fill="hold" nodeType="afterGroup">
                            <p:stCondLst>
                              <p:cond delay="4780"/>
                            </p:stCondLst>
                            <p:childTnLst>
                              <p:par>
                                <p:cTn id="58" presetID="22" presetClass="entr" presetSubtype="1" fill="hold" grpId="0" nodeType="afterEffect">
                                  <p:stCondLst>
                                    <p:cond delay="0"/>
                                  </p:stCondLst>
                                  <p:childTnLst>
                                    <p:set>
                                      <p:cBhvr>
                                        <p:cTn id="59" dur="1" fill="hold">
                                          <p:stCondLst>
                                            <p:cond delay="0"/>
                                          </p:stCondLst>
                                        </p:cTn>
                                        <p:tgtEl>
                                          <p:spTgt spid="23564"/>
                                        </p:tgtEl>
                                        <p:attrNameLst>
                                          <p:attrName>style.visibility</p:attrName>
                                        </p:attrNameLst>
                                      </p:cBhvr>
                                      <p:to>
                                        <p:strVal val="visible"/>
                                      </p:to>
                                    </p:set>
                                    <p:animEffect transition="in" filter="wipe(up)">
                                      <p:cBhvr>
                                        <p:cTn id="60" dur="500"/>
                                        <p:tgtEl>
                                          <p:spTgt spid="2356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4" grpId="0" autoUpdateAnimBg="0"/>
      <p:bldP spid="23555" grpId="0" animBg="1"/>
      <p:bldP spid="23556" grpId="0" animBg="1"/>
      <p:bldP spid="23557" grpId="0" animBg="1"/>
      <p:bldP spid="23558" grpId="0" animBg="1"/>
      <p:bldP spid="23559" grpId="0" animBg="1"/>
      <p:bldP spid="23560" grpId="0" animBg="1"/>
      <p:bldP spid="23561" grpId="0" animBg="1"/>
      <p:bldP spid="23562" grpId="0" autoUpdateAnimBg="0"/>
      <p:bldP spid="23563" grpId="0" autoUpdateAnimBg="0"/>
      <p:bldP spid="23564" grpId="0" autoUpdateAnimBg="0"/>
    </p:bldLst>
  </p:timing>
</p:sld>
</file>

<file path=ppt/slides/slide17.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4578" name="Freeform 5"/>
          <p:cNvSpPr>
            <a:spLocks/>
          </p:cNvSpPr>
          <p:nvPr/>
        </p:nvSpPr>
        <p:spPr bwMode="auto">
          <a:xfrm>
            <a:off x="771525" y="1754188"/>
            <a:ext cx="2936875" cy="487362"/>
          </a:xfrm>
          <a:custGeom>
            <a:avLst/>
            <a:gdLst>
              <a:gd name="T0" fmla="*/ 275 w 3851"/>
              <a:gd name="T1" fmla="*/ 0 h 633"/>
              <a:gd name="T2" fmla="*/ 3575 w 3851"/>
              <a:gd name="T3" fmla="*/ 0 h 633"/>
              <a:gd name="T4" fmla="*/ 3851 w 3851"/>
              <a:gd name="T5" fmla="*/ 633 h 633"/>
              <a:gd name="T6" fmla="*/ 0 w 3851"/>
              <a:gd name="T7" fmla="*/ 633 h 633"/>
              <a:gd name="T8" fmla="*/ 275 w 3851"/>
              <a:gd name="T9" fmla="*/ 0 h 633"/>
              <a:gd name="T10" fmla="*/ 0 60000 65536"/>
              <a:gd name="T11" fmla="*/ 0 60000 65536"/>
              <a:gd name="T12" fmla="*/ 0 60000 65536"/>
              <a:gd name="T13" fmla="*/ 0 60000 65536"/>
              <a:gd name="T14" fmla="*/ 0 60000 65536"/>
              <a:gd name="T15" fmla="*/ 0 w 3851"/>
              <a:gd name="T16" fmla="*/ 0 h 633"/>
              <a:gd name="T17" fmla="*/ 3851 w 3851"/>
              <a:gd name="T18" fmla="*/ 633 h 633"/>
            </a:gdLst>
            <a:ahLst/>
            <a:cxnLst>
              <a:cxn ang="T10">
                <a:pos x="T0" y="T1"/>
              </a:cxn>
              <a:cxn ang="T11">
                <a:pos x="T2" y="T3"/>
              </a:cxn>
              <a:cxn ang="T12">
                <a:pos x="T4" y="T5"/>
              </a:cxn>
              <a:cxn ang="T13">
                <a:pos x="T6" y="T7"/>
              </a:cxn>
              <a:cxn ang="T14">
                <a:pos x="T8" y="T9"/>
              </a:cxn>
            </a:cxnLst>
            <a:rect l="T15" t="T16" r="T17" b="T18"/>
            <a:pathLst>
              <a:path w="3851" h="633">
                <a:moveTo>
                  <a:pt x="275" y="0"/>
                </a:moveTo>
                <a:lnTo>
                  <a:pt x="3575" y="0"/>
                </a:lnTo>
                <a:lnTo>
                  <a:pt x="3851" y="633"/>
                </a:lnTo>
                <a:lnTo>
                  <a:pt x="0" y="633"/>
                </a:lnTo>
                <a:lnTo>
                  <a:pt x="275" y="0"/>
                </a:lnTo>
                <a:close/>
              </a:path>
            </a:pathLst>
          </a:cu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4579" name="Rectangle 6"/>
          <p:cNvSpPr>
            <a:spLocks noChangeArrowheads="1"/>
          </p:cNvSpPr>
          <p:nvPr/>
        </p:nvSpPr>
        <p:spPr bwMode="auto">
          <a:xfrm>
            <a:off x="0" y="2244725"/>
            <a:ext cx="12196763" cy="2443163"/>
          </a:xfrm>
          <a:prstGeom prst="rect">
            <a:avLst/>
          </a:prstGeom>
          <a:solidFill>
            <a:schemeClr val="accent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0" name="Rectangle 7"/>
          <p:cNvSpPr>
            <a:spLocks noChangeArrowheads="1"/>
          </p:cNvSpPr>
          <p:nvPr/>
        </p:nvSpPr>
        <p:spPr bwMode="auto">
          <a:xfrm>
            <a:off x="981075" y="1754188"/>
            <a:ext cx="2514600" cy="2687637"/>
          </a:xfrm>
          <a:prstGeom prst="rect">
            <a:avLst/>
          </a:prstGeom>
          <a:solidFill>
            <a:schemeClr val="bg1"/>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4581" name="TextBox 23"/>
          <p:cNvSpPr txBox="1">
            <a:spLocks noChangeArrowheads="1"/>
          </p:cNvSpPr>
          <p:nvPr/>
        </p:nvSpPr>
        <p:spPr bwMode="auto">
          <a:xfrm>
            <a:off x="3794125" y="3063875"/>
            <a:ext cx="5616575" cy="12922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lnSpc>
                <a:spcPct val="150000"/>
              </a:lnSpc>
            </a:pPr>
            <a:r>
              <a:rPr lang="en-US" altLang="zh-CN"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小节标题一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小节标题二  </a:t>
            </a:r>
            <a:endParaRPr lang="en-US" sz="2600">
              <a:solidFill>
                <a:srgbClr val="FFFFFF"/>
              </a:solidFill>
              <a:latin typeface="微软雅黑" panose="020B0503020204020204" pitchFamily="34" charset="-122"/>
              <a:ea typeface="微软雅黑" panose="020B0503020204020204" pitchFamily="34" charset="-122"/>
            </a:endParaRPr>
          </a:p>
          <a:p>
            <a:pPr eaLnBrk="1" hangingPunct="1">
              <a:lnSpc>
                <a:spcPct val="150000"/>
              </a:lnSpc>
            </a:pP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小节标题三     </a:t>
            </a:r>
            <a:r>
              <a:rPr lang="en-US" sz="2600">
                <a:solidFill>
                  <a:srgbClr val="FFFFFF"/>
                </a:solidFill>
                <a:latin typeface="微软雅黑" panose="020B0503020204020204" pitchFamily="34" charset="-122"/>
                <a:ea typeface="微软雅黑" panose="020B0503020204020204" pitchFamily="34" charset="-122"/>
              </a:rPr>
              <a:t>◎</a:t>
            </a:r>
            <a:r>
              <a:rPr lang="zh-CN" altLang="en-US" sz="2600">
                <a:solidFill>
                  <a:srgbClr val="FFFFFF"/>
                </a:solidFill>
                <a:latin typeface="微软雅黑" panose="020B0503020204020204" pitchFamily="34" charset="-122"/>
                <a:ea typeface="微软雅黑" panose="020B0503020204020204" pitchFamily="34" charset="-122"/>
              </a:rPr>
              <a:t>小节标题四</a:t>
            </a:r>
          </a:p>
        </p:txBody>
      </p:sp>
      <p:sp>
        <p:nvSpPr>
          <p:cNvPr id="24582" name="TextBox 25"/>
          <p:cNvSpPr txBox="1">
            <a:spLocks noChangeArrowheads="1"/>
          </p:cNvSpPr>
          <p:nvPr/>
        </p:nvSpPr>
        <p:spPr bwMode="auto">
          <a:xfrm>
            <a:off x="3779838" y="2349500"/>
            <a:ext cx="5510212"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4000" b="1">
                <a:solidFill>
                  <a:srgbClr val="FDCB34"/>
                </a:solidFill>
                <a:latin typeface="微软雅黑" panose="020B0503020204020204" pitchFamily="34" charset="-122"/>
                <a:ea typeface="微软雅黑" panose="020B0503020204020204" pitchFamily="34" charset="-122"/>
              </a:rPr>
              <a:t>这里输入第四部分标题</a:t>
            </a:r>
          </a:p>
        </p:txBody>
      </p:sp>
      <p:sp>
        <p:nvSpPr>
          <p:cNvPr id="24583" name="TextBox 26"/>
          <p:cNvSpPr txBox="1">
            <a:spLocks noChangeArrowheads="1"/>
          </p:cNvSpPr>
          <p:nvPr/>
        </p:nvSpPr>
        <p:spPr bwMode="auto">
          <a:xfrm>
            <a:off x="1198563" y="2244725"/>
            <a:ext cx="2082800" cy="1938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en-US" altLang="zh-CN" sz="12000" b="1">
                <a:solidFill>
                  <a:srgbClr val="FFFFFF"/>
                </a:solidFill>
                <a:latin typeface="微软雅黑" panose="020B0503020204020204" pitchFamily="34" charset="-122"/>
                <a:ea typeface="微软雅黑" panose="020B0503020204020204" pitchFamily="34" charset="-122"/>
              </a:rPr>
              <a:t>04</a:t>
            </a:r>
            <a:endParaRPr lang="zh-CN" altLang="en-US" sz="12000" b="1">
              <a:solidFill>
                <a:srgbClr val="FFFFFF"/>
              </a:solidFill>
              <a:latin typeface="微软雅黑" panose="020B0503020204020204" pitchFamily="34" charset="-122"/>
              <a:ea typeface="微软雅黑" panose="020B0503020204020204" pitchFamily="34" charset="-122"/>
            </a:endParaRPr>
          </a:p>
        </p:txBody>
      </p:sp>
    </p:spTree>
  </p:cSld>
  <p:clrMapOvr>
    <a:masterClrMapping/>
  </p:clrMapOvr>
  <p:transition spd="slow" advTm="5163">
    <p:cover/>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4579"/>
                                        </p:tgtEl>
                                        <p:attrNameLst>
                                          <p:attrName>style.visibility</p:attrName>
                                        </p:attrNameLst>
                                      </p:cBhvr>
                                      <p:to>
                                        <p:strVal val="visible"/>
                                      </p:to>
                                    </p:set>
                                    <p:animEffect transition="in" filter="wipe(left)">
                                      <p:cBhvr>
                                        <p:cTn id="7" dur="500"/>
                                        <p:tgtEl>
                                          <p:spTgt spid="24579"/>
                                        </p:tgtEl>
                                      </p:cBhvr>
                                    </p:animEffect>
                                  </p:childTnLst>
                                </p:cTn>
                              </p:par>
                            </p:childTnLst>
                          </p:cTn>
                        </p:par>
                        <p:par>
                          <p:cTn id="8" fill="hold" nodeType="afterGroup">
                            <p:stCondLst>
                              <p:cond delay="500"/>
                            </p:stCondLst>
                            <p:childTnLst>
                              <p:par>
                                <p:cTn id="9" presetID="22" presetClass="entr" presetSubtype="4" fill="hold" grpId="0" nodeType="afterEffect">
                                  <p:stCondLst>
                                    <p:cond delay="0"/>
                                  </p:stCondLst>
                                  <p:childTnLst>
                                    <p:set>
                                      <p:cBhvr>
                                        <p:cTn id="10" dur="1" fill="hold">
                                          <p:stCondLst>
                                            <p:cond delay="0"/>
                                          </p:stCondLst>
                                        </p:cTn>
                                        <p:tgtEl>
                                          <p:spTgt spid="24578"/>
                                        </p:tgtEl>
                                        <p:attrNameLst>
                                          <p:attrName>style.visibility</p:attrName>
                                        </p:attrNameLst>
                                      </p:cBhvr>
                                      <p:to>
                                        <p:strVal val="visible"/>
                                      </p:to>
                                    </p:set>
                                    <p:animEffect transition="in" filter="wipe(down)">
                                      <p:cBhvr>
                                        <p:cTn id="11" dur="300"/>
                                        <p:tgtEl>
                                          <p:spTgt spid="24578"/>
                                        </p:tgtEl>
                                      </p:cBhvr>
                                    </p:animEffect>
                                  </p:childTnLst>
                                </p:cTn>
                              </p:par>
                            </p:childTnLst>
                          </p:cTn>
                        </p:par>
                        <p:par>
                          <p:cTn id="12" fill="hold" nodeType="afterGroup">
                            <p:stCondLst>
                              <p:cond delay="800"/>
                            </p:stCondLst>
                            <p:childTnLst>
                              <p:par>
                                <p:cTn id="13" presetID="22" presetClass="entr" presetSubtype="1" fill="hold" grpId="0" nodeType="afterEffect">
                                  <p:stCondLst>
                                    <p:cond delay="0"/>
                                  </p:stCondLst>
                                  <p:childTnLst>
                                    <p:set>
                                      <p:cBhvr>
                                        <p:cTn id="14" dur="1" fill="hold">
                                          <p:stCondLst>
                                            <p:cond delay="0"/>
                                          </p:stCondLst>
                                        </p:cTn>
                                        <p:tgtEl>
                                          <p:spTgt spid="24580"/>
                                        </p:tgtEl>
                                        <p:attrNameLst>
                                          <p:attrName>style.visibility</p:attrName>
                                        </p:attrNameLst>
                                      </p:cBhvr>
                                      <p:to>
                                        <p:strVal val="visible"/>
                                      </p:to>
                                    </p:set>
                                    <p:animEffect transition="in" filter="wipe(up)">
                                      <p:cBhvr>
                                        <p:cTn id="15" dur="500"/>
                                        <p:tgtEl>
                                          <p:spTgt spid="24580"/>
                                        </p:tgtEl>
                                      </p:cBhvr>
                                    </p:animEffect>
                                  </p:childTnLst>
                                </p:cTn>
                              </p:par>
                            </p:childTnLst>
                          </p:cTn>
                        </p:par>
                        <p:par>
                          <p:cTn id="16" fill="hold" nodeType="afterGroup">
                            <p:stCondLst>
                              <p:cond delay="1300"/>
                            </p:stCondLst>
                            <p:childTnLst>
                              <p:par>
                                <p:cTn id="17" presetID="31" presetClass="entr" presetSubtype="0" fill="hold" grpId="0" nodeType="afterEffect">
                                  <p:stCondLst>
                                    <p:cond delay="0"/>
                                  </p:stCondLst>
                                  <p:childTnLst>
                                    <p:set>
                                      <p:cBhvr>
                                        <p:cTn id="18" dur="1" fill="hold">
                                          <p:stCondLst>
                                            <p:cond delay="0"/>
                                          </p:stCondLst>
                                        </p:cTn>
                                        <p:tgtEl>
                                          <p:spTgt spid="24583"/>
                                        </p:tgtEl>
                                        <p:attrNameLst>
                                          <p:attrName>style.visibility</p:attrName>
                                        </p:attrNameLst>
                                      </p:cBhvr>
                                      <p:to>
                                        <p:strVal val="visible"/>
                                      </p:to>
                                    </p:set>
                                    <p:anim calcmode="lin" valueType="num">
                                      <p:cBhvr>
                                        <p:cTn id="19" dur="400" fill="hold"/>
                                        <p:tgtEl>
                                          <p:spTgt spid="24583"/>
                                        </p:tgtEl>
                                        <p:attrNameLst>
                                          <p:attrName>ppt_w</p:attrName>
                                        </p:attrNameLst>
                                      </p:cBhvr>
                                      <p:tavLst>
                                        <p:tav tm="0">
                                          <p:val>
                                            <p:fltVal val="0"/>
                                          </p:val>
                                        </p:tav>
                                        <p:tav tm="100000">
                                          <p:val>
                                            <p:strVal val="#ppt_w"/>
                                          </p:val>
                                        </p:tav>
                                      </p:tavLst>
                                    </p:anim>
                                    <p:anim calcmode="lin" valueType="num">
                                      <p:cBhvr>
                                        <p:cTn id="20" dur="400" fill="hold"/>
                                        <p:tgtEl>
                                          <p:spTgt spid="24583"/>
                                        </p:tgtEl>
                                        <p:attrNameLst>
                                          <p:attrName>ppt_h</p:attrName>
                                        </p:attrNameLst>
                                      </p:cBhvr>
                                      <p:tavLst>
                                        <p:tav tm="0">
                                          <p:val>
                                            <p:fltVal val="0"/>
                                          </p:val>
                                        </p:tav>
                                        <p:tav tm="100000">
                                          <p:val>
                                            <p:strVal val="#ppt_h"/>
                                          </p:val>
                                        </p:tav>
                                      </p:tavLst>
                                    </p:anim>
                                    <p:anim calcmode="lin" valueType="num">
                                      <p:cBhvr>
                                        <p:cTn id="21" dur="400" fill="hold"/>
                                        <p:tgtEl>
                                          <p:spTgt spid="24583"/>
                                        </p:tgtEl>
                                        <p:attrNameLst>
                                          <p:attrName>style.rotation</p:attrName>
                                        </p:attrNameLst>
                                      </p:cBhvr>
                                      <p:tavLst>
                                        <p:tav tm="0">
                                          <p:val>
                                            <p:fltVal val="90"/>
                                          </p:val>
                                        </p:tav>
                                        <p:tav tm="100000">
                                          <p:val>
                                            <p:fltVal val="0"/>
                                          </p:val>
                                        </p:tav>
                                      </p:tavLst>
                                    </p:anim>
                                    <p:animEffect transition="in" filter="fade">
                                      <p:cBhvr>
                                        <p:cTn id="22" dur="400"/>
                                        <p:tgtEl>
                                          <p:spTgt spid="24583"/>
                                        </p:tgtEl>
                                      </p:cBhvr>
                                    </p:animEffect>
                                  </p:childTnLst>
                                </p:cTn>
                              </p:par>
                            </p:childTnLst>
                          </p:cTn>
                        </p:par>
                        <p:par>
                          <p:cTn id="23" fill="hold" nodeType="afterGroup">
                            <p:stCondLst>
                              <p:cond delay="1700"/>
                            </p:stCondLst>
                            <p:childTnLst>
                              <p:par>
                                <p:cTn id="24" presetID="41" presetClass="entr" presetSubtype="0" fill="hold" grpId="0" nodeType="afterEffect">
                                  <p:stCondLst>
                                    <p:cond delay="0"/>
                                  </p:stCondLst>
                                  <p:iterate type="lt">
                                    <p:tmPct val="10000"/>
                                  </p:iterate>
                                  <p:childTnLst>
                                    <p:set>
                                      <p:cBhvr>
                                        <p:cTn id="25" dur="1" fill="hold">
                                          <p:stCondLst>
                                            <p:cond delay="0"/>
                                          </p:stCondLst>
                                        </p:cTn>
                                        <p:tgtEl>
                                          <p:spTgt spid="24582"/>
                                        </p:tgtEl>
                                        <p:attrNameLst>
                                          <p:attrName>style.visibility</p:attrName>
                                        </p:attrNameLst>
                                      </p:cBhvr>
                                      <p:to>
                                        <p:strVal val="visible"/>
                                      </p:to>
                                    </p:set>
                                    <p:anim calcmode="lin" valueType="num">
                                      <p:cBhvr>
                                        <p:cTn id="26" dur="500" fill="hold"/>
                                        <p:tgtEl>
                                          <p:spTgt spid="24582"/>
                                        </p:tgtEl>
                                        <p:attrNameLst>
                                          <p:attrName>ppt_x</p:attrName>
                                        </p:attrNameLst>
                                      </p:cBhvr>
                                      <p:tavLst>
                                        <p:tav tm="0">
                                          <p:val>
                                            <p:strVal val="#ppt_x"/>
                                          </p:val>
                                        </p:tav>
                                        <p:tav tm="50000">
                                          <p:val>
                                            <p:strVal val="#ppt_x+.1"/>
                                          </p:val>
                                        </p:tav>
                                        <p:tav tm="100000">
                                          <p:val>
                                            <p:strVal val="#ppt_x"/>
                                          </p:val>
                                        </p:tav>
                                      </p:tavLst>
                                    </p:anim>
                                    <p:anim calcmode="lin" valueType="num">
                                      <p:cBhvr>
                                        <p:cTn id="27" dur="500" fill="hold"/>
                                        <p:tgtEl>
                                          <p:spTgt spid="24582"/>
                                        </p:tgtEl>
                                        <p:attrNameLst>
                                          <p:attrName>ppt_y</p:attrName>
                                        </p:attrNameLst>
                                      </p:cBhvr>
                                      <p:tavLst>
                                        <p:tav tm="0">
                                          <p:val>
                                            <p:strVal val="#ppt_y"/>
                                          </p:val>
                                        </p:tav>
                                        <p:tav tm="100000">
                                          <p:val>
                                            <p:strVal val="#ppt_y"/>
                                          </p:val>
                                        </p:tav>
                                      </p:tavLst>
                                    </p:anim>
                                    <p:anim calcmode="lin" valueType="num">
                                      <p:cBhvr>
                                        <p:cTn id="28" dur="500" fill="hold"/>
                                        <p:tgtEl>
                                          <p:spTgt spid="24582"/>
                                        </p:tgtEl>
                                        <p:attrNameLst>
                                          <p:attrName>ppt_h</p:attrName>
                                        </p:attrNameLst>
                                      </p:cBhvr>
                                      <p:tavLst>
                                        <p:tav tm="0">
                                          <p:val>
                                            <p:strVal val="#ppt_h/10"/>
                                          </p:val>
                                        </p:tav>
                                        <p:tav tm="50000">
                                          <p:val>
                                            <p:strVal val="#ppt_h+.01"/>
                                          </p:val>
                                        </p:tav>
                                        <p:tav tm="100000">
                                          <p:val>
                                            <p:strVal val="#ppt_h"/>
                                          </p:val>
                                        </p:tav>
                                      </p:tavLst>
                                    </p:anim>
                                    <p:anim calcmode="lin" valueType="num">
                                      <p:cBhvr>
                                        <p:cTn id="29" dur="500" fill="hold"/>
                                        <p:tgtEl>
                                          <p:spTgt spid="24582"/>
                                        </p:tgtEl>
                                        <p:attrNameLst>
                                          <p:attrName>ppt_w</p:attrName>
                                        </p:attrNameLst>
                                      </p:cBhvr>
                                      <p:tavLst>
                                        <p:tav tm="0">
                                          <p:val>
                                            <p:strVal val="#ppt_w/10"/>
                                          </p:val>
                                        </p:tav>
                                        <p:tav tm="50000">
                                          <p:val>
                                            <p:strVal val="#ppt_w+.01"/>
                                          </p:val>
                                        </p:tav>
                                        <p:tav tm="100000">
                                          <p:val>
                                            <p:strVal val="#ppt_w"/>
                                          </p:val>
                                        </p:tav>
                                      </p:tavLst>
                                    </p:anim>
                                    <p:animEffect transition="in" filter="fade">
                                      <p:cBhvr>
                                        <p:cTn id="30" dur="500" tmFilter="0,0; .5, 1; 1, 1"/>
                                        <p:tgtEl>
                                          <p:spTgt spid="24582"/>
                                        </p:tgtEl>
                                      </p:cBhvr>
                                    </p:animEffect>
                                  </p:childTnLst>
                                </p:cTn>
                              </p:par>
                              <p:par>
                                <p:cTn id="31" presetID="22" presetClass="entr" presetSubtype="1" fill="hold" grpId="0" nodeType="withEffect">
                                  <p:stCondLst>
                                    <p:cond delay="0"/>
                                  </p:stCondLst>
                                  <p:childTnLst>
                                    <p:set>
                                      <p:cBhvr>
                                        <p:cTn id="32" dur="1" fill="hold">
                                          <p:stCondLst>
                                            <p:cond delay="0"/>
                                          </p:stCondLst>
                                        </p:cTn>
                                        <p:tgtEl>
                                          <p:spTgt spid="24581"/>
                                        </p:tgtEl>
                                        <p:attrNameLst>
                                          <p:attrName>style.visibility</p:attrName>
                                        </p:attrNameLst>
                                      </p:cBhvr>
                                      <p:to>
                                        <p:strVal val="visible"/>
                                      </p:to>
                                    </p:set>
                                    <p:animEffect transition="in" filter="wipe(up)">
                                      <p:cBhvr>
                                        <p:cTn id="33" dur="500"/>
                                        <p:tgtEl>
                                          <p:spTgt spid="2458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4578" grpId="0" animBg="1"/>
      <p:bldP spid="24579" grpId="0" animBg="1" autoUpdateAnimBg="0"/>
      <p:bldP spid="24580" grpId="0" animBg="1" autoUpdateAnimBg="0"/>
      <p:bldP spid="24581" grpId="0" autoUpdateAnimBg="0"/>
      <p:bldP spid="24582" grpId="0" autoUpdateAnimBg="0"/>
      <p:bldP spid="24583" grpId="0" autoUpdateAnimBg="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2"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5603"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4" name="椭圆 3"/>
          <p:cNvSpPr>
            <a:spLocks noChangeArrowheads="1"/>
          </p:cNvSpPr>
          <p:nvPr/>
        </p:nvSpPr>
        <p:spPr bwMode="auto">
          <a:xfrm>
            <a:off x="1306513" y="1333500"/>
            <a:ext cx="4443412" cy="4441825"/>
          </a:xfrm>
          <a:prstGeom prst="ellipse">
            <a:avLst/>
          </a:prstGeom>
          <a:noFill/>
          <a:ln w="9525">
            <a:solidFill>
              <a:schemeClr val="accent1"/>
            </a:solidFill>
            <a:prstDash val="dash"/>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5" name="Oval 13"/>
          <p:cNvSpPr>
            <a:spLocks noChangeArrowheads="1"/>
          </p:cNvSpPr>
          <p:nvPr/>
        </p:nvSpPr>
        <p:spPr bwMode="auto">
          <a:xfrm>
            <a:off x="1947863" y="3403600"/>
            <a:ext cx="1685925" cy="1684338"/>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6" name="Oval 14"/>
          <p:cNvSpPr>
            <a:spLocks noChangeArrowheads="1"/>
          </p:cNvSpPr>
          <p:nvPr/>
        </p:nvSpPr>
        <p:spPr bwMode="auto">
          <a:xfrm>
            <a:off x="2089150" y="3544888"/>
            <a:ext cx="1387475" cy="138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7" name="Oval 18"/>
          <p:cNvSpPr>
            <a:spLocks noChangeArrowheads="1"/>
          </p:cNvSpPr>
          <p:nvPr/>
        </p:nvSpPr>
        <p:spPr bwMode="auto">
          <a:xfrm>
            <a:off x="3622675" y="3127375"/>
            <a:ext cx="1685925"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8" name="Oval 19"/>
          <p:cNvSpPr>
            <a:spLocks noChangeArrowheads="1"/>
          </p:cNvSpPr>
          <p:nvPr/>
        </p:nvSpPr>
        <p:spPr bwMode="auto">
          <a:xfrm>
            <a:off x="3763963" y="3268663"/>
            <a:ext cx="1387475" cy="13874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09" name="Oval 23"/>
          <p:cNvSpPr>
            <a:spLocks noChangeArrowheads="1"/>
          </p:cNvSpPr>
          <p:nvPr/>
        </p:nvSpPr>
        <p:spPr bwMode="auto">
          <a:xfrm>
            <a:off x="2501900" y="1849438"/>
            <a:ext cx="1684338" cy="1685925"/>
          </a:xfrm>
          <a:prstGeom prst="ellipse">
            <a:avLst/>
          </a:prstGeom>
          <a:solidFill>
            <a:srgbClr val="DCDADA"/>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0" name="Oval 24"/>
          <p:cNvSpPr>
            <a:spLocks noChangeArrowheads="1"/>
          </p:cNvSpPr>
          <p:nvPr/>
        </p:nvSpPr>
        <p:spPr bwMode="auto">
          <a:xfrm>
            <a:off x="2643188" y="1990725"/>
            <a:ext cx="1387475" cy="1387475"/>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5611" name="TextBox 10"/>
          <p:cNvSpPr txBox="1">
            <a:spLocks noChangeArrowheads="1"/>
          </p:cNvSpPr>
          <p:nvPr/>
        </p:nvSpPr>
        <p:spPr bwMode="auto">
          <a:xfrm>
            <a:off x="6242050" y="13684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标题文本一</a:t>
            </a:r>
          </a:p>
        </p:txBody>
      </p:sp>
      <p:sp>
        <p:nvSpPr>
          <p:cNvPr id="25612" name="TextBox 11"/>
          <p:cNvSpPr txBox="1">
            <a:spLocks noChangeArrowheads="1"/>
          </p:cNvSpPr>
          <p:nvPr/>
        </p:nvSpPr>
        <p:spPr bwMode="auto">
          <a:xfrm>
            <a:off x="6242050" y="17351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3" name="TextBox 12"/>
          <p:cNvSpPr txBox="1">
            <a:spLocks noChangeArrowheads="1"/>
          </p:cNvSpPr>
          <p:nvPr/>
        </p:nvSpPr>
        <p:spPr bwMode="auto">
          <a:xfrm>
            <a:off x="2887663" y="2330450"/>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文本一</a:t>
            </a:r>
          </a:p>
        </p:txBody>
      </p:sp>
      <p:sp>
        <p:nvSpPr>
          <p:cNvPr id="25614" name="TextBox 14"/>
          <p:cNvSpPr txBox="1">
            <a:spLocks noChangeArrowheads="1"/>
          </p:cNvSpPr>
          <p:nvPr/>
        </p:nvSpPr>
        <p:spPr bwMode="auto">
          <a:xfrm>
            <a:off x="2300288" y="3927475"/>
            <a:ext cx="9191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文本二</a:t>
            </a:r>
          </a:p>
        </p:txBody>
      </p:sp>
      <p:sp>
        <p:nvSpPr>
          <p:cNvPr id="25615" name="TextBox 15"/>
          <p:cNvSpPr txBox="1">
            <a:spLocks noChangeArrowheads="1"/>
          </p:cNvSpPr>
          <p:nvPr/>
        </p:nvSpPr>
        <p:spPr bwMode="auto">
          <a:xfrm>
            <a:off x="4033838" y="3586163"/>
            <a:ext cx="919162"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rgbClr val="F8F8F8"/>
                </a:solidFill>
                <a:latin typeface="微软雅黑" panose="020B0503020204020204" pitchFamily="34" charset="-122"/>
                <a:ea typeface="微软雅黑" panose="020B0503020204020204" pitchFamily="34" charset="-122"/>
              </a:rPr>
              <a:t>标题</a:t>
            </a:r>
            <a:endParaRPr lang="en-US">
              <a:solidFill>
                <a:srgbClr val="F8F8F8"/>
              </a:solidFill>
              <a:latin typeface="微软雅黑" panose="020B0503020204020204" pitchFamily="34" charset="-122"/>
              <a:ea typeface="微软雅黑" panose="020B0503020204020204" pitchFamily="34" charset="-122"/>
            </a:endParaRPr>
          </a:p>
          <a:p>
            <a:pPr algn="ctr" eaLnBrk="1" hangingPunct="1"/>
            <a:r>
              <a:rPr lang="zh-CN" altLang="en-US">
                <a:solidFill>
                  <a:srgbClr val="F8F8F8"/>
                </a:solidFill>
                <a:latin typeface="微软雅黑" panose="020B0503020204020204" pitchFamily="34" charset="-122"/>
                <a:ea typeface="微软雅黑" panose="020B0503020204020204" pitchFamily="34" charset="-122"/>
              </a:rPr>
              <a:t>文本三</a:t>
            </a:r>
          </a:p>
        </p:txBody>
      </p:sp>
      <p:sp>
        <p:nvSpPr>
          <p:cNvPr id="25616" name="TextBox 16"/>
          <p:cNvSpPr txBox="1">
            <a:spLocks noChangeArrowheads="1"/>
          </p:cNvSpPr>
          <p:nvPr/>
        </p:nvSpPr>
        <p:spPr bwMode="auto">
          <a:xfrm>
            <a:off x="6242050" y="293687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标题文本二</a:t>
            </a:r>
          </a:p>
        </p:txBody>
      </p:sp>
      <p:sp>
        <p:nvSpPr>
          <p:cNvPr id="25617" name="TextBox 17"/>
          <p:cNvSpPr txBox="1">
            <a:spLocks noChangeArrowheads="1"/>
          </p:cNvSpPr>
          <p:nvPr/>
        </p:nvSpPr>
        <p:spPr bwMode="auto">
          <a:xfrm>
            <a:off x="6242050" y="330358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
        <p:nvSpPr>
          <p:cNvPr id="25618" name="TextBox 18"/>
          <p:cNvSpPr txBox="1">
            <a:spLocks noChangeArrowheads="1"/>
          </p:cNvSpPr>
          <p:nvPr/>
        </p:nvSpPr>
        <p:spPr bwMode="auto">
          <a:xfrm>
            <a:off x="6242050" y="4492625"/>
            <a:ext cx="146685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000" b="1">
                <a:latin typeface="微软雅黑" panose="020B0503020204020204" pitchFamily="34" charset="-122"/>
                <a:ea typeface="微软雅黑" panose="020B0503020204020204" pitchFamily="34" charset="-122"/>
              </a:rPr>
              <a:t>标题文本三</a:t>
            </a:r>
          </a:p>
        </p:txBody>
      </p:sp>
      <p:sp>
        <p:nvSpPr>
          <p:cNvPr id="25619" name="TextBox 19"/>
          <p:cNvSpPr txBox="1">
            <a:spLocks noChangeArrowheads="1"/>
          </p:cNvSpPr>
          <p:nvPr/>
        </p:nvSpPr>
        <p:spPr bwMode="auto">
          <a:xfrm>
            <a:off x="6242050" y="4859338"/>
            <a:ext cx="4897438"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文字内容文字内容文字内容文字内容文字内容文字内容文字内容文字内容内容文字内容文字内容文字内容文字内容文字内容</a:t>
            </a:r>
          </a:p>
          <a:p>
            <a:pPr eaLnBrk="1" hangingPunct="1"/>
            <a:endParaRPr lang="zh-CN" altLang="en-US">
              <a:solidFill>
                <a:schemeClr val="accent1"/>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5603"/>
                                        </p:tgtEl>
                                        <p:attrNameLst>
                                          <p:attrName>style.visibility</p:attrName>
                                        </p:attrNameLst>
                                      </p:cBhvr>
                                      <p:to>
                                        <p:strVal val="visible"/>
                                      </p:to>
                                    </p:set>
                                    <p:anim calcmode="lin" valueType="num">
                                      <p:cBhvr additive="base">
                                        <p:cTn id="7" dur="500" fill="hold"/>
                                        <p:tgtEl>
                                          <p:spTgt spid="25603"/>
                                        </p:tgtEl>
                                        <p:attrNameLst>
                                          <p:attrName>ppt_x</p:attrName>
                                        </p:attrNameLst>
                                      </p:cBhvr>
                                      <p:tavLst>
                                        <p:tav tm="0">
                                          <p:val>
                                            <p:strVal val="0-#ppt_w/2"/>
                                          </p:val>
                                        </p:tav>
                                        <p:tav tm="100000">
                                          <p:val>
                                            <p:strVal val="#ppt_x"/>
                                          </p:val>
                                        </p:tav>
                                      </p:tavLst>
                                    </p:anim>
                                    <p:anim calcmode="lin" valueType="num">
                                      <p:cBhvr additive="base">
                                        <p:cTn id="8" dur="500" fill="hold"/>
                                        <p:tgtEl>
                                          <p:spTgt spid="25603"/>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5602"/>
                                        </p:tgtEl>
                                        <p:attrNameLst>
                                          <p:attrName>style.visibility</p:attrName>
                                        </p:attrNameLst>
                                      </p:cBhvr>
                                      <p:to>
                                        <p:strVal val="visible"/>
                                      </p:to>
                                    </p:set>
                                    <p:anim calcmode="lin" valueType="num">
                                      <p:cBhvr>
                                        <p:cTn id="12" dur="300" fill="hold"/>
                                        <p:tgtEl>
                                          <p:spTgt spid="25602"/>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5602"/>
                                        </p:tgtEl>
                                        <p:attrNameLst>
                                          <p:attrName>ppt_y</p:attrName>
                                        </p:attrNameLst>
                                      </p:cBhvr>
                                      <p:tavLst>
                                        <p:tav tm="0">
                                          <p:val>
                                            <p:strVal val="#ppt_y"/>
                                          </p:val>
                                        </p:tav>
                                        <p:tav tm="100000">
                                          <p:val>
                                            <p:strVal val="#ppt_y"/>
                                          </p:val>
                                        </p:tav>
                                      </p:tavLst>
                                    </p:anim>
                                    <p:anim calcmode="lin" valueType="num">
                                      <p:cBhvr>
                                        <p:cTn id="14" dur="300" fill="hold"/>
                                        <p:tgtEl>
                                          <p:spTgt spid="25602"/>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5602"/>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5602"/>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5604"/>
                                        </p:tgtEl>
                                        <p:attrNameLst>
                                          <p:attrName>style.visibility</p:attrName>
                                        </p:attrNameLst>
                                      </p:cBhvr>
                                      <p:to>
                                        <p:strVal val="visible"/>
                                      </p:to>
                                    </p:set>
                                    <p:animEffect transition="in" filter="wheel(1)">
                                      <p:cBhvr>
                                        <p:cTn id="20" dur="1000"/>
                                        <p:tgtEl>
                                          <p:spTgt spid="25604"/>
                                        </p:tgtEl>
                                      </p:cBhvr>
                                    </p:animEffect>
                                  </p:childTnLst>
                                </p:cTn>
                              </p:par>
                            </p:childTnLst>
                          </p:cTn>
                        </p:par>
                        <p:par>
                          <p:cTn id="21" fill="hold" nodeType="afterGroup">
                            <p:stCondLst>
                              <p:cond delay="1980"/>
                            </p:stCondLst>
                            <p:childTnLst>
                              <p:par>
                                <p:cTn id="22" presetID="52" presetClass="entr" presetSubtype="0" fill="hold" grpId="0" nodeType="afterEffect">
                                  <p:stCondLst>
                                    <p:cond delay="0"/>
                                  </p:stCondLst>
                                  <p:childTnLst>
                                    <p:set>
                                      <p:cBhvr>
                                        <p:cTn id="23" dur="1" fill="hold">
                                          <p:stCondLst>
                                            <p:cond delay="0"/>
                                          </p:stCondLst>
                                        </p:cTn>
                                        <p:tgtEl>
                                          <p:spTgt spid="25609"/>
                                        </p:tgtEl>
                                        <p:attrNameLst>
                                          <p:attrName>style.visibility</p:attrName>
                                        </p:attrNameLst>
                                      </p:cBhvr>
                                      <p:to>
                                        <p:strVal val="visible"/>
                                      </p:to>
                                    </p:set>
                                    <p:animScale>
                                      <p:cBhvr>
                                        <p:cTn id="24" dur="1000" decel="50000" fill="hold">
                                          <p:stCondLst>
                                            <p:cond delay="0"/>
                                          </p:stCondLst>
                                        </p:cTn>
                                        <p:tgtEl>
                                          <p:spTgt spid="2560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25" dur="1000" decel="50000" fill="hold">
                                          <p:stCondLst>
                                            <p:cond delay="0"/>
                                          </p:stCondLst>
                                        </p:cTn>
                                        <p:tgtEl>
                                          <p:spTgt spid="25609"/>
                                        </p:tgtEl>
                                        <p:attrNameLst>
                                          <p:attrName>ppt_x,ppt_y</p:attrName>
                                        </p:attrNameLst>
                                      </p:cBhvr>
                                      <p:rCtr x="0" y="0"/>
                                    </p:animMotion>
                                    <p:animEffect transition="in" filter="fade">
                                      <p:cBhvr>
                                        <p:cTn id="26" dur="1000"/>
                                        <p:tgtEl>
                                          <p:spTgt spid="25609"/>
                                        </p:tgtEl>
                                      </p:cBhvr>
                                    </p:animEffect>
                                  </p:childTnLst>
                                </p:cTn>
                              </p:par>
                              <p:par>
                                <p:cTn id="27" presetID="52" presetClass="entr" presetSubtype="0" fill="hold" grpId="0" nodeType="withEffect">
                                  <p:stCondLst>
                                    <p:cond delay="0"/>
                                  </p:stCondLst>
                                  <p:childTnLst>
                                    <p:set>
                                      <p:cBhvr>
                                        <p:cTn id="28" dur="1" fill="hold">
                                          <p:stCondLst>
                                            <p:cond delay="0"/>
                                          </p:stCondLst>
                                        </p:cTn>
                                        <p:tgtEl>
                                          <p:spTgt spid="25610"/>
                                        </p:tgtEl>
                                        <p:attrNameLst>
                                          <p:attrName>style.visibility</p:attrName>
                                        </p:attrNameLst>
                                      </p:cBhvr>
                                      <p:to>
                                        <p:strVal val="visible"/>
                                      </p:to>
                                    </p:set>
                                    <p:animScale>
                                      <p:cBhvr>
                                        <p:cTn id="29" dur="1000" decel="50000" fill="hold">
                                          <p:stCondLst>
                                            <p:cond delay="0"/>
                                          </p:stCondLst>
                                        </p:cTn>
                                        <p:tgtEl>
                                          <p:spTgt spid="2561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0" dur="1000" decel="50000" fill="hold">
                                          <p:stCondLst>
                                            <p:cond delay="0"/>
                                          </p:stCondLst>
                                        </p:cTn>
                                        <p:tgtEl>
                                          <p:spTgt spid="25610"/>
                                        </p:tgtEl>
                                        <p:attrNameLst>
                                          <p:attrName>ppt_x,ppt_y</p:attrName>
                                        </p:attrNameLst>
                                      </p:cBhvr>
                                      <p:rCtr x="0" y="0"/>
                                    </p:animMotion>
                                    <p:animEffect transition="in" filter="fade">
                                      <p:cBhvr>
                                        <p:cTn id="31" dur="1000"/>
                                        <p:tgtEl>
                                          <p:spTgt spid="25610"/>
                                        </p:tgtEl>
                                      </p:cBhvr>
                                    </p:animEffect>
                                  </p:childTnLst>
                                </p:cTn>
                              </p:par>
                              <p:par>
                                <p:cTn id="32" presetID="52" presetClass="entr" presetSubtype="0" fill="hold" grpId="0" nodeType="withEffect">
                                  <p:stCondLst>
                                    <p:cond delay="0"/>
                                  </p:stCondLst>
                                  <p:childTnLst>
                                    <p:set>
                                      <p:cBhvr>
                                        <p:cTn id="33" dur="1" fill="hold">
                                          <p:stCondLst>
                                            <p:cond delay="0"/>
                                          </p:stCondLst>
                                        </p:cTn>
                                        <p:tgtEl>
                                          <p:spTgt spid="25613"/>
                                        </p:tgtEl>
                                        <p:attrNameLst>
                                          <p:attrName>style.visibility</p:attrName>
                                        </p:attrNameLst>
                                      </p:cBhvr>
                                      <p:to>
                                        <p:strVal val="visible"/>
                                      </p:to>
                                    </p:set>
                                    <p:animScale>
                                      <p:cBhvr>
                                        <p:cTn id="34" dur="1000" decel="50000" fill="hold">
                                          <p:stCondLst>
                                            <p:cond delay="0"/>
                                          </p:stCondLst>
                                        </p:cTn>
                                        <p:tgtEl>
                                          <p:spTgt spid="2561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35" dur="1000" decel="50000" fill="hold">
                                          <p:stCondLst>
                                            <p:cond delay="0"/>
                                          </p:stCondLst>
                                        </p:cTn>
                                        <p:tgtEl>
                                          <p:spTgt spid="25613"/>
                                        </p:tgtEl>
                                        <p:attrNameLst>
                                          <p:attrName>ppt_x,ppt_y</p:attrName>
                                        </p:attrNameLst>
                                      </p:cBhvr>
                                      <p:rCtr x="0" y="0"/>
                                    </p:animMotion>
                                    <p:animEffect transition="in" filter="fade">
                                      <p:cBhvr>
                                        <p:cTn id="36" dur="1000"/>
                                        <p:tgtEl>
                                          <p:spTgt spid="25613"/>
                                        </p:tgtEl>
                                      </p:cBhvr>
                                    </p:animEffect>
                                  </p:childTnLst>
                                </p:cTn>
                              </p:par>
                            </p:childTnLst>
                          </p:cTn>
                        </p:par>
                        <p:par>
                          <p:cTn id="37" fill="hold" nodeType="afterGroup">
                            <p:stCondLst>
                              <p:cond delay="2980"/>
                            </p:stCondLst>
                            <p:childTnLst>
                              <p:par>
                                <p:cTn id="38" presetID="52" presetClass="entr" presetSubtype="0" fill="hold" grpId="0" nodeType="afterEffect">
                                  <p:stCondLst>
                                    <p:cond delay="0"/>
                                  </p:stCondLst>
                                  <p:childTnLst>
                                    <p:set>
                                      <p:cBhvr>
                                        <p:cTn id="39" dur="1" fill="hold">
                                          <p:stCondLst>
                                            <p:cond delay="0"/>
                                          </p:stCondLst>
                                        </p:cTn>
                                        <p:tgtEl>
                                          <p:spTgt spid="25605"/>
                                        </p:tgtEl>
                                        <p:attrNameLst>
                                          <p:attrName>style.visibility</p:attrName>
                                        </p:attrNameLst>
                                      </p:cBhvr>
                                      <p:to>
                                        <p:strVal val="visible"/>
                                      </p:to>
                                    </p:set>
                                    <p:animScale>
                                      <p:cBhvr>
                                        <p:cTn id="40" dur="1000" decel="50000" fill="hold">
                                          <p:stCondLst>
                                            <p:cond delay="0"/>
                                          </p:stCondLst>
                                        </p:cTn>
                                        <p:tgtEl>
                                          <p:spTgt spid="2560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1" dur="1000" decel="50000" fill="hold">
                                          <p:stCondLst>
                                            <p:cond delay="0"/>
                                          </p:stCondLst>
                                        </p:cTn>
                                        <p:tgtEl>
                                          <p:spTgt spid="25605"/>
                                        </p:tgtEl>
                                        <p:attrNameLst>
                                          <p:attrName>ppt_x,ppt_y</p:attrName>
                                        </p:attrNameLst>
                                      </p:cBhvr>
                                      <p:rCtr x="0" y="0"/>
                                    </p:animMotion>
                                    <p:animEffect transition="in" filter="fade">
                                      <p:cBhvr>
                                        <p:cTn id="42" dur="1000"/>
                                        <p:tgtEl>
                                          <p:spTgt spid="25605"/>
                                        </p:tgtEl>
                                      </p:cBhvr>
                                    </p:animEffect>
                                  </p:childTnLst>
                                </p:cTn>
                              </p:par>
                              <p:par>
                                <p:cTn id="43" presetID="52" presetClass="entr" presetSubtype="0" fill="hold" grpId="0" nodeType="withEffect">
                                  <p:stCondLst>
                                    <p:cond delay="0"/>
                                  </p:stCondLst>
                                  <p:childTnLst>
                                    <p:set>
                                      <p:cBhvr>
                                        <p:cTn id="44" dur="1" fill="hold">
                                          <p:stCondLst>
                                            <p:cond delay="0"/>
                                          </p:stCondLst>
                                        </p:cTn>
                                        <p:tgtEl>
                                          <p:spTgt spid="25606"/>
                                        </p:tgtEl>
                                        <p:attrNameLst>
                                          <p:attrName>style.visibility</p:attrName>
                                        </p:attrNameLst>
                                      </p:cBhvr>
                                      <p:to>
                                        <p:strVal val="visible"/>
                                      </p:to>
                                    </p:set>
                                    <p:animScale>
                                      <p:cBhvr>
                                        <p:cTn id="45" dur="1000" decel="50000" fill="hold">
                                          <p:stCondLst>
                                            <p:cond delay="0"/>
                                          </p:stCondLst>
                                        </p:cTn>
                                        <p:tgtEl>
                                          <p:spTgt spid="25606"/>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6" dur="1000" decel="50000" fill="hold">
                                          <p:stCondLst>
                                            <p:cond delay="0"/>
                                          </p:stCondLst>
                                        </p:cTn>
                                        <p:tgtEl>
                                          <p:spTgt spid="25606"/>
                                        </p:tgtEl>
                                        <p:attrNameLst>
                                          <p:attrName>ppt_x,ppt_y</p:attrName>
                                        </p:attrNameLst>
                                      </p:cBhvr>
                                      <p:rCtr x="0" y="0"/>
                                    </p:animMotion>
                                    <p:animEffect transition="in" filter="fade">
                                      <p:cBhvr>
                                        <p:cTn id="47" dur="1000"/>
                                        <p:tgtEl>
                                          <p:spTgt spid="25606"/>
                                        </p:tgtEl>
                                      </p:cBhvr>
                                    </p:animEffect>
                                  </p:childTnLst>
                                </p:cTn>
                              </p:par>
                              <p:par>
                                <p:cTn id="48" presetID="52" presetClass="entr" presetSubtype="0" fill="hold" grpId="0" nodeType="withEffect">
                                  <p:stCondLst>
                                    <p:cond delay="0"/>
                                  </p:stCondLst>
                                  <p:childTnLst>
                                    <p:set>
                                      <p:cBhvr>
                                        <p:cTn id="49" dur="1" fill="hold">
                                          <p:stCondLst>
                                            <p:cond delay="0"/>
                                          </p:stCondLst>
                                        </p:cTn>
                                        <p:tgtEl>
                                          <p:spTgt spid="25614"/>
                                        </p:tgtEl>
                                        <p:attrNameLst>
                                          <p:attrName>style.visibility</p:attrName>
                                        </p:attrNameLst>
                                      </p:cBhvr>
                                      <p:to>
                                        <p:strVal val="visible"/>
                                      </p:to>
                                    </p:set>
                                    <p:animScale>
                                      <p:cBhvr>
                                        <p:cTn id="50" dur="1000" decel="50000" fill="hold">
                                          <p:stCondLst>
                                            <p:cond delay="0"/>
                                          </p:stCondLst>
                                        </p:cTn>
                                        <p:tgtEl>
                                          <p:spTgt spid="256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1" dur="1000" decel="50000" fill="hold">
                                          <p:stCondLst>
                                            <p:cond delay="0"/>
                                          </p:stCondLst>
                                        </p:cTn>
                                        <p:tgtEl>
                                          <p:spTgt spid="25614"/>
                                        </p:tgtEl>
                                        <p:attrNameLst>
                                          <p:attrName>ppt_x,ppt_y</p:attrName>
                                        </p:attrNameLst>
                                      </p:cBhvr>
                                      <p:rCtr x="0" y="0"/>
                                    </p:animMotion>
                                    <p:animEffect transition="in" filter="fade">
                                      <p:cBhvr>
                                        <p:cTn id="52" dur="1000"/>
                                        <p:tgtEl>
                                          <p:spTgt spid="25614"/>
                                        </p:tgtEl>
                                      </p:cBhvr>
                                    </p:animEffect>
                                  </p:childTnLst>
                                </p:cTn>
                              </p:par>
                            </p:childTnLst>
                          </p:cTn>
                        </p:par>
                        <p:par>
                          <p:cTn id="53" fill="hold" nodeType="afterGroup">
                            <p:stCondLst>
                              <p:cond delay="3980"/>
                            </p:stCondLst>
                            <p:childTnLst>
                              <p:par>
                                <p:cTn id="54" presetID="52" presetClass="entr" presetSubtype="0" fill="hold" grpId="0" nodeType="afterEffect">
                                  <p:stCondLst>
                                    <p:cond delay="0"/>
                                  </p:stCondLst>
                                  <p:childTnLst>
                                    <p:set>
                                      <p:cBhvr>
                                        <p:cTn id="55" dur="1" fill="hold">
                                          <p:stCondLst>
                                            <p:cond delay="0"/>
                                          </p:stCondLst>
                                        </p:cTn>
                                        <p:tgtEl>
                                          <p:spTgt spid="25607"/>
                                        </p:tgtEl>
                                        <p:attrNameLst>
                                          <p:attrName>style.visibility</p:attrName>
                                        </p:attrNameLst>
                                      </p:cBhvr>
                                      <p:to>
                                        <p:strVal val="visible"/>
                                      </p:to>
                                    </p:set>
                                    <p:animScale>
                                      <p:cBhvr>
                                        <p:cTn id="56" dur="1000" decel="50000" fill="hold">
                                          <p:stCondLst>
                                            <p:cond delay="0"/>
                                          </p:stCondLst>
                                        </p:cTn>
                                        <p:tgtEl>
                                          <p:spTgt spid="2560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7" dur="1000" decel="50000" fill="hold">
                                          <p:stCondLst>
                                            <p:cond delay="0"/>
                                          </p:stCondLst>
                                        </p:cTn>
                                        <p:tgtEl>
                                          <p:spTgt spid="25607"/>
                                        </p:tgtEl>
                                        <p:attrNameLst>
                                          <p:attrName>ppt_x,ppt_y</p:attrName>
                                        </p:attrNameLst>
                                      </p:cBhvr>
                                      <p:rCtr x="0" y="0"/>
                                    </p:animMotion>
                                    <p:animEffect transition="in" filter="fade">
                                      <p:cBhvr>
                                        <p:cTn id="58" dur="1000"/>
                                        <p:tgtEl>
                                          <p:spTgt spid="25607"/>
                                        </p:tgtEl>
                                      </p:cBhvr>
                                    </p:animEffect>
                                  </p:childTnLst>
                                </p:cTn>
                              </p:par>
                              <p:par>
                                <p:cTn id="59" presetID="52" presetClass="entr" presetSubtype="0" fill="hold" grpId="0" nodeType="withEffect">
                                  <p:stCondLst>
                                    <p:cond delay="0"/>
                                  </p:stCondLst>
                                  <p:childTnLst>
                                    <p:set>
                                      <p:cBhvr>
                                        <p:cTn id="60" dur="1" fill="hold">
                                          <p:stCondLst>
                                            <p:cond delay="0"/>
                                          </p:stCondLst>
                                        </p:cTn>
                                        <p:tgtEl>
                                          <p:spTgt spid="25608"/>
                                        </p:tgtEl>
                                        <p:attrNameLst>
                                          <p:attrName>style.visibility</p:attrName>
                                        </p:attrNameLst>
                                      </p:cBhvr>
                                      <p:to>
                                        <p:strVal val="visible"/>
                                      </p:to>
                                    </p:set>
                                    <p:animScale>
                                      <p:cBhvr>
                                        <p:cTn id="61" dur="1000" decel="50000" fill="hold">
                                          <p:stCondLst>
                                            <p:cond delay="0"/>
                                          </p:stCondLst>
                                        </p:cTn>
                                        <p:tgtEl>
                                          <p:spTgt spid="25608"/>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2" dur="1000" decel="50000" fill="hold">
                                          <p:stCondLst>
                                            <p:cond delay="0"/>
                                          </p:stCondLst>
                                        </p:cTn>
                                        <p:tgtEl>
                                          <p:spTgt spid="25608"/>
                                        </p:tgtEl>
                                        <p:attrNameLst>
                                          <p:attrName>ppt_x,ppt_y</p:attrName>
                                        </p:attrNameLst>
                                      </p:cBhvr>
                                      <p:rCtr x="0" y="0"/>
                                    </p:animMotion>
                                    <p:animEffect transition="in" filter="fade">
                                      <p:cBhvr>
                                        <p:cTn id="63" dur="1000"/>
                                        <p:tgtEl>
                                          <p:spTgt spid="25608"/>
                                        </p:tgtEl>
                                      </p:cBhvr>
                                    </p:animEffect>
                                  </p:childTnLst>
                                </p:cTn>
                              </p:par>
                              <p:par>
                                <p:cTn id="64" presetID="52" presetClass="entr" presetSubtype="0" fill="hold" grpId="0" nodeType="withEffect">
                                  <p:stCondLst>
                                    <p:cond delay="0"/>
                                  </p:stCondLst>
                                  <p:childTnLst>
                                    <p:set>
                                      <p:cBhvr>
                                        <p:cTn id="65" dur="1" fill="hold">
                                          <p:stCondLst>
                                            <p:cond delay="0"/>
                                          </p:stCondLst>
                                        </p:cTn>
                                        <p:tgtEl>
                                          <p:spTgt spid="25615"/>
                                        </p:tgtEl>
                                        <p:attrNameLst>
                                          <p:attrName>style.visibility</p:attrName>
                                        </p:attrNameLst>
                                      </p:cBhvr>
                                      <p:to>
                                        <p:strVal val="visible"/>
                                      </p:to>
                                    </p:set>
                                    <p:animScale>
                                      <p:cBhvr>
                                        <p:cTn id="66" dur="1000" decel="50000" fill="hold">
                                          <p:stCondLst>
                                            <p:cond delay="0"/>
                                          </p:stCondLst>
                                        </p:cTn>
                                        <p:tgtEl>
                                          <p:spTgt spid="2561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7" dur="1000" decel="50000" fill="hold">
                                          <p:stCondLst>
                                            <p:cond delay="0"/>
                                          </p:stCondLst>
                                        </p:cTn>
                                        <p:tgtEl>
                                          <p:spTgt spid="25615"/>
                                        </p:tgtEl>
                                        <p:attrNameLst>
                                          <p:attrName>ppt_x,ppt_y</p:attrName>
                                        </p:attrNameLst>
                                      </p:cBhvr>
                                      <p:rCtr x="0" y="0"/>
                                    </p:animMotion>
                                    <p:animEffect transition="in" filter="fade">
                                      <p:cBhvr>
                                        <p:cTn id="68" dur="1000"/>
                                        <p:tgtEl>
                                          <p:spTgt spid="25615"/>
                                        </p:tgtEl>
                                      </p:cBhvr>
                                    </p:animEffect>
                                  </p:childTnLst>
                                </p:cTn>
                              </p:par>
                            </p:childTnLst>
                          </p:cTn>
                        </p:par>
                        <p:par>
                          <p:cTn id="69" fill="hold" nodeType="afterGroup">
                            <p:stCondLst>
                              <p:cond delay="4980"/>
                            </p:stCondLst>
                            <p:childTnLst>
                              <p:par>
                                <p:cTn id="70" presetID="2" presetClass="entr" presetSubtype="6" fill="hold" grpId="0" nodeType="afterEffect">
                                  <p:stCondLst>
                                    <p:cond delay="0"/>
                                  </p:stCondLst>
                                  <p:childTnLst>
                                    <p:set>
                                      <p:cBhvr>
                                        <p:cTn id="71" dur="1" fill="hold">
                                          <p:stCondLst>
                                            <p:cond delay="0"/>
                                          </p:stCondLst>
                                        </p:cTn>
                                        <p:tgtEl>
                                          <p:spTgt spid="25611"/>
                                        </p:tgtEl>
                                        <p:attrNameLst>
                                          <p:attrName>style.visibility</p:attrName>
                                        </p:attrNameLst>
                                      </p:cBhvr>
                                      <p:to>
                                        <p:strVal val="visible"/>
                                      </p:to>
                                    </p:set>
                                    <p:anim calcmode="lin" valueType="num">
                                      <p:cBhvr additive="base">
                                        <p:cTn id="72" dur="500" fill="hold"/>
                                        <p:tgtEl>
                                          <p:spTgt spid="25611"/>
                                        </p:tgtEl>
                                        <p:attrNameLst>
                                          <p:attrName>ppt_x</p:attrName>
                                        </p:attrNameLst>
                                      </p:cBhvr>
                                      <p:tavLst>
                                        <p:tav tm="0">
                                          <p:val>
                                            <p:strVal val="1+#ppt_w/2"/>
                                          </p:val>
                                        </p:tav>
                                        <p:tav tm="100000">
                                          <p:val>
                                            <p:strVal val="#ppt_x"/>
                                          </p:val>
                                        </p:tav>
                                      </p:tavLst>
                                    </p:anim>
                                    <p:anim calcmode="lin" valueType="num">
                                      <p:cBhvr additive="base">
                                        <p:cTn id="73" dur="500" fill="hold"/>
                                        <p:tgtEl>
                                          <p:spTgt spid="25611"/>
                                        </p:tgtEl>
                                        <p:attrNameLst>
                                          <p:attrName>ppt_y</p:attrName>
                                        </p:attrNameLst>
                                      </p:cBhvr>
                                      <p:tavLst>
                                        <p:tav tm="0">
                                          <p:val>
                                            <p:strVal val="1+#ppt_h/2"/>
                                          </p:val>
                                        </p:tav>
                                        <p:tav tm="100000">
                                          <p:val>
                                            <p:strVal val="#ppt_y"/>
                                          </p:val>
                                        </p:tav>
                                      </p:tavLst>
                                    </p:anim>
                                  </p:childTnLst>
                                </p:cTn>
                              </p:par>
                              <p:par>
                                <p:cTn id="74" presetID="2" presetClass="entr" presetSubtype="6" fill="hold" grpId="0" nodeType="withEffect">
                                  <p:stCondLst>
                                    <p:cond delay="0"/>
                                  </p:stCondLst>
                                  <p:childTnLst>
                                    <p:set>
                                      <p:cBhvr>
                                        <p:cTn id="75" dur="1" fill="hold">
                                          <p:stCondLst>
                                            <p:cond delay="0"/>
                                          </p:stCondLst>
                                        </p:cTn>
                                        <p:tgtEl>
                                          <p:spTgt spid="25616"/>
                                        </p:tgtEl>
                                        <p:attrNameLst>
                                          <p:attrName>style.visibility</p:attrName>
                                        </p:attrNameLst>
                                      </p:cBhvr>
                                      <p:to>
                                        <p:strVal val="visible"/>
                                      </p:to>
                                    </p:set>
                                    <p:anim calcmode="lin" valueType="num">
                                      <p:cBhvr additive="base">
                                        <p:cTn id="76" dur="500" fill="hold"/>
                                        <p:tgtEl>
                                          <p:spTgt spid="25616"/>
                                        </p:tgtEl>
                                        <p:attrNameLst>
                                          <p:attrName>ppt_x</p:attrName>
                                        </p:attrNameLst>
                                      </p:cBhvr>
                                      <p:tavLst>
                                        <p:tav tm="0">
                                          <p:val>
                                            <p:strVal val="1+#ppt_w/2"/>
                                          </p:val>
                                        </p:tav>
                                        <p:tav tm="100000">
                                          <p:val>
                                            <p:strVal val="#ppt_x"/>
                                          </p:val>
                                        </p:tav>
                                      </p:tavLst>
                                    </p:anim>
                                    <p:anim calcmode="lin" valueType="num">
                                      <p:cBhvr additive="base">
                                        <p:cTn id="77" dur="500" fill="hold"/>
                                        <p:tgtEl>
                                          <p:spTgt spid="25616"/>
                                        </p:tgtEl>
                                        <p:attrNameLst>
                                          <p:attrName>ppt_y</p:attrName>
                                        </p:attrNameLst>
                                      </p:cBhvr>
                                      <p:tavLst>
                                        <p:tav tm="0">
                                          <p:val>
                                            <p:strVal val="1+#ppt_h/2"/>
                                          </p:val>
                                        </p:tav>
                                        <p:tav tm="100000">
                                          <p:val>
                                            <p:strVal val="#ppt_y"/>
                                          </p:val>
                                        </p:tav>
                                      </p:tavLst>
                                    </p:anim>
                                  </p:childTnLst>
                                </p:cTn>
                              </p:par>
                              <p:par>
                                <p:cTn id="78" presetID="2" presetClass="entr" presetSubtype="6" fill="hold" grpId="0" nodeType="withEffect">
                                  <p:stCondLst>
                                    <p:cond delay="0"/>
                                  </p:stCondLst>
                                  <p:childTnLst>
                                    <p:set>
                                      <p:cBhvr>
                                        <p:cTn id="79" dur="1" fill="hold">
                                          <p:stCondLst>
                                            <p:cond delay="0"/>
                                          </p:stCondLst>
                                        </p:cTn>
                                        <p:tgtEl>
                                          <p:spTgt spid="25618"/>
                                        </p:tgtEl>
                                        <p:attrNameLst>
                                          <p:attrName>style.visibility</p:attrName>
                                        </p:attrNameLst>
                                      </p:cBhvr>
                                      <p:to>
                                        <p:strVal val="visible"/>
                                      </p:to>
                                    </p:set>
                                    <p:anim calcmode="lin" valueType="num">
                                      <p:cBhvr additive="base">
                                        <p:cTn id="80" dur="500" fill="hold"/>
                                        <p:tgtEl>
                                          <p:spTgt spid="25618"/>
                                        </p:tgtEl>
                                        <p:attrNameLst>
                                          <p:attrName>ppt_x</p:attrName>
                                        </p:attrNameLst>
                                      </p:cBhvr>
                                      <p:tavLst>
                                        <p:tav tm="0">
                                          <p:val>
                                            <p:strVal val="1+#ppt_w/2"/>
                                          </p:val>
                                        </p:tav>
                                        <p:tav tm="100000">
                                          <p:val>
                                            <p:strVal val="#ppt_x"/>
                                          </p:val>
                                        </p:tav>
                                      </p:tavLst>
                                    </p:anim>
                                    <p:anim calcmode="lin" valueType="num">
                                      <p:cBhvr additive="base">
                                        <p:cTn id="81" dur="500" fill="hold"/>
                                        <p:tgtEl>
                                          <p:spTgt spid="25618"/>
                                        </p:tgtEl>
                                        <p:attrNameLst>
                                          <p:attrName>ppt_y</p:attrName>
                                        </p:attrNameLst>
                                      </p:cBhvr>
                                      <p:tavLst>
                                        <p:tav tm="0">
                                          <p:val>
                                            <p:strVal val="1+#ppt_h/2"/>
                                          </p:val>
                                        </p:tav>
                                        <p:tav tm="100000">
                                          <p:val>
                                            <p:strVal val="#ppt_y"/>
                                          </p:val>
                                        </p:tav>
                                      </p:tavLst>
                                    </p:anim>
                                  </p:childTnLst>
                                </p:cTn>
                              </p:par>
                            </p:childTnLst>
                          </p:cTn>
                        </p:par>
                        <p:par>
                          <p:cTn id="82" fill="hold" nodeType="afterGroup">
                            <p:stCondLst>
                              <p:cond delay="5480"/>
                            </p:stCondLst>
                            <p:childTnLst>
                              <p:par>
                                <p:cTn id="83" presetID="22" presetClass="entr" presetSubtype="1" fill="hold" grpId="0" nodeType="afterEffect">
                                  <p:stCondLst>
                                    <p:cond delay="0"/>
                                  </p:stCondLst>
                                  <p:childTnLst>
                                    <p:set>
                                      <p:cBhvr>
                                        <p:cTn id="84" dur="1" fill="hold">
                                          <p:stCondLst>
                                            <p:cond delay="0"/>
                                          </p:stCondLst>
                                        </p:cTn>
                                        <p:tgtEl>
                                          <p:spTgt spid="25612"/>
                                        </p:tgtEl>
                                        <p:attrNameLst>
                                          <p:attrName>style.visibility</p:attrName>
                                        </p:attrNameLst>
                                      </p:cBhvr>
                                      <p:to>
                                        <p:strVal val="visible"/>
                                      </p:to>
                                    </p:set>
                                    <p:animEffect transition="in" filter="wipe(up)">
                                      <p:cBhvr>
                                        <p:cTn id="85" dur="500"/>
                                        <p:tgtEl>
                                          <p:spTgt spid="25612"/>
                                        </p:tgtEl>
                                      </p:cBhvr>
                                    </p:animEffect>
                                  </p:childTnLst>
                                </p:cTn>
                              </p:par>
                              <p:par>
                                <p:cTn id="86" presetID="22" presetClass="entr" presetSubtype="1" fill="hold" grpId="0" nodeType="withEffect">
                                  <p:stCondLst>
                                    <p:cond delay="0"/>
                                  </p:stCondLst>
                                  <p:childTnLst>
                                    <p:set>
                                      <p:cBhvr>
                                        <p:cTn id="87" dur="1" fill="hold">
                                          <p:stCondLst>
                                            <p:cond delay="0"/>
                                          </p:stCondLst>
                                        </p:cTn>
                                        <p:tgtEl>
                                          <p:spTgt spid="25617"/>
                                        </p:tgtEl>
                                        <p:attrNameLst>
                                          <p:attrName>style.visibility</p:attrName>
                                        </p:attrNameLst>
                                      </p:cBhvr>
                                      <p:to>
                                        <p:strVal val="visible"/>
                                      </p:to>
                                    </p:set>
                                    <p:animEffect transition="in" filter="wipe(up)">
                                      <p:cBhvr>
                                        <p:cTn id="88" dur="500"/>
                                        <p:tgtEl>
                                          <p:spTgt spid="25617"/>
                                        </p:tgtEl>
                                      </p:cBhvr>
                                    </p:animEffect>
                                  </p:childTnLst>
                                </p:cTn>
                              </p:par>
                              <p:par>
                                <p:cTn id="89" presetID="22" presetClass="entr" presetSubtype="1" fill="hold" grpId="0" nodeType="withEffect">
                                  <p:stCondLst>
                                    <p:cond delay="0"/>
                                  </p:stCondLst>
                                  <p:childTnLst>
                                    <p:set>
                                      <p:cBhvr>
                                        <p:cTn id="90" dur="1" fill="hold">
                                          <p:stCondLst>
                                            <p:cond delay="0"/>
                                          </p:stCondLst>
                                        </p:cTn>
                                        <p:tgtEl>
                                          <p:spTgt spid="25619"/>
                                        </p:tgtEl>
                                        <p:attrNameLst>
                                          <p:attrName>style.visibility</p:attrName>
                                        </p:attrNameLst>
                                      </p:cBhvr>
                                      <p:to>
                                        <p:strVal val="visible"/>
                                      </p:to>
                                    </p:set>
                                    <p:animEffect transition="in" filter="wipe(up)">
                                      <p:cBhvr>
                                        <p:cTn id="91" dur="500"/>
                                        <p:tgtEl>
                                          <p:spTgt spid="256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602" grpId="0" autoUpdateAnimBg="0"/>
      <p:bldP spid="25603" grpId="0" animBg="1"/>
      <p:bldP spid="25604" grpId="0" animBg="1" autoUpdateAnimBg="0"/>
      <p:bldP spid="25605" grpId="0" animBg="1" autoUpdateAnimBg="0"/>
      <p:bldP spid="25606" grpId="0" animBg="1" autoUpdateAnimBg="0"/>
      <p:bldP spid="25607" grpId="0" animBg="1" autoUpdateAnimBg="0"/>
      <p:bldP spid="25608" grpId="0" animBg="1" autoUpdateAnimBg="0"/>
      <p:bldP spid="25609" grpId="0" animBg="1" autoUpdateAnimBg="0"/>
      <p:bldP spid="25610" grpId="0" animBg="1" autoUpdateAnimBg="0"/>
      <p:bldP spid="25611" grpId="0" autoUpdateAnimBg="0"/>
      <p:bldP spid="25612" grpId="0" autoUpdateAnimBg="0"/>
      <p:bldP spid="25613" grpId="0" autoUpdateAnimBg="0"/>
      <p:bldP spid="25614" grpId="0" autoUpdateAnimBg="0"/>
      <p:bldP spid="25615" grpId="0" autoUpdateAnimBg="0"/>
      <p:bldP spid="25616" grpId="0" autoUpdateAnimBg="0"/>
      <p:bldP spid="25617" grpId="0" autoUpdateAnimBg="0"/>
      <p:bldP spid="25618" grpId="0" autoUpdateAnimBg="0"/>
      <p:bldP spid="25619" grpId="0" autoUpdateAnimBg="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6627"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pic>
        <p:nvPicPr>
          <p:cNvPr id="26628" name="Picture 2" descr="C:\Documents and Settings\Administrator\My Documents\商务图片\Nipic_2457331_20110113224908934001.p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673850" y="784225"/>
            <a:ext cx="4730750" cy="5867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6629" name="Freeform 7"/>
          <p:cNvSpPr>
            <a:spLocks/>
          </p:cNvSpPr>
          <p:nvPr/>
        </p:nvSpPr>
        <p:spPr bwMode="auto">
          <a:xfrm>
            <a:off x="3716338" y="2482850"/>
            <a:ext cx="3106737" cy="2836863"/>
          </a:xfrm>
          <a:custGeom>
            <a:avLst/>
            <a:gdLst>
              <a:gd name="T0" fmla="*/ 2687 w 4137"/>
              <a:gd name="T1" fmla="*/ 148 h 3776"/>
              <a:gd name="T2" fmla="*/ 3629 w 4137"/>
              <a:gd name="T3" fmla="*/ 2303 h 3776"/>
              <a:gd name="T4" fmla="*/ 1466 w 4137"/>
              <a:gd name="T5" fmla="*/ 3265 h 3776"/>
              <a:gd name="T6" fmla="*/ 496 w 4137"/>
              <a:gd name="T7" fmla="*/ 1123 h 3776"/>
              <a:gd name="T8" fmla="*/ 348 w 4137"/>
              <a:gd name="T9" fmla="*/ 1066 h 3776"/>
              <a:gd name="T10" fmla="*/ 1409 w 4137"/>
              <a:gd name="T11" fmla="*/ 3413 h 3776"/>
              <a:gd name="T12" fmla="*/ 3777 w 4137"/>
              <a:gd name="T13" fmla="*/ 2360 h 3776"/>
              <a:gd name="T14" fmla="*/ 2744 w 4137"/>
              <a:gd name="T15" fmla="*/ 0 h 3776"/>
              <a:gd name="T16" fmla="*/ 2687 w 4137"/>
              <a:gd name="T17" fmla="*/ 148 h 377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37"/>
              <a:gd name="T28" fmla="*/ 0 h 3776"/>
              <a:gd name="T29" fmla="*/ 4137 w 4137"/>
              <a:gd name="T30" fmla="*/ 3776 h 377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37" h="3776">
                <a:moveTo>
                  <a:pt x="2687" y="148"/>
                </a:moveTo>
                <a:cubicBezTo>
                  <a:pt x="3536" y="487"/>
                  <a:pt x="3958" y="1447"/>
                  <a:pt x="3629" y="2303"/>
                </a:cubicBezTo>
                <a:cubicBezTo>
                  <a:pt x="3297" y="3166"/>
                  <a:pt x="2328" y="3597"/>
                  <a:pt x="1466" y="3265"/>
                </a:cubicBezTo>
                <a:cubicBezTo>
                  <a:pt x="610" y="2936"/>
                  <a:pt x="179" y="1980"/>
                  <a:pt x="496" y="1123"/>
                </a:cubicBezTo>
                <a:lnTo>
                  <a:pt x="348" y="1066"/>
                </a:lnTo>
                <a:cubicBezTo>
                  <a:pt x="0" y="2005"/>
                  <a:pt x="471" y="3053"/>
                  <a:pt x="1409" y="3413"/>
                </a:cubicBezTo>
                <a:cubicBezTo>
                  <a:pt x="2353" y="3776"/>
                  <a:pt x="3414" y="3305"/>
                  <a:pt x="3777" y="2360"/>
                </a:cubicBezTo>
                <a:cubicBezTo>
                  <a:pt x="4137" y="1422"/>
                  <a:pt x="3675" y="371"/>
                  <a:pt x="2744" y="0"/>
                </a:cubicBezTo>
                <a:lnTo>
                  <a:pt x="2687" y="148"/>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0" name="Freeform 8"/>
          <p:cNvSpPr>
            <a:spLocks/>
          </p:cNvSpPr>
          <p:nvPr/>
        </p:nvSpPr>
        <p:spPr bwMode="auto">
          <a:xfrm>
            <a:off x="1100138" y="3659188"/>
            <a:ext cx="3095625" cy="2619375"/>
          </a:xfrm>
          <a:custGeom>
            <a:avLst/>
            <a:gdLst>
              <a:gd name="T0" fmla="*/ 3119 w 4122"/>
              <a:gd name="T1" fmla="*/ 125 h 3487"/>
              <a:gd name="T2" fmla="*/ 3374 w 4122"/>
              <a:gd name="T3" fmla="*/ 2463 h 3487"/>
              <a:gd name="T4" fmla="*/ 1022 w 4122"/>
              <a:gd name="T5" fmla="*/ 2734 h 3487"/>
              <a:gd name="T6" fmla="*/ 737 w 4122"/>
              <a:gd name="T7" fmla="*/ 399 h 3487"/>
              <a:gd name="T8" fmla="*/ 613 w 4122"/>
              <a:gd name="T9" fmla="*/ 301 h 3487"/>
              <a:gd name="T10" fmla="*/ 923 w 4122"/>
              <a:gd name="T11" fmla="*/ 2858 h 3487"/>
              <a:gd name="T12" fmla="*/ 3498 w 4122"/>
              <a:gd name="T13" fmla="*/ 2561 h 3487"/>
              <a:gd name="T14" fmla="*/ 3218 w 4122"/>
              <a:gd name="T15" fmla="*/ 0 h 3487"/>
              <a:gd name="T16" fmla="*/ 3119 w 4122"/>
              <a:gd name="T17" fmla="*/ 125 h 3487"/>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4122"/>
              <a:gd name="T28" fmla="*/ 0 h 3487"/>
              <a:gd name="T29" fmla="*/ 4122 w 4122"/>
              <a:gd name="T30" fmla="*/ 3487 h 3487"/>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4122" h="3487">
                <a:moveTo>
                  <a:pt x="3119" y="125"/>
                </a:moveTo>
                <a:cubicBezTo>
                  <a:pt x="3828" y="702"/>
                  <a:pt x="3944" y="1744"/>
                  <a:pt x="3374" y="2463"/>
                </a:cubicBezTo>
                <a:cubicBezTo>
                  <a:pt x="2799" y="3187"/>
                  <a:pt x="1746" y="3308"/>
                  <a:pt x="1022" y="2734"/>
                </a:cubicBezTo>
                <a:cubicBezTo>
                  <a:pt x="303" y="2164"/>
                  <a:pt x="178" y="1123"/>
                  <a:pt x="737" y="399"/>
                </a:cubicBezTo>
                <a:lnTo>
                  <a:pt x="613" y="301"/>
                </a:lnTo>
                <a:cubicBezTo>
                  <a:pt x="0" y="1093"/>
                  <a:pt x="136" y="2234"/>
                  <a:pt x="923" y="2858"/>
                </a:cubicBezTo>
                <a:cubicBezTo>
                  <a:pt x="1716" y="3487"/>
                  <a:pt x="2869" y="3354"/>
                  <a:pt x="3498" y="2561"/>
                </a:cubicBezTo>
                <a:cubicBezTo>
                  <a:pt x="4122" y="1774"/>
                  <a:pt x="3996" y="632"/>
                  <a:pt x="3218" y="0"/>
                </a:cubicBezTo>
                <a:lnTo>
                  <a:pt x="3119" y="125"/>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1" name="Freeform 9"/>
          <p:cNvSpPr>
            <a:spLocks/>
          </p:cNvSpPr>
          <p:nvPr/>
        </p:nvSpPr>
        <p:spPr bwMode="auto">
          <a:xfrm>
            <a:off x="1536700" y="901700"/>
            <a:ext cx="2943225" cy="2833688"/>
          </a:xfrm>
          <a:custGeom>
            <a:avLst/>
            <a:gdLst>
              <a:gd name="T0" fmla="*/ 1687 w 3919"/>
              <a:gd name="T1" fmla="*/ 3617 h 3773"/>
              <a:gd name="T2" fmla="*/ 309 w 3919"/>
              <a:gd name="T3" fmla="*/ 1711 h 3773"/>
              <a:gd name="T4" fmla="*/ 2219 w 3919"/>
              <a:gd name="T5" fmla="*/ 311 h 3773"/>
              <a:gd name="T6" fmla="*/ 3622 w 3919"/>
              <a:gd name="T7" fmla="*/ 2199 h 3773"/>
              <a:gd name="T8" fmla="*/ 3778 w 3919"/>
              <a:gd name="T9" fmla="*/ 2223 h 3773"/>
              <a:gd name="T10" fmla="*/ 2243 w 3919"/>
              <a:gd name="T11" fmla="*/ 155 h 3773"/>
              <a:gd name="T12" fmla="*/ 153 w 3919"/>
              <a:gd name="T13" fmla="*/ 1687 h 3773"/>
              <a:gd name="T14" fmla="*/ 1663 w 3919"/>
              <a:gd name="T15" fmla="*/ 3773 h 3773"/>
              <a:gd name="T16" fmla="*/ 1687 w 3919"/>
              <a:gd name="T17" fmla="*/ 3617 h 3773"/>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3919"/>
              <a:gd name="T28" fmla="*/ 0 h 3773"/>
              <a:gd name="T29" fmla="*/ 3919 w 3919"/>
              <a:gd name="T30" fmla="*/ 3773 h 3773"/>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3919" h="3773">
                <a:moveTo>
                  <a:pt x="1687" y="3617"/>
                </a:moveTo>
                <a:cubicBezTo>
                  <a:pt x="785" y="3466"/>
                  <a:pt x="170" y="2617"/>
                  <a:pt x="309" y="1711"/>
                </a:cubicBezTo>
                <a:cubicBezTo>
                  <a:pt x="450" y="797"/>
                  <a:pt x="1305" y="171"/>
                  <a:pt x="2219" y="311"/>
                </a:cubicBezTo>
                <a:cubicBezTo>
                  <a:pt x="3125" y="451"/>
                  <a:pt x="3749" y="1294"/>
                  <a:pt x="3622" y="2199"/>
                </a:cubicBezTo>
                <a:lnTo>
                  <a:pt x="3778" y="2223"/>
                </a:lnTo>
                <a:cubicBezTo>
                  <a:pt x="3919" y="1231"/>
                  <a:pt x="3236" y="308"/>
                  <a:pt x="2243" y="155"/>
                </a:cubicBezTo>
                <a:cubicBezTo>
                  <a:pt x="1243" y="0"/>
                  <a:pt x="307" y="687"/>
                  <a:pt x="153" y="1687"/>
                </a:cubicBezTo>
                <a:cubicBezTo>
                  <a:pt x="0" y="2680"/>
                  <a:pt x="675" y="3609"/>
                  <a:pt x="1663" y="3773"/>
                </a:cubicBezTo>
                <a:lnTo>
                  <a:pt x="1687" y="3617"/>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2" name="Oval 10"/>
          <p:cNvSpPr>
            <a:spLocks noChangeArrowheads="1"/>
          </p:cNvSpPr>
          <p:nvPr/>
        </p:nvSpPr>
        <p:spPr bwMode="auto">
          <a:xfrm>
            <a:off x="1416050" y="1333500"/>
            <a:ext cx="873125" cy="8715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3" name="Oval 11"/>
          <p:cNvSpPr>
            <a:spLocks noChangeArrowheads="1"/>
          </p:cNvSpPr>
          <p:nvPr/>
        </p:nvSpPr>
        <p:spPr bwMode="auto">
          <a:xfrm>
            <a:off x="2419350" y="5640388"/>
            <a:ext cx="871538"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4" name="Oval 12"/>
          <p:cNvSpPr>
            <a:spLocks noChangeArrowheads="1"/>
          </p:cNvSpPr>
          <p:nvPr/>
        </p:nvSpPr>
        <p:spPr bwMode="auto">
          <a:xfrm>
            <a:off x="6110288" y="3875088"/>
            <a:ext cx="871537" cy="8715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6635" name="TextBox 28"/>
          <p:cNvSpPr txBox="1">
            <a:spLocks noChangeArrowheads="1"/>
          </p:cNvSpPr>
          <p:nvPr/>
        </p:nvSpPr>
        <p:spPr bwMode="auto">
          <a:xfrm>
            <a:off x="1439863" y="1395413"/>
            <a:ext cx="776287"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36" name="TextBox 29"/>
          <p:cNvSpPr txBox="1">
            <a:spLocks noChangeArrowheads="1"/>
          </p:cNvSpPr>
          <p:nvPr/>
        </p:nvSpPr>
        <p:spPr bwMode="auto">
          <a:xfrm>
            <a:off x="1633538" y="4224338"/>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7" name="TextBox 30"/>
          <p:cNvSpPr txBox="1">
            <a:spLocks noChangeArrowheads="1"/>
          </p:cNvSpPr>
          <p:nvPr/>
        </p:nvSpPr>
        <p:spPr bwMode="auto">
          <a:xfrm>
            <a:off x="2166938" y="1754188"/>
            <a:ext cx="1798637"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8" name="TextBox 31"/>
          <p:cNvSpPr txBox="1">
            <a:spLocks noChangeArrowheads="1"/>
          </p:cNvSpPr>
          <p:nvPr/>
        </p:nvSpPr>
        <p:spPr bwMode="auto">
          <a:xfrm>
            <a:off x="4335463" y="3173413"/>
            <a:ext cx="1800225" cy="13223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just" eaLnBrk="1" hangingPunct="1"/>
            <a:r>
              <a:rPr lang="zh-CN" altLang="en-US" sz="1600">
                <a:solidFill>
                  <a:schemeClr val="accent1"/>
                </a:solidFill>
                <a:latin typeface="微软雅黑" panose="020B0503020204020204" pitchFamily="34" charset="-122"/>
                <a:ea typeface="微软雅黑" panose="020B0503020204020204" pitchFamily="34" charset="-122"/>
              </a:rPr>
              <a:t>这里可以添加主要内容这里可以添加主要内容这里可以添加主要内容</a:t>
            </a:r>
          </a:p>
        </p:txBody>
      </p:sp>
      <p:sp>
        <p:nvSpPr>
          <p:cNvPr id="26639" name="TextBox 32"/>
          <p:cNvSpPr txBox="1">
            <a:spLocks noChangeArrowheads="1"/>
          </p:cNvSpPr>
          <p:nvPr/>
        </p:nvSpPr>
        <p:spPr bwMode="auto">
          <a:xfrm>
            <a:off x="2451100" y="5749925"/>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
        <p:nvSpPr>
          <p:cNvPr id="26640" name="TextBox 33"/>
          <p:cNvSpPr txBox="1">
            <a:spLocks noChangeArrowheads="1"/>
          </p:cNvSpPr>
          <p:nvPr/>
        </p:nvSpPr>
        <p:spPr bwMode="auto">
          <a:xfrm>
            <a:off x="6176963" y="4002088"/>
            <a:ext cx="774700"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a:t>
            </a:r>
            <a:endParaRPr lang="en-US" sz="2000">
              <a:solidFill>
                <a:schemeClr val="accent2"/>
              </a:solidFill>
              <a:latin typeface="微软雅黑" panose="020B0503020204020204" pitchFamily="34" charset="-122"/>
              <a:ea typeface="微软雅黑" panose="020B0503020204020204" pitchFamily="34" charset="-122"/>
            </a:endParaRPr>
          </a:p>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标题</a:t>
            </a:r>
            <a:endParaRPr lang="en-US" sz="2000">
              <a:solidFill>
                <a:schemeClr val="accent2"/>
              </a:solidFill>
              <a:latin typeface="微软雅黑" panose="020B0503020204020204" pitchFamily="34" charset="-122"/>
              <a:ea typeface="微软雅黑" panose="020B0503020204020204" pitchFamily="34" charset="-122"/>
            </a:endParaRP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6627"/>
                                        </p:tgtEl>
                                        <p:attrNameLst>
                                          <p:attrName>style.visibility</p:attrName>
                                        </p:attrNameLst>
                                      </p:cBhvr>
                                      <p:to>
                                        <p:strVal val="visible"/>
                                      </p:to>
                                    </p:set>
                                    <p:anim calcmode="lin" valueType="num">
                                      <p:cBhvr additive="base">
                                        <p:cTn id="7" dur="500" fill="hold"/>
                                        <p:tgtEl>
                                          <p:spTgt spid="26627"/>
                                        </p:tgtEl>
                                        <p:attrNameLst>
                                          <p:attrName>ppt_x</p:attrName>
                                        </p:attrNameLst>
                                      </p:cBhvr>
                                      <p:tavLst>
                                        <p:tav tm="0">
                                          <p:val>
                                            <p:strVal val="0-#ppt_w/2"/>
                                          </p:val>
                                        </p:tav>
                                        <p:tav tm="100000">
                                          <p:val>
                                            <p:strVal val="#ppt_x"/>
                                          </p:val>
                                        </p:tav>
                                      </p:tavLst>
                                    </p:anim>
                                    <p:anim calcmode="lin" valueType="num">
                                      <p:cBhvr additive="base">
                                        <p:cTn id="8" dur="500" fill="hold"/>
                                        <p:tgtEl>
                                          <p:spTgt spid="26627"/>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6626"/>
                                        </p:tgtEl>
                                        <p:attrNameLst>
                                          <p:attrName>style.visibility</p:attrName>
                                        </p:attrNameLst>
                                      </p:cBhvr>
                                      <p:to>
                                        <p:strVal val="visible"/>
                                      </p:to>
                                    </p:set>
                                    <p:anim calcmode="lin" valueType="num">
                                      <p:cBhvr>
                                        <p:cTn id="12" dur="300" fill="hold"/>
                                        <p:tgtEl>
                                          <p:spTgt spid="26626"/>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6626"/>
                                        </p:tgtEl>
                                        <p:attrNameLst>
                                          <p:attrName>ppt_y</p:attrName>
                                        </p:attrNameLst>
                                      </p:cBhvr>
                                      <p:tavLst>
                                        <p:tav tm="0">
                                          <p:val>
                                            <p:strVal val="#ppt_y"/>
                                          </p:val>
                                        </p:tav>
                                        <p:tav tm="100000">
                                          <p:val>
                                            <p:strVal val="#ppt_y"/>
                                          </p:val>
                                        </p:tav>
                                      </p:tavLst>
                                    </p:anim>
                                    <p:anim calcmode="lin" valueType="num">
                                      <p:cBhvr>
                                        <p:cTn id="14" dur="300" fill="hold"/>
                                        <p:tgtEl>
                                          <p:spTgt spid="26626"/>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6626"/>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6626"/>
                                        </p:tgtEl>
                                      </p:cBhvr>
                                    </p:animEffect>
                                  </p:childTnLst>
                                </p:cTn>
                              </p:par>
                            </p:childTnLst>
                          </p:cTn>
                        </p:par>
                        <p:par>
                          <p:cTn id="17" fill="hold" nodeType="afterGroup">
                            <p:stCondLst>
                              <p:cond delay="980"/>
                            </p:stCondLst>
                            <p:childTnLst>
                              <p:par>
                                <p:cTn id="18" presetID="31" presetClass="entr" presetSubtype="0" fill="hold" grpId="0" nodeType="afterEffect">
                                  <p:stCondLst>
                                    <p:cond delay="0"/>
                                  </p:stCondLst>
                                  <p:childTnLst>
                                    <p:set>
                                      <p:cBhvr>
                                        <p:cTn id="19" dur="1" fill="hold">
                                          <p:stCondLst>
                                            <p:cond delay="0"/>
                                          </p:stCondLst>
                                        </p:cTn>
                                        <p:tgtEl>
                                          <p:spTgt spid="26631"/>
                                        </p:tgtEl>
                                        <p:attrNameLst>
                                          <p:attrName>style.visibility</p:attrName>
                                        </p:attrNameLst>
                                      </p:cBhvr>
                                      <p:to>
                                        <p:strVal val="visible"/>
                                      </p:to>
                                    </p:set>
                                    <p:anim calcmode="lin" valueType="num">
                                      <p:cBhvr>
                                        <p:cTn id="20" dur="500" fill="hold"/>
                                        <p:tgtEl>
                                          <p:spTgt spid="26631"/>
                                        </p:tgtEl>
                                        <p:attrNameLst>
                                          <p:attrName>ppt_w</p:attrName>
                                        </p:attrNameLst>
                                      </p:cBhvr>
                                      <p:tavLst>
                                        <p:tav tm="0">
                                          <p:val>
                                            <p:fltVal val="0"/>
                                          </p:val>
                                        </p:tav>
                                        <p:tav tm="100000">
                                          <p:val>
                                            <p:strVal val="#ppt_w"/>
                                          </p:val>
                                        </p:tav>
                                      </p:tavLst>
                                    </p:anim>
                                    <p:anim calcmode="lin" valueType="num">
                                      <p:cBhvr>
                                        <p:cTn id="21" dur="500" fill="hold"/>
                                        <p:tgtEl>
                                          <p:spTgt spid="26631"/>
                                        </p:tgtEl>
                                        <p:attrNameLst>
                                          <p:attrName>ppt_h</p:attrName>
                                        </p:attrNameLst>
                                      </p:cBhvr>
                                      <p:tavLst>
                                        <p:tav tm="0">
                                          <p:val>
                                            <p:fltVal val="0"/>
                                          </p:val>
                                        </p:tav>
                                        <p:tav tm="100000">
                                          <p:val>
                                            <p:strVal val="#ppt_h"/>
                                          </p:val>
                                        </p:tav>
                                      </p:tavLst>
                                    </p:anim>
                                    <p:anim calcmode="lin" valueType="num">
                                      <p:cBhvr>
                                        <p:cTn id="22" dur="500" fill="hold"/>
                                        <p:tgtEl>
                                          <p:spTgt spid="26631"/>
                                        </p:tgtEl>
                                        <p:attrNameLst>
                                          <p:attrName>style.rotation</p:attrName>
                                        </p:attrNameLst>
                                      </p:cBhvr>
                                      <p:tavLst>
                                        <p:tav tm="0">
                                          <p:val>
                                            <p:fltVal val="90"/>
                                          </p:val>
                                        </p:tav>
                                        <p:tav tm="100000">
                                          <p:val>
                                            <p:fltVal val="0"/>
                                          </p:val>
                                        </p:tav>
                                      </p:tavLst>
                                    </p:anim>
                                    <p:animEffect transition="in" filter="fade">
                                      <p:cBhvr>
                                        <p:cTn id="23" dur="500"/>
                                        <p:tgtEl>
                                          <p:spTgt spid="26631"/>
                                        </p:tgtEl>
                                      </p:cBhvr>
                                    </p:animEffect>
                                  </p:childTnLst>
                                </p:cTn>
                              </p:par>
                              <p:par>
                                <p:cTn id="24" presetID="31" presetClass="entr" presetSubtype="0" fill="hold" grpId="0" nodeType="withEffect">
                                  <p:stCondLst>
                                    <p:cond delay="0"/>
                                  </p:stCondLst>
                                  <p:childTnLst>
                                    <p:set>
                                      <p:cBhvr>
                                        <p:cTn id="25" dur="1" fill="hold">
                                          <p:stCondLst>
                                            <p:cond delay="0"/>
                                          </p:stCondLst>
                                        </p:cTn>
                                        <p:tgtEl>
                                          <p:spTgt spid="26629"/>
                                        </p:tgtEl>
                                        <p:attrNameLst>
                                          <p:attrName>style.visibility</p:attrName>
                                        </p:attrNameLst>
                                      </p:cBhvr>
                                      <p:to>
                                        <p:strVal val="visible"/>
                                      </p:to>
                                    </p:set>
                                    <p:anim calcmode="lin" valueType="num">
                                      <p:cBhvr>
                                        <p:cTn id="26" dur="500" fill="hold"/>
                                        <p:tgtEl>
                                          <p:spTgt spid="26629"/>
                                        </p:tgtEl>
                                        <p:attrNameLst>
                                          <p:attrName>ppt_w</p:attrName>
                                        </p:attrNameLst>
                                      </p:cBhvr>
                                      <p:tavLst>
                                        <p:tav tm="0">
                                          <p:val>
                                            <p:fltVal val="0"/>
                                          </p:val>
                                        </p:tav>
                                        <p:tav tm="100000">
                                          <p:val>
                                            <p:strVal val="#ppt_w"/>
                                          </p:val>
                                        </p:tav>
                                      </p:tavLst>
                                    </p:anim>
                                    <p:anim calcmode="lin" valueType="num">
                                      <p:cBhvr>
                                        <p:cTn id="27" dur="500" fill="hold"/>
                                        <p:tgtEl>
                                          <p:spTgt spid="26629"/>
                                        </p:tgtEl>
                                        <p:attrNameLst>
                                          <p:attrName>ppt_h</p:attrName>
                                        </p:attrNameLst>
                                      </p:cBhvr>
                                      <p:tavLst>
                                        <p:tav tm="0">
                                          <p:val>
                                            <p:fltVal val="0"/>
                                          </p:val>
                                        </p:tav>
                                        <p:tav tm="100000">
                                          <p:val>
                                            <p:strVal val="#ppt_h"/>
                                          </p:val>
                                        </p:tav>
                                      </p:tavLst>
                                    </p:anim>
                                    <p:anim calcmode="lin" valueType="num">
                                      <p:cBhvr>
                                        <p:cTn id="28" dur="500" fill="hold"/>
                                        <p:tgtEl>
                                          <p:spTgt spid="26629"/>
                                        </p:tgtEl>
                                        <p:attrNameLst>
                                          <p:attrName>style.rotation</p:attrName>
                                        </p:attrNameLst>
                                      </p:cBhvr>
                                      <p:tavLst>
                                        <p:tav tm="0">
                                          <p:val>
                                            <p:fltVal val="90"/>
                                          </p:val>
                                        </p:tav>
                                        <p:tav tm="100000">
                                          <p:val>
                                            <p:fltVal val="0"/>
                                          </p:val>
                                        </p:tav>
                                      </p:tavLst>
                                    </p:anim>
                                    <p:animEffect transition="in" filter="fade">
                                      <p:cBhvr>
                                        <p:cTn id="29" dur="500"/>
                                        <p:tgtEl>
                                          <p:spTgt spid="26629"/>
                                        </p:tgtEl>
                                      </p:cBhvr>
                                    </p:animEffect>
                                  </p:childTnLst>
                                </p:cTn>
                              </p:par>
                              <p:par>
                                <p:cTn id="30" presetID="31" presetClass="entr" presetSubtype="0" fill="hold" grpId="0" nodeType="withEffect">
                                  <p:stCondLst>
                                    <p:cond delay="0"/>
                                  </p:stCondLst>
                                  <p:childTnLst>
                                    <p:set>
                                      <p:cBhvr>
                                        <p:cTn id="31" dur="1" fill="hold">
                                          <p:stCondLst>
                                            <p:cond delay="0"/>
                                          </p:stCondLst>
                                        </p:cTn>
                                        <p:tgtEl>
                                          <p:spTgt spid="26630"/>
                                        </p:tgtEl>
                                        <p:attrNameLst>
                                          <p:attrName>style.visibility</p:attrName>
                                        </p:attrNameLst>
                                      </p:cBhvr>
                                      <p:to>
                                        <p:strVal val="visible"/>
                                      </p:to>
                                    </p:set>
                                    <p:anim calcmode="lin" valueType="num">
                                      <p:cBhvr>
                                        <p:cTn id="32" dur="500" fill="hold"/>
                                        <p:tgtEl>
                                          <p:spTgt spid="26630"/>
                                        </p:tgtEl>
                                        <p:attrNameLst>
                                          <p:attrName>ppt_w</p:attrName>
                                        </p:attrNameLst>
                                      </p:cBhvr>
                                      <p:tavLst>
                                        <p:tav tm="0">
                                          <p:val>
                                            <p:fltVal val="0"/>
                                          </p:val>
                                        </p:tav>
                                        <p:tav tm="100000">
                                          <p:val>
                                            <p:strVal val="#ppt_w"/>
                                          </p:val>
                                        </p:tav>
                                      </p:tavLst>
                                    </p:anim>
                                    <p:anim calcmode="lin" valueType="num">
                                      <p:cBhvr>
                                        <p:cTn id="33" dur="500" fill="hold"/>
                                        <p:tgtEl>
                                          <p:spTgt spid="26630"/>
                                        </p:tgtEl>
                                        <p:attrNameLst>
                                          <p:attrName>ppt_h</p:attrName>
                                        </p:attrNameLst>
                                      </p:cBhvr>
                                      <p:tavLst>
                                        <p:tav tm="0">
                                          <p:val>
                                            <p:fltVal val="0"/>
                                          </p:val>
                                        </p:tav>
                                        <p:tav tm="100000">
                                          <p:val>
                                            <p:strVal val="#ppt_h"/>
                                          </p:val>
                                        </p:tav>
                                      </p:tavLst>
                                    </p:anim>
                                    <p:anim calcmode="lin" valueType="num">
                                      <p:cBhvr>
                                        <p:cTn id="34" dur="500" fill="hold"/>
                                        <p:tgtEl>
                                          <p:spTgt spid="26630"/>
                                        </p:tgtEl>
                                        <p:attrNameLst>
                                          <p:attrName>style.rotation</p:attrName>
                                        </p:attrNameLst>
                                      </p:cBhvr>
                                      <p:tavLst>
                                        <p:tav tm="0">
                                          <p:val>
                                            <p:fltVal val="90"/>
                                          </p:val>
                                        </p:tav>
                                        <p:tav tm="100000">
                                          <p:val>
                                            <p:fltVal val="0"/>
                                          </p:val>
                                        </p:tav>
                                      </p:tavLst>
                                    </p:anim>
                                    <p:animEffect transition="in" filter="fade">
                                      <p:cBhvr>
                                        <p:cTn id="35" dur="500"/>
                                        <p:tgtEl>
                                          <p:spTgt spid="26630"/>
                                        </p:tgtEl>
                                      </p:cBhvr>
                                    </p:animEffect>
                                  </p:childTnLst>
                                </p:cTn>
                              </p:par>
                            </p:childTnLst>
                          </p:cTn>
                        </p:par>
                        <p:par>
                          <p:cTn id="36" fill="hold" nodeType="afterGroup">
                            <p:stCondLst>
                              <p:cond delay="1480"/>
                            </p:stCondLst>
                            <p:childTnLst>
                              <p:par>
                                <p:cTn id="37" presetID="52" presetClass="entr" presetSubtype="0" fill="hold" grpId="0" nodeType="afterEffect">
                                  <p:stCondLst>
                                    <p:cond delay="0"/>
                                  </p:stCondLst>
                                  <p:childTnLst>
                                    <p:set>
                                      <p:cBhvr>
                                        <p:cTn id="38" dur="1" fill="hold">
                                          <p:stCondLst>
                                            <p:cond delay="0"/>
                                          </p:stCondLst>
                                        </p:cTn>
                                        <p:tgtEl>
                                          <p:spTgt spid="26632"/>
                                        </p:tgtEl>
                                        <p:attrNameLst>
                                          <p:attrName>style.visibility</p:attrName>
                                        </p:attrNameLst>
                                      </p:cBhvr>
                                      <p:to>
                                        <p:strVal val="visible"/>
                                      </p:to>
                                    </p:set>
                                    <p:animScale>
                                      <p:cBhvr>
                                        <p:cTn id="39" dur="1000" decel="50000" fill="hold">
                                          <p:stCondLst>
                                            <p:cond delay="0"/>
                                          </p:stCondLst>
                                        </p:cTn>
                                        <p:tgtEl>
                                          <p:spTgt spid="26632"/>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0" dur="1000" decel="50000" fill="hold">
                                          <p:stCondLst>
                                            <p:cond delay="0"/>
                                          </p:stCondLst>
                                        </p:cTn>
                                        <p:tgtEl>
                                          <p:spTgt spid="26632"/>
                                        </p:tgtEl>
                                        <p:attrNameLst>
                                          <p:attrName>ppt_x,ppt_y</p:attrName>
                                        </p:attrNameLst>
                                      </p:cBhvr>
                                      <p:rCtr x="0" y="0"/>
                                    </p:animMotion>
                                    <p:animEffect transition="in" filter="fade">
                                      <p:cBhvr>
                                        <p:cTn id="41" dur="1000"/>
                                        <p:tgtEl>
                                          <p:spTgt spid="26632"/>
                                        </p:tgtEl>
                                      </p:cBhvr>
                                    </p:animEffect>
                                  </p:childTnLst>
                                </p:cTn>
                              </p:par>
                              <p:par>
                                <p:cTn id="42" presetID="52" presetClass="entr" presetSubtype="0" fill="hold" grpId="0" nodeType="withEffect">
                                  <p:stCondLst>
                                    <p:cond delay="0"/>
                                  </p:stCondLst>
                                  <p:childTnLst>
                                    <p:set>
                                      <p:cBhvr>
                                        <p:cTn id="43" dur="1" fill="hold">
                                          <p:stCondLst>
                                            <p:cond delay="0"/>
                                          </p:stCondLst>
                                        </p:cTn>
                                        <p:tgtEl>
                                          <p:spTgt spid="26635"/>
                                        </p:tgtEl>
                                        <p:attrNameLst>
                                          <p:attrName>style.visibility</p:attrName>
                                        </p:attrNameLst>
                                      </p:cBhvr>
                                      <p:to>
                                        <p:strVal val="visible"/>
                                      </p:to>
                                    </p:set>
                                    <p:animScale>
                                      <p:cBhvr>
                                        <p:cTn id="44" dur="1000" decel="50000" fill="hold">
                                          <p:stCondLst>
                                            <p:cond delay="0"/>
                                          </p:stCondLst>
                                        </p:cTn>
                                        <p:tgtEl>
                                          <p:spTgt spid="26635"/>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45" dur="1000" decel="50000" fill="hold">
                                          <p:stCondLst>
                                            <p:cond delay="0"/>
                                          </p:stCondLst>
                                        </p:cTn>
                                        <p:tgtEl>
                                          <p:spTgt spid="26635"/>
                                        </p:tgtEl>
                                        <p:attrNameLst>
                                          <p:attrName>ppt_x,ppt_y</p:attrName>
                                        </p:attrNameLst>
                                      </p:cBhvr>
                                      <p:rCtr x="0" y="0"/>
                                    </p:animMotion>
                                    <p:animEffect transition="in" filter="fade">
                                      <p:cBhvr>
                                        <p:cTn id="46" dur="1000"/>
                                        <p:tgtEl>
                                          <p:spTgt spid="26635"/>
                                        </p:tgtEl>
                                      </p:cBhvr>
                                    </p:animEffect>
                                  </p:childTnLst>
                                </p:cTn>
                              </p:par>
                              <p:par>
                                <p:cTn id="47" presetID="52" presetClass="entr" presetSubtype="0" fill="hold" grpId="0" nodeType="withEffect">
                                  <p:stCondLst>
                                    <p:cond delay="0"/>
                                  </p:stCondLst>
                                  <p:childTnLst>
                                    <p:set>
                                      <p:cBhvr>
                                        <p:cTn id="48" dur="1" fill="hold">
                                          <p:stCondLst>
                                            <p:cond delay="0"/>
                                          </p:stCondLst>
                                        </p:cTn>
                                        <p:tgtEl>
                                          <p:spTgt spid="26634"/>
                                        </p:tgtEl>
                                        <p:attrNameLst>
                                          <p:attrName>style.visibility</p:attrName>
                                        </p:attrNameLst>
                                      </p:cBhvr>
                                      <p:to>
                                        <p:strVal val="visible"/>
                                      </p:to>
                                    </p:set>
                                    <p:animScale>
                                      <p:cBhvr>
                                        <p:cTn id="49" dur="1000" decel="50000" fill="hold">
                                          <p:stCondLst>
                                            <p:cond delay="0"/>
                                          </p:stCondLst>
                                        </p:cTn>
                                        <p:tgtEl>
                                          <p:spTgt spid="2663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0" dur="1000" decel="50000" fill="hold">
                                          <p:stCondLst>
                                            <p:cond delay="0"/>
                                          </p:stCondLst>
                                        </p:cTn>
                                        <p:tgtEl>
                                          <p:spTgt spid="26634"/>
                                        </p:tgtEl>
                                        <p:attrNameLst>
                                          <p:attrName>ppt_x,ppt_y</p:attrName>
                                        </p:attrNameLst>
                                      </p:cBhvr>
                                      <p:rCtr x="0" y="0"/>
                                    </p:animMotion>
                                    <p:animEffect transition="in" filter="fade">
                                      <p:cBhvr>
                                        <p:cTn id="51" dur="1000"/>
                                        <p:tgtEl>
                                          <p:spTgt spid="26634"/>
                                        </p:tgtEl>
                                      </p:cBhvr>
                                    </p:animEffect>
                                  </p:childTnLst>
                                </p:cTn>
                              </p:par>
                              <p:par>
                                <p:cTn id="52" presetID="52" presetClass="entr" presetSubtype="0" fill="hold" grpId="0" nodeType="withEffect">
                                  <p:stCondLst>
                                    <p:cond delay="0"/>
                                  </p:stCondLst>
                                  <p:childTnLst>
                                    <p:set>
                                      <p:cBhvr>
                                        <p:cTn id="53" dur="1" fill="hold">
                                          <p:stCondLst>
                                            <p:cond delay="0"/>
                                          </p:stCondLst>
                                        </p:cTn>
                                        <p:tgtEl>
                                          <p:spTgt spid="26640"/>
                                        </p:tgtEl>
                                        <p:attrNameLst>
                                          <p:attrName>style.visibility</p:attrName>
                                        </p:attrNameLst>
                                      </p:cBhvr>
                                      <p:to>
                                        <p:strVal val="visible"/>
                                      </p:to>
                                    </p:set>
                                    <p:animScale>
                                      <p:cBhvr>
                                        <p:cTn id="54" dur="1000" decel="50000" fill="hold">
                                          <p:stCondLst>
                                            <p:cond delay="0"/>
                                          </p:stCondLst>
                                        </p:cTn>
                                        <p:tgtEl>
                                          <p:spTgt spid="2664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55" dur="1000" decel="50000" fill="hold">
                                          <p:stCondLst>
                                            <p:cond delay="0"/>
                                          </p:stCondLst>
                                        </p:cTn>
                                        <p:tgtEl>
                                          <p:spTgt spid="26640"/>
                                        </p:tgtEl>
                                        <p:attrNameLst>
                                          <p:attrName>ppt_x,ppt_y</p:attrName>
                                        </p:attrNameLst>
                                      </p:cBhvr>
                                      <p:rCtr x="0" y="0"/>
                                    </p:animMotion>
                                    <p:animEffect transition="in" filter="fade">
                                      <p:cBhvr>
                                        <p:cTn id="56" dur="1000"/>
                                        <p:tgtEl>
                                          <p:spTgt spid="26640"/>
                                        </p:tgtEl>
                                      </p:cBhvr>
                                    </p:animEffect>
                                  </p:childTnLst>
                                </p:cTn>
                              </p:par>
                              <p:par>
                                <p:cTn id="57" presetID="52" presetClass="entr" presetSubtype="0" fill="hold" grpId="0" nodeType="withEffect">
                                  <p:stCondLst>
                                    <p:cond delay="0"/>
                                  </p:stCondLst>
                                  <p:childTnLst>
                                    <p:set>
                                      <p:cBhvr>
                                        <p:cTn id="58" dur="1" fill="hold">
                                          <p:stCondLst>
                                            <p:cond delay="0"/>
                                          </p:stCondLst>
                                        </p:cTn>
                                        <p:tgtEl>
                                          <p:spTgt spid="26633"/>
                                        </p:tgtEl>
                                        <p:attrNameLst>
                                          <p:attrName>style.visibility</p:attrName>
                                        </p:attrNameLst>
                                      </p:cBhvr>
                                      <p:to>
                                        <p:strVal val="visible"/>
                                      </p:to>
                                    </p:set>
                                    <p:animScale>
                                      <p:cBhvr>
                                        <p:cTn id="59" dur="1000" decel="50000" fill="hold">
                                          <p:stCondLst>
                                            <p:cond delay="0"/>
                                          </p:stCondLst>
                                        </p:cTn>
                                        <p:tgtEl>
                                          <p:spTgt spid="26633"/>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0" dur="1000" decel="50000" fill="hold">
                                          <p:stCondLst>
                                            <p:cond delay="0"/>
                                          </p:stCondLst>
                                        </p:cTn>
                                        <p:tgtEl>
                                          <p:spTgt spid="26633"/>
                                        </p:tgtEl>
                                        <p:attrNameLst>
                                          <p:attrName>ppt_x,ppt_y</p:attrName>
                                        </p:attrNameLst>
                                      </p:cBhvr>
                                      <p:rCtr x="0" y="0"/>
                                    </p:animMotion>
                                    <p:animEffect transition="in" filter="fade">
                                      <p:cBhvr>
                                        <p:cTn id="61" dur="1000"/>
                                        <p:tgtEl>
                                          <p:spTgt spid="26633"/>
                                        </p:tgtEl>
                                      </p:cBhvr>
                                    </p:animEffect>
                                  </p:childTnLst>
                                </p:cTn>
                              </p:par>
                              <p:par>
                                <p:cTn id="62" presetID="52" presetClass="entr" presetSubtype="0" fill="hold" grpId="0" nodeType="withEffect">
                                  <p:stCondLst>
                                    <p:cond delay="0"/>
                                  </p:stCondLst>
                                  <p:childTnLst>
                                    <p:set>
                                      <p:cBhvr>
                                        <p:cTn id="63" dur="1" fill="hold">
                                          <p:stCondLst>
                                            <p:cond delay="0"/>
                                          </p:stCondLst>
                                        </p:cTn>
                                        <p:tgtEl>
                                          <p:spTgt spid="26639"/>
                                        </p:tgtEl>
                                        <p:attrNameLst>
                                          <p:attrName>style.visibility</p:attrName>
                                        </p:attrNameLst>
                                      </p:cBhvr>
                                      <p:to>
                                        <p:strVal val="visible"/>
                                      </p:to>
                                    </p:set>
                                    <p:animScale>
                                      <p:cBhvr>
                                        <p:cTn id="64" dur="1000" decel="50000" fill="hold">
                                          <p:stCondLst>
                                            <p:cond delay="0"/>
                                          </p:stCondLst>
                                        </p:cTn>
                                        <p:tgtEl>
                                          <p:spTgt spid="26639"/>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rAng="0" ptsTypes="">
                                      <p:cBhvr>
                                        <p:cTn id="65" dur="1000" decel="50000" fill="hold">
                                          <p:stCondLst>
                                            <p:cond delay="0"/>
                                          </p:stCondLst>
                                        </p:cTn>
                                        <p:tgtEl>
                                          <p:spTgt spid="26639"/>
                                        </p:tgtEl>
                                        <p:attrNameLst>
                                          <p:attrName>ppt_x,ppt_y</p:attrName>
                                        </p:attrNameLst>
                                      </p:cBhvr>
                                      <p:rCtr x="0" y="0"/>
                                    </p:animMotion>
                                    <p:animEffect transition="in" filter="fade">
                                      <p:cBhvr>
                                        <p:cTn id="66" dur="1000"/>
                                        <p:tgtEl>
                                          <p:spTgt spid="26639"/>
                                        </p:tgtEl>
                                      </p:cBhvr>
                                    </p:animEffect>
                                  </p:childTnLst>
                                </p:cTn>
                              </p:par>
                            </p:childTnLst>
                          </p:cTn>
                        </p:par>
                        <p:par>
                          <p:cTn id="67" fill="hold" nodeType="afterGroup">
                            <p:stCondLst>
                              <p:cond delay="2480"/>
                            </p:stCondLst>
                            <p:childTnLst>
                              <p:par>
                                <p:cTn id="68" presetID="22" presetClass="entr" presetSubtype="8" fill="hold" grpId="0" nodeType="afterEffect">
                                  <p:stCondLst>
                                    <p:cond delay="0"/>
                                  </p:stCondLst>
                                  <p:childTnLst>
                                    <p:set>
                                      <p:cBhvr>
                                        <p:cTn id="69" dur="1" fill="hold">
                                          <p:stCondLst>
                                            <p:cond delay="0"/>
                                          </p:stCondLst>
                                        </p:cTn>
                                        <p:tgtEl>
                                          <p:spTgt spid="26637"/>
                                        </p:tgtEl>
                                        <p:attrNameLst>
                                          <p:attrName>style.visibility</p:attrName>
                                        </p:attrNameLst>
                                      </p:cBhvr>
                                      <p:to>
                                        <p:strVal val="visible"/>
                                      </p:to>
                                    </p:set>
                                    <p:animEffect transition="in" filter="wipe(left)">
                                      <p:cBhvr>
                                        <p:cTn id="70" dur="500"/>
                                        <p:tgtEl>
                                          <p:spTgt spid="26637"/>
                                        </p:tgtEl>
                                      </p:cBhvr>
                                    </p:animEffect>
                                  </p:childTnLst>
                                </p:cTn>
                              </p:par>
                              <p:par>
                                <p:cTn id="71" presetID="22" presetClass="entr" presetSubtype="4" fill="hold" grpId="0" nodeType="withEffect">
                                  <p:stCondLst>
                                    <p:cond delay="0"/>
                                  </p:stCondLst>
                                  <p:childTnLst>
                                    <p:set>
                                      <p:cBhvr>
                                        <p:cTn id="72" dur="1" fill="hold">
                                          <p:stCondLst>
                                            <p:cond delay="0"/>
                                          </p:stCondLst>
                                        </p:cTn>
                                        <p:tgtEl>
                                          <p:spTgt spid="26636"/>
                                        </p:tgtEl>
                                        <p:attrNameLst>
                                          <p:attrName>style.visibility</p:attrName>
                                        </p:attrNameLst>
                                      </p:cBhvr>
                                      <p:to>
                                        <p:strVal val="visible"/>
                                      </p:to>
                                    </p:set>
                                    <p:animEffect transition="in" filter="wipe(down)">
                                      <p:cBhvr>
                                        <p:cTn id="73" dur="500"/>
                                        <p:tgtEl>
                                          <p:spTgt spid="26636"/>
                                        </p:tgtEl>
                                      </p:cBhvr>
                                    </p:animEffect>
                                  </p:childTnLst>
                                </p:cTn>
                              </p:par>
                              <p:par>
                                <p:cTn id="74" presetID="22" presetClass="entr" presetSubtype="2" fill="hold" grpId="0" nodeType="withEffect">
                                  <p:stCondLst>
                                    <p:cond delay="0"/>
                                  </p:stCondLst>
                                  <p:childTnLst>
                                    <p:set>
                                      <p:cBhvr>
                                        <p:cTn id="75" dur="1" fill="hold">
                                          <p:stCondLst>
                                            <p:cond delay="0"/>
                                          </p:stCondLst>
                                        </p:cTn>
                                        <p:tgtEl>
                                          <p:spTgt spid="26638"/>
                                        </p:tgtEl>
                                        <p:attrNameLst>
                                          <p:attrName>style.visibility</p:attrName>
                                        </p:attrNameLst>
                                      </p:cBhvr>
                                      <p:to>
                                        <p:strVal val="visible"/>
                                      </p:to>
                                    </p:set>
                                    <p:animEffect transition="in" filter="wipe(right)">
                                      <p:cBhvr>
                                        <p:cTn id="76" dur="500"/>
                                        <p:tgtEl>
                                          <p:spTgt spid="26638"/>
                                        </p:tgtEl>
                                      </p:cBhvr>
                                    </p:animEffect>
                                  </p:childTnLst>
                                </p:cTn>
                              </p:par>
                            </p:childTnLst>
                          </p:cTn>
                        </p:par>
                        <p:par>
                          <p:cTn id="77" fill="hold" nodeType="afterGroup">
                            <p:stCondLst>
                              <p:cond delay="2980"/>
                            </p:stCondLst>
                            <p:childTnLst>
                              <p:par>
                                <p:cTn id="78" presetID="42" presetClass="entr" presetSubtype="0" fill="hold" nodeType="afterEffect">
                                  <p:stCondLst>
                                    <p:cond delay="0"/>
                                  </p:stCondLst>
                                  <p:childTnLst>
                                    <p:set>
                                      <p:cBhvr>
                                        <p:cTn id="79" dur="1" fill="hold">
                                          <p:stCondLst>
                                            <p:cond delay="0"/>
                                          </p:stCondLst>
                                        </p:cTn>
                                        <p:tgtEl>
                                          <p:spTgt spid="26628"/>
                                        </p:tgtEl>
                                        <p:attrNameLst>
                                          <p:attrName>style.visibility</p:attrName>
                                        </p:attrNameLst>
                                      </p:cBhvr>
                                      <p:to>
                                        <p:strVal val="visible"/>
                                      </p:to>
                                    </p:set>
                                    <p:animEffect transition="in" filter="fade">
                                      <p:cBhvr>
                                        <p:cTn id="80" dur="1000"/>
                                        <p:tgtEl>
                                          <p:spTgt spid="26628"/>
                                        </p:tgtEl>
                                      </p:cBhvr>
                                    </p:animEffect>
                                    <p:anim calcmode="lin" valueType="num">
                                      <p:cBhvr>
                                        <p:cTn id="81" dur="1000" fill="hold"/>
                                        <p:tgtEl>
                                          <p:spTgt spid="26628"/>
                                        </p:tgtEl>
                                        <p:attrNameLst>
                                          <p:attrName>ppt_x</p:attrName>
                                        </p:attrNameLst>
                                      </p:cBhvr>
                                      <p:tavLst>
                                        <p:tav tm="0">
                                          <p:val>
                                            <p:strVal val="#ppt_x"/>
                                          </p:val>
                                        </p:tav>
                                        <p:tav tm="100000">
                                          <p:val>
                                            <p:strVal val="#ppt_x"/>
                                          </p:val>
                                        </p:tav>
                                      </p:tavLst>
                                    </p:anim>
                                    <p:anim calcmode="lin" valueType="num">
                                      <p:cBhvr>
                                        <p:cTn id="82" dur="1000" fill="hold"/>
                                        <p:tgtEl>
                                          <p:spTgt spid="26628"/>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6626" grpId="0" autoUpdateAnimBg="0"/>
      <p:bldP spid="26627" grpId="0" animBg="1"/>
      <p:bldP spid="26629" grpId="0" animBg="1"/>
      <p:bldP spid="26630" grpId="0" animBg="1"/>
      <p:bldP spid="26631" grpId="0" animBg="1"/>
      <p:bldP spid="26632" grpId="0" animBg="1" autoUpdateAnimBg="0"/>
      <p:bldP spid="26633" grpId="0" animBg="1" autoUpdateAnimBg="0"/>
      <p:bldP spid="26634" grpId="0" animBg="1" autoUpdateAnimBg="0"/>
      <p:bldP spid="26635" grpId="0" autoUpdateAnimBg="0"/>
      <p:bldP spid="26636" grpId="0" autoUpdateAnimBg="0"/>
      <p:bldP spid="26637" grpId="0" autoUpdateAnimBg="0"/>
      <p:bldP spid="26638" grpId="0" autoUpdateAnimBg="0"/>
      <p:bldP spid="26639" grpId="0" autoUpdateAnimBg="0"/>
      <p:bldP spid="26640"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0"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7651"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2" name="Freeform 6"/>
          <p:cNvSpPr>
            <a:spLocks/>
          </p:cNvSpPr>
          <p:nvPr/>
        </p:nvSpPr>
        <p:spPr bwMode="auto">
          <a:xfrm>
            <a:off x="1065213" y="4070350"/>
            <a:ext cx="1663700" cy="1897063"/>
          </a:xfrm>
          <a:custGeom>
            <a:avLst/>
            <a:gdLst>
              <a:gd name="T0" fmla="*/ 1375 w 2201"/>
              <a:gd name="T1" fmla="*/ 342 h 2508"/>
              <a:gd name="T2" fmla="*/ 2201 w 2201"/>
              <a:gd name="T3" fmla="*/ 1408 h 2508"/>
              <a:gd name="T4" fmla="*/ 1100 w 2201"/>
              <a:gd name="T5" fmla="*/ 2508 h 2508"/>
              <a:gd name="T6" fmla="*/ 0 w 2201"/>
              <a:gd name="T7" fmla="*/ 1408 h 2508"/>
              <a:gd name="T8" fmla="*/ 826 w 2201"/>
              <a:gd name="T9" fmla="*/ 342 h 2508"/>
              <a:gd name="T10" fmla="*/ 954 w 2201"/>
              <a:gd name="T11" fmla="*/ 183 h 2508"/>
              <a:gd name="T12" fmla="*/ 1100 w 2201"/>
              <a:gd name="T13" fmla="*/ 0 h 2508"/>
              <a:gd name="T14" fmla="*/ 1247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8" y="2508"/>
                  <a:pt x="1100" y="2508"/>
                </a:cubicBezTo>
                <a:cubicBezTo>
                  <a:pt x="493" y="2508"/>
                  <a:pt x="0" y="2015"/>
                  <a:pt x="0" y="1408"/>
                </a:cubicBezTo>
                <a:cubicBezTo>
                  <a:pt x="0" y="895"/>
                  <a:pt x="351" y="464"/>
                  <a:pt x="826" y="342"/>
                </a:cubicBezTo>
                <a:lnTo>
                  <a:pt x="954" y="183"/>
                </a:lnTo>
                <a:lnTo>
                  <a:pt x="1100" y="0"/>
                </a:lnTo>
                <a:lnTo>
                  <a:pt x="1247" y="183"/>
                </a:lnTo>
                <a:lnTo>
                  <a:pt x="1375" y="342"/>
                </a:lnTo>
                <a:close/>
              </a:path>
            </a:pathLst>
          </a:cu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3" name="Freeform 8"/>
          <p:cNvSpPr>
            <a:spLocks/>
          </p:cNvSpPr>
          <p:nvPr/>
        </p:nvSpPr>
        <p:spPr bwMode="auto">
          <a:xfrm>
            <a:off x="3130550" y="1708150"/>
            <a:ext cx="1665288" cy="1897063"/>
          </a:xfrm>
          <a:custGeom>
            <a:avLst/>
            <a:gdLst>
              <a:gd name="T0" fmla="*/ 1374 w 2201"/>
              <a:gd name="T1" fmla="*/ 2167 h 2508"/>
              <a:gd name="T2" fmla="*/ 2201 w 2201"/>
              <a:gd name="T3" fmla="*/ 1100 h 2508"/>
              <a:gd name="T4" fmla="*/ 1100 w 2201"/>
              <a:gd name="T5" fmla="*/ 0 h 2508"/>
              <a:gd name="T6" fmla="*/ 0 w 2201"/>
              <a:gd name="T7" fmla="*/ 1100 h 2508"/>
              <a:gd name="T8" fmla="*/ 826 w 2201"/>
              <a:gd name="T9" fmla="*/ 2167 h 2508"/>
              <a:gd name="T10" fmla="*/ 954 w 2201"/>
              <a:gd name="T11" fmla="*/ 2325 h 2508"/>
              <a:gd name="T12" fmla="*/ 1100 w 2201"/>
              <a:gd name="T13" fmla="*/ 2508 h 2508"/>
              <a:gd name="T14" fmla="*/ 1247 w 2201"/>
              <a:gd name="T15" fmla="*/ 2325 h 2508"/>
              <a:gd name="T16" fmla="*/ 1374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4" y="2167"/>
                </a:moveTo>
                <a:cubicBezTo>
                  <a:pt x="1849" y="2045"/>
                  <a:pt x="2201" y="1614"/>
                  <a:pt x="2201" y="1100"/>
                </a:cubicBezTo>
                <a:cubicBezTo>
                  <a:pt x="2201" y="493"/>
                  <a:pt x="1708" y="0"/>
                  <a:pt x="1100" y="0"/>
                </a:cubicBezTo>
                <a:cubicBezTo>
                  <a:pt x="493" y="0"/>
                  <a:pt x="0" y="493"/>
                  <a:pt x="0" y="1100"/>
                </a:cubicBezTo>
                <a:cubicBezTo>
                  <a:pt x="0" y="1614"/>
                  <a:pt x="351" y="2045"/>
                  <a:pt x="826" y="2167"/>
                </a:cubicBezTo>
                <a:lnTo>
                  <a:pt x="954" y="2325"/>
                </a:lnTo>
                <a:lnTo>
                  <a:pt x="1100" y="2508"/>
                </a:lnTo>
                <a:lnTo>
                  <a:pt x="1247" y="2325"/>
                </a:lnTo>
                <a:lnTo>
                  <a:pt x="1374"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4" name="Oval 9"/>
          <p:cNvSpPr>
            <a:spLocks noChangeArrowheads="1"/>
          </p:cNvSpPr>
          <p:nvPr/>
        </p:nvSpPr>
        <p:spPr bwMode="auto">
          <a:xfrm>
            <a:off x="3228975" y="1806575"/>
            <a:ext cx="1468438"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5" name="Freeform 10"/>
          <p:cNvSpPr>
            <a:spLocks/>
          </p:cNvSpPr>
          <p:nvPr/>
        </p:nvSpPr>
        <p:spPr bwMode="auto">
          <a:xfrm>
            <a:off x="5195888" y="4070350"/>
            <a:ext cx="1663700"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6" name="Oval 11"/>
          <p:cNvSpPr>
            <a:spLocks noChangeArrowheads="1"/>
          </p:cNvSpPr>
          <p:nvPr/>
        </p:nvSpPr>
        <p:spPr bwMode="auto">
          <a:xfrm>
            <a:off x="5294313"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7" name="Freeform 12"/>
          <p:cNvSpPr>
            <a:spLocks/>
          </p:cNvSpPr>
          <p:nvPr/>
        </p:nvSpPr>
        <p:spPr bwMode="auto">
          <a:xfrm>
            <a:off x="9301163" y="4070350"/>
            <a:ext cx="1665287" cy="1897063"/>
          </a:xfrm>
          <a:custGeom>
            <a:avLst/>
            <a:gdLst>
              <a:gd name="T0" fmla="*/ 1375 w 2201"/>
              <a:gd name="T1" fmla="*/ 342 h 2508"/>
              <a:gd name="T2" fmla="*/ 2201 w 2201"/>
              <a:gd name="T3" fmla="*/ 1408 h 2508"/>
              <a:gd name="T4" fmla="*/ 1101 w 2201"/>
              <a:gd name="T5" fmla="*/ 2508 h 2508"/>
              <a:gd name="T6" fmla="*/ 0 w 2201"/>
              <a:gd name="T7" fmla="*/ 1408 h 2508"/>
              <a:gd name="T8" fmla="*/ 827 w 2201"/>
              <a:gd name="T9" fmla="*/ 342 h 2508"/>
              <a:gd name="T10" fmla="*/ 954 w 2201"/>
              <a:gd name="T11" fmla="*/ 183 h 2508"/>
              <a:gd name="T12" fmla="*/ 1101 w 2201"/>
              <a:gd name="T13" fmla="*/ 0 h 2508"/>
              <a:gd name="T14" fmla="*/ 1248 w 2201"/>
              <a:gd name="T15" fmla="*/ 183 h 2508"/>
              <a:gd name="T16" fmla="*/ 1375 w 2201"/>
              <a:gd name="T17" fmla="*/ 342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342"/>
                </a:moveTo>
                <a:cubicBezTo>
                  <a:pt x="1850" y="464"/>
                  <a:pt x="2201" y="895"/>
                  <a:pt x="2201" y="1408"/>
                </a:cubicBezTo>
                <a:cubicBezTo>
                  <a:pt x="2201" y="2015"/>
                  <a:pt x="1709" y="2508"/>
                  <a:pt x="1101" y="2508"/>
                </a:cubicBezTo>
                <a:cubicBezTo>
                  <a:pt x="493" y="2508"/>
                  <a:pt x="0" y="2015"/>
                  <a:pt x="0" y="1408"/>
                </a:cubicBezTo>
                <a:cubicBezTo>
                  <a:pt x="0" y="895"/>
                  <a:pt x="352" y="464"/>
                  <a:pt x="827" y="342"/>
                </a:cubicBezTo>
                <a:lnTo>
                  <a:pt x="954" y="183"/>
                </a:lnTo>
                <a:lnTo>
                  <a:pt x="1101" y="0"/>
                </a:lnTo>
                <a:lnTo>
                  <a:pt x="1248" y="183"/>
                </a:lnTo>
                <a:lnTo>
                  <a:pt x="1375" y="342"/>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8" name="Oval 13"/>
          <p:cNvSpPr>
            <a:spLocks noChangeArrowheads="1"/>
          </p:cNvSpPr>
          <p:nvPr/>
        </p:nvSpPr>
        <p:spPr bwMode="auto">
          <a:xfrm>
            <a:off x="9401175" y="4402138"/>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59" name="Line 14"/>
          <p:cNvSpPr>
            <a:spLocks noChangeShapeType="1"/>
          </p:cNvSpPr>
          <p:nvPr/>
        </p:nvSpPr>
        <p:spPr bwMode="auto">
          <a:xfrm>
            <a:off x="201453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0" name="Oval 15"/>
          <p:cNvSpPr>
            <a:spLocks noChangeArrowheads="1"/>
          </p:cNvSpPr>
          <p:nvPr/>
        </p:nvSpPr>
        <p:spPr bwMode="auto">
          <a:xfrm>
            <a:off x="1801813" y="3694113"/>
            <a:ext cx="209550"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1" name="Oval 16"/>
          <p:cNvSpPr>
            <a:spLocks noChangeArrowheads="1"/>
          </p:cNvSpPr>
          <p:nvPr/>
        </p:nvSpPr>
        <p:spPr bwMode="auto">
          <a:xfrm>
            <a:off x="1847850"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2" name="Oval 17"/>
          <p:cNvSpPr>
            <a:spLocks noChangeArrowheads="1"/>
          </p:cNvSpPr>
          <p:nvPr/>
        </p:nvSpPr>
        <p:spPr bwMode="auto">
          <a:xfrm>
            <a:off x="38623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3" name="Oval 18"/>
          <p:cNvSpPr>
            <a:spLocks noChangeArrowheads="1"/>
          </p:cNvSpPr>
          <p:nvPr/>
        </p:nvSpPr>
        <p:spPr bwMode="auto">
          <a:xfrm>
            <a:off x="3908425" y="3740150"/>
            <a:ext cx="117475"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4" name="Line 19"/>
          <p:cNvSpPr>
            <a:spLocks noChangeShapeType="1"/>
          </p:cNvSpPr>
          <p:nvPr/>
        </p:nvSpPr>
        <p:spPr bwMode="auto">
          <a:xfrm>
            <a:off x="4067175" y="3792538"/>
            <a:ext cx="1839913"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5" name="Oval 20"/>
          <p:cNvSpPr>
            <a:spLocks noChangeArrowheads="1"/>
          </p:cNvSpPr>
          <p:nvPr/>
        </p:nvSpPr>
        <p:spPr bwMode="auto">
          <a:xfrm>
            <a:off x="5907088" y="3694113"/>
            <a:ext cx="207962"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6" name="Oval 21"/>
          <p:cNvSpPr>
            <a:spLocks noChangeArrowheads="1"/>
          </p:cNvSpPr>
          <p:nvPr/>
        </p:nvSpPr>
        <p:spPr bwMode="auto">
          <a:xfrm>
            <a:off x="5953125" y="3740150"/>
            <a:ext cx="115888"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7" name="Line 22"/>
          <p:cNvSpPr>
            <a:spLocks noChangeShapeType="1"/>
          </p:cNvSpPr>
          <p:nvPr/>
        </p:nvSpPr>
        <p:spPr bwMode="auto">
          <a:xfrm>
            <a:off x="6113463"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68" name="Oval 23"/>
          <p:cNvSpPr>
            <a:spLocks noChangeArrowheads="1"/>
          </p:cNvSpPr>
          <p:nvPr/>
        </p:nvSpPr>
        <p:spPr bwMode="auto">
          <a:xfrm>
            <a:off x="7953375"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69" name="Oval 24"/>
          <p:cNvSpPr>
            <a:spLocks noChangeArrowheads="1"/>
          </p:cNvSpPr>
          <p:nvPr/>
        </p:nvSpPr>
        <p:spPr bwMode="auto">
          <a:xfrm>
            <a:off x="7999413"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0" name="Line 25"/>
          <p:cNvSpPr>
            <a:spLocks noChangeShapeType="1"/>
          </p:cNvSpPr>
          <p:nvPr/>
        </p:nvSpPr>
        <p:spPr bwMode="auto">
          <a:xfrm>
            <a:off x="8167688" y="3792538"/>
            <a:ext cx="183991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1" name="Oval 26"/>
          <p:cNvSpPr>
            <a:spLocks noChangeArrowheads="1"/>
          </p:cNvSpPr>
          <p:nvPr/>
        </p:nvSpPr>
        <p:spPr bwMode="auto">
          <a:xfrm>
            <a:off x="10007600" y="3694113"/>
            <a:ext cx="207963" cy="209550"/>
          </a:xfrm>
          <a:prstGeom prst="ellipse">
            <a:avLst/>
          </a:prstGeom>
          <a:noFill/>
          <a:ln w="10">
            <a:solidFill>
              <a:srgbClr val="808487"/>
            </a:solidFill>
            <a:round/>
            <a:headEnd/>
            <a:tailEnd/>
          </a:ln>
          <a:extLst>
            <a:ext uri="{909E8E84-426E-40DD-AFC4-6F175D3DCCD1}">
              <a14:hiddenFill xmlns:a14="http://schemas.microsoft.com/office/drawing/2010/main">
                <a:solidFill>
                  <a:srgbClr val="FFFFFF"/>
                </a:solidFill>
              </a14:hiddenFill>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2" name="Oval 27"/>
          <p:cNvSpPr>
            <a:spLocks noChangeArrowheads="1"/>
          </p:cNvSpPr>
          <p:nvPr/>
        </p:nvSpPr>
        <p:spPr bwMode="auto">
          <a:xfrm>
            <a:off x="10053638" y="3740150"/>
            <a:ext cx="115887" cy="117475"/>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3" name="Freeform 28"/>
          <p:cNvSpPr>
            <a:spLocks/>
          </p:cNvSpPr>
          <p:nvPr/>
        </p:nvSpPr>
        <p:spPr bwMode="auto">
          <a:xfrm>
            <a:off x="7210425" y="1708150"/>
            <a:ext cx="1663700" cy="1897063"/>
          </a:xfrm>
          <a:custGeom>
            <a:avLst/>
            <a:gdLst>
              <a:gd name="T0" fmla="*/ 1375 w 2201"/>
              <a:gd name="T1" fmla="*/ 2167 h 2508"/>
              <a:gd name="T2" fmla="*/ 2201 w 2201"/>
              <a:gd name="T3" fmla="*/ 1100 h 2508"/>
              <a:gd name="T4" fmla="*/ 1101 w 2201"/>
              <a:gd name="T5" fmla="*/ 0 h 2508"/>
              <a:gd name="T6" fmla="*/ 0 w 2201"/>
              <a:gd name="T7" fmla="*/ 1100 h 2508"/>
              <a:gd name="T8" fmla="*/ 827 w 2201"/>
              <a:gd name="T9" fmla="*/ 2167 h 2508"/>
              <a:gd name="T10" fmla="*/ 954 w 2201"/>
              <a:gd name="T11" fmla="*/ 2325 h 2508"/>
              <a:gd name="T12" fmla="*/ 1101 w 2201"/>
              <a:gd name="T13" fmla="*/ 2508 h 2508"/>
              <a:gd name="T14" fmla="*/ 1247 w 2201"/>
              <a:gd name="T15" fmla="*/ 2325 h 2508"/>
              <a:gd name="T16" fmla="*/ 1375 w 2201"/>
              <a:gd name="T17" fmla="*/ 2167 h 2508"/>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 name="T27" fmla="*/ 0 w 2201"/>
              <a:gd name="T28" fmla="*/ 0 h 2508"/>
              <a:gd name="T29" fmla="*/ 2201 w 2201"/>
              <a:gd name="T30" fmla="*/ 2508 h 2508"/>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T27" t="T28" r="T29" b="T30"/>
            <a:pathLst>
              <a:path w="2201" h="2508">
                <a:moveTo>
                  <a:pt x="1375" y="2167"/>
                </a:moveTo>
                <a:cubicBezTo>
                  <a:pt x="1850" y="2045"/>
                  <a:pt x="2201" y="1614"/>
                  <a:pt x="2201" y="1100"/>
                </a:cubicBezTo>
                <a:cubicBezTo>
                  <a:pt x="2201" y="493"/>
                  <a:pt x="1708" y="0"/>
                  <a:pt x="1101" y="0"/>
                </a:cubicBezTo>
                <a:cubicBezTo>
                  <a:pt x="493" y="0"/>
                  <a:pt x="0" y="493"/>
                  <a:pt x="0" y="1100"/>
                </a:cubicBezTo>
                <a:cubicBezTo>
                  <a:pt x="0" y="1614"/>
                  <a:pt x="352" y="2045"/>
                  <a:pt x="827" y="2167"/>
                </a:cubicBezTo>
                <a:lnTo>
                  <a:pt x="954" y="2325"/>
                </a:lnTo>
                <a:lnTo>
                  <a:pt x="1101" y="2508"/>
                </a:lnTo>
                <a:lnTo>
                  <a:pt x="1247" y="2325"/>
                </a:lnTo>
                <a:lnTo>
                  <a:pt x="1375" y="2167"/>
                </a:lnTo>
                <a:close/>
              </a:path>
            </a:pathLst>
          </a:custGeom>
          <a:solidFill>
            <a:schemeClr val="accent2"/>
          </a:solidFill>
          <a:ln w="10">
            <a:solidFill>
              <a:schemeClr val="bg2"/>
            </a:solidFill>
            <a:round/>
            <a:headEnd/>
            <a:tailEnd/>
          </a:ln>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4" name="Oval 29"/>
          <p:cNvSpPr>
            <a:spLocks noChangeArrowheads="1"/>
          </p:cNvSpPr>
          <p:nvPr/>
        </p:nvSpPr>
        <p:spPr bwMode="auto">
          <a:xfrm>
            <a:off x="7308850" y="1806575"/>
            <a:ext cx="1466850" cy="1466850"/>
          </a:xfrm>
          <a:prstGeom prst="ellipse">
            <a:avLst/>
          </a:prstGeom>
          <a:solidFill>
            <a:schemeClr val="tx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7675" name="Line 14"/>
          <p:cNvSpPr>
            <a:spLocks noChangeShapeType="1"/>
          </p:cNvSpPr>
          <p:nvPr/>
        </p:nvSpPr>
        <p:spPr bwMode="auto">
          <a:xfrm>
            <a:off x="614363" y="3792538"/>
            <a:ext cx="1173162"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6" name="Line 14"/>
          <p:cNvSpPr>
            <a:spLocks noChangeShapeType="1"/>
          </p:cNvSpPr>
          <p:nvPr/>
        </p:nvSpPr>
        <p:spPr bwMode="auto">
          <a:xfrm>
            <a:off x="10215563" y="3792538"/>
            <a:ext cx="1174750" cy="0"/>
          </a:xfrm>
          <a:prstGeom prst="line">
            <a:avLst/>
          </a:prstGeom>
          <a:noFill/>
          <a:ln w="10">
            <a:solidFill>
              <a:srgbClr val="2E2C2C"/>
            </a:solidFill>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7677" name="TextBox 30"/>
          <p:cNvSpPr txBox="1">
            <a:spLocks noChangeArrowheads="1"/>
          </p:cNvSpPr>
          <p:nvPr/>
        </p:nvSpPr>
        <p:spPr bwMode="auto">
          <a:xfrm>
            <a:off x="1163638" y="4919663"/>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8" name="TextBox 31"/>
          <p:cNvSpPr txBox="1">
            <a:spLocks noChangeArrowheads="1"/>
          </p:cNvSpPr>
          <p:nvPr/>
        </p:nvSpPr>
        <p:spPr bwMode="auto">
          <a:xfrm>
            <a:off x="528637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79" name="TextBox 32"/>
          <p:cNvSpPr txBox="1">
            <a:spLocks noChangeArrowheads="1"/>
          </p:cNvSpPr>
          <p:nvPr/>
        </p:nvSpPr>
        <p:spPr bwMode="auto">
          <a:xfrm>
            <a:off x="9407525" y="49196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0" name="TextBox 33"/>
          <p:cNvSpPr txBox="1">
            <a:spLocks noChangeArrowheads="1"/>
          </p:cNvSpPr>
          <p:nvPr/>
        </p:nvSpPr>
        <p:spPr bwMode="auto">
          <a:xfrm>
            <a:off x="7305675"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1" name="TextBox 34"/>
          <p:cNvSpPr txBox="1">
            <a:spLocks noChangeArrowheads="1"/>
          </p:cNvSpPr>
          <p:nvPr/>
        </p:nvSpPr>
        <p:spPr bwMode="auto">
          <a:xfrm>
            <a:off x="3225800" y="2339975"/>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rgbClr val="F8F8F8"/>
                </a:solidFill>
                <a:latin typeface="微软雅黑" panose="020B0503020204020204" pitchFamily="34" charset="-122"/>
                <a:ea typeface="微软雅黑" panose="020B0503020204020204" pitchFamily="34" charset="-122"/>
              </a:rPr>
              <a:t>添加文本</a:t>
            </a:r>
          </a:p>
        </p:txBody>
      </p:sp>
      <p:sp>
        <p:nvSpPr>
          <p:cNvPr id="27682" name="TextBox 35"/>
          <p:cNvSpPr txBox="1">
            <a:spLocks noChangeArrowheads="1"/>
          </p:cNvSpPr>
          <p:nvPr/>
        </p:nvSpPr>
        <p:spPr bwMode="auto">
          <a:xfrm>
            <a:off x="1163638" y="3241675"/>
            <a:ext cx="1485900"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2010</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3" name="TextBox 36"/>
          <p:cNvSpPr txBox="1">
            <a:spLocks noChangeArrowheads="1"/>
          </p:cNvSpPr>
          <p:nvPr/>
        </p:nvSpPr>
        <p:spPr bwMode="auto">
          <a:xfrm>
            <a:off x="3211513" y="4005263"/>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2011</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4" name="TextBox 37"/>
          <p:cNvSpPr txBox="1">
            <a:spLocks noChangeArrowheads="1"/>
          </p:cNvSpPr>
          <p:nvPr/>
        </p:nvSpPr>
        <p:spPr bwMode="auto">
          <a:xfrm>
            <a:off x="5272088"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2012</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5" name="TextBox 38"/>
          <p:cNvSpPr txBox="1">
            <a:spLocks noChangeArrowheads="1"/>
          </p:cNvSpPr>
          <p:nvPr/>
        </p:nvSpPr>
        <p:spPr bwMode="auto">
          <a:xfrm>
            <a:off x="7400925" y="4005263"/>
            <a:ext cx="1484313"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2013</a:t>
            </a:r>
            <a:r>
              <a:rPr lang="zh-CN" altLang="en-US" sz="2000">
                <a:solidFill>
                  <a:schemeClr val="accent1"/>
                </a:solidFill>
                <a:latin typeface="微软雅黑" panose="020B0503020204020204" pitchFamily="34" charset="-122"/>
                <a:ea typeface="微软雅黑" panose="020B0503020204020204" pitchFamily="34" charset="-122"/>
              </a:rPr>
              <a:t>年</a:t>
            </a:r>
          </a:p>
        </p:txBody>
      </p:sp>
      <p:sp>
        <p:nvSpPr>
          <p:cNvPr id="27686" name="TextBox 39"/>
          <p:cNvSpPr txBox="1">
            <a:spLocks noChangeArrowheads="1"/>
          </p:cNvSpPr>
          <p:nvPr/>
        </p:nvSpPr>
        <p:spPr bwMode="auto">
          <a:xfrm>
            <a:off x="9339263" y="3241675"/>
            <a:ext cx="1484312" cy="4000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en-US" altLang="zh-CN" sz="2000">
                <a:solidFill>
                  <a:schemeClr val="accent1"/>
                </a:solidFill>
                <a:latin typeface="微软雅黑" panose="020B0503020204020204" pitchFamily="34" charset="-122"/>
                <a:ea typeface="微软雅黑" panose="020B0503020204020204" pitchFamily="34" charset="-122"/>
              </a:rPr>
              <a:t>2014</a:t>
            </a:r>
            <a:r>
              <a:rPr lang="zh-CN" altLang="en-US" sz="2000">
                <a:solidFill>
                  <a:schemeClr val="accent1"/>
                </a:solidFill>
                <a:latin typeface="微软雅黑" panose="020B0503020204020204" pitchFamily="34" charset="-122"/>
                <a:ea typeface="微软雅黑" panose="020B0503020204020204" pitchFamily="34" charset="-122"/>
              </a:rPr>
              <a:t>年</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7651"/>
                                        </p:tgtEl>
                                        <p:attrNameLst>
                                          <p:attrName>style.visibility</p:attrName>
                                        </p:attrNameLst>
                                      </p:cBhvr>
                                      <p:to>
                                        <p:strVal val="visible"/>
                                      </p:to>
                                    </p:set>
                                    <p:anim calcmode="lin" valueType="num">
                                      <p:cBhvr additive="base">
                                        <p:cTn id="7" dur="500" fill="hold"/>
                                        <p:tgtEl>
                                          <p:spTgt spid="27651"/>
                                        </p:tgtEl>
                                        <p:attrNameLst>
                                          <p:attrName>ppt_x</p:attrName>
                                        </p:attrNameLst>
                                      </p:cBhvr>
                                      <p:tavLst>
                                        <p:tav tm="0">
                                          <p:val>
                                            <p:strVal val="0-#ppt_w/2"/>
                                          </p:val>
                                        </p:tav>
                                        <p:tav tm="100000">
                                          <p:val>
                                            <p:strVal val="#ppt_x"/>
                                          </p:val>
                                        </p:tav>
                                      </p:tavLst>
                                    </p:anim>
                                    <p:anim calcmode="lin" valueType="num">
                                      <p:cBhvr additive="base">
                                        <p:cTn id="8" dur="500" fill="hold"/>
                                        <p:tgtEl>
                                          <p:spTgt spid="27651"/>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7650"/>
                                        </p:tgtEl>
                                        <p:attrNameLst>
                                          <p:attrName>style.visibility</p:attrName>
                                        </p:attrNameLst>
                                      </p:cBhvr>
                                      <p:to>
                                        <p:strVal val="visible"/>
                                      </p:to>
                                    </p:set>
                                    <p:anim calcmode="lin" valueType="num">
                                      <p:cBhvr>
                                        <p:cTn id="12" dur="300" fill="hold"/>
                                        <p:tgtEl>
                                          <p:spTgt spid="27650"/>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7650"/>
                                        </p:tgtEl>
                                        <p:attrNameLst>
                                          <p:attrName>ppt_y</p:attrName>
                                        </p:attrNameLst>
                                      </p:cBhvr>
                                      <p:tavLst>
                                        <p:tav tm="0">
                                          <p:val>
                                            <p:strVal val="#ppt_y"/>
                                          </p:val>
                                        </p:tav>
                                        <p:tav tm="100000">
                                          <p:val>
                                            <p:strVal val="#ppt_y"/>
                                          </p:val>
                                        </p:tav>
                                      </p:tavLst>
                                    </p:anim>
                                    <p:anim calcmode="lin" valueType="num">
                                      <p:cBhvr>
                                        <p:cTn id="14" dur="300" fill="hold"/>
                                        <p:tgtEl>
                                          <p:spTgt spid="27650"/>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7650"/>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7650"/>
                                        </p:tgtEl>
                                      </p:cBhvr>
                                    </p:animEffect>
                                  </p:childTnLst>
                                </p:cTn>
                              </p:par>
                            </p:childTnLst>
                          </p:cTn>
                        </p:par>
                        <p:par>
                          <p:cTn id="17" fill="hold" nodeType="afterGroup">
                            <p:stCondLst>
                              <p:cond delay="980"/>
                            </p:stCondLst>
                            <p:childTnLst>
                              <p:par>
                                <p:cTn id="18" presetID="22" presetClass="entr" presetSubtype="8" fill="hold" grpId="0" nodeType="afterEffect">
                                  <p:stCondLst>
                                    <p:cond delay="0"/>
                                  </p:stCondLst>
                                  <p:childTnLst>
                                    <p:set>
                                      <p:cBhvr>
                                        <p:cTn id="19" dur="1" fill="hold">
                                          <p:stCondLst>
                                            <p:cond delay="0"/>
                                          </p:stCondLst>
                                        </p:cTn>
                                        <p:tgtEl>
                                          <p:spTgt spid="27675"/>
                                        </p:tgtEl>
                                        <p:attrNameLst>
                                          <p:attrName>style.visibility</p:attrName>
                                        </p:attrNameLst>
                                      </p:cBhvr>
                                      <p:to>
                                        <p:strVal val="visible"/>
                                      </p:to>
                                    </p:set>
                                    <p:animEffect transition="in" filter="wipe(left)">
                                      <p:cBhvr>
                                        <p:cTn id="20" dur="500"/>
                                        <p:tgtEl>
                                          <p:spTgt spid="27675"/>
                                        </p:tgtEl>
                                      </p:cBhvr>
                                    </p:animEffect>
                                  </p:childTnLst>
                                </p:cTn>
                              </p:par>
                            </p:childTnLst>
                          </p:cTn>
                        </p:par>
                        <p:par>
                          <p:cTn id="21" fill="hold" nodeType="afterGroup">
                            <p:stCondLst>
                              <p:cond delay="1480"/>
                            </p:stCondLst>
                            <p:childTnLst>
                              <p:par>
                                <p:cTn id="22" presetID="10" presetClass="entr" presetSubtype="0" fill="hold" grpId="0" nodeType="afterEffect">
                                  <p:stCondLst>
                                    <p:cond delay="0"/>
                                  </p:stCondLst>
                                  <p:childTnLst>
                                    <p:set>
                                      <p:cBhvr>
                                        <p:cTn id="23" dur="1" fill="hold">
                                          <p:stCondLst>
                                            <p:cond delay="0"/>
                                          </p:stCondLst>
                                        </p:cTn>
                                        <p:tgtEl>
                                          <p:spTgt spid="27660"/>
                                        </p:tgtEl>
                                        <p:attrNameLst>
                                          <p:attrName>style.visibility</p:attrName>
                                        </p:attrNameLst>
                                      </p:cBhvr>
                                      <p:to>
                                        <p:strVal val="visible"/>
                                      </p:to>
                                    </p:set>
                                    <p:anim calcmode="lin" valueType="num">
                                      <p:cBhvr>
                                        <p:cTn id="24" dur="500" fill="hold"/>
                                        <p:tgtEl>
                                          <p:spTgt spid="27660"/>
                                        </p:tgtEl>
                                        <p:attrNameLst>
                                          <p:attrName>ppt_w</p:attrName>
                                        </p:attrNameLst>
                                      </p:cBhvr>
                                      <p:tavLst>
                                        <p:tav tm="0">
                                          <p:val>
                                            <p:fltVal val="0"/>
                                          </p:val>
                                        </p:tav>
                                        <p:tav tm="100000">
                                          <p:val>
                                            <p:strVal val="#ppt_w"/>
                                          </p:val>
                                        </p:tav>
                                      </p:tavLst>
                                    </p:anim>
                                    <p:anim calcmode="lin" valueType="num">
                                      <p:cBhvr>
                                        <p:cTn id="25" dur="500" fill="hold"/>
                                        <p:tgtEl>
                                          <p:spTgt spid="27660"/>
                                        </p:tgtEl>
                                        <p:attrNameLst>
                                          <p:attrName>ppt_h</p:attrName>
                                        </p:attrNameLst>
                                      </p:cBhvr>
                                      <p:tavLst>
                                        <p:tav tm="0">
                                          <p:val>
                                            <p:fltVal val="0"/>
                                          </p:val>
                                        </p:tav>
                                        <p:tav tm="100000">
                                          <p:val>
                                            <p:strVal val="#ppt_h"/>
                                          </p:val>
                                        </p:tav>
                                      </p:tavLst>
                                    </p:anim>
                                    <p:animEffect transition="in" filter="fade">
                                      <p:cBhvr>
                                        <p:cTn id="26" dur="500"/>
                                        <p:tgtEl>
                                          <p:spTgt spid="27660"/>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27661"/>
                                        </p:tgtEl>
                                        <p:attrNameLst>
                                          <p:attrName>style.visibility</p:attrName>
                                        </p:attrNameLst>
                                      </p:cBhvr>
                                      <p:to>
                                        <p:strVal val="visible"/>
                                      </p:to>
                                    </p:set>
                                    <p:anim calcmode="lin" valueType="num">
                                      <p:cBhvr>
                                        <p:cTn id="29" dur="500" fill="hold"/>
                                        <p:tgtEl>
                                          <p:spTgt spid="27661"/>
                                        </p:tgtEl>
                                        <p:attrNameLst>
                                          <p:attrName>ppt_w</p:attrName>
                                        </p:attrNameLst>
                                      </p:cBhvr>
                                      <p:tavLst>
                                        <p:tav tm="0">
                                          <p:val>
                                            <p:fltVal val="0"/>
                                          </p:val>
                                        </p:tav>
                                        <p:tav tm="100000">
                                          <p:val>
                                            <p:strVal val="#ppt_w"/>
                                          </p:val>
                                        </p:tav>
                                      </p:tavLst>
                                    </p:anim>
                                    <p:anim calcmode="lin" valueType="num">
                                      <p:cBhvr>
                                        <p:cTn id="30" dur="500" fill="hold"/>
                                        <p:tgtEl>
                                          <p:spTgt spid="27661"/>
                                        </p:tgtEl>
                                        <p:attrNameLst>
                                          <p:attrName>ppt_h</p:attrName>
                                        </p:attrNameLst>
                                      </p:cBhvr>
                                      <p:tavLst>
                                        <p:tav tm="0">
                                          <p:val>
                                            <p:fltVal val="0"/>
                                          </p:val>
                                        </p:tav>
                                        <p:tav tm="100000">
                                          <p:val>
                                            <p:strVal val="#ppt_h"/>
                                          </p:val>
                                        </p:tav>
                                      </p:tavLst>
                                    </p:anim>
                                    <p:animEffect transition="in" filter="fade">
                                      <p:cBhvr>
                                        <p:cTn id="31" dur="500"/>
                                        <p:tgtEl>
                                          <p:spTgt spid="27661"/>
                                        </p:tgtEl>
                                      </p:cBhvr>
                                    </p:animEffect>
                                  </p:childTnLst>
                                </p:cTn>
                              </p:par>
                            </p:childTnLst>
                          </p:cTn>
                        </p:par>
                        <p:par>
                          <p:cTn id="32" fill="hold" nodeType="afterGroup">
                            <p:stCondLst>
                              <p:cond delay="1980"/>
                            </p:stCondLst>
                            <p:childTnLst>
                              <p:par>
                                <p:cTn id="33" presetID="47" presetClass="entr" presetSubtype="0" fill="hold" grpId="0" nodeType="afterEffect">
                                  <p:stCondLst>
                                    <p:cond delay="0"/>
                                  </p:stCondLst>
                                  <p:childTnLst>
                                    <p:set>
                                      <p:cBhvr>
                                        <p:cTn id="34" dur="1" fill="hold">
                                          <p:stCondLst>
                                            <p:cond delay="0"/>
                                          </p:stCondLst>
                                        </p:cTn>
                                        <p:tgtEl>
                                          <p:spTgt spid="27682"/>
                                        </p:tgtEl>
                                        <p:attrNameLst>
                                          <p:attrName>style.visibility</p:attrName>
                                        </p:attrNameLst>
                                      </p:cBhvr>
                                      <p:to>
                                        <p:strVal val="visible"/>
                                      </p:to>
                                    </p:set>
                                    <p:animEffect transition="in" filter="fade">
                                      <p:cBhvr>
                                        <p:cTn id="35" dur="500"/>
                                        <p:tgtEl>
                                          <p:spTgt spid="27682"/>
                                        </p:tgtEl>
                                      </p:cBhvr>
                                    </p:animEffect>
                                    <p:anim calcmode="lin" valueType="num">
                                      <p:cBhvr>
                                        <p:cTn id="36" dur="500" fill="hold"/>
                                        <p:tgtEl>
                                          <p:spTgt spid="27682"/>
                                        </p:tgtEl>
                                        <p:attrNameLst>
                                          <p:attrName>ppt_x</p:attrName>
                                        </p:attrNameLst>
                                      </p:cBhvr>
                                      <p:tavLst>
                                        <p:tav tm="0">
                                          <p:val>
                                            <p:strVal val="#ppt_x"/>
                                          </p:val>
                                        </p:tav>
                                        <p:tav tm="100000">
                                          <p:val>
                                            <p:strVal val="#ppt_x"/>
                                          </p:val>
                                        </p:tav>
                                      </p:tavLst>
                                    </p:anim>
                                    <p:anim calcmode="lin" valueType="num">
                                      <p:cBhvr>
                                        <p:cTn id="37" dur="500" fill="hold"/>
                                        <p:tgtEl>
                                          <p:spTgt spid="27682"/>
                                        </p:tgtEl>
                                        <p:attrNameLst>
                                          <p:attrName>ppt_y</p:attrName>
                                        </p:attrNameLst>
                                      </p:cBhvr>
                                      <p:tavLst>
                                        <p:tav tm="0">
                                          <p:val>
                                            <p:strVal val="#ppt_y-.1"/>
                                          </p:val>
                                        </p:tav>
                                        <p:tav tm="100000">
                                          <p:val>
                                            <p:strVal val="#ppt_y"/>
                                          </p:val>
                                        </p:tav>
                                      </p:tavLst>
                                    </p:anim>
                                  </p:childTnLst>
                                </p:cTn>
                              </p:par>
                              <p:par>
                                <p:cTn id="38" presetID="42" presetClass="entr" presetSubtype="0" fill="hold" grpId="0" nodeType="withEffect">
                                  <p:stCondLst>
                                    <p:cond delay="0"/>
                                  </p:stCondLst>
                                  <p:childTnLst>
                                    <p:set>
                                      <p:cBhvr>
                                        <p:cTn id="39" dur="1" fill="hold">
                                          <p:stCondLst>
                                            <p:cond delay="0"/>
                                          </p:stCondLst>
                                        </p:cTn>
                                        <p:tgtEl>
                                          <p:spTgt spid="27652"/>
                                        </p:tgtEl>
                                        <p:attrNameLst>
                                          <p:attrName>style.visibility</p:attrName>
                                        </p:attrNameLst>
                                      </p:cBhvr>
                                      <p:to>
                                        <p:strVal val="visible"/>
                                      </p:to>
                                    </p:set>
                                    <p:animEffect transition="in" filter="fade">
                                      <p:cBhvr>
                                        <p:cTn id="40" dur="500"/>
                                        <p:tgtEl>
                                          <p:spTgt spid="27652"/>
                                        </p:tgtEl>
                                      </p:cBhvr>
                                    </p:animEffect>
                                    <p:anim calcmode="lin" valueType="num">
                                      <p:cBhvr>
                                        <p:cTn id="41" dur="500" fill="hold"/>
                                        <p:tgtEl>
                                          <p:spTgt spid="27652"/>
                                        </p:tgtEl>
                                        <p:attrNameLst>
                                          <p:attrName>ppt_x</p:attrName>
                                        </p:attrNameLst>
                                      </p:cBhvr>
                                      <p:tavLst>
                                        <p:tav tm="0">
                                          <p:val>
                                            <p:strVal val="#ppt_x"/>
                                          </p:val>
                                        </p:tav>
                                        <p:tav tm="100000">
                                          <p:val>
                                            <p:strVal val="#ppt_x"/>
                                          </p:val>
                                        </p:tav>
                                      </p:tavLst>
                                    </p:anim>
                                    <p:anim calcmode="lin" valueType="num">
                                      <p:cBhvr>
                                        <p:cTn id="42" dur="500" fill="hold"/>
                                        <p:tgtEl>
                                          <p:spTgt spid="27652"/>
                                        </p:tgtEl>
                                        <p:attrNameLst>
                                          <p:attrName>ppt_y</p:attrName>
                                        </p:attrNameLst>
                                      </p:cBhvr>
                                      <p:tavLst>
                                        <p:tav tm="0">
                                          <p:val>
                                            <p:strVal val="#ppt_y+.1"/>
                                          </p:val>
                                        </p:tav>
                                        <p:tav tm="100000">
                                          <p:val>
                                            <p:strVal val="#ppt_y"/>
                                          </p:val>
                                        </p:tav>
                                      </p:tavLst>
                                    </p:anim>
                                  </p:childTnLst>
                                </p:cTn>
                              </p:par>
                              <p:par>
                                <p:cTn id="43" presetID="42" presetClass="entr" presetSubtype="0" fill="hold" grpId="0" nodeType="withEffect">
                                  <p:stCondLst>
                                    <p:cond delay="0"/>
                                  </p:stCondLst>
                                  <p:childTnLst>
                                    <p:set>
                                      <p:cBhvr>
                                        <p:cTn id="44" dur="1" fill="hold">
                                          <p:stCondLst>
                                            <p:cond delay="0"/>
                                          </p:stCondLst>
                                        </p:cTn>
                                        <p:tgtEl>
                                          <p:spTgt spid="27677"/>
                                        </p:tgtEl>
                                        <p:attrNameLst>
                                          <p:attrName>style.visibility</p:attrName>
                                        </p:attrNameLst>
                                      </p:cBhvr>
                                      <p:to>
                                        <p:strVal val="visible"/>
                                      </p:to>
                                    </p:set>
                                    <p:animEffect transition="in" filter="fade">
                                      <p:cBhvr>
                                        <p:cTn id="45" dur="500"/>
                                        <p:tgtEl>
                                          <p:spTgt spid="27677"/>
                                        </p:tgtEl>
                                      </p:cBhvr>
                                    </p:animEffect>
                                    <p:anim calcmode="lin" valueType="num">
                                      <p:cBhvr>
                                        <p:cTn id="46" dur="500" fill="hold"/>
                                        <p:tgtEl>
                                          <p:spTgt spid="27677"/>
                                        </p:tgtEl>
                                        <p:attrNameLst>
                                          <p:attrName>ppt_x</p:attrName>
                                        </p:attrNameLst>
                                      </p:cBhvr>
                                      <p:tavLst>
                                        <p:tav tm="0">
                                          <p:val>
                                            <p:strVal val="#ppt_x"/>
                                          </p:val>
                                        </p:tav>
                                        <p:tav tm="100000">
                                          <p:val>
                                            <p:strVal val="#ppt_x"/>
                                          </p:val>
                                        </p:tav>
                                      </p:tavLst>
                                    </p:anim>
                                    <p:anim calcmode="lin" valueType="num">
                                      <p:cBhvr>
                                        <p:cTn id="47" dur="500" fill="hold"/>
                                        <p:tgtEl>
                                          <p:spTgt spid="27677"/>
                                        </p:tgtEl>
                                        <p:attrNameLst>
                                          <p:attrName>ppt_y</p:attrName>
                                        </p:attrNameLst>
                                      </p:cBhvr>
                                      <p:tavLst>
                                        <p:tav tm="0">
                                          <p:val>
                                            <p:strVal val="#ppt_y+.1"/>
                                          </p:val>
                                        </p:tav>
                                        <p:tav tm="100000">
                                          <p:val>
                                            <p:strVal val="#ppt_y"/>
                                          </p:val>
                                        </p:tav>
                                      </p:tavLst>
                                    </p:anim>
                                  </p:childTnLst>
                                </p:cTn>
                              </p:par>
                            </p:childTnLst>
                          </p:cTn>
                        </p:par>
                        <p:par>
                          <p:cTn id="48" fill="hold" nodeType="afterGroup">
                            <p:stCondLst>
                              <p:cond delay="2480"/>
                            </p:stCondLst>
                            <p:childTnLst>
                              <p:par>
                                <p:cTn id="49" presetID="22" presetClass="entr" presetSubtype="8" fill="hold" grpId="0" nodeType="afterEffect">
                                  <p:stCondLst>
                                    <p:cond delay="0"/>
                                  </p:stCondLst>
                                  <p:childTnLst>
                                    <p:set>
                                      <p:cBhvr>
                                        <p:cTn id="50" dur="1" fill="hold">
                                          <p:stCondLst>
                                            <p:cond delay="0"/>
                                          </p:stCondLst>
                                        </p:cTn>
                                        <p:tgtEl>
                                          <p:spTgt spid="27659"/>
                                        </p:tgtEl>
                                        <p:attrNameLst>
                                          <p:attrName>style.visibility</p:attrName>
                                        </p:attrNameLst>
                                      </p:cBhvr>
                                      <p:to>
                                        <p:strVal val="visible"/>
                                      </p:to>
                                    </p:set>
                                    <p:animEffect transition="in" filter="wipe(left)">
                                      <p:cBhvr>
                                        <p:cTn id="51" dur="500"/>
                                        <p:tgtEl>
                                          <p:spTgt spid="27659"/>
                                        </p:tgtEl>
                                      </p:cBhvr>
                                    </p:animEffect>
                                  </p:childTnLst>
                                </p:cTn>
                              </p:par>
                            </p:childTnLst>
                          </p:cTn>
                        </p:par>
                        <p:par>
                          <p:cTn id="52" fill="hold" nodeType="afterGroup">
                            <p:stCondLst>
                              <p:cond delay="2980"/>
                            </p:stCondLst>
                            <p:childTnLst>
                              <p:par>
                                <p:cTn id="53" presetID="10" presetClass="entr" presetSubtype="0" fill="hold" grpId="0" nodeType="afterEffect">
                                  <p:stCondLst>
                                    <p:cond delay="0"/>
                                  </p:stCondLst>
                                  <p:childTnLst>
                                    <p:set>
                                      <p:cBhvr>
                                        <p:cTn id="54" dur="1" fill="hold">
                                          <p:stCondLst>
                                            <p:cond delay="0"/>
                                          </p:stCondLst>
                                        </p:cTn>
                                        <p:tgtEl>
                                          <p:spTgt spid="27662"/>
                                        </p:tgtEl>
                                        <p:attrNameLst>
                                          <p:attrName>style.visibility</p:attrName>
                                        </p:attrNameLst>
                                      </p:cBhvr>
                                      <p:to>
                                        <p:strVal val="visible"/>
                                      </p:to>
                                    </p:set>
                                    <p:anim calcmode="lin" valueType="num">
                                      <p:cBhvr>
                                        <p:cTn id="55" dur="500" fill="hold"/>
                                        <p:tgtEl>
                                          <p:spTgt spid="27662"/>
                                        </p:tgtEl>
                                        <p:attrNameLst>
                                          <p:attrName>ppt_w</p:attrName>
                                        </p:attrNameLst>
                                      </p:cBhvr>
                                      <p:tavLst>
                                        <p:tav tm="0">
                                          <p:val>
                                            <p:fltVal val="0"/>
                                          </p:val>
                                        </p:tav>
                                        <p:tav tm="100000">
                                          <p:val>
                                            <p:strVal val="#ppt_w"/>
                                          </p:val>
                                        </p:tav>
                                      </p:tavLst>
                                    </p:anim>
                                    <p:anim calcmode="lin" valueType="num">
                                      <p:cBhvr>
                                        <p:cTn id="56" dur="500" fill="hold"/>
                                        <p:tgtEl>
                                          <p:spTgt spid="27662"/>
                                        </p:tgtEl>
                                        <p:attrNameLst>
                                          <p:attrName>ppt_h</p:attrName>
                                        </p:attrNameLst>
                                      </p:cBhvr>
                                      <p:tavLst>
                                        <p:tav tm="0">
                                          <p:val>
                                            <p:fltVal val="0"/>
                                          </p:val>
                                        </p:tav>
                                        <p:tav tm="100000">
                                          <p:val>
                                            <p:strVal val="#ppt_h"/>
                                          </p:val>
                                        </p:tav>
                                      </p:tavLst>
                                    </p:anim>
                                    <p:animEffect transition="in" filter="fade">
                                      <p:cBhvr>
                                        <p:cTn id="57" dur="500"/>
                                        <p:tgtEl>
                                          <p:spTgt spid="27662"/>
                                        </p:tgtEl>
                                      </p:cBhvr>
                                    </p:animEffect>
                                  </p:childTnLst>
                                </p:cTn>
                              </p:par>
                              <p:par>
                                <p:cTn id="58" presetID="10" presetClass="entr" presetSubtype="0" fill="hold" grpId="0" nodeType="withEffect">
                                  <p:stCondLst>
                                    <p:cond delay="0"/>
                                  </p:stCondLst>
                                  <p:childTnLst>
                                    <p:set>
                                      <p:cBhvr>
                                        <p:cTn id="59" dur="1" fill="hold">
                                          <p:stCondLst>
                                            <p:cond delay="0"/>
                                          </p:stCondLst>
                                        </p:cTn>
                                        <p:tgtEl>
                                          <p:spTgt spid="27663"/>
                                        </p:tgtEl>
                                        <p:attrNameLst>
                                          <p:attrName>style.visibility</p:attrName>
                                        </p:attrNameLst>
                                      </p:cBhvr>
                                      <p:to>
                                        <p:strVal val="visible"/>
                                      </p:to>
                                    </p:set>
                                    <p:anim calcmode="lin" valueType="num">
                                      <p:cBhvr>
                                        <p:cTn id="60" dur="500" fill="hold"/>
                                        <p:tgtEl>
                                          <p:spTgt spid="27663"/>
                                        </p:tgtEl>
                                        <p:attrNameLst>
                                          <p:attrName>ppt_w</p:attrName>
                                        </p:attrNameLst>
                                      </p:cBhvr>
                                      <p:tavLst>
                                        <p:tav tm="0">
                                          <p:val>
                                            <p:fltVal val="0"/>
                                          </p:val>
                                        </p:tav>
                                        <p:tav tm="100000">
                                          <p:val>
                                            <p:strVal val="#ppt_w"/>
                                          </p:val>
                                        </p:tav>
                                      </p:tavLst>
                                    </p:anim>
                                    <p:anim calcmode="lin" valueType="num">
                                      <p:cBhvr>
                                        <p:cTn id="61" dur="500" fill="hold"/>
                                        <p:tgtEl>
                                          <p:spTgt spid="27663"/>
                                        </p:tgtEl>
                                        <p:attrNameLst>
                                          <p:attrName>ppt_h</p:attrName>
                                        </p:attrNameLst>
                                      </p:cBhvr>
                                      <p:tavLst>
                                        <p:tav tm="0">
                                          <p:val>
                                            <p:fltVal val="0"/>
                                          </p:val>
                                        </p:tav>
                                        <p:tav tm="100000">
                                          <p:val>
                                            <p:strVal val="#ppt_h"/>
                                          </p:val>
                                        </p:tav>
                                      </p:tavLst>
                                    </p:anim>
                                    <p:animEffect transition="in" filter="fade">
                                      <p:cBhvr>
                                        <p:cTn id="62" dur="500"/>
                                        <p:tgtEl>
                                          <p:spTgt spid="27663"/>
                                        </p:tgtEl>
                                      </p:cBhvr>
                                    </p:animEffect>
                                  </p:childTnLst>
                                </p:cTn>
                              </p:par>
                            </p:childTnLst>
                          </p:cTn>
                        </p:par>
                        <p:par>
                          <p:cTn id="63" fill="hold" nodeType="afterGroup">
                            <p:stCondLst>
                              <p:cond delay="3480"/>
                            </p:stCondLst>
                            <p:childTnLst>
                              <p:par>
                                <p:cTn id="64" presetID="47" presetClass="entr" presetSubtype="0" fill="hold" grpId="0" nodeType="afterEffect">
                                  <p:stCondLst>
                                    <p:cond delay="0"/>
                                  </p:stCondLst>
                                  <p:childTnLst>
                                    <p:set>
                                      <p:cBhvr>
                                        <p:cTn id="65" dur="1" fill="hold">
                                          <p:stCondLst>
                                            <p:cond delay="0"/>
                                          </p:stCondLst>
                                        </p:cTn>
                                        <p:tgtEl>
                                          <p:spTgt spid="27653"/>
                                        </p:tgtEl>
                                        <p:attrNameLst>
                                          <p:attrName>style.visibility</p:attrName>
                                        </p:attrNameLst>
                                      </p:cBhvr>
                                      <p:to>
                                        <p:strVal val="visible"/>
                                      </p:to>
                                    </p:set>
                                    <p:animEffect transition="in" filter="fade">
                                      <p:cBhvr>
                                        <p:cTn id="66" dur="500"/>
                                        <p:tgtEl>
                                          <p:spTgt spid="27653"/>
                                        </p:tgtEl>
                                      </p:cBhvr>
                                    </p:animEffect>
                                    <p:anim calcmode="lin" valueType="num">
                                      <p:cBhvr>
                                        <p:cTn id="67" dur="500" fill="hold"/>
                                        <p:tgtEl>
                                          <p:spTgt spid="27653"/>
                                        </p:tgtEl>
                                        <p:attrNameLst>
                                          <p:attrName>ppt_x</p:attrName>
                                        </p:attrNameLst>
                                      </p:cBhvr>
                                      <p:tavLst>
                                        <p:tav tm="0">
                                          <p:val>
                                            <p:strVal val="#ppt_x"/>
                                          </p:val>
                                        </p:tav>
                                        <p:tav tm="100000">
                                          <p:val>
                                            <p:strVal val="#ppt_x"/>
                                          </p:val>
                                        </p:tav>
                                      </p:tavLst>
                                    </p:anim>
                                    <p:anim calcmode="lin" valueType="num">
                                      <p:cBhvr>
                                        <p:cTn id="68" dur="500" fill="hold"/>
                                        <p:tgtEl>
                                          <p:spTgt spid="27653"/>
                                        </p:tgtEl>
                                        <p:attrNameLst>
                                          <p:attrName>ppt_y</p:attrName>
                                        </p:attrNameLst>
                                      </p:cBhvr>
                                      <p:tavLst>
                                        <p:tav tm="0">
                                          <p:val>
                                            <p:strVal val="#ppt_y-.1"/>
                                          </p:val>
                                        </p:tav>
                                        <p:tav tm="100000">
                                          <p:val>
                                            <p:strVal val="#ppt_y"/>
                                          </p:val>
                                        </p:tav>
                                      </p:tavLst>
                                    </p:anim>
                                  </p:childTnLst>
                                </p:cTn>
                              </p:par>
                              <p:par>
                                <p:cTn id="69" presetID="47" presetClass="entr" presetSubtype="0" fill="hold" grpId="0" nodeType="withEffect">
                                  <p:stCondLst>
                                    <p:cond delay="0"/>
                                  </p:stCondLst>
                                  <p:childTnLst>
                                    <p:set>
                                      <p:cBhvr>
                                        <p:cTn id="70" dur="1" fill="hold">
                                          <p:stCondLst>
                                            <p:cond delay="0"/>
                                          </p:stCondLst>
                                        </p:cTn>
                                        <p:tgtEl>
                                          <p:spTgt spid="27654"/>
                                        </p:tgtEl>
                                        <p:attrNameLst>
                                          <p:attrName>style.visibility</p:attrName>
                                        </p:attrNameLst>
                                      </p:cBhvr>
                                      <p:to>
                                        <p:strVal val="visible"/>
                                      </p:to>
                                    </p:set>
                                    <p:animEffect transition="in" filter="fade">
                                      <p:cBhvr>
                                        <p:cTn id="71" dur="500"/>
                                        <p:tgtEl>
                                          <p:spTgt spid="27654"/>
                                        </p:tgtEl>
                                      </p:cBhvr>
                                    </p:animEffect>
                                    <p:anim calcmode="lin" valueType="num">
                                      <p:cBhvr>
                                        <p:cTn id="72" dur="500" fill="hold"/>
                                        <p:tgtEl>
                                          <p:spTgt spid="27654"/>
                                        </p:tgtEl>
                                        <p:attrNameLst>
                                          <p:attrName>ppt_x</p:attrName>
                                        </p:attrNameLst>
                                      </p:cBhvr>
                                      <p:tavLst>
                                        <p:tav tm="0">
                                          <p:val>
                                            <p:strVal val="#ppt_x"/>
                                          </p:val>
                                        </p:tav>
                                        <p:tav tm="100000">
                                          <p:val>
                                            <p:strVal val="#ppt_x"/>
                                          </p:val>
                                        </p:tav>
                                      </p:tavLst>
                                    </p:anim>
                                    <p:anim calcmode="lin" valueType="num">
                                      <p:cBhvr>
                                        <p:cTn id="73" dur="500" fill="hold"/>
                                        <p:tgtEl>
                                          <p:spTgt spid="27654"/>
                                        </p:tgtEl>
                                        <p:attrNameLst>
                                          <p:attrName>ppt_y</p:attrName>
                                        </p:attrNameLst>
                                      </p:cBhvr>
                                      <p:tavLst>
                                        <p:tav tm="0">
                                          <p:val>
                                            <p:strVal val="#ppt_y-.1"/>
                                          </p:val>
                                        </p:tav>
                                        <p:tav tm="100000">
                                          <p:val>
                                            <p:strVal val="#ppt_y"/>
                                          </p:val>
                                        </p:tav>
                                      </p:tavLst>
                                    </p:anim>
                                  </p:childTnLst>
                                </p:cTn>
                              </p:par>
                              <p:par>
                                <p:cTn id="74" presetID="47" presetClass="entr" presetSubtype="0" fill="hold" grpId="0" nodeType="withEffect">
                                  <p:stCondLst>
                                    <p:cond delay="0"/>
                                  </p:stCondLst>
                                  <p:childTnLst>
                                    <p:set>
                                      <p:cBhvr>
                                        <p:cTn id="75" dur="1" fill="hold">
                                          <p:stCondLst>
                                            <p:cond delay="0"/>
                                          </p:stCondLst>
                                        </p:cTn>
                                        <p:tgtEl>
                                          <p:spTgt spid="27681"/>
                                        </p:tgtEl>
                                        <p:attrNameLst>
                                          <p:attrName>style.visibility</p:attrName>
                                        </p:attrNameLst>
                                      </p:cBhvr>
                                      <p:to>
                                        <p:strVal val="visible"/>
                                      </p:to>
                                    </p:set>
                                    <p:animEffect transition="in" filter="fade">
                                      <p:cBhvr>
                                        <p:cTn id="76" dur="500"/>
                                        <p:tgtEl>
                                          <p:spTgt spid="27681"/>
                                        </p:tgtEl>
                                      </p:cBhvr>
                                    </p:animEffect>
                                    <p:anim calcmode="lin" valueType="num">
                                      <p:cBhvr>
                                        <p:cTn id="77" dur="500" fill="hold"/>
                                        <p:tgtEl>
                                          <p:spTgt spid="27681"/>
                                        </p:tgtEl>
                                        <p:attrNameLst>
                                          <p:attrName>ppt_x</p:attrName>
                                        </p:attrNameLst>
                                      </p:cBhvr>
                                      <p:tavLst>
                                        <p:tav tm="0">
                                          <p:val>
                                            <p:strVal val="#ppt_x"/>
                                          </p:val>
                                        </p:tav>
                                        <p:tav tm="100000">
                                          <p:val>
                                            <p:strVal val="#ppt_x"/>
                                          </p:val>
                                        </p:tav>
                                      </p:tavLst>
                                    </p:anim>
                                    <p:anim calcmode="lin" valueType="num">
                                      <p:cBhvr>
                                        <p:cTn id="78" dur="500" fill="hold"/>
                                        <p:tgtEl>
                                          <p:spTgt spid="27681"/>
                                        </p:tgtEl>
                                        <p:attrNameLst>
                                          <p:attrName>ppt_y</p:attrName>
                                        </p:attrNameLst>
                                      </p:cBhvr>
                                      <p:tavLst>
                                        <p:tav tm="0">
                                          <p:val>
                                            <p:strVal val="#ppt_y-.1"/>
                                          </p:val>
                                        </p:tav>
                                        <p:tav tm="100000">
                                          <p:val>
                                            <p:strVal val="#ppt_y"/>
                                          </p:val>
                                        </p:tav>
                                      </p:tavLst>
                                    </p:anim>
                                  </p:childTnLst>
                                </p:cTn>
                              </p:par>
                              <p:par>
                                <p:cTn id="79" presetID="42" presetClass="entr" presetSubtype="0" fill="hold" grpId="0" nodeType="withEffect">
                                  <p:stCondLst>
                                    <p:cond delay="0"/>
                                  </p:stCondLst>
                                  <p:childTnLst>
                                    <p:set>
                                      <p:cBhvr>
                                        <p:cTn id="80" dur="1" fill="hold">
                                          <p:stCondLst>
                                            <p:cond delay="0"/>
                                          </p:stCondLst>
                                        </p:cTn>
                                        <p:tgtEl>
                                          <p:spTgt spid="27683"/>
                                        </p:tgtEl>
                                        <p:attrNameLst>
                                          <p:attrName>style.visibility</p:attrName>
                                        </p:attrNameLst>
                                      </p:cBhvr>
                                      <p:to>
                                        <p:strVal val="visible"/>
                                      </p:to>
                                    </p:set>
                                    <p:animEffect transition="in" filter="fade">
                                      <p:cBhvr>
                                        <p:cTn id="81" dur="500"/>
                                        <p:tgtEl>
                                          <p:spTgt spid="27683"/>
                                        </p:tgtEl>
                                      </p:cBhvr>
                                    </p:animEffect>
                                    <p:anim calcmode="lin" valueType="num">
                                      <p:cBhvr>
                                        <p:cTn id="82" dur="500" fill="hold"/>
                                        <p:tgtEl>
                                          <p:spTgt spid="27683"/>
                                        </p:tgtEl>
                                        <p:attrNameLst>
                                          <p:attrName>ppt_x</p:attrName>
                                        </p:attrNameLst>
                                      </p:cBhvr>
                                      <p:tavLst>
                                        <p:tav tm="0">
                                          <p:val>
                                            <p:strVal val="#ppt_x"/>
                                          </p:val>
                                        </p:tav>
                                        <p:tav tm="100000">
                                          <p:val>
                                            <p:strVal val="#ppt_x"/>
                                          </p:val>
                                        </p:tav>
                                      </p:tavLst>
                                    </p:anim>
                                    <p:anim calcmode="lin" valueType="num">
                                      <p:cBhvr>
                                        <p:cTn id="83" dur="500" fill="hold"/>
                                        <p:tgtEl>
                                          <p:spTgt spid="27683"/>
                                        </p:tgtEl>
                                        <p:attrNameLst>
                                          <p:attrName>ppt_y</p:attrName>
                                        </p:attrNameLst>
                                      </p:cBhvr>
                                      <p:tavLst>
                                        <p:tav tm="0">
                                          <p:val>
                                            <p:strVal val="#ppt_y+.1"/>
                                          </p:val>
                                        </p:tav>
                                        <p:tav tm="100000">
                                          <p:val>
                                            <p:strVal val="#ppt_y"/>
                                          </p:val>
                                        </p:tav>
                                      </p:tavLst>
                                    </p:anim>
                                  </p:childTnLst>
                                </p:cTn>
                              </p:par>
                            </p:childTnLst>
                          </p:cTn>
                        </p:par>
                        <p:par>
                          <p:cTn id="84" fill="hold" nodeType="afterGroup">
                            <p:stCondLst>
                              <p:cond delay="3980"/>
                            </p:stCondLst>
                            <p:childTnLst>
                              <p:par>
                                <p:cTn id="85" presetID="22" presetClass="entr" presetSubtype="8" fill="hold" grpId="0" nodeType="afterEffect">
                                  <p:stCondLst>
                                    <p:cond delay="0"/>
                                  </p:stCondLst>
                                  <p:childTnLst>
                                    <p:set>
                                      <p:cBhvr>
                                        <p:cTn id="86" dur="1" fill="hold">
                                          <p:stCondLst>
                                            <p:cond delay="0"/>
                                          </p:stCondLst>
                                        </p:cTn>
                                        <p:tgtEl>
                                          <p:spTgt spid="27664"/>
                                        </p:tgtEl>
                                        <p:attrNameLst>
                                          <p:attrName>style.visibility</p:attrName>
                                        </p:attrNameLst>
                                      </p:cBhvr>
                                      <p:to>
                                        <p:strVal val="visible"/>
                                      </p:to>
                                    </p:set>
                                    <p:animEffect transition="in" filter="wipe(left)">
                                      <p:cBhvr>
                                        <p:cTn id="87" dur="500"/>
                                        <p:tgtEl>
                                          <p:spTgt spid="27664"/>
                                        </p:tgtEl>
                                      </p:cBhvr>
                                    </p:animEffect>
                                  </p:childTnLst>
                                </p:cTn>
                              </p:par>
                            </p:childTnLst>
                          </p:cTn>
                        </p:par>
                        <p:par>
                          <p:cTn id="88" fill="hold" nodeType="afterGroup">
                            <p:stCondLst>
                              <p:cond delay="4480"/>
                            </p:stCondLst>
                            <p:childTnLst>
                              <p:par>
                                <p:cTn id="89" presetID="10" presetClass="entr" presetSubtype="0" fill="hold" grpId="0" nodeType="afterEffect">
                                  <p:stCondLst>
                                    <p:cond delay="0"/>
                                  </p:stCondLst>
                                  <p:childTnLst>
                                    <p:set>
                                      <p:cBhvr>
                                        <p:cTn id="90" dur="1" fill="hold">
                                          <p:stCondLst>
                                            <p:cond delay="0"/>
                                          </p:stCondLst>
                                        </p:cTn>
                                        <p:tgtEl>
                                          <p:spTgt spid="27665"/>
                                        </p:tgtEl>
                                        <p:attrNameLst>
                                          <p:attrName>style.visibility</p:attrName>
                                        </p:attrNameLst>
                                      </p:cBhvr>
                                      <p:to>
                                        <p:strVal val="visible"/>
                                      </p:to>
                                    </p:set>
                                    <p:anim calcmode="lin" valueType="num">
                                      <p:cBhvr>
                                        <p:cTn id="91" dur="500" fill="hold"/>
                                        <p:tgtEl>
                                          <p:spTgt spid="27665"/>
                                        </p:tgtEl>
                                        <p:attrNameLst>
                                          <p:attrName>ppt_w</p:attrName>
                                        </p:attrNameLst>
                                      </p:cBhvr>
                                      <p:tavLst>
                                        <p:tav tm="0">
                                          <p:val>
                                            <p:fltVal val="0"/>
                                          </p:val>
                                        </p:tav>
                                        <p:tav tm="100000">
                                          <p:val>
                                            <p:strVal val="#ppt_w"/>
                                          </p:val>
                                        </p:tav>
                                      </p:tavLst>
                                    </p:anim>
                                    <p:anim calcmode="lin" valueType="num">
                                      <p:cBhvr>
                                        <p:cTn id="92" dur="500" fill="hold"/>
                                        <p:tgtEl>
                                          <p:spTgt spid="27665"/>
                                        </p:tgtEl>
                                        <p:attrNameLst>
                                          <p:attrName>ppt_h</p:attrName>
                                        </p:attrNameLst>
                                      </p:cBhvr>
                                      <p:tavLst>
                                        <p:tav tm="0">
                                          <p:val>
                                            <p:fltVal val="0"/>
                                          </p:val>
                                        </p:tav>
                                        <p:tav tm="100000">
                                          <p:val>
                                            <p:strVal val="#ppt_h"/>
                                          </p:val>
                                        </p:tav>
                                      </p:tavLst>
                                    </p:anim>
                                    <p:animEffect transition="in" filter="fade">
                                      <p:cBhvr>
                                        <p:cTn id="93" dur="500"/>
                                        <p:tgtEl>
                                          <p:spTgt spid="27665"/>
                                        </p:tgtEl>
                                      </p:cBhvr>
                                    </p:animEffect>
                                  </p:childTnLst>
                                </p:cTn>
                              </p:par>
                              <p:par>
                                <p:cTn id="94" presetID="10" presetClass="entr" presetSubtype="0" fill="hold" grpId="0" nodeType="withEffect">
                                  <p:stCondLst>
                                    <p:cond delay="0"/>
                                  </p:stCondLst>
                                  <p:childTnLst>
                                    <p:set>
                                      <p:cBhvr>
                                        <p:cTn id="95" dur="1" fill="hold">
                                          <p:stCondLst>
                                            <p:cond delay="0"/>
                                          </p:stCondLst>
                                        </p:cTn>
                                        <p:tgtEl>
                                          <p:spTgt spid="27666"/>
                                        </p:tgtEl>
                                        <p:attrNameLst>
                                          <p:attrName>style.visibility</p:attrName>
                                        </p:attrNameLst>
                                      </p:cBhvr>
                                      <p:to>
                                        <p:strVal val="visible"/>
                                      </p:to>
                                    </p:set>
                                    <p:anim calcmode="lin" valueType="num">
                                      <p:cBhvr>
                                        <p:cTn id="96" dur="500" fill="hold"/>
                                        <p:tgtEl>
                                          <p:spTgt spid="27666"/>
                                        </p:tgtEl>
                                        <p:attrNameLst>
                                          <p:attrName>ppt_w</p:attrName>
                                        </p:attrNameLst>
                                      </p:cBhvr>
                                      <p:tavLst>
                                        <p:tav tm="0">
                                          <p:val>
                                            <p:fltVal val="0"/>
                                          </p:val>
                                        </p:tav>
                                        <p:tav tm="100000">
                                          <p:val>
                                            <p:strVal val="#ppt_w"/>
                                          </p:val>
                                        </p:tav>
                                      </p:tavLst>
                                    </p:anim>
                                    <p:anim calcmode="lin" valueType="num">
                                      <p:cBhvr>
                                        <p:cTn id="97" dur="500" fill="hold"/>
                                        <p:tgtEl>
                                          <p:spTgt spid="27666"/>
                                        </p:tgtEl>
                                        <p:attrNameLst>
                                          <p:attrName>ppt_h</p:attrName>
                                        </p:attrNameLst>
                                      </p:cBhvr>
                                      <p:tavLst>
                                        <p:tav tm="0">
                                          <p:val>
                                            <p:fltVal val="0"/>
                                          </p:val>
                                        </p:tav>
                                        <p:tav tm="100000">
                                          <p:val>
                                            <p:strVal val="#ppt_h"/>
                                          </p:val>
                                        </p:tav>
                                      </p:tavLst>
                                    </p:anim>
                                    <p:animEffect transition="in" filter="fade">
                                      <p:cBhvr>
                                        <p:cTn id="98" dur="500"/>
                                        <p:tgtEl>
                                          <p:spTgt spid="27666"/>
                                        </p:tgtEl>
                                      </p:cBhvr>
                                    </p:animEffect>
                                  </p:childTnLst>
                                </p:cTn>
                              </p:par>
                            </p:childTnLst>
                          </p:cTn>
                        </p:par>
                        <p:par>
                          <p:cTn id="99" fill="hold" nodeType="afterGroup">
                            <p:stCondLst>
                              <p:cond delay="4980"/>
                            </p:stCondLst>
                            <p:childTnLst>
                              <p:par>
                                <p:cTn id="100" presetID="47" presetClass="entr" presetSubtype="0" fill="hold" grpId="0" nodeType="afterEffect">
                                  <p:stCondLst>
                                    <p:cond delay="0"/>
                                  </p:stCondLst>
                                  <p:childTnLst>
                                    <p:set>
                                      <p:cBhvr>
                                        <p:cTn id="101" dur="1" fill="hold">
                                          <p:stCondLst>
                                            <p:cond delay="0"/>
                                          </p:stCondLst>
                                        </p:cTn>
                                        <p:tgtEl>
                                          <p:spTgt spid="27684"/>
                                        </p:tgtEl>
                                        <p:attrNameLst>
                                          <p:attrName>style.visibility</p:attrName>
                                        </p:attrNameLst>
                                      </p:cBhvr>
                                      <p:to>
                                        <p:strVal val="visible"/>
                                      </p:to>
                                    </p:set>
                                    <p:animEffect transition="in" filter="fade">
                                      <p:cBhvr>
                                        <p:cTn id="102" dur="500"/>
                                        <p:tgtEl>
                                          <p:spTgt spid="27684"/>
                                        </p:tgtEl>
                                      </p:cBhvr>
                                    </p:animEffect>
                                    <p:anim calcmode="lin" valueType="num">
                                      <p:cBhvr>
                                        <p:cTn id="103" dur="500" fill="hold"/>
                                        <p:tgtEl>
                                          <p:spTgt spid="27684"/>
                                        </p:tgtEl>
                                        <p:attrNameLst>
                                          <p:attrName>ppt_x</p:attrName>
                                        </p:attrNameLst>
                                      </p:cBhvr>
                                      <p:tavLst>
                                        <p:tav tm="0">
                                          <p:val>
                                            <p:strVal val="#ppt_x"/>
                                          </p:val>
                                        </p:tav>
                                        <p:tav tm="100000">
                                          <p:val>
                                            <p:strVal val="#ppt_x"/>
                                          </p:val>
                                        </p:tav>
                                      </p:tavLst>
                                    </p:anim>
                                    <p:anim calcmode="lin" valueType="num">
                                      <p:cBhvr>
                                        <p:cTn id="104" dur="500" fill="hold"/>
                                        <p:tgtEl>
                                          <p:spTgt spid="27684"/>
                                        </p:tgtEl>
                                        <p:attrNameLst>
                                          <p:attrName>ppt_y</p:attrName>
                                        </p:attrNameLst>
                                      </p:cBhvr>
                                      <p:tavLst>
                                        <p:tav tm="0">
                                          <p:val>
                                            <p:strVal val="#ppt_y-.1"/>
                                          </p:val>
                                        </p:tav>
                                        <p:tav tm="100000">
                                          <p:val>
                                            <p:strVal val="#ppt_y"/>
                                          </p:val>
                                        </p:tav>
                                      </p:tavLst>
                                    </p:anim>
                                  </p:childTnLst>
                                </p:cTn>
                              </p:par>
                              <p:par>
                                <p:cTn id="105" presetID="42" presetClass="entr" presetSubtype="0" fill="hold" grpId="0" nodeType="withEffect">
                                  <p:stCondLst>
                                    <p:cond delay="0"/>
                                  </p:stCondLst>
                                  <p:childTnLst>
                                    <p:set>
                                      <p:cBhvr>
                                        <p:cTn id="106" dur="1" fill="hold">
                                          <p:stCondLst>
                                            <p:cond delay="0"/>
                                          </p:stCondLst>
                                        </p:cTn>
                                        <p:tgtEl>
                                          <p:spTgt spid="27655"/>
                                        </p:tgtEl>
                                        <p:attrNameLst>
                                          <p:attrName>style.visibility</p:attrName>
                                        </p:attrNameLst>
                                      </p:cBhvr>
                                      <p:to>
                                        <p:strVal val="visible"/>
                                      </p:to>
                                    </p:set>
                                    <p:animEffect transition="in" filter="fade">
                                      <p:cBhvr>
                                        <p:cTn id="107" dur="500"/>
                                        <p:tgtEl>
                                          <p:spTgt spid="27655"/>
                                        </p:tgtEl>
                                      </p:cBhvr>
                                    </p:animEffect>
                                    <p:anim calcmode="lin" valueType="num">
                                      <p:cBhvr>
                                        <p:cTn id="108" dur="500" fill="hold"/>
                                        <p:tgtEl>
                                          <p:spTgt spid="27655"/>
                                        </p:tgtEl>
                                        <p:attrNameLst>
                                          <p:attrName>ppt_x</p:attrName>
                                        </p:attrNameLst>
                                      </p:cBhvr>
                                      <p:tavLst>
                                        <p:tav tm="0">
                                          <p:val>
                                            <p:strVal val="#ppt_x"/>
                                          </p:val>
                                        </p:tav>
                                        <p:tav tm="100000">
                                          <p:val>
                                            <p:strVal val="#ppt_x"/>
                                          </p:val>
                                        </p:tav>
                                      </p:tavLst>
                                    </p:anim>
                                    <p:anim calcmode="lin" valueType="num">
                                      <p:cBhvr>
                                        <p:cTn id="109" dur="500" fill="hold"/>
                                        <p:tgtEl>
                                          <p:spTgt spid="27655"/>
                                        </p:tgtEl>
                                        <p:attrNameLst>
                                          <p:attrName>ppt_y</p:attrName>
                                        </p:attrNameLst>
                                      </p:cBhvr>
                                      <p:tavLst>
                                        <p:tav tm="0">
                                          <p:val>
                                            <p:strVal val="#ppt_y+.1"/>
                                          </p:val>
                                        </p:tav>
                                        <p:tav tm="100000">
                                          <p:val>
                                            <p:strVal val="#ppt_y"/>
                                          </p:val>
                                        </p:tav>
                                      </p:tavLst>
                                    </p:anim>
                                  </p:childTnLst>
                                </p:cTn>
                              </p:par>
                              <p:par>
                                <p:cTn id="110" presetID="42" presetClass="entr" presetSubtype="0" fill="hold" grpId="0" nodeType="withEffect">
                                  <p:stCondLst>
                                    <p:cond delay="0"/>
                                  </p:stCondLst>
                                  <p:childTnLst>
                                    <p:set>
                                      <p:cBhvr>
                                        <p:cTn id="111" dur="1" fill="hold">
                                          <p:stCondLst>
                                            <p:cond delay="0"/>
                                          </p:stCondLst>
                                        </p:cTn>
                                        <p:tgtEl>
                                          <p:spTgt spid="27656"/>
                                        </p:tgtEl>
                                        <p:attrNameLst>
                                          <p:attrName>style.visibility</p:attrName>
                                        </p:attrNameLst>
                                      </p:cBhvr>
                                      <p:to>
                                        <p:strVal val="visible"/>
                                      </p:to>
                                    </p:set>
                                    <p:animEffect transition="in" filter="fade">
                                      <p:cBhvr>
                                        <p:cTn id="112" dur="500"/>
                                        <p:tgtEl>
                                          <p:spTgt spid="27656"/>
                                        </p:tgtEl>
                                      </p:cBhvr>
                                    </p:animEffect>
                                    <p:anim calcmode="lin" valueType="num">
                                      <p:cBhvr>
                                        <p:cTn id="113" dur="500" fill="hold"/>
                                        <p:tgtEl>
                                          <p:spTgt spid="27656"/>
                                        </p:tgtEl>
                                        <p:attrNameLst>
                                          <p:attrName>ppt_x</p:attrName>
                                        </p:attrNameLst>
                                      </p:cBhvr>
                                      <p:tavLst>
                                        <p:tav tm="0">
                                          <p:val>
                                            <p:strVal val="#ppt_x"/>
                                          </p:val>
                                        </p:tav>
                                        <p:tav tm="100000">
                                          <p:val>
                                            <p:strVal val="#ppt_x"/>
                                          </p:val>
                                        </p:tav>
                                      </p:tavLst>
                                    </p:anim>
                                    <p:anim calcmode="lin" valueType="num">
                                      <p:cBhvr>
                                        <p:cTn id="114" dur="500" fill="hold"/>
                                        <p:tgtEl>
                                          <p:spTgt spid="27656"/>
                                        </p:tgtEl>
                                        <p:attrNameLst>
                                          <p:attrName>ppt_y</p:attrName>
                                        </p:attrNameLst>
                                      </p:cBhvr>
                                      <p:tavLst>
                                        <p:tav tm="0">
                                          <p:val>
                                            <p:strVal val="#ppt_y+.1"/>
                                          </p:val>
                                        </p:tav>
                                        <p:tav tm="100000">
                                          <p:val>
                                            <p:strVal val="#ppt_y"/>
                                          </p:val>
                                        </p:tav>
                                      </p:tavLst>
                                    </p:anim>
                                  </p:childTnLst>
                                </p:cTn>
                              </p:par>
                              <p:par>
                                <p:cTn id="115" presetID="42" presetClass="entr" presetSubtype="0" fill="hold" grpId="0" nodeType="withEffect">
                                  <p:stCondLst>
                                    <p:cond delay="0"/>
                                  </p:stCondLst>
                                  <p:childTnLst>
                                    <p:set>
                                      <p:cBhvr>
                                        <p:cTn id="116" dur="1" fill="hold">
                                          <p:stCondLst>
                                            <p:cond delay="0"/>
                                          </p:stCondLst>
                                        </p:cTn>
                                        <p:tgtEl>
                                          <p:spTgt spid="27678"/>
                                        </p:tgtEl>
                                        <p:attrNameLst>
                                          <p:attrName>style.visibility</p:attrName>
                                        </p:attrNameLst>
                                      </p:cBhvr>
                                      <p:to>
                                        <p:strVal val="visible"/>
                                      </p:to>
                                    </p:set>
                                    <p:animEffect transition="in" filter="fade">
                                      <p:cBhvr>
                                        <p:cTn id="117" dur="500"/>
                                        <p:tgtEl>
                                          <p:spTgt spid="27678"/>
                                        </p:tgtEl>
                                      </p:cBhvr>
                                    </p:animEffect>
                                    <p:anim calcmode="lin" valueType="num">
                                      <p:cBhvr>
                                        <p:cTn id="118" dur="500" fill="hold"/>
                                        <p:tgtEl>
                                          <p:spTgt spid="27678"/>
                                        </p:tgtEl>
                                        <p:attrNameLst>
                                          <p:attrName>ppt_x</p:attrName>
                                        </p:attrNameLst>
                                      </p:cBhvr>
                                      <p:tavLst>
                                        <p:tav tm="0">
                                          <p:val>
                                            <p:strVal val="#ppt_x"/>
                                          </p:val>
                                        </p:tav>
                                        <p:tav tm="100000">
                                          <p:val>
                                            <p:strVal val="#ppt_x"/>
                                          </p:val>
                                        </p:tav>
                                      </p:tavLst>
                                    </p:anim>
                                    <p:anim calcmode="lin" valueType="num">
                                      <p:cBhvr>
                                        <p:cTn id="119" dur="500" fill="hold"/>
                                        <p:tgtEl>
                                          <p:spTgt spid="27678"/>
                                        </p:tgtEl>
                                        <p:attrNameLst>
                                          <p:attrName>ppt_y</p:attrName>
                                        </p:attrNameLst>
                                      </p:cBhvr>
                                      <p:tavLst>
                                        <p:tav tm="0">
                                          <p:val>
                                            <p:strVal val="#ppt_y+.1"/>
                                          </p:val>
                                        </p:tav>
                                        <p:tav tm="100000">
                                          <p:val>
                                            <p:strVal val="#ppt_y"/>
                                          </p:val>
                                        </p:tav>
                                      </p:tavLst>
                                    </p:anim>
                                  </p:childTnLst>
                                </p:cTn>
                              </p:par>
                            </p:childTnLst>
                          </p:cTn>
                        </p:par>
                        <p:par>
                          <p:cTn id="120" fill="hold" nodeType="afterGroup">
                            <p:stCondLst>
                              <p:cond delay="5480"/>
                            </p:stCondLst>
                            <p:childTnLst>
                              <p:par>
                                <p:cTn id="121" presetID="22" presetClass="entr" presetSubtype="8" fill="hold" grpId="0" nodeType="afterEffect">
                                  <p:stCondLst>
                                    <p:cond delay="0"/>
                                  </p:stCondLst>
                                  <p:childTnLst>
                                    <p:set>
                                      <p:cBhvr>
                                        <p:cTn id="122" dur="1" fill="hold">
                                          <p:stCondLst>
                                            <p:cond delay="0"/>
                                          </p:stCondLst>
                                        </p:cTn>
                                        <p:tgtEl>
                                          <p:spTgt spid="27667"/>
                                        </p:tgtEl>
                                        <p:attrNameLst>
                                          <p:attrName>style.visibility</p:attrName>
                                        </p:attrNameLst>
                                      </p:cBhvr>
                                      <p:to>
                                        <p:strVal val="visible"/>
                                      </p:to>
                                    </p:set>
                                    <p:animEffect transition="in" filter="wipe(left)">
                                      <p:cBhvr>
                                        <p:cTn id="123" dur="500"/>
                                        <p:tgtEl>
                                          <p:spTgt spid="27667"/>
                                        </p:tgtEl>
                                      </p:cBhvr>
                                    </p:animEffect>
                                  </p:childTnLst>
                                </p:cTn>
                              </p:par>
                            </p:childTnLst>
                          </p:cTn>
                        </p:par>
                        <p:par>
                          <p:cTn id="124" fill="hold" nodeType="afterGroup">
                            <p:stCondLst>
                              <p:cond delay="5980"/>
                            </p:stCondLst>
                            <p:childTnLst>
                              <p:par>
                                <p:cTn id="125" presetID="10" presetClass="entr" presetSubtype="0" fill="hold" grpId="0" nodeType="afterEffect">
                                  <p:stCondLst>
                                    <p:cond delay="0"/>
                                  </p:stCondLst>
                                  <p:childTnLst>
                                    <p:set>
                                      <p:cBhvr>
                                        <p:cTn id="126" dur="1" fill="hold">
                                          <p:stCondLst>
                                            <p:cond delay="0"/>
                                          </p:stCondLst>
                                        </p:cTn>
                                        <p:tgtEl>
                                          <p:spTgt spid="27668"/>
                                        </p:tgtEl>
                                        <p:attrNameLst>
                                          <p:attrName>style.visibility</p:attrName>
                                        </p:attrNameLst>
                                      </p:cBhvr>
                                      <p:to>
                                        <p:strVal val="visible"/>
                                      </p:to>
                                    </p:set>
                                    <p:anim calcmode="lin" valueType="num">
                                      <p:cBhvr>
                                        <p:cTn id="127" dur="500" fill="hold"/>
                                        <p:tgtEl>
                                          <p:spTgt spid="27668"/>
                                        </p:tgtEl>
                                        <p:attrNameLst>
                                          <p:attrName>ppt_w</p:attrName>
                                        </p:attrNameLst>
                                      </p:cBhvr>
                                      <p:tavLst>
                                        <p:tav tm="0">
                                          <p:val>
                                            <p:fltVal val="0"/>
                                          </p:val>
                                        </p:tav>
                                        <p:tav tm="100000">
                                          <p:val>
                                            <p:strVal val="#ppt_w"/>
                                          </p:val>
                                        </p:tav>
                                      </p:tavLst>
                                    </p:anim>
                                    <p:anim calcmode="lin" valueType="num">
                                      <p:cBhvr>
                                        <p:cTn id="128" dur="500" fill="hold"/>
                                        <p:tgtEl>
                                          <p:spTgt spid="27668"/>
                                        </p:tgtEl>
                                        <p:attrNameLst>
                                          <p:attrName>ppt_h</p:attrName>
                                        </p:attrNameLst>
                                      </p:cBhvr>
                                      <p:tavLst>
                                        <p:tav tm="0">
                                          <p:val>
                                            <p:fltVal val="0"/>
                                          </p:val>
                                        </p:tav>
                                        <p:tav tm="100000">
                                          <p:val>
                                            <p:strVal val="#ppt_h"/>
                                          </p:val>
                                        </p:tav>
                                      </p:tavLst>
                                    </p:anim>
                                    <p:animEffect transition="in" filter="fade">
                                      <p:cBhvr>
                                        <p:cTn id="129" dur="500"/>
                                        <p:tgtEl>
                                          <p:spTgt spid="27668"/>
                                        </p:tgtEl>
                                      </p:cBhvr>
                                    </p:animEffect>
                                  </p:childTnLst>
                                </p:cTn>
                              </p:par>
                              <p:par>
                                <p:cTn id="130" presetID="10" presetClass="entr" presetSubtype="0" fill="hold" grpId="0" nodeType="withEffect">
                                  <p:stCondLst>
                                    <p:cond delay="0"/>
                                  </p:stCondLst>
                                  <p:childTnLst>
                                    <p:set>
                                      <p:cBhvr>
                                        <p:cTn id="131" dur="1" fill="hold">
                                          <p:stCondLst>
                                            <p:cond delay="0"/>
                                          </p:stCondLst>
                                        </p:cTn>
                                        <p:tgtEl>
                                          <p:spTgt spid="27669"/>
                                        </p:tgtEl>
                                        <p:attrNameLst>
                                          <p:attrName>style.visibility</p:attrName>
                                        </p:attrNameLst>
                                      </p:cBhvr>
                                      <p:to>
                                        <p:strVal val="visible"/>
                                      </p:to>
                                    </p:set>
                                    <p:anim calcmode="lin" valueType="num">
                                      <p:cBhvr>
                                        <p:cTn id="132" dur="500" fill="hold"/>
                                        <p:tgtEl>
                                          <p:spTgt spid="27669"/>
                                        </p:tgtEl>
                                        <p:attrNameLst>
                                          <p:attrName>ppt_w</p:attrName>
                                        </p:attrNameLst>
                                      </p:cBhvr>
                                      <p:tavLst>
                                        <p:tav tm="0">
                                          <p:val>
                                            <p:fltVal val="0"/>
                                          </p:val>
                                        </p:tav>
                                        <p:tav tm="100000">
                                          <p:val>
                                            <p:strVal val="#ppt_w"/>
                                          </p:val>
                                        </p:tav>
                                      </p:tavLst>
                                    </p:anim>
                                    <p:anim calcmode="lin" valueType="num">
                                      <p:cBhvr>
                                        <p:cTn id="133" dur="500" fill="hold"/>
                                        <p:tgtEl>
                                          <p:spTgt spid="27669"/>
                                        </p:tgtEl>
                                        <p:attrNameLst>
                                          <p:attrName>ppt_h</p:attrName>
                                        </p:attrNameLst>
                                      </p:cBhvr>
                                      <p:tavLst>
                                        <p:tav tm="0">
                                          <p:val>
                                            <p:fltVal val="0"/>
                                          </p:val>
                                        </p:tav>
                                        <p:tav tm="100000">
                                          <p:val>
                                            <p:strVal val="#ppt_h"/>
                                          </p:val>
                                        </p:tav>
                                      </p:tavLst>
                                    </p:anim>
                                    <p:animEffect transition="in" filter="fade">
                                      <p:cBhvr>
                                        <p:cTn id="134" dur="500"/>
                                        <p:tgtEl>
                                          <p:spTgt spid="27669"/>
                                        </p:tgtEl>
                                      </p:cBhvr>
                                    </p:animEffect>
                                  </p:childTnLst>
                                </p:cTn>
                              </p:par>
                            </p:childTnLst>
                          </p:cTn>
                        </p:par>
                        <p:par>
                          <p:cTn id="135" fill="hold" nodeType="afterGroup">
                            <p:stCondLst>
                              <p:cond delay="6480"/>
                            </p:stCondLst>
                            <p:childTnLst>
                              <p:par>
                                <p:cTn id="136" presetID="47" presetClass="entr" presetSubtype="0" fill="hold" grpId="0" nodeType="afterEffect">
                                  <p:stCondLst>
                                    <p:cond delay="0"/>
                                  </p:stCondLst>
                                  <p:childTnLst>
                                    <p:set>
                                      <p:cBhvr>
                                        <p:cTn id="137" dur="1" fill="hold">
                                          <p:stCondLst>
                                            <p:cond delay="0"/>
                                          </p:stCondLst>
                                        </p:cTn>
                                        <p:tgtEl>
                                          <p:spTgt spid="27673"/>
                                        </p:tgtEl>
                                        <p:attrNameLst>
                                          <p:attrName>style.visibility</p:attrName>
                                        </p:attrNameLst>
                                      </p:cBhvr>
                                      <p:to>
                                        <p:strVal val="visible"/>
                                      </p:to>
                                    </p:set>
                                    <p:animEffect transition="in" filter="fade">
                                      <p:cBhvr>
                                        <p:cTn id="138" dur="500"/>
                                        <p:tgtEl>
                                          <p:spTgt spid="27673"/>
                                        </p:tgtEl>
                                      </p:cBhvr>
                                    </p:animEffect>
                                    <p:anim calcmode="lin" valueType="num">
                                      <p:cBhvr>
                                        <p:cTn id="139" dur="500" fill="hold"/>
                                        <p:tgtEl>
                                          <p:spTgt spid="27673"/>
                                        </p:tgtEl>
                                        <p:attrNameLst>
                                          <p:attrName>ppt_x</p:attrName>
                                        </p:attrNameLst>
                                      </p:cBhvr>
                                      <p:tavLst>
                                        <p:tav tm="0">
                                          <p:val>
                                            <p:strVal val="#ppt_x"/>
                                          </p:val>
                                        </p:tav>
                                        <p:tav tm="100000">
                                          <p:val>
                                            <p:strVal val="#ppt_x"/>
                                          </p:val>
                                        </p:tav>
                                      </p:tavLst>
                                    </p:anim>
                                    <p:anim calcmode="lin" valueType="num">
                                      <p:cBhvr>
                                        <p:cTn id="140" dur="500" fill="hold"/>
                                        <p:tgtEl>
                                          <p:spTgt spid="27673"/>
                                        </p:tgtEl>
                                        <p:attrNameLst>
                                          <p:attrName>ppt_y</p:attrName>
                                        </p:attrNameLst>
                                      </p:cBhvr>
                                      <p:tavLst>
                                        <p:tav tm="0">
                                          <p:val>
                                            <p:strVal val="#ppt_y-.1"/>
                                          </p:val>
                                        </p:tav>
                                        <p:tav tm="100000">
                                          <p:val>
                                            <p:strVal val="#ppt_y"/>
                                          </p:val>
                                        </p:tav>
                                      </p:tavLst>
                                    </p:anim>
                                  </p:childTnLst>
                                </p:cTn>
                              </p:par>
                              <p:par>
                                <p:cTn id="141" presetID="47" presetClass="entr" presetSubtype="0" fill="hold" grpId="0" nodeType="withEffect">
                                  <p:stCondLst>
                                    <p:cond delay="0"/>
                                  </p:stCondLst>
                                  <p:childTnLst>
                                    <p:set>
                                      <p:cBhvr>
                                        <p:cTn id="142" dur="1" fill="hold">
                                          <p:stCondLst>
                                            <p:cond delay="0"/>
                                          </p:stCondLst>
                                        </p:cTn>
                                        <p:tgtEl>
                                          <p:spTgt spid="27674"/>
                                        </p:tgtEl>
                                        <p:attrNameLst>
                                          <p:attrName>style.visibility</p:attrName>
                                        </p:attrNameLst>
                                      </p:cBhvr>
                                      <p:to>
                                        <p:strVal val="visible"/>
                                      </p:to>
                                    </p:set>
                                    <p:animEffect transition="in" filter="fade">
                                      <p:cBhvr>
                                        <p:cTn id="143" dur="500"/>
                                        <p:tgtEl>
                                          <p:spTgt spid="27674"/>
                                        </p:tgtEl>
                                      </p:cBhvr>
                                    </p:animEffect>
                                    <p:anim calcmode="lin" valueType="num">
                                      <p:cBhvr>
                                        <p:cTn id="144" dur="500" fill="hold"/>
                                        <p:tgtEl>
                                          <p:spTgt spid="27674"/>
                                        </p:tgtEl>
                                        <p:attrNameLst>
                                          <p:attrName>ppt_x</p:attrName>
                                        </p:attrNameLst>
                                      </p:cBhvr>
                                      <p:tavLst>
                                        <p:tav tm="0">
                                          <p:val>
                                            <p:strVal val="#ppt_x"/>
                                          </p:val>
                                        </p:tav>
                                        <p:tav tm="100000">
                                          <p:val>
                                            <p:strVal val="#ppt_x"/>
                                          </p:val>
                                        </p:tav>
                                      </p:tavLst>
                                    </p:anim>
                                    <p:anim calcmode="lin" valueType="num">
                                      <p:cBhvr>
                                        <p:cTn id="145" dur="500" fill="hold"/>
                                        <p:tgtEl>
                                          <p:spTgt spid="27674"/>
                                        </p:tgtEl>
                                        <p:attrNameLst>
                                          <p:attrName>ppt_y</p:attrName>
                                        </p:attrNameLst>
                                      </p:cBhvr>
                                      <p:tavLst>
                                        <p:tav tm="0">
                                          <p:val>
                                            <p:strVal val="#ppt_y-.1"/>
                                          </p:val>
                                        </p:tav>
                                        <p:tav tm="100000">
                                          <p:val>
                                            <p:strVal val="#ppt_y"/>
                                          </p:val>
                                        </p:tav>
                                      </p:tavLst>
                                    </p:anim>
                                  </p:childTnLst>
                                </p:cTn>
                              </p:par>
                              <p:par>
                                <p:cTn id="146" presetID="47" presetClass="entr" presetSubtype="0" fill="hold" grpId="0" nodeType="withEffect">
                                  <p:stCondLst>
                                    <p:cond delay="0"/>
                                  </p:stCondLst>
                                  <p:childTnLst>
                                    <p:set>
                                      <p:cBhvr>
                                        <p:cTn id="147" dur="1" fill="hold">
                                          <p:stCondLst>
                                            <p:cond delay="0"/>
                                          </p:stCondLst>
                                        </p:cTn>
                                        <p:tgtEl>
                                          <p:spTgt spid="27680"/>
                                        </p:tgtEl>
                                        <p:attrNameLst>
                                          <p:attrName>style.visibility</p:attrName>
                                        </p:attrNameLst>
                                      </p:cBhvr>
                                      <p:to>
                                        <p:strVal val="visible"/>
                                      </p:to>
                                    </p:set>
                                    <p:animEffect transition="in" filter="fade">
                                      <p:cBhvr>
                                        <p:cTn id="148" dur="500"/>
                                        <p:tgtEl>
                                          <p:spTgt spid="27680"/>
                                        </p:tgtEl>
                                      </p:cBhvr>
                                    </p:animEffect>
                                    <p:anim calcmode="lin" valueType="num">
                                      <p:cBhvr>
                                        <p:cTn id="149" dur="500" fill="hold"/>
                                        <p:tgtEl>
                                          <p:spTgt spid="27680"/>
                                        </p:tgtEl>
                                        <p:attrNameLst>
                                          <p:attrName>ppt_x</p:attrName>
                                        </p:attrNameLst>
                                      </p:cBhvr>
                                      <p:tavLst>
                                        <p:tav tm="0">
                                          <p:val>
                                            <p:strVal val="#ppt_x"/>
                                          </p:val>
                                        </p:tav>
                                        <p:tav tm="100000">
                                          <p:val>
                                            <p:strVal val="#ppt_x"/>
                                          </p:val>
                                        </p:tav>
                                      </p:tavLst>
                                    </p:anim>
                                    <p:anim calcmode="lin" valueType="num">
                                      <p:cBhvr>
                                        <p:cTn id="150" dur="500" fill="hold"/>
                                        <p:tgtEl>
                                          <p:spTgt spid="27680"/>
                                        </p:tgtEl>
                                        <p:attrNameLst>
                                          <p:attrName>ppt_y</p:attrName>
                                        </p:attrNameLst>
                                      </p:cBhvr>
                                      <p:tavLst>
                                        <p:tav tm="0">
                                          <p:val>
                                            <p:strVal val="#ppt_y-.1"/>
                                          </p:val>
                                        </p:tav>
                                        <p:tav tm="100000">
                                          <p:val>
                                            <p:strVal val="#ppt_y"/>
                                          </p:val>
                                        </p:tav>
                                      </p:tavLst>
                                    </p:anim>
                                  </p:childTnLst>
                                </p:cTn>
                              </p:par>
                              <p:par>
                                <p:cTn id="151" presetID="42" presetClass="entr" presetSubtype="0" fill="hold" grpId="0" nodeType="withEffect">
                                  <p:stCondLst>
                                    <p:cond delay="0"/>
                                  </p:stCondLst>
                                  <p:childTnLst>
                                    <p:set>
                                      <p:cBhvr>
                                        <p:cTn id="152" dur="1" fill="hold">
                                          <p:stCondLst>
                                            <p:cond delay="0"/>
                                          </p:stCondLst>
                                        </p:cTn>
                                        <p:tgtEl>
                                          <p:spTgt spid="27685"/>
                                        </p:tgtEl>
                                        <p:attrNameLst>
                                          <p:attrName>style.visibility</p:attrName>
                                        </p:attrNameLst>
                                      </p:cBhvr>
                                      <p:to>
                                        <p:strVal val="visible"/>
                                      </p:to>
                                    </p:set>
                                    <p:animEffect transition="in" filter="fade">
                                      <p:cBhvr>
                                        <p:cTn id="153" dur="500"/>
                                        <p:tgtEl>
                                          <p:spTgt spid="27685"/>
                                        </p:tgtEl>
                                      </p:cBhvr>
                                    </p:animEffect>
                                    <p:anim calcmode="lin" valueType="num">
                                      <p:cBhvr>
                                        <p:cTn id="154" dur="500" fill="hold"/>
                                        <p:tgtEl>
                                          <p:spTgt spid="27685"/>
                                        </p:tgtEl>
                                        <p:attrNameLst>
                                          <p:attrName>ppt_x</p:attrName>
                                        </p:attrNameLst>
                                      </p:cBhvr>
                                      <p:tavLst>
                                        <p:tav tm="0">
                                          <p:val>
                                            <p:strVal val="#ppt_x"/>
                                          </p:val>
                                        </p:tav>
                                        <p:tav tm="100000">
                                          <p:val>
                                            <p:strVal val="#ppt_x"/>
                                          </p:val>
                                        </p:tav>
                                      </p:tavLst>
                                    </p:anim>
                                    <p:anim calcmode="lin" valueType="num">
                                      <p:cBhvr>
                                        <p:cTn id="155" dur="500" fill="hold"/>
                                        <p:tgtEl>
                                          <p:spTgt spid="27685"/>
                                        </p:tgtEl>
                                        <p:attrNameLst>
                                          <p:attrName>ppt_y</p:attrName>
                                        </p:attrNameLst>
                                      </p:cBhvr>
                                      <p:tavLst>
                                        <p:tav tm="0">
                                          <p:val>
                                            <p:strVal val="#ppt_y+.1"/>
                                          </p:val>
                                        </p:tav>
                                        <p:tav tm="100000">
                                          <p:val>
                                            <p:strVal val="#ppt_y"/>
                                          </p:val>
                                        </p:tav>
                                      </p:tavLst>
                                    </p:anim>
                                  </p:childTnLst>
                                </p:cTn>
                              </p:par>
                            </p:childTnLst>
                          </p:cTn>
                        </p:par>
                        <p:par>
                          <p:cTn id="156" fill="hold" nodeType="afterGroup">
                            <p:stCondLst>
                              <p:cond delay="6980"/>
                            </p:stCondLst>
                            <p:childTnLst>
                              <p:par>
                                <p:cTn id="157" presetID="22" presetClass="entr" presetSubtype="8" fill="hold" grpId="0" nodeType="afterEffect">
                                  <p:stCondLst>
                                    <p:cond delay="0"/>
                                  </p:stCondLst>
                                  <p:childTnLst>
                                    <p:set>
                                      <p:cBhvr>
                                        <p:cTn id="158" dur="1" fill="hold">
                                          <p:stCondLst>
                                            <p:cond delay="0"/>
                                          </p:stCondLst>
                                        </p:cTn>
                                        <p:tgtEl>
                                          <p:spTgt spid="27670"/>
                                        </p:tgtEl>
                                        <p:attrNameLst>
                                          <p:attrName>style.visibility</p:attrName>
                                        </p:attrNameLst>
                                      </p:cBhvr>
                                      <p:to>
                                        <p:strVal val="visible"/>
                                      </p:to>
                                    </p:set>
                                    <p:animEffect transition="in" filter="wipe(left)">
                                      <p:cBhvr>
                                        <p:cTn id="159" dur="500"/>
                                        <p:tgtEl>
                                          <p:spTgt spid="27670"/>
                                        </p:tgtEl>
                                      </p:cBhvr>
                                    </p:animEffect>
                                  </p:childTnLst>
                                </p:cTn>
                              </p:par>
                            </p:childTnLst>
                          </p:cTn>
                        </p:par>
                        <p:par>
                          <p:cTn id="160" fill="hold" nodeType="afterGroup">
                            <p:stCondLst>
                              <p:cond delay="7480"/>
                            </p:stCondLst>
                            <p:childTnLst>
                              <p:par>
                                <p:cTn id="161" presetID="10" presetClass="entr" presetSubtype="0" fill="hold" grpId="0" nodeType="afterEffect">
                                  <p:stCondLst>
                                    <p:cond delay="0"/>
                                  </p:stCondLst>
                                  <p:childTnLst>
                                    <p:set>
                                      <p:cBhvr>
                                        <p:cTn id="162" dur="1" fill="hold">
                                          <p:stCondLst>
                                            <p:cond delay="0"/>
                                          </p:stCondLst>
                                        </p:cTn>
                                        <p:tgtEl>
                                          <p:spTgt spid="27671"/>
                                        </p:tgtEl>
                                        <p:attrNameLst>
                                          <p:attrName>style.visibility</p:attrName>
                                        </p:attrNameLst>
                                      </p:cBhvr>
                                      <p:to>
                                        <p:strVal val="visible"/>
                                      </p:to>
                                    </p:set>
                                    <p:anim calcmode="lin" valueType="num">
                                      <p:cBhvr>
                                        <p:cTn id="163" dur="500" fill="hold"/>
                                        <p:tgtEl>
                                          <p:spTgt spid="27671"/>
                                        </p:tgtEl>
                                        <p:attrNameLst>
                                          <p:attrName>ppt_w</p:attrName>
                                        </p:attrNameLst>
                                      </p:cBhvr>
                                      <p:tavLst>
                                        <p:tav tm="0">
                                          <p:val>
                                            <p:fltVal val="0"/>
                                          </p:val>
                                        </p:tav>
                                        <p:tav tm="100000">
                                          <p:val>
                                            <p:strVal val="#ppt_w"/>
                                          </p:val>
                                        </p:tav>
                                      </p:tavLst>
                                    </p:anim>
                                    <p:anim calcmode="lin" valueType="num">
                                      <p:cBhvr>
                                        <p:cTn id="164" dur="500" fill="hold"/>
                                        <p:tgtEl>
                                          <p:spTgt spid="27671"/>
                                        </p:tgtEl>
                                        <p:attrNameLst>
                                          <p:attrName>ppt_h</p:attrName>
                                        </p:attrNameLst>
                                      </p:cBhvr>
                                      <p:tavLst>
                                        <p:tav tm="0">
                                          <p:val>
                                            <p:fltVal val="0"/>
                                          </p:val>
                                        </p:tav>
                                        <p:tav tm="100000">
                                          <p:val>
                                            <p:strVal val="#ppt_h"/>
                                          </p:val>
                                        </p:tav>
                                      </p:tavLst>
                                    </p:anim>
                                    <p:animEffect transition="in" filter="fade">
                                      <p:cBhvr>
                                        <p:cTn id="165" dur="500"/>
                                        <p:tgtEl>
                                          <p:spTgt spid="27671"/>
                                        </p:tgtEl>
                                      </p:cBhvr>
                                    </p:animEffect>
                                  </p:childTnLst>
                                </p:cTn>
                              </p:par>
                              <p:par>
                                <p:cTn id="166" presetID="10" presetClass="entr" presetSubtype="0" fill="hold" grpId="0" nodeType="withEffect">
                                  <p:stCondLst>
                                    <p:cond delay="0"/>
                                  </p:stCondLst>
                                  <p:childTnLst>
                                    <p:set>
                                      <p:cBhvr>
                                        <p:cTn id="167" dur="1" fill="hold">
                                          <p:stCondLst>
                                            <p:cond delay="0"/>
                                          </p:stCondLst>
                                        </p:cTn>
                                        <p:tgtEl>
                                          <p:spTgt spid="27672"/>
                                        </p:tgtEl>
                                        <p:attrNameLst>
                                          <p:attrName>style.visibility</p:attrName>
                                        </p:attrNameLst>
                                      </p:cBhvr>
                                      <p:to>
                                        <p:strVal val="visible"/>
                                      </p:to>
                                    </p:set>
                                    <p:anim calcmode="lin" valueType="num">
                                      <p:cBhvr>
                                        <p:cTn id="168" dur="500" fill="hold"/>
                                        <p:tgtEl>
                                          <p:spTgt spid="27672"/>
                                        </p:tgtEl>
                                        <p:attrNameLst>
                                          <p:attrName>ppt_w</p:attrName>
                                        </p:attrNameLst>
                                      </p:cBhvr>
                                      <p:tavLst>
                                        <p:tav tm="0">
                                          <p:val>
                                            <p:fltVal val="0"/>
                                          </p:val>
                                        </p:tav>
                                        <p:tav tm="100000">
                                          <p:val>
                                            <p:strVal val="#ppt_w"/>
                                          </p:val>
                                        </p:tav>
                                      </p:tavLst>
                                    </p:anim>
                                    <p:anim calcmode="lin" valueType="num">
                                      <p:cBhvr>
                                        <p:cTn id="169" dur="500" fill="hold"/>
                                        <p:tgtEl>
                                          <p:spTgt spid="27672"/>
                                        </p:tgtEl>
                                        <p:attrNameLst>
                                          <p:attrName>ppt_h</p:attrName>
                                        </p:attrNameLst>
                                      </p:cBhvr>
                                      <p:tavLst>
                                        <p:tav tm="0">
                                          <p:val>
                                            <p:fltVal val="0"/>
                                          </p:val>
                                        </p:tav>
                                        <p:tav tm="100000">
                                          <p:val>
                                            <p:strVal val="#ppt_h"/>
                                          </p:val>
                                        </p:tav>
                                      </p:tavLst>
                                    </p:anim>
                                    <p:animEffect transition="in" filter="fade">
                                      <p:cBhvr>
                                        <p:cTn id="170" dur="500"/>
                                        <p:tgtEl>
                                          <p:spTgt spid="27672"/>
                                        </p:tgtEl>
                                      </p:cBhvr>
                                    </p:animEffect>
                                  </p:childTnLst>
                                </p:cTn>
                              </p:par>
                            </p:childTnLst>
                          </p:cTn>
                        </p:par>
                        <p:par>
                          <p:cTn id="171" fill="hold" nodeType="afterGroup">
                            <p:stCondLst>
                              <p:cond delay="7980"/>
                            </p:stCondLst>
                            <p:childTnLst>
                              <p:par>
                                <p:cTn id="172" presetID="47" presetClass="entr" presetSubtype="0" fill="hold" grpId="0" nodeType="afterEffect">
                                  <p:stCondLst>
                                    <p:cond delay="0"/>
                                  </p:stCondLst>
                                  <p:childTnLst>
                                    <p:set>
                                      <p:cBhvr>
                                        <p:cTn id="173" dur="1" fill="hold">
                                          <p:stCondLst>
                                            <p:cond delay="0"/>
                                          </p:stCondLst>
                                        </p:cTn>
                                        <p:tgtEl>
                                          <p:spTgt spid="27686"/>
                                        </p:tgtEl>
                                        <p:attrNameLst>
                                          <p:attrName>style.visibility</p:attrName>
                                        </p:attrNameLst>
                                      </p:cBhvr>
                                      <p:to>
                                        <p:strVal val="visible"/>
                                      </p:to>
                                    </p:set>
                                    <p:animEffect transition="in" filter="fade">
                                      <p:cBhvr>
                                        <p:cTn id="174" dur="500"/>
                                        <p:tgtEl>
                                          <p:spTgt spid="27686"/>
                                        </p:tgtEl>
                                      </p:cBhvr>
                                    </p:animEffect>
                                    <p:anim calcmode="lin" valueType="num">
                                      <p:cBhvr>
                                        <p:cTn id="175" dur="500" fill="hold"/>
                                        <p:tgtEl>
                                          <p:spTgt spid="27686"/>
                                        </p:tgtEl>
                                        <p:attrNameLst>
                                          <p:attrName>ppt_x</p:attrName>
                                        </p:attrNameLst>
                                      </p:cBhvr>
                                      <p:tavLst>
                                        <p:tav tm="0">
                                          <p:val>
                                            <p:strVal val="#ppt_x"/>
                                          </p:val>
                                        </p:tav>
                                        <p:tav tm="100000">
                                          <p:val>
                                            <p:strVal val="#ppt_x"/>
                                          </p:val>
                                        </p:tav>
                                      </p:tavLst>
                                    </p:anim>
                                    <p:anim calcmode="lin" valueType="num">
                                      <p:cBhvr>
                                        <p:cTn id="176" dur="500" fill="hold"/>
                                        <p:tgtEl>
                                          <p:spTgt spid="27686"/>
                                        </p:tgtEl>
                                        <p:attrNameLst>
                                          <p:attrName>ppt_y</p:attrName>
                                        </p:attrNameLst>
                                      </p:cBhvr>
                                      <p:tavLst>
                                        <p:tav tm="0">
                                          <p:val>
                                            <p:strVal val="#ppt_y-.1"/>
                                          </p:val>
                                        </p:tav>
                                        <p:tav tm="100000">
                                          <p:val>
                                            <p:strVal val="#ppt_y"/>
                                          </p:val>
                                        </p:tav>
                                      </p:tavLst>
                                    </p:anim>
                                  </p:childTnLst>
                                </p:cTn>
                              </p:par>
                              <p:par>
                                <p:cTn id="177" presetID="42" presetClass="entr" presetSubtype="0" fill="hold" grpId="0" nodeType="withEffect">
                                  <p:stCondLst>
                                    <p:cond delay="0"/>
                                  </p:stCondLst>
                                  <p:childTnLst>
                                    <p:set>
                                      <p:cBhvr>
                                        <p:cTn id="178" dur="1" fill="hold">
                                          <p:stCondLst>
                                            <p:cond delay="0"/>
                                          </p:stCondLst>
                                        </p:cTn>
                                        <p:tgtEl>
                                          <p:spTgt spid="27657"/>
                                        </p:tgtEl>
                                        <p:attrNameLst>
                                          <p:attrName>style.visibility</p:attrName>
                                        </p:attrNameLst>
                                      </p:cBhvr>
                                      <p:to>
                                        <p:strVal val="visible"/>
                                      </p:to>
                                    </p:set>
                                    <p:animEffect transition="in" filter="fade">
                                      <p:cBhvr>
                                        <p:cTn id="179" dur="500"/>
                                        <p:tgtEl>
                                          <p:spTgt spid="27657"/>
                                        </p:tgtEl>
                                      </p:cBhvr>
                                    </p:animEffect>
                                    <p:anim calcmode="lin" valueType="num">
                                      <p:cBhvr>
                                        <p:cTn id="180" dur="500" fill="hold"/>
                                        <p:tgtEl>
                                          <p:spTgt spid="27657"/>
                                        </p:tgtEl>
                                        <p:attrNameLst>
                                          <p:attrName>ppt_x</p:attrName>
                                        </p:attrNameLst>
                                      </p:cBhvr>
                                      <p:tavLst>
                                        <p:tav tm="0">
                                          <p:val>
                                            <p:strVal val="#ppt_x"/>
                                          </p:val>
                                        </p:tav>
                                        <p:tav tm="100000">
                                          <p:val>
                                            <p:strVal val="#ppt_x"/>
                                          </p:val>
                                        </p:tav>
                                      </p:tavLst>
                                    </p:anim>
                                    <p:anim calcmode="lin" valueType="num">
                                      <p:cBhvr>
                                        <p:cTn id="181" dur="500" fill="hold"/>
                                        <p:tgtEl>
                                          <p:spTgt spid="27657"/>
                                        </p:tgtEl>
                                        <p:attrNameLst>
                                          <p:attrName>ppt_y</p:attrName>
                                        </p:attrNameLst>
                                      </p:cBhvr>
                                      <p:tavLst>
                                        <p:tav tm="0">
                                          <p:val>
                                            <p:strVal val="#ppt_y+.1"/>
                                          </p:val>
                                        </p:tav>
                                        <p:tav tm="100000">
                                          <p:val>
                                            <p:strVal val="#ppt_y"/>
                                          </p:val>
                                        </p:tav>
                                      </p:tavLst>
                                    </p:anim>
                                  </p:childTnLst>
                                </p:cTn>
                              </p:par>
                              <p:par>
                                <p:cTn id="182" presetID="42" presetClass="entr" presetSubtype="0" fill="hold" grpId="0" nodeType="withEffect">
                                  <p:stCondLst>
                                    <p:cond delay="0"/>
                                  </p:stCondLst>
                                  <p:childTnLst>
                                    <p:set>
                                      <p:cBhvr>
                                        <p:cTn id="183" dur="1" fill="hold">
                                          <p:stCondLst>
                                            <p:cond delay="0"/>
                                          </p:stCondLst>
                                        </p:cTn>
                                        <p:tgtEl>
                                          <p:spTgt spid="27658"/>
                                        </p:tgtEl>
                                        <p:attrNameLst>
                                          <p:attrName>style.visibility</p:attrName>
                                        </p:attrNameLst>
                                      </p:cBhvr>
                                      <p:to>
                                        <p:strVal val="visible"/>
                                      </p:to>
                                    </p:set>
                                    <p:animEffect transition="in" filter="fade">
                                      <p:cBhvr>
                                        <p:cTn id="184" dur="500"/>
                                        <p:tgtEl>
                                          <p:spTgt spid="27658"/>
                                        </p:tgtEl>
                                      </p:cBhvr>
                                    </p:animEffect>
                                    <p:anim calcmode="lin" valueType="num">
                                      <p:cBhvr>
                                        <p:cTn id="185" dur="500" fill="hold"/>
                                        <p:tgtEl>
                                          <p:spTgt spid="27658"/>
                                        </p:tgtEl>
                                        <p:attrNameLst>
                                          <p:attrName>ppt_x</p:attrName>
                                        </p:attrNameLst>
                                      </p:cBhvr>
                                      <p:tavLst>
                                        <p:tav tm="0">
                                          <p:val>
                                            <p:strVal val="#ppt_x"/>
                                          </p:val>
                                        </p:tav>
                                        <p:tav tm="100000">
                                          <p:val>
                                            <p:strVal val="#ppt_x"/>
                                          </p:val>
                                        </p:tav>
                                      </p:tavLst>
                                    </p:anim>
                                    <p:anim calcmode="lin" valueType="num">
                                      <p:cBhvr>
                                        <p:cTn id="186" dur="500" fill="hold"/>
                                        <p:tgtEl>
                                          <p:spTgt spid="27658"/>
                                        </p:tgtEl>
                                        <p:attrNameLst>
                                          <p:attrName>ppt_y</p:attrName>
                                        </p:attrNameLst>
                                      </p:cBhvr>
                                      <p:tavLst>
                                        <p:tav tm="0">
                                          <p:val>
                                            <p:strVal val="#ppt_y+.1"/>
                                          </p:val>
                                        </p:tav>
                                        <p:tav tm="100000">
                                          <p:val>
                                            <p:strVal val="#ppt_y"/>
                                          </p:val>
                                        </p:tav>
                                      </p:tavLst>
                                    </p:anim>
                                  </p:childTnLst>
                                </p:cTn>
                              </p:par>
                              <p:par>
                                <p:cTn id="187" presetID="42" presetClass="entr" presetSubtype="0" fill="hold" grpId="0" nodeType="withEffect">
                                  <p:stCondLst>
                                    <p:cond delay="0"/>
                                  </p:stCondLst>
                                  <p:childTnLst>
                                    <p:set>
                                      <p:cBhvr>
                                        <p:cTn id="188" dur="1" fill="hold">
                                          <p:stCondLst>
                                            <p:cond delay="0"/>
                                          </p:stCondLst>
                                        </p:cTn>
                                        <p:tgtEl>
                                          <p:spTgt spid="27679"/>
                                        </p:tgtEl>
                                        <p:attrNameLst>
                                          <p:attrName>style.visibility</p:attrName>
                                        </p:attrNameLst>
                                      </p:cBhvr>
                                      <p:to>
                                        <p:strVal val="visible"/>
                                      </p:to>
                                    </p:set>
                                    <p:animEffect transition="in" filter="fade">
                                      <p:cBhvr>
                                        <p:cTn id="189" dur="500"/>
                                        <p:tgtEl>
                                          <p:spTgt spid="27679"/>
                                        </p:tgtEl>
                                      </p:cBhvr>
                                    </p:animEffect>
                                    <p:anim calcmode="lin" valueType="num">
                                      <p:cBhvr>
                                        <p:cTn id="190" dur="500" fill="hold"/>
                                        <p:tgtEl>
                                          <p:spTgt spid="27679"/>
                                        </p:tgtEl>
                                        <p:attrNameLst>
                                          <p:attrName>ppt_x</p:attrName>
                                        </p:attrNameLst>
                                      </p:cBhvr>
                                      <p:tavLst>
                                        <p:tav tm="0">
                                          <p:val>
                                            <p:strVal val="#ppt_x"/>
                                          </p:val>
                                        </p:tav>
                                        <p:tav tm="100000">
                                          <p:val>
                                            <p:strVal val="#ppt_x"/>
                                          </p:val>
                                        </p:tav>
                                      </p:tavLst>
                                    </p:anim>
                                    <p:anim calcmode="lin" valueType="num">
                                      <p:cBhvr>
                                        <p:cTn id="191" dur="500" fill="hold"/>
                                        <p:tgtEl>
                                          <p:spTgt spid="27679"/>
                                        </p:tgtEl>
                                        <p:attrNameLst>
                                          <p:attrName>ppt_y</p:attrName>
                                        </p:attrNameLst>
                                      </p:cBhvr>
                                      <p:tavLst>
                                        <p:tav tm="0">
                                          <p:val>
                                            <p:strVal val="#ppt_y+.1"/>
                                          </p:val>
                                        </p:tav>
                                        <p:tav tm="100000">
                                          <p:val>
                                            <p:strVal val="#ppt_y"/>
                                          </p:val>
                                        </p:tav>
                                      </p:tavLst>
                                    </p:anim>
                                  </p:childTnLst>
                                </p:cTn>
                              </p:par>
                            </p:childTnLst>
                          </p:cTn>
                        </p:par>
                        <p:par>
                          <p:cTn id="192" fill="hold" nodeType="afterGroup">
                            <p:stCondLst>
                              <p:cond delay="8480"/>
                            </p:stCondLst>
                            <p:childTnLst>
                              <p:par>
                                <p:cTn id="193" presetID="22" presetClass="entr" presetSubtype="8" fill="hold" grpId="0" nodeType="afterEffect">
                                  <p:stCondLst>
                                    <p:cond delay="0"/>
                                  </p:stCondLst>
                                  <p:childTnLst>
                                    <p:set>
                                      <p:cBhvr>
                                        <p:cTn id="194" dur="1" fill="hold">
                                          <p:stCondLst>
                                            <p:cond delay="0"/>
                                          </p:stCondLst>
                                        </p:cTn>
                                        <p:tgtEl>
                                          <p:spTgt spid="27676"/>
                                        </p:tgtEl>
                                        <p:attrNameLst>
                                          <p:attrName>style.visibility</p:attrName>
                                        </p:attrNameLst>
                                      </p:cBhvr>
                                      <p:to>
                                        <p:strVal val="visible"/>
                                      </p:to>
                                    </p:set>
                                    <p:animEffect transition="in" filter="wipe(left)">
                                      <p:cBhvr>
                                        <p:cTn id="195" dur="500"/>
                                        <p:tgtEl>
                                          <p:spTgt spid="2767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650" grpId="0" autoUpdateAnimBg="0"/>
      <p:bldP spid="27651" grpId="0" animBg="1"/>
      <p:bldP spid="27652" grpId="0" animBg="1"/>
      <p:bldP spid="27653" grpId="0" animBg="1"/>
      <p:bldP spid="27654" grpId="0" animBg="1" autoUpdateAnimBg="0"/>
      <p:bldP spid="27655" grpId="0" animBg="1"/>
      <p:bldP spid="27656" grpId="0" animBg="1" autoUpdateAnimBg="0"/>
      <p:bldP spid="27657" grpId="0" animBg="1"/>
      <p:bldP spid="27658" grpId="0" animBg="1" autoUpdateAnimBg="0"/>
      <p:bldP spid="27659" grpId="0" animBg="1"/>
      <p:bldP spid="27660" grpId="0" animBg="1" autoUpdateAnimBg="0"/>
      <p:bldP spid="27661" grpId="0" animBg="1" autoUpdateAnimBg="0"/>
      <p:bldP spid="27662" grpId="0" animBg="1" autoUpdateAnimBg="0"/>
      <p:bldP spid="27663" grpId="0" animBg="1" autoUpdateAnimBg="0"/>
      <p:bldP spid="27664" grpId="0" animBg="1"/>
      <p:bldP spid="27665" grpId="0" animBg="1" autoUpdateAnimBg="0"/>
      <p:bldP spid="27666" grpId="0" animBg="1" autoUpdateAnimBg="0"/>
      <p:bldP spid="27667" grpId="0" animBg="1"/>
      <p:bldP spid="27668" grpId="0" animBg="1" autoUpdateAnimBg="0"/>
      <p:bldP spid="27669" grpId="0" animBg="1" autoUpdateAnimBg="0"/>
      <p:bldP spid="27670" grpId="0" animBg="1"/>
      <p:bldP spid="27671" grpId="0" animBg="1" autoUpdateAnimBg="0"/>
      <p:bldP spid="27672" grpId="0" animBg="1" autoUpdateAnimBg="0"/>
      <p:bldP spid="27673" grpId="0" animBg="1"/>
      <p:bldP spid="27674" grpId="0" animBg="1" autoUpdateAnimBg="0"/>
      <p:bldP spid="27675" grpId="0" animBg="1"/>
      <p:bldP spid="27676" grpId="0" animBg="1"/>
      <p:bldP spid="27677" grpId="0" autoUpdateAnimBg="0"/>
      <p:bldP spid="27678" grpId="0" autoUpdateAnimBg="0"/>
      <p:bldP spid="27679" grpId="0" autoUpdateAnimBg="0"/>
      <p:bldP spid="27680" grpId="0" autoUpdateAnimBg="0"/>
      <p:bldP spid="27681" grpId="0" autoUpdateAnimBg="0"/>
      <p:bldP spid="27682" grpId="0" autoUpdateAnimBg="0"/>
      <p:bldP spid="27683" grpId="0" autoUpdateAnimBg="0"/>
      <p:bldP spid="27684" grpId="0" autoUpdateAnimBg="0"/>
      <p:bldP spid="27685" grpId="0" autoUpdateAnimBg="0"/>
      <p:bldP spid="27686" grpId="0" autoUpdateAnimBg="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TextBox 25"/>
          <p:cNvSpPr txBox="1">
            <a:spLocks noChangeArrowheads="1"/>
          </p:cNvSpPr>
          <p:nvPr/>
        </p:nvSpPr>
        <p:spPr bwMode="auto">
          <a:xfrm>
            <a:off x="565150" y="120650"/>
            <a:ext cx="2519363" cy="4937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sz="2600">
                <a:solidFill>
                  <a:srgbClr val="000000"/>
                </a:solidFill>
                <a:latin typeface="微软雅黑" panose="020B0503020204020204" pitchFamily="34" charset="-122"/>
                <a:ea typeface="微软雅黑" panose="020B0503020204020204" pitchFamily="34" charset="-122"/>
              </a:rPr>
              <a:t>请输入您的标题</a:t>
            </a:r>
          </a:p>
        </p:txBody>
      </p:sp>
      <p:sp>
        <p:nvSpPr>
          <p:cNvPr id="28675" name="Freeform 5"/>
          <p:cNvSpPr>
            <a:spLocks/>
          </p:cNvSpPr>
          <p:nvPr/>
        </p:nvSpPr>
        <p:spPr bwMode="auto">
          <a:xfrm>
            <a:off x="0" y="136525"/>
            <a:ext cx="504825" cy="461963"/>
          </a:xfrm>
          <a:custGeom>
            <a:avLst/>
            <a:gdLst>
              <a:gd name="T0" fmla="*/ 0 w 691"/>
              <a:gd name="T1" fmla="*/ 0 h 643"/>
              <a:gd name="T2" fmla="*/ 622 w 691"/>
              <a:gd name="T3" fmla="*/ 0 h 643"/>
              <a:gd name="T4" fmla="*/ 691 w 691"/>
              <a:gd name="T5" fmla="*/ 66 h 643"/>
              <a:gd name="T6" fmla="*/ 691 w 691"/>
              <a:gd name="T7" fmla="*/ 578 h 643"/>
              <a:gd name="T8" fmla="*/ 622 w 691"/>
              <a:gd name="T9" fmla="*/ 643 h 643"/>
              <a:gd name="T10" fmla="*/ 0 w 691"/>
              <a:gd name="T11" fmla="*/ 643 h 643"/>
              <a:gd name="T12" fmla="*/ 0 w 691"/>
              <a:gd name="T13" fmla="*/ 0 h 643"/>
              <a:gd name="T14" fmla="*/ 0 60000 65536"/>
              <a:gd name="T15" fmla="*/ 0 60000 65536"/>
              <a:gd name="T16" fmla="*/ 0 60000 65536"/>
              <a:gd name="T17" fmla="*/ 0 60000 65536"/>
              <a:gd name="T18" fmla="*/ 0 60000 65536"/>
              <a:gd name="T19" fmla="*/ 0 60000 65536"/>
              <a:gd name="T20" fmla="*/ 0 60000 65536"/>
              <a:gd name="T21" fmla="*/ 0 w 691"/>
              <a:gd name="T22" fmla="*/ 0 h 643"/>
              <a:gd name="T23" fmla="*/ 691 w 691"/>
              <a:gd name="T24" fmla="*/ 643 h 643"/>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691" h="643">
                <a:moveTo>
                  <a:pt x="0" y="0"/>
                </a:moveTo>
                <a:lnTo>
                  <a:pt x="622" y="0"/>
                </a:lnTo>
                <a:cubicBezTo>
                  <a:pt x="660" y="0"/>
                  <a:pt x="691" y="30"/>
                  <a:pt x="691" y="66"/>
                </a:cubicBezTo>
                <a:lnTo>
                  <a:pt x="691" y="578"/>
                </a:lnTo>
                <a:cubicBezTo>
                  <a:pt x="691" y="614"/>
                  <a:pt x="660" y="643"/>
                  <a:pt x="622" y="643"/>
                </a:cubicBezTo>
                <a:lnTo>
                  <a:pt x="0" y="643"/>
                </a:lnTo>
                <a:lnTo>
                  <a:pt x="0"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6" name="Oval 6"/>
          <p:cNvSpPr>
            <a:spLocks noChangeArrowheads="1"/>
          </p:cNvSpPr>
          <p:nvPr/>
        </p:nvSpPr>
        <p:spPr bwMode="auto">
          <a:xfrm>
            <a:off x="715963" y="1060450"/>
            <a:ext cx="2249487" cy="2249488"/>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77" name="Line 7"/>
          <p:cNvSpPr>
            <a:spLocks noChangeShapeType="1"/>
          </p:cNvSpPr>
          <p:nvPr/>
        </p:nvSpPr>
        <p:spPr bwMode="auto">
          <a:xfrm>
            <a:off x="2965450" y="2185988"/>
            <a:ext cx="2633663" cy="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8" name="Line 8"/>
          <p:cNvSpPr>
            <a:spLocks noChangeShapeType="1"/>
          </p:cNvSpPr>
          <p:nvPr/>
        </p:nvSpPr>
        <p:spPr bwMode="auto">
          <a:xfrm>
            <a:off x="2693988" y="2917825"/>
            <a:ext cx="1749425" cy="122555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79" name="Line 9"/>
          <p:cNvSpPr>
            <a:spLocks noChangeShapeType="1"/>
          </p:cNvSpPr>
          <p:nvPr/>
        </p:nvSpPr>
        <p:spPr bwMode="auto">
          <a:xfrm>
            <a:off x="1841500" y="3309938"/>
            <a:ext cx="0" cy="1600200"/>
          </a:xfrm>
          <a:prstGeom prst="line">
            <a:avLst/>
          </a:prstGeom>
          <a:noFill/>
          <a:ln w="11">
            <a:solidFill>
              <a:schemeClr val="accent1"/>
            </a:solidFill>
            <a:prstDash val="dash"/>
            <a:round/>
            <a:headEnd/>
            <a:tailEnd/>
          </a:ln>
          <a:extLst>
            <a:ext uri="{909E8E84-426E-40DD-AFC4-6F175D3DCCD1}">
              <a14:hiddenFill xmlns:a14="http://schemas.microsoft.com/office/drawing/2010/main">
                <a:noFill/>
              </a14:hiddenFill>
            </a:ext>
          </a:extLst>
        </p:spPr>
        <p:txBody>
          <a:bodyPr/>
          <a:lstStyle/>
          <a:p>
            <a:endParaRPr lang="zh-CN" altLang="en-US"/>
          </a:p>
        </p:txBody>
      </p:sp>
      <p:sp>
        <p:nvSpPr>
          <p:cNvPr id="28680" name="Oval 10"/>
          <p:cNvSpPr>
            <a:spLocks noChangeArrowheads="1"/>
          </p:cNvSpPr>
          <p:nvPr/>
        </p:nvSpPr>
        <p:spPr bwMode="auto">
          <a:xfrm>
            <a:off x="5657850" y="1581150"/>
            <a:ext cx="1236663" cy="1236663"/>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1" name="Oval 11"/>
          <p:cNvSpPr>
            <a:spLocks noChangeArrowheads="1"/>
          </p:cNvSpPr>
          <p:nvPr/>
        </p:nvSpPr>
        <p:spPr bwMode="auto">
          <a:xfrm>
            <a:off x="5756275" y="1679575"/>
            <a:ext cx="1011238" cy="1011238"/>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2" name="Oval 12"/>
          <p:cNvSpPr>
            <a:spLocks noChangeArrowheads="1"/>
          </p:cNvSpPr>
          <p:nvPr/>
        </p:nvSpPr>
        <p:spPr bwMode="auto">
          <a:xfrm>
            <a:off x="4389438" y="3789363"/>
            <a:ext cx="1236662"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3" name="Oval 13"/>
          <p:cNvSpPr>
            <a:spLocks noChangeArrowheads="1"/>
          </p:cNvSpPr>
          <p:nvPr/>
        </p:nvSpPr>
        <p:spPr bwMode="auto">
          <a:xfrm>
            <a:off x="4502150" y="3903663"/>
            <a:ext cx="1011238"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4" name="Oval 14"/>
          <p:cNvSpPr>
            <a:spLocks noChangeArrowheads="1"/>
          </p:cNvSpPr>
          <p:nvPr/>
        </p:nvSpPr>
        <p:spPr bwMode="auto">
          <a:xfrm>
            <a:off x="1222375" y="4905375"/>
            <a:ext cx="1236663" cy="1238250"/>
          </a:xfrm>
          <a:prstGeom prst="ellipse">
            <a:avLst/>
          </a:prstGeom>
          <a:solidFill>
            <a:schemeClr val="bg2"/>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5" name="Oval 15"/>
          <p:cNvSpPr>
            <a:spLocks noChangeArrowheads="1"/>
          </p:cNvSpPr>
          <p:nvPr/>
        </p:nvSpPr>
        <p:spPr bwMode="auto">
          <a:xfrm>
            <a:off x="1335088" y="5018088"/>
            <a:ext cx="1011237" cy="1011237"/>
          </a:xfrm>
          <a:prstGeom prst="ellipse">
            <a:avLst/>
          </a:pr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6" name="Oval 16"/>
          <p:cNvSpPr>
            <a:spLocks noChangeArrowheads="1"/>
          </p:cNvSpPr>
          <p:nvPr/>
        </p:nvSpPr>
        <p:spPr bwMode="auto">
          <a:xfrm>
            <a:off x="842963" y="1187450"/>
            <a:ext cx="1995487" cy="1997075"/>
          </a:xfrm>
          <a:prstGeom prst="ellipse">
            <a:avLst/>
          </a:prstGeom>
          <a:solidFill>
            <a:schemeClr val="accent1"/>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8687" name="TextBox 15"/>
          <p:cNvSpPr txBox="1">
            <a:spLocks noChangeArrowheads="1"/>
          </p:cNvSpPr>
          <p:nvPr/>
        </p:nvSpPr>
        <p:spPr bwMode="auto">
          <a:xfrm>
            <a:off x="1098550" y="1984375"/>
            <a:ext cx="1484313"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sz="2000">
                <a:solidFill>
                  <a:schemeClr val="accent2"/>
                </a:solidFill>
                <a:latin typeface="微软雅黑" panose="020B0503020204020204" pitchFamily="34" charset="-122"/>
                <a:ea typeface="微软雅黑" panose="020B0503020204020204" pitchFamily="34" charset="-122"/>
              </a:rPr>
              <a:t>添加文本</a:t>
            </a:r>
          </a:p>
        </p:txBody>
      </p:sp>
      <p:sp>
        <p:nvSpPr>
          <p:cNvPr id="28688" name="TextBox 16"/>
          <p:cNvSpPr txBox="1">
            <a:spLocks noChangeArrowheads="1"/>
          </p:cNvSpPr>
          <p:nvPr/>
        </p:nvSpPr>
        <p:spPr bwMode="auto">
          <a:xfrm>
            <a:off x="1401763" y="52006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89" name="TextBox 17"/>
          <p:cNvSpPr txBox="1">
            <a:spLocks noChangeArrowheads="1"/>
          </p:cNvSpPr>
          <p:nvPr/>
        </p:nvSpPr>
        <p:spPr bwMode="auto">
          <a:xfrm>
            <a:off x="4554538" y="4108450"/>
            <a:ext cx="868362" cy="6461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0" name="TextBox 18"/>
          <p:cNvSpPr txBox="1">
            <a:spLocks noChangeArrowheads="1"/>
          </p:cNvSpPr>
          <p:nvPr/>
        </p:nvSpPr>
        <p:spPr bwMode="auto">
          <a:xfrm>
            <a:off x="5822950" y="1884363"/>
            <a:ext cx="868363"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algn="ctr" eaLnBrk="1" hangingPunct="1"/>
            <a:r>
              <a:rPr lang="zh-CN" altLang="en-US">
                <a:solidFill>
                  <a:schemeClr val="accent2"/>
                </a:solidFill>
                <a:latin typeface="微软雅黑" panose="020B0503020204020204" pitchFamily="34" charset="-122"/>
                <a:ea typeface="微软雅黑" panose="020B0503020204020204" pitchFamily="34" charset="-122"/>
              </a:rPr>
              <a:t>添加文本</a:t>
            </a:r>
          </a:p>
        </p:txBody>
      </p:sp>
      <p:sp>
        <p:nvSpPr>
          <p:cNvPr id="28691" name="TextBox 19"/>
          <p:cNvSpPr txBox="1">
            <a:spLocks noChangeArrowheads="1"/>
          </p:cNvSpPr>
          <p:nvPr/>
        </p:nvSpPr>
        <p:spPr bwMode="auto">
          <a:xfrm>
            <a:off x="7165975" y="1724025"/>
            <a:ext cx="3960813" cy="9223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a:t>
            </a:r>
          </a:p>
        </p:txBody>
      </p:sp>
      <p:sp>
        <p:nvSpPr>
          <p:cNvPr id="28692" name="TextBox 20"/>
          <p:cNvSpPr txBox="1">
            <a:spLocks noChangeArrowheads="1"/>
          </p:cNvSpPr>
          <p:nvPr/>
        </p:nvSpPr>
        <p:spPr bwMode="auto">
          <a:xfrm>
            <a:off x="5827713" y="3933825"/>
            <a:ext cx="4087812" cy="9239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a:t>
            </a:r>
          </a:p>
        </p:txBody>
      </p:sp>
      <p:sp>
        <p:nvSpPr>
          <p:cNvPr id="28693" name="TextBox 21"/>
          <p:cNvSpPr txBox="1">
            <a:spLocks noChangeArrowheads="1"/>
          </p:cNvSpPr>
          <p:nvPr/>
        </p:nvSpPr>
        <p:spPr bwMode="auto">
          <a:xfrm>
            <a:off x="2566988" y="5383213"/>
            <a:ext cx="6122987" cy="6461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r>
              <a:rPr lang="zh-CN" altLang="en-US">
                <a:solidFill>
                  <a:schemeClr val="accent1"/>
                </a:solidFill>
                <a:latin typeface="微软雅黑" panose="020B0503020204020204" pitchFamily="34" charset="-122"/>
                <a:ea typeface="微软雅黑" panose="020B0503020204020204" pitchFamily="34" charset="-122"/>
              </a:rPr>
              <a:t>这里可以输入你的文字内容这里可以输入你的文字内容这里可以输入你的文字内容这里可以输入你的文字内容</a:t>
            </a:r>
          </a:p>
        </p:txBody>
      </p:sp>
    </p:spTree>
  </p:cSld>
  <p:clrMapOvr>
    <a:masterClrMapping/>
  </p:clrMapOvr>
  <p:transition spd="slow" advTm="3804">
    <p:fade/>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8675"/>
                                        </p:tgtEl>
                                        <p:attrNameLst>
                                          <p:attrName>style.visibility</p:attrName>
                                        </p:attrNameLst>
                                      </p:cBhvr>
                                      <p:to>
                                        <p:strVal val="visible"/>
                                      </p:to>
                                    </p:set>
                                    <p:anim calcmode="lin" valueType="num">
                                      <p:cBhvr additive="base">
                                        <p:cTn id="7" dur="500" fill="hold"/>
                                        <p:tgtEl>
                                          <p:spTgt spid="28675"/>
                                        </p:tgtEl>
                                        <p:attrNameLst>
                                          <p:attrName>ppt_x</p:attrName>
                                        </p:attrNameLst>
                                      </p:cBhvr>
                                      <p:tavLst>
                                        <p:tav tm="0">
                                          <p:val>
                                            <p:strVal val="0-#ppt_w/2"/>
                                          </p:val>
                                        </p:tav>
                                        <p:tav tm="100000">
                                          <p:val>
                                            <p:strVal val="#ppt_x"/>
                                          </p:val>
                                        </p:tav>
                                      </p:tavLst>
                                    </p:anim>
                                    <p:anim calcmode="lin" valueType="num">
                                      <p:cBhvr additive="base">
                                        <p:cTn id="8" dur="500" fill="hold"/>
                                        <p:tgtEl>
                                          <p:spTgt spid="28675"/>
                                        </p:tgtEl>
                                        <p:attrNameLst>
                                          <p:attrName>ppt_y</p:attrName>
                                        </p:attrNameLst>
                                      </p:cBhvr>
                                      <p:tavLst>
                                        <p:tav tm="0">
                                          <p:val>
                                            <p:strVal val="#ppt_y"/>
                                          </p:val>
                                        </p:tav>
                                        <p:tav tm="100000">
                                          <p:val>
                                            <p:strVal val="#ppt_y"/>
                                          </p:val>
                                        </p:tav>
                                      </p:tavLst>
                                    </p:anim>
                                  </p:childTnLst>
                                </p:cTn>
                              </p:par>
                            </p:childTnLst>
                          </p:cTn>
                        </p:par>
                        <p:par>
                          <p:cTn id="9" fill="hold" nodeType="afterGroup">
                            <p:stCondLst>
                              <p:cond delay="500"/>
                            </p:stCondLst>
                            <p:childTnLst>
                              <p:par>
                                <p:cTn id="10" presetID="41" presetClass="entr" presetSubtype="0" fill="hold" grpId="0" nodeType="afterEffect">
                                  <p:stCondLst>
                                    <p:cond delay="0"/>
                                  </p:stCondLst>
                                  <p:iterate type="lt">
                                    <p:tmPct val="10000"/>
                                  </p:iterate>
                                  <p:childTnLst>
                                    <p:set>
                                      <p:cBhvr>
                                        <p:cTn id="11" dur="1" fill="hold">
                                          <p:stCondLst>
                                            <p:cond delay="0"/>
                                          </p:stCondLst>
                                        </p:cTn>
                                        <p:tgtEl>
                                          <p:spTgt spid="28674"/>
                                        </p:tgtEl>
                                        <p:attrNameLst>
                                          <p:attrName>style.visibility</p:attrName>
                                        </p:attrNameLst>
                                      </p:cBhvr>
                                      <p:to>
                                        <p:strVal val="visible"/>
                                      </p:to>
                                    </p:set>
                                    <p:anim calcmode="lin" valueType="num">
                                      <p:cBhvr>
                                        <p:cTn id="12" dur="300" fill="hold"/>
                                        <p:tgtEl>
                                          <p:spTgt spid="28674"/>
                                        </p:tgtEl>
                                        <p:attrNameLst>
                                          <p:attrName>ppt_x</p:attrName>
                                        </p:attrNameLst>
                                      </p:cBhvr>
                                      <p:tavLst>
                                        <p:tav tm="0">
                                          <p:val>
                                            <p:strVal val="#ppt_x"/>
                                          </p:val>
                                        </p:tav>
                                        <p:tav tm="50000">
                                          <p:val>
                                            <p:strVal val="#ppt_x+.1"/>
                                          </p:val>
                                        </p:tav>
                                        <p:tav tm="100000">
                                          <p:val>
                                            <p:strVal val="#ppt_x"/>
                                          </p:val>
                                        </p:tav>
                                      </p:tavLst>
                                    </p:anim>
                                    <p:anim calcmode="lin" valueType="num">
                                      <p:cBhvr>
                                        <p:cTn id="13" dur="300" fill="hold"/>
                                        <p:tgtEl>
                                          <p:spTgt spid="28674"/>
                                        </p:tgtEl>
                                        <p:attrNameLst>
                                          <p:attrName>ppt_y</p:attrName>
                                        </p:attrNameLst>
                                      </p:cBhvr>
                                      <p:tavLst>
                                        <p:tav tm="0">
                                          <p:val>
                                            <p:strVal val="#ppt_y"/>
                                          </p:val>
                                        </p:tav>
                                        <p:tav tm="100000">
                                          <p:val>
                                            <p:strVal val="#ppt_y"/>
                                          </p:val>
                                        </p:tav>
                                      </p:tavLst>
                                    </p:anim>
                                    <p:anim calcmode="lin" valueType="num">
                                      <p:cBhvr>
                                        <p:cTn id="14" dur="300" fill="hold"/>
                                        <p:tgtEl>
                                          <p:spTgt spid="28674"/>
                                        </p:tgtEl>
                                        <p:attrNameLst>
                                          <p:attrName>ppt_h</p:attrName>
                                        </p:attrNameLst>
                                      </p:cBhvr>
                                      <p:tavLst>
                                        <p:tav tm="0">
                                          <p:val>
                                            <p:strVal val="#ppt_h/10"/>
                                          </p:val>
                                        </p:tav>
                                        <p:tav tm="50000">
                                          <p:val>
                                            <p:strVal val="#ppt_h+.01"/>
                                          </p:val>
                                        </p:tav>
                                        <p:tav tm="100000">
                                          <p:val>
                                            <p:strVal val="#ppt_h"/>
                                          </p:val>
                                        </p:tav>
                                      </p:tavLst>
                                    </p:anim>
                                    <p:anim calcmode="lin" valueType="num">
                                      <p:cBhvr>
                                        <p:cTn id="15" dur="300" fill="hold"/>
                                        <p:tgtEl>
                                          <p:spTgt spid="28674"/>
                                        </p:tgtEl>
                                        <p:attrNameLst>
                                          <p:attrName>ppt_w</p:attrName>
                                        </p:attrNameLst>
                                      </p:cBhvr>
                                      <p:tavLst>
                                        <p:tav tm="0">
                                          <p:val>
                                            <p:strVal val="#ppt_w/10"/>
                                          </p:val>
                                        </p:tav>
                                        <p:tav tm="50000">
                                          <p:val>
                                            <p:strVal val="#ppt_w+.01"/>
                                          </p:val>
                                        </p:tav>
                                        <p:tav tm="100000">
                                          <p:val>
                                            <p:strVal val="#ppt_w"/>
                                          </p:val>
                                        </p:tav>
                                      </p:tavLst>
                                    </p:anim>
                                    <p:animEffect transition="in" filter="fade">
                                      <p:cBhvr>
                                        <p:cTn id="16" dur="300" tmFilter="0,0; .5, 1; 1, 1"/>
                                        <p:tgtEl>
                                          <p:spTgt spid="28674"/>
                                        </p:tgtEl>
                                      </p:cBhvr>
                                    </p:animEffect>
                                  </p:childTnLst>
                                </p:cTn>
                              </p:par>
                            </p:childTnLst>
                          </p:cTn>
                        </p:par>
                        <p:par>
                          <p:cTn id="17" fill="hold" nodeType="afterGroup">
                            <p:stCondLst>
                              <p:cond delay="980"/>
                            </p:stCondLst>
                            <p:childTnLst>
                              <p:par>
                                <p:cTn id="18" presetID="21" presetClass="entr" presetSubtype="1" fill="hold" grpId="0" nodeType="afterEffect">
                                  <p:stCondLst>
                                    <p:cond delay="0"/>
                                  </p:stCondLst>
                                  <p:childTnLst>
                                    <p:set>
                                      <p:cBhvr>
                                        <p:cTn id="19" dur="1" fill="hold">
                                          <p:stCondLst>
                                            <p:cond delay="0"/>
                                          </p:stCondLst>
                                        </p:cTn>
                                        <p:tgtEl>
                                          <p:spTgt spid="28686"/>
                                        </p:tgtEl>
                                        <p:attrNameLst>
                                          <p:attrName>style.visibility</p:attrName>
                                        </p:attrNameLst>
                                      </p:cBhvr>
                                      <p:to>
                                        <p:strVal val="visible"/>
                                      </p:to>
                                    </p:set>
                                    <p:animEffect transition="in" filter="wheel(1)">
                                      <p:cBhvr>
                                        <p:cTn id="20" dur="2000"/>
                                        <p:tgtEl>
                                          <p:spTgt spid="28686"/>
                                        </p:tgtEl>
                                      </p:cBhvr>
                                    </p:animEffect>
                                  </p:childTnLst>
                                </p:cTn>
                              </p:par>
                              <p:par>
                                <p:cTn id="21" presetID="21" presetClass="entr" presetSubtype="1" fill="hold" grpId="0" nodeType="withEffect">
                                  <p:stCondLst>
                                    <p:cond delay="0"/>
                                  </p:stCondLst>
                                  <p:childTnLst>
                                    <p:set>
                                      <p:cBhvr>
                                        <p:cTn id="22" dur="1" fill="hold">
                                          <p:stCondLst>
                                            <p:cond delay="0"/>
                                          </p:stCondLst>
                                        </p:cTn>
                                        <p:tgtEl>
                                          <p:spTgt spid="28676"/>
                                        </p:tgtEl>
                                        <p:attrNameLst>
                                          <p:attrName>style.visibility</p:attrName>
                                        </p:attrNameLst>
                                      </p:cBhvr>
                                      <p:to>
                                        <p:strVal val="visible"/>
                                      </p:to>
                                    </p:set>
                                    <p:animEffect transition="in" filter="wheel(1)">
                                      <p:cBhvr>
                                        <p:cTn id="23" dur="2000"/>
                                        <p:tgtEl>
                                          <p:spTgt spid="28676"/>
                                        </p:tgtEl>
                                      </p:cBhvr>
                                    </p:animEffect>
                                  </p:childTnLst>
                                </p:cTn>
                              </p:par>
                            </p:childTnLst>
                          </p:cTn>
                        </p:par>
                        <p:par>
                          <p:cTn id="24" fill="hold" nodeType="afterGroup">
                            <p:stCondLst>
                              <p:cond delay="2980"/>
                            </p:stCondLst>
                            <p:childTnLst>
                              <p:par>
                                <p:cTn id="25" presetID="31" presetClass="entr" presetSubtype="0" fill="hold" grpId="0" nodeType="afterEffect">
                                  <p:stCondLst>
                                    <p:cond delay="0"/>
                                  </p:stCondLst>
                                  <p:childTnLst>
                                    <p:set>
                                      <p:cBhvr>
                                        <p:cTn id="26" dur="1" fill="hold">
                                          <p:stCondLst>
                                            <p:cond delay="0"/>
                                          </p:stCondLst>
                                        </p:cTn>
                                        <p:tgtEl>
                                          <p:spTgt spid="28687"/>
                                        </p:tgtEl>
                                        <p:attrNameLst>
                                          <p:attrName>style.visibility</p:attrName>
                                        </p:attrNameLst>
                                      </p:cBhvr>
                                      <p:to>
                                        <p:strVal val="visible"/>
                                      </p:to>
                                    </p:set>
                                    <p:anim calcmode="lin" valueType="num">
                                      <p:cBhvr>
                                        <p:cTn id="27" dur="500" fill="hold"/>
                                        <p:tgtEl>
                                          <p:spTgt spid="28687"/>
                                        </p:tgtEl>
                                        <p:attrNameLst>
                                          <p:attrName>ppt_w</p:attrName>
                                        </p:attrNameLst>
                                      </p:cBhvr>
                                      <p:tavLst>
                                        <p:tav tm="0">
                                          <p:val>
                                            <p:fltVal val="0"/>
                                          </p:val>
                                        </p:tav>
                                        <p:tav tm="100000">
                                          <p:val>
                                            <p:strVal val="#ppt_w"/>
                                          </p:val>
                                        </p:tav>
                                      </p:tavLst>
                                    </p:anim>
                                    <p:anim calcmode="lin" valueType="num">
                                      <p:cBhvr>
                                        <p:cTn id="28" dur="500" fill="hold"/>
                                        <p:tgtEl>
                                          <p:spTgt spid="28687"/>
                                        </p:tgtEl>
                                        <p:attrNameLst>
                                          <p:attrName>ppt_h</p:attrName>
                                        </p:attrNameLst>
                                      </p:cBhvr>
                                      <p:tavLst>
                                        <p:tav tm="0">
                                          <p:val>
                                            <p:fltVal val="0"/>
                                          </p:val>
                                        </p:tav>
                                        <p:tav tm="100000">
                                          <p:val>
                                            <p:strVal val="#ppt_h"/>
                                          </p:val>
                                        </p:tav>
                                      </p:tavLst>
                                    </p:anim>
                                    <p:anim calcmode="lin" valueType="num">
                                      <p:cBhvr>
                                        <p:cTn id="29" dur="500" fill="hold"/>
                                        <p:tgtEl>
                                          <p:spTgt spid="28687"/>
                                        </p:tgtEl>
                                        <p:attrNameLst>
                                          <p:attrName>style.rotation</p:attrName>
                                        </p:attrNameLst>
                                      </p:cBhvr>
                                      <p:tavLst>
                                        <p:tav tm="0">
                                          <p:val>
                                            <p:fltVal val="90"/>
                                          </p:val>
                                        </p:tav>
                                        <p:tav tm="100000">
                                          <p:val>
                                            <p:fltVal val="0"/>
                                          </p:val>
                                        </p:tav>
                                      </p:tavLst>
                                    </p:anim>
                                    <p:animEffect transition="in" filter="fade">
                                      <p:cBhvr>
                                        <p:cTn id="30" dur="500"/>
                                        <p:tgtEl>
                                          <p:spTgt spid="28687"/>
                                        </p:tgtEl>
                                      </p:cBhvr>
                                    </p:animEffect>
                                  </p:childTnLst>
                                </p:cTn>
                              </p:par>
                            </p:childTnLst>
                          </p:cTn>
                        </p:par>
                        <p:par>
                          <p:cTn id="31" fill="hold" nodeType="afterGroup">
                            <p:stCondLst>
                              <p:cond delay="3480"/>
                            </p:stCondLst>
                            <p:childTnLst>
                              <p:par>
                                <p:cTn id="32" presetID="22" presetClass="entr" presetSubtype="8" fill="hold" grpId="0" nodeType="afterEffect">
                                  <p:stCondLst>
                                    <p:cond delay="0"/>
                                  </p:stCondLst>
                                  <p:childTnLst>
                                    <p:set>
                                      <p:cBhvr>
                                        <p:cTn id="33" dur="1" fill="hold">
                                          <p:stCondLst>
                                            <p:cond delay="0"/>
                                          </p:stCondLst>
                                        </p:cTn>
                                        <p:tgtEl>
                                          <p:spTgt spid="28677"/>
                                        </p:tgtEl>
                                        <p:attrNameLst>
                                          <p:attrName>style.visibility</p:attrName>
                                        </p:attrNameLst>
                                      </p:cBhvr>
                                      <p:to>
                                        <p:strVal val="visible"/>
                                      </p:to>
                                    </p:set>
                                    <p:animEffect transition="in" filter="wipe(left)">
                                      <p:cBhvr>
                                        <p:cTn id="34" dur="500"/>
                                        <p:tgtEl>
                                          <p:spTgt spid="28677"/>
                                        </p:tgtEl>
                                      </p:cBhvr>
                                    </p:animEffect>
                                  </p:childTnLst>
                                </p:cTn>
                              </p:par>
                              <p:par>
                                <p:cTn id="35" presetID="22" presetClass="entr" presetSubtype="8" fill="hold" grpId="0" nodeType="withEffect">
                                  <p:stCondLst>
                                    <p:cond delay="0"/>
                                  </p:stCondLst>
                                  <p:childTnLst>
                                    <p:set>
                                      <p:cBhvr>
                                        <p:cTn id="36" dur="1" fill="hold">
                                          <p:stCondLst>
                                            <p:cond delay="0"/>
                                          </p:stCondLst>
                                        </p:cTn>
                                        <p:tgtEl>
                                          <p:spTgt spid="28678"/>
                                        </p:tgtEl>
                                        <p:attrNameLst>
                                          <p:attrName>style.visibility</p:attrName>
                                        </p:attrNameLst>
                                      </p:cBhvr>
                                      <p:to>
                                        <p:strVal val="visible"/>
                                      </p:to>
                                    </p:set>
                                    <p:animEffect transition="in" filter="wipe(left)">
                                      <p:cBhvr>
                                        <p:cTn id="37" dur="500"/>
                                        <p:tgtEl>
                                          <p:spTgt spid="28678"/>
                                        </p:tgtEl>
                                      </p:cBhvr>
                                    </p:animEffect>
                                  </p:childTnLst>
                                </p:cTn>
                              </p:par>
                              <p:par>
                                <p:cTn id="38" presetID="22" presetClass="entr" presetSubtype="1" fill="hold" grpId="0" nodeType="withEffect">
                                  <p:stCondLst>
                                    <p:cond delay="0"/>
                                  </p:stCondLst>
                                  <p:childTnLst>
                                    <p:set>
                                      <p:cBhvr>
                                        <p:cTn id="39" dur="1" fill="hold">
                                          <p:stCondLst>
                                            <p:cond delay="0"/>
                                          </p:stCondLst>
                                        </p:cTn>
                                        <p:tgtEl>
                                          <p:spTgt spid="28679"/>
                                        </p:tgtEl>
                                        <p:attrNameLst>
                                          <p:attrName>style.visibility</p:attrName>
                                        </p:attrNameLst>
                                      </p:cBhvr>
                                      <p:to>
                                        <p:strVal val="visible"/>
                                      </p:to>
                                    </p:set>
                                    <p:animEffect transition="in" filter="wipe(up)">
                                      <p:cBhvr>
                                        <p:cTn id="40" dur="500"/>
                                        <p:tgtEl>
                                          <p:spTgt spid="28679"/>
                                        </p:tgtEl>
                                      </p:cBhvr>
                                    </p:animEffect>
                                  </p:childTnLst>
                                </p:cTn>
                              </p:par>
                            </p:childTnLst>
                          </p:cTn>
                        </p:par>
                        <p:par>
                          <p:cTn id="41" fill="hold" nodeType="afterGroup">
                            <p:stCondLst>
                              <p:cond delay="3980"/>
                            </p:stCondLst>
                            <p:childTnLst>
                              <p:par>
                                <p:cTn id="42" presetID="10" presetClass="entr" presetSubtype="0" fill="hold" grpId="0" nodeType="afterEffect">
                                  <p:stCondLst>
                                    <p:cond delay="0"/>
                                  </p:stCondLst>
                                  <p:childTnLst>
                                    <p:set>
                                      <p:cBhvr>
                                        <p:cTn id="43" dur="1" fill="hold">
                                          <p:stCondLst>
                                            <p:cond delay="0"/>
                                          </p:stCondLst>
                                        </p:cTn>
                                        <p:tgtEl>
                                          <p:spTgt spid="28681"/>
                                        </p:tgtEl>
                                        <p:attrNameLst>
                                          <p:attrName>style.visibility</p:attrName>
                                        </p:attrNameLst>
                                      </p:cBhvr>
                                      <p:to>
                                        <p:strVal val="visible"/>
                                      </p:to>
                                    </p:set>
                                    <p:anim calcmode="lin" valueType="num">
                                      <p:cBhvr>
                                        <p:cTn id="44" dur="500" fill="hold"/>
                                        <p:tgtEl>
                                          <p:spTgt spid="28681"/>
                                        </p:tgtEl>
                                        <p:attrNameLst>
                                          <p:attrName>ppt_w</p:attrName>
                                        </p:attrNameLst>
                                      </p:cBhvr>
                                      <p:tavLst>
                                        <p:tav tm="0">
                                          <p:val>
                                            <p:fltVal val="0"/>
                                          </p:val>
                                        </p:tav>
                                        <p:tav tm="100000">
                                          <p:val>
                                            <p:strVal val="#ppt_w"/>
                                          </p:val>
                                        </p:tav>
                                      </p:tavLst>
                                    </p:anim>
                                    <p:anim calcmode="lin" valueType="num">
                                      <p:cBhvr>
                                        <p:cTn id="45" dur="500" fill="hold"/>
                                        <p:tgtEl>
                                          <p:spTgt spid="28681"/>
                                        </p:tgtEl>
                                        <p:attrNameLst>
                                          <p:attrName>ppt_h</p:attrName>
                                        </p:attrNameLst>
                                      </p:cBhvr>
                                      <p:tavLst>
                                        <p:tav tm="0">
                                          <p:val>
                                            <p:fltVal val="0"/>
                                          </p:val>
                                        </p:tav>
                                        <p:tav tm="100000">
                                          <p:val>
                                            <p:strVal val="#ppt_h"/>
                                          </p:val>
                                        </p:tav>
                                      </p:tavLst>
                                    </p:anim>
                                    <p:animEffect transition="in" filter="fade">
                                      <p:cBhvr>
                                        <p:cTn id="46" dur="500"/>
                                        <p:tgtEl>
                                          <p:spTgt spid="28681"/>
                                        </p:tgtEl>
                                      </p:cBhvr>
                                    </p:animEffect>
                                  </p:childTnLst>
                                </p:cTn>
                              </p:par>
                              <p:par>
                                <p:cTn id="47" presetID="10" presetClass="entr" presetSubtype="0" fill="hold" grpId="0" nodeType="withEffect">
                                  <p:stCondLst>
                                    <p:cond delay="0"/>
                                  </p:stCondLst>
                                  <p:childTnLst>
                                    <p:set>
                                      <p:cBhvr>
                                        <p:cTn id="48" dur="1" fill="hold">
                                          <p:stCondLst>
                                            <p:cond delay="0"/>
                                          </p:stCondLst>
                                        </p:cTn>
                                        <p:tgtEl>
                                          <p:spTgt spid="28680"/>
                                        </p:tgtEl>
                                        <p:attrNameLst>
                                          <p:attrName>style.visibility</p:attrName>
                                        </p:attrNameLst>
                                      </p:cBhvr>
                                      <p:to>
                                        <p:strVal val="visible"/>
                                      </p:to>
                                    </p:set>
                                    <p:anim calcmode="lin" valueType="num">
                                      <p:cBhvr>
                                        <p:cTn id="49" dur="500" fill="hold"/>
                                        <p:tgtEl>
                                          <p:spTgt spid="28680"/>
                                        </p:tgtEl>
                                        <p:attrNameLst>
                                          <p:attrName>ppt_w</p:attrName>
                                        </p:attrNameLst>
                                      </p:cBhvr>
                                      <p:tavLst>
                                        <p:tav tm="0">
                                          <p:val>
                                            <p:fltVal val="0"/>
                                          </p:val>
                                        </p:tav>
                                        <p:tav tm="100000">
                                          <p:val>
                                            <p:strVal val="#ppt_w"/>
                                          </p:val>
                                        </p:tav>
                                      </p:tavLst>
                                    </p:anim>
                                    <p:anim calcmode="lin" valueType="num">
                                      <p:cBhvr>
                                        <p:cTn id="50" dur="500" fill="hold"/>
                                        <p:tgtEl>
                                          <p:spTgt spid="28680"/>
                                        </p:tgtEl>
                                        <p:attrNameLst>
                                          <p:attrName>ppt_h</p:attrName>
                                        </p:attrNameLst>
                                      </p:cBhvr>
                                      <p:tavLst>
                                        <p:tav tm="0">
                                          <p:val>
                                            <p:fltVal val="0"/>
                                          </p:val>
                                        </p:tav>
                                        <p:tav tm="100000">
                                          <p:val>
                                            <p:strVal val="#ppt_h"/>
                                          </p:val>
                                        </p:tav>
                                      </p:tavLst>
                                    </p:anim>
                                    <p:animEffect transition="in" filter="fade">
                                      <p:cBhvr>
                                        <p:cTn id="51" dur="500"/>
                                        <p:tgtEl>
                                          <p:spTgt spid="28680"/>
                                        </p:tgtEl>
                                      </p:cBhvr>
                                    </p:animEffect>
                                  </p:childTnLst>
                                </p:cTn>
                              </p:par>
                              <p:par>
                                <p:cTn id="52" presetID="10" presetClass="entr" presetSubtype="0" fill="hold" grpId="0" nodeType="withEffect">
                                  <p:stCondLst>
                                    <p:cond delay="0"/>
                                  </p:stCondLst>
                                  <p:childTnLst>
                                    <p:set>
                                      <p:cBhvr>
                                        <p:cTn id="53" dur="1" fill="hold">
                                          <p:stCondLst>
                                            <p:cond delay="0"/>
                                          </p:stCondLst>
                                        </p:cTn>
                                        <p:tgtEl>
                                          <p:spTgt spid="28683"/>
                                        </p:tgtEl>
                                        <p:attrNameLst>
                                          <p:attrName>style.visibility</p:attrName>
                                        </p:attrNameLst>
                                      </p:cBhvr>
                                      <p:to>
                                        <p:strVal val="visible"/>
                                      </p:to>
                                    </p:set>
                                    <p:anim calcmode="lin" valueType="num">
                                      <p:cBhvr>
                                        <p:cTn id="54" dur="500" fill="hold"/>
                                        <p:tgtEl>
                                          <p:spTgt spid="28683"/>
                                        </p:tgtEl>
                                        <p:attrNameLst>
                                          <p:attrName>ppt_w</p:attrName>
                                        </p:attrNameLst>
                                      </p:cBhvr>
                                      <p:tavLst>
                                        <p:tav tm="0">
                                          <p:val>
                                            <p:fltVal val="0"/>
                                          </p:val>
                                        </p:tav>
                                        <p:tav tm="100000">
                                          <p:val>
                                            <p:strVal val="#ppt_w"/>
                                          </p:val>
                                        </p:tav>
                                      </p:tavLst>
                                    </p:anim>
                                    <p:anim calcmode="lin" valueType="num">
                                      <p:cBhvr>
                                        <p:cTn id="55" dur="500" fill="hold"/>
                                        <p:tgtEl>
                                          <p:spTgt spid="28683"/>
                                        </p:tgtEl>
                                        <p:attrNameLst>
                                          <p:attrName>ppt_h</p:attrName>
                                        </p:attrNameLst>
                                      </p:cBhvr>
                                      <p:tavLst>
                                        <p:tav tm="0">
                                          <p:val>
                                            <p:fltVal val="0"/>
                                          </p:val>
                                        </p:tav>
                                        <p:tav tm="100000">
                                          <p:val>
                                            <p:strVal val="#ppt_h"/>
                                          </p:val>
                                        </p:tav>
                                      </p:tavLst>
                                    </p:anim>
                                    <p:animEffect transition="in" filter="fade">
                                      <p:cBhvr>
                                        <p:cTn id="56" dur="500"/>
                                        <p:tgtEl>
                                          <p:spTgt spid="28683"/>
                                        </p:tgtEl>
                                      </p:cBhvr>
                                    </p:animEffect>
                                  </p:childTnLst>
                                </p:cTn>
                              </p:par>
                              <p:par>
                                <p:cTn id="57" presetID="10" presetClass="entr" presetSubtype="0" fill="hold" grpId="0" nodeType="withEffect">
                                  <p:stCondLst>
                                    <p:cond delay="0"/>
                                  </p:stCondLst>
                                  <p:childTnLst>
                                    <p:set>
                                      <p:cBhvr>
                                        <p:cTn id="58" dur="1" fill="hold">
                                          <p:stCondLst>
                                            <p:cond delay="0"/>
                                          </p:stCondLst>
                                        </p:cTn>
                                        <p:tgtEl>
                                          <p:spTgt spid="28682"/>
                                        </p:tgtEl>
                                        <p:attrNameLst>
                                          <p:attrName>style.visibility</p:attrName>
                                        </p:attrNameLst>
                                      </p:cBhvr>
                                      <p:to>
                                        <p:strVal val="visible"/>
                                      </p:to>
                                    </p:set>
                                    <p:anim calcmode="lin" valueType="num">
                                      <p:cBhvr>
                                        <p:cTn id="59" dur="500" fill="hold"/>
                                        <p:tgtEl>
                                          <p:spTgt spid="28682"/>
                                        </p:tgtEl>
                                        <p:attrNameLst>
                                          <p:attrName>ppt_w</p:attrName>
                                        </p:attrNameLst>
                                      </p:cBhvr>
                                      <p:tavLst>
                                        <p:tav tm="0">
                                          <p:val>
                                            <p:fltVal val="0"/>
                                          </p:val>
                                        </p:tav>
                                        <p:tav tm="100000">
                                          <p:val>
                                            <p:strVal val="#ppt_w"/>
                                          </p:val>
                                        </p:tav>
                                      </p:tavLst>
                                    </p:anim>
                                    <p:anim calcmode="lin" valueType="num">
                                      <p:cBhvr>
                                        <p:cTn id="60" dur="500" fill="hold"/>
                                        <p:tgtEl>
                                          <p:spTgt spid="28682"/>
                                        </p:tgtEl>
                                        <p:attrNameLst>
                                          <p:attrName>ppt_h</p:attrName>
                                        </p:attrNameLst>
                                      </p:cBhvr>
                                      <p:tavLst>
                                        <p:tav tm="0">
                                          <p:val>
                                            <p:fltVal val="0"/>
                                          </p:val>
                                        </p:tav>
                                        <p:tav tm="100000">
                                          <p:val>
                                            <p:strVal val="#ppt_h"/>
                                          </p:val>
                                        </p:tav>
                                      </p:tavLst>
                                    </p:anim>
                                    <p:animEffect transition="in" filter="fade">
                                      <p:cBhvr>
                                        <p:cTn id="61" dur="500"/>
                                        <p:tgtEl>
                                          <p:spTgt spid="28682"/>
                                        </p:tgtEl>
                                      </p:cBhvr>
                                    </p:animEffect>
                                  </p:childTnLst>
                                </p:cTn>
                              </p:par>
                              <p:par>
                                <p:cTn id="62" presetID="10" presetClass="entr" presetSubtype="0" fill="hold" grpId="0" nodeType="withEffect">
                                  <p:stCondLst>
                                    <p:cond delay="0"/>
                                  </p:stCondLst>
                                  <p:childTnLst>
                                    <p:set>
                                      <p:cBhvr>
                                        <p:cTn id="63" dur="1" fill="hold">
                                          <p:stCondLst>
                                            <p:cond delay="0"/>
                                          </p:stCondLst>
                                        </p:cTn>
                                        <p:tgtEl>
                                          <p:spTgt spid="28685"/>
                                        </p:tgtEl>
                                        <p:attrNameLst>
                                          <p:attrName>style.visibility</p:attrName>
                                        </p:attrNameLst>
                                      </p:cBhvr>
                                      <p:to>
                                        <p:strVal val="visible"/>
                                      </p:to>
                                    </p:set>
                                    <p:anim calcmode="lin" valueType="num">
                                      <p:cBhvr>
                                        <p:cTn id="64" dur="500" fill="hold"/>
                                        <p:tgtEl>
                                          <p:spTgt spid="28685"/>
                                        </p:tgtEl>
                                        <p:attrNameLst>
                                          <p:attrName>ppt_w</p:attrName>
                                        </p:attrNameLst>
                                      </p:cBhvr>
                                      <p:tavLst>
                                        <p:tav tm="0">
                                          <p:val>
                                            <p:fltVal val="0"/>
                                          </p:val>
                                        </p:tav>
                                        <p:tav tm="100000">
                                          <p:val>
                                            <p:strVal val="#ppt_w"/>
                                          </p:val>
                                        </p:tav>
                                      </p:tavLst>
                                    </p:anim>
                                    <p:anim calcmode="lin" valueType="num">
                                      <p:cBhvr>
                                        <p:cTn id="65" dur="500" fill="hold"/>
                                        <p:tgtEl>
                                          <p:spTgt spid="28685"/>
                                        </p:tgtEl>
                                        <p:attrNameLst>
                                          <p:attrName>ppt_h</p:attrName>
                                        </p:attrNameLst>
                                      </p:cBhvr>
                                      <p:tavLst>
                                        <p:tav tm="0">
                                          <p:val>
                                            <p:fltVal val="0"/>
                                          </p:val>
                                        </p:tav>
                                        <p:tav tm="100000">
                                          <p:val>
                                            <p:strVal val="#ppt_h"/>
                                          </p:val>
                                        </p:tav>
                                      </p:tavLst>
                                    </p:anim>
                                    <p:animEffect transition="in" filter="fade">
                                      <p:cBhvr>
                                        <p:cTn id="66" dur="500"/>
                                        <p:tgtEl>
                                          <p:spTgt spid="28685"/>
                                        </p:tgtEl>
                                      </p:cBhvr>
                                    </p:animEffect>
                                  </p:childTnLst>
                                </p:cTn>
                              </p:par>
                              <p:par>
                                <p:cTn id="67" presetID="10" presetClass="entr" presetSubtype="0" fill="hold" grpId="0" nodeType="withEffect">
                                  <p:stCondLst>
                                    <p:cond delay="0"/>
                                  </p:stCondLst>
                                  <p:childTnLst>
                                    <p:set>
                                      <p:cBhvr>
                                        <p:cTn id="68" dur="1" fill="hold">
                                          <p:stCondLst>
                                            <p:cond delay="0"/>
                                          </p:stCondLst>
                                        </p:cTn>
                                        <p:tgtEl>
                                          <p:spTgt spid="28684"/>
                                        </p:tgtEl>
                                        <p:attrNameLst>
                                          <p:attrName>style.visibility</p:attrName>
                                        </p:attrNameLst>
                                      </p:cBhvr>
                                      <p:to>
                                        <p:strVal val="visible"/>
                                      </p:to>
                                    </p:set>
                                    <p:anim calcmode="lin" valueType="num">
                                      <p:cBhvr>
                                        <p:cTn id="69" dur="500" fill="hold"/>
                                        <p:tgtEl>
                                          <p:spTgt spid="28684"/>
                                        </p:tgtEl>
                                        <p:attrNameLst>
                                          <p:attrName>ppt_w</p:attrName>
                                        </p:attrNameLst>
                                      </p:cBhvr>
                                      <p:tavLst>
                                        <p:tav tm="0">
                                          <p:val>
                                            <p:fltVal val="0"/>
                                          </p:val>
                                        </p:tav>
                                        <p:tav tm="100000">
                                          <p:val>
                                            <p:strVal val="#ppt_w"/>
                                          </p:val>
                                        </p:tav>
                                      </p:tavLst>
                                    </p:anim>
                                    <p:anim calcmode="lin" valueType="num">
                                      <p:cBhvr>
                                        <p:cTn id="70" dur="500" fill="hold"/>
                                        <p:tgtEl>
                                          <p:spTgt spid="28684"/>
                                        </p:tgtEl>
                                        <p:attrNameLst>
                                          <p:attrName>ppt_h</p:attrName>
                                        </p:attrNameLst>
                                      </p:cBhvr>
                                      <p:tavLst>
                                        <p:tav tm="0">
                                          <p:val>
                                            <p:fltVal val="0"/>
                                          </p:val>
                                        </p:tav>
                                        <p:tav tm="100000">
                                          <p:val>
                                            <p:strVal val="#ppt_h"/>
                                          </p:val>
                                        </p:tav>
                                      </p:tavLst>
                                    </p:anim>
                                    <p:animEffect transition="in" filter="fade">
                                      <p:cBhvr>
                                        <p:cTn id="71" dur="500"/>
                                        <p:tgtEl>
                                          <p:spTgt spid="28684"/>
                                        </p:tgtEl>
                                      </p:cBhvr>
                                    </p:animEffect>
                                  </p:childTnLst>
                                </p:cTn>
                              </p:par>
                            </p:childTnLst>
                          </p:cTn>
                        </p:par>
                        <p:par>
                          <p:cTn id="72" fill="hold" nodeType="afterGroup">
                            <p:stCondLst>
                              <p:cond delay="4480"/>
                            </p:stCondLst>
                            <p:childTnLst>
                              <p:par>
                                <p:cTn id="73" presetID="31" presetClass="entr" presetSubtype="0" fill="hold" grpId="0" nodeType="afterEffect">
                                  <p:stCondLst>
                                    <p:cond delay="0"/>
                                  </p:stCondLst>
                                  <p:childTnLst>
                                    <p:set>
                                      <p:cBhvr>
                                        <p:cTn id="74" dur="1" fill="hold">
                                          <p:stCondLst>
                                            <p:cond delay="0"/>
                                          </p:stCondLst>
                                        </p:cTn>
                                        <p:tgtEl>
                                          <p:spTgt spid="28690"/>
                                        </p:tgtEl>
                                        <p:attrNameLst>
                                          <p:attrName>style.visibility</p:attrName>
                                        </p:attrNameLst>
                                      </p:cBhvr>
                                      <p:to>
                                        <p:strVal val="visible"/>
                                      </p:to>
                                    </p:set>
                                    <p:anim calcmode="lin" valueType="num">
                                      <p:cBhvr>
                                        <p:cTn id="75" dur="500" fill="hold"/>
                                        <p:tgtEl>
                                          <p:spTgt spid="28690"/>
                                        </p:tgtEl>
                                        <p:attrNameLst>
                                          <p:attrName>ppt_w</p:attrName>
                                        </p:attrNameLst>
                                      </p:cBhvr>
                                      <p:tavLst>
                                        <p:tav tm="0">
                                          <p:val>
                                            <p:fltVal val="0"/>
                                          </p:val>
                                        </p:tav>
                                        <p:tav tm="100000">
                                          <p:val>
                                            <p:strVal val="#ppt_w"/>
                                          </p:val>
                                        </p:tav>
                                      </p:tavLst>
                                    </p:anim>
                                    <p:anim calcmode="lin" valueType="num">
                                      <p:cBhvr>
                                        <p:cTn id="76" dur="500" fill="hold"/>
                                        <p:tgtEl>
                                          <p:spTgt spid="28690"/>
                                        </p:tgtEl>
                                        <p:attrNameLst>
                                          <p:attrName>ppt_h</p:attrName>
                                        </p:attrNameLst>
                                      </p:cBhvr>
                                      <p:tavLst>
                                        <p:tav tm="0">
                                          <p:val>
                                            <p:fltVal val="0"/>
                                          </p:val>
                                        </p:tav>
                                        <p:tav tm="100000">
                                          <p:val>
                                            <p:strVal val="#ppt_h"/>
                                          </p:val>
                                        </p:tav>
                                      </p:tavLst>
                                    </p:anim>
                                    <p:anim calcmode="lin" valueType="num">
                                      <p:cBhvr>
                                        <p:cTn id="77" dur="500" fill="hold"/>
                                        <p:tgtEl>
                                          <p:spTgt spid="28690"/>
                                        </p:tgtEl>
                                        <p:attrNameLst>
                                          <p:attrName>style.rotation</p:attrName>
                                        </p:attrNameLst>
                                      </p:cBhvr>
                                      <p:tavLst>
                                        <p:tav tm="0">
                                          <p:val>
                                            <p:fltVal val="90"/>
                                          </p:val>
                                        </p:tav>
                                        <p:tav tm="100000">
                                          <p:val>
                                            <p:fltVal val="0"/>
                                          </p:val>
                                        </p:tav>
                                      </p:tavLst>
                                    </p:anim>
                                    <p:animEffect transition="in" filter="fade">
                                      <p:cBhvr>
                                        <p:cTn id="78" dur="500"/>
                                        <p:tgtEl>
                                          <p:spTgt spid="28690"/>
                                        </p:tgtEl>
                                      </p:cBhvr>
                                    </p:animEffect>
                                  </p:childTnLst>
                                </p:cTn>
                              </p:par>
                            </p:childTnLst>
                          </p:cTn>
                        </p:par>
                        <p:par>
                          <p:cTn id="79" fill="hold" nodeType="afterGroup">
                            <p:stCondLst>
                              <p:cond delay="4980"/>
                            </p:stCondLst>
                            <p:childTnLst>
                              <p:par>
                                <p:cTn id="80" presetID="22" presetClass="entr" presetSubtype="8" fill="hold" grpId="0" nodeType="afterEffect">
                                  <p:stCondLst>
                                    <p:cond delay="0"/>
                                  </p:stCondLst>
                                  <p:childTnLst>
                                    <p:set>
                                      <p:cBhvr>
                                        <p:cTn id="81" dur="1" fill="hold">
                                          <p:stCondLst>
                                            <p:cond delay="0"/>
                                          </p:stCondLst>
                                        </p:cTn>
                                        <p:tgtEl>
                                          <p:spTgt spid="28691"/>
                                        </p:tgtEl>
                                        <p:attrNameLst>
                                          <p:attrName>style.visibility</p:attrName>
                                        </p:attrNameLst>
                                      </p:cBhvr>
                                      <p:to>
                                        <p:strVal val="visible"/>
                                      </p:to>
                                    </p:set>
                                    <p:animEffect transition="in" filter="wipe(left)">
                                      <p:cBhvr>
                                        <p:cTn id="82" dur="500"/>
                                        <p:tgtEl>
                                          <p:spTgt spid="28691"/>
                                        </p:tgtEl>
                                      </p:cBhvr>
                                    </p:animEffect>
                                  </p:childTnLst>
                                </p:cTn>
                              </p:par>
                            </p:childTnLst>
                          </p:cTn>
                        </p:par>
                        <p:par>
                          <p:cTn id="83" fill="hold" nodeType="afterGroup">
                            <p:stCondLst>
                              <p:cond delay="5480"/>
                            </p:stCondLst>
                            <p:childTnLst>
                              <p:par>
                                <p:cTn id="84" presetID="31" presetClass="entr" presetSubtype="0" fill="hold" grpId="0" nodeType="afterEffect">
                                  <p:stCondLst>
                                    <p:cond delay="0"/>
                                  </p:stCondLst>
                                  <p:childTnLst>
                                    <p:set>
                                      <p:cBhvr>
                                        <p:cTn id="85" dur="1" fill="hold">
                                          <p:stCondLst>
                                            <p:cond delay="0"/>
                                          </p:stCondLst>
                                        </p:cTn>
                                        <p:tgtEl>
                                          <p:spTgt spid="28689"/>
                                        </p:tgtEl>
                                        <p:attrNameLst>
                                          <p:attrName>style.visibility</p:attrName>
                                        </p:attrNameLst>
                                      </p:cBhvr>
                                      <p:to>
                                        <p:strVal val="visible"/>
                                      </p:to>
                                    </p:set>
                                    <p:anim calcmode="lin" valueType="num">
                                      <p:cBhvr>
                                        <p:cTn id="86" dur="500" fill="hold"/>
                                        <p:tgtEl>
                                          <p:spTgt spid="28689"/>
                                        </p:tgtEl>
                                        <p:attrNameLst>
                                          <p:attrName>ppt_w</p:attrName>
                                        </p:attrNameLst>
                                      </p:cBhvr>
                                      <p:tavLst>
                                        <p:tav tm="0">
                                          <p:val>
                                            <p:fltVal val="0"/>
                                          </p:val>
                                        </p:tav>
                                        <p:tav tm="100000">
                                          <p:val>
                                            <p:strVal val="#ppt_w"/>
                                          </p:val>
                                        </p:tav>
                                      </p:tavLst>
                                    </p:anim>
                                    <p:anim calcmode="lin" valueType="num">
                                      <p:cBhvr>
                                        <p:cTn id="87" dur="500" fill="hold"/>
                                        <p:tgtEl>
                                          <p:spTgt spid="28689"/>
                                        </p:tgtEl>
                                        <p:attrNameLst>
                                          <p:attrName>ppt_h</p:attrName>
                                        </p:attrNameLst>
                                      </p:cBhvr>
                                      <p:tavLst>
                                        <p:tav tm="0">
                                          <p:val>
                                            <p:fltVal val="0"/>
                                          </p:val>
                                        </p:tav>
                                        <p:tav tm="100000">
                                          <p:val>
                                            <p:strVal val="#ppt_h"/>
                                          </p:val>
                                        </p:tav>
                                      </p:tavLst>
                                    </p:anim>
                                    <p:anim calcmode="lin" valueType="num">
                                      <p:cBhvr>
                                        <p:cTn id="88" dur="500" fill="hold"/>
                                        <p:tgtEl>
                                          <p:spTgt spid="28689"/>
                                        </p:tgtEl>
                                        <p:attrNameLst>
                                          <p:attrName>style.rotation</p:attrName>
                                        </p:attrNameLst>
                                      </p:cBhvr>
                                      <p:tavLst>
                                        <p:tav tm="0">
                                          <p:val>
                                            <p:fltVal val="90"/>
                                          </p:val>
                                        </p:tav>
                                        <p:tav tm="100000">
                                          <p:val>
                                            <p:fltVal val="0"/>
                                          </p:val>
                                        </p:tav>
                                      </p:tavLst>
                                    </p:anim>
                                    <p:animEffect transition="in" filter="fade">
                                      <p:cBhvr>
                                        <p:cTn id="89" dur="500"/>
                                        <p:tgtEl>
                                          <p:spTgt spid="28689"/>
                                        </p:tgtEl>
                                      </p:cBhvr>
                                    </p:animEffect>
                                  </p:childTnLst>
                                </p:cTn>
                              </p:par>
                            </p:childTnLst>
                          </p:cTn>
                        </p:par>
                        <p:par>
                          <p:cTn id="90" fill="hold" nodeType="afterGroup">
                            <p:stCondLst>
                              <p:cond delay="5980"/>
                            </p:stCondLst>
                            <p:childTnLst>
                              <p:par>
                                <p:cTn id="91" presetID="22" presetClass="entr" presetSubtype="8" fill="hold" grpId="0" nodeType="afterEffect">
                                  <p:stCondLst>
                                    <p:cond delay="0"/>
                                  </p:stCondLst>
                                  <p:childTnLst>
                                    <p:set>
                                      <p:cBhvr>
                                        <p:cTn id="92" dur="1" fill="hold">
                                          <p:stCondLst>
                                            <p:cond delay="0"/>
                                          </p:stCondLst>
                                        </p:cTn>
                                        <p:tgtEl>
                                          <p:spTgt spid="28692"/>
                                        </p:tgtEl>
                                        <p:attrNameLst>
                                          <p:attrName>style.visibility</p:attrName>
                                        </p:attrNameLst>
                                      </p:cBhvr>
                                      <p:to>
                                        <p:strVal val="visible"/>
                                      </p:to>
                                    </p:set>
                                    <p:animEffect transition="in" filter="wipe(left)">
                                      <p:cBhvr>
                                        <p:cTn id="93" dur="500"/>
                                        <p:tgtEl>
                                          <p:spTgt spid="28692"/>
                                        </p:tgtEl>
                                      </p:cBhvr>
                                    </p:animEffect>
                                  </p:childTnLst>
                                </p:cTn>
                              </p:par>
                            </p:childTnLst>
                          </p:cTn>
                        </p:par>
                        <p:par>
                          <p:cTn id="94" fill="hold" nodeType="afterGroup">
                            <p:stCondLst>
                              <p:cond delay="6480"/>
                            </p:stCondLst>
                            <p:childTnLst>
                              <p:par>
                                <p:cTn id="95" presetID="31" presetClass="entr" presetSubtype="0" fill="hold" grpId="0" nodeType="afterEffect">
                                  <p:stCondLst>
                                    <p:cond delay="0"/>
                                  </p:stCondLst>
                                  <p:childTnLst>
                                    <p:set>
                                      <p:cBhvr>
                                        <p:cTn id="96" dur="1" fill="hold">
                                          <p:stCondLst>
                                            <p:cond delay="0"/>
                                          </p:stCondLst>
                                        </p:cTn>
                                        <p:tgtEl>
                                          <p:spTgt spid="28688"/>
                                        </p:tgtEl>
                                        <p:attrNameLst>
                                          <p:attrName>style.visibility</p:attrName>
                                        </p:attrNameLst>
                                      </p:cBhvr>
                                      <p:to>
                                        <p:strVal val="visible"/>
                                      </p:to>
                                    </p:set>
                                    <p:anim calcmode="lin" valueType="num">
                                      <p:cBhvr>
                                        <p:cTn id="97" dur="500" fill="hold"/>
                                        <p:tgtEl>
                                          <p:spTgt spid="28688"/>
                                        </p:tgtEl>
                                        <p:attrNameLst>
                                          <p:attrName>ppt_w</p:attrName>
                                        </p:attrNameLst>
                                      </p:cBhvr>
                                      <p:tavLst>
                                        <p:tav tm="0">
                                          <p:val>
                                            <p:fltVal val="0"/>
                                          </p:val>
                                        </p:tav>
                                        <p:tav tm="100000">
                                          <p:val>
                                            <p:strVal val="#ppt_w"/>
                                          </p:val>
                                        </p:tav>
                                      </p:tavLst>
                                    </p:anim>
                                    <p:anim calcmode="lin" valueType="num">
                                      <p:cBhvr>
                                        <p:cTn id="98" dur="500" fill="hold"/>
                                        <p:tgtEl>
                                          <p:spTgt spid="28688"/>
                                        </p:tgtEl>
                                        <p:attrNameLst>
                                          <p:attrName>ppt_h</p:attrName>
                                        </p:attrNameLst>
                                      </p:cBhvr>
                                      <p:tavLst>
                                        <p:tav tm="0">
                                          <p:val>
                                            <p:fltVal val="0"/>
                                          </p:val>
                                        </p:tav>
                                        <p:tav tm="100000">
                                          <p:val>
                                            <p:strVal val="#ppt_h"/>
                                          </p:val>
                                        </p:tav>
                                      </p:tavLst>
                                    </p:anim>
                                    <p:anim calcmode="lin" valueType="num">
                                      <p:cBhvr>
                                        <p:cTn id="99" dur="500" fill="hold"/>
                                        <p:tgtEl>
                                          <p:spTgt spid="28688"/>
                                        </p:tgtEl>
                                        <p:attrNameLst>
                                          <p:attrName>style.rotation</p:attrName>
                                        </p:attrNameLst>
                                      </p:cBhvr>
                                      <p:tavLst>
                                        <p:tav tm="0">
                                          <p:val>
                                            <p:fltVal val="90"/>
                                          </p:val>
                                        </p:tav>
                                        <p:tav tm="100000">
                                          <p:val>
                                            <p:fltVal val="0"/>
                                          </p:val>
                                        </p:tav>
                                      </p:tavLst>
                                    </p:anim>
                                    <p:animEffect transition="in" filter="fade">
                                      <p:cBhvr>
                                        <p:cTn id="100" dur="500"/>
                                        <p:tgtEl>
                                          <p:spTgt spid="28688"/>
                                        </p:tgtEl>
                                      </p:cBhvr>
                                    </p:animEffect>
                                  </p:childTnLst>
                                </p:cTn>
                              </p:par>
                            </p:childTnLst>
                          </p:cTn>
                        </p:par>
                        <p:par>
                          <p:cTn id="101" fill="hold" nodeType="afterGroup">
                            <p:stCondLst>
                              <p:cond delay="6980"/>
                            </p:stCondLst>
                            <p:childTnLst>
                              <p:par>
                                <p:cTn id="102" presetID="22" presetClass="entr" presetSubtype="8" fill="hold" grpId="0" nodeType="afterEffect">
                                  <p:stCondLst>
                                    <p:cond delay="0"/>
                                  </p:stCondLst>
                                  <p:childTnLst>
                                    <p:set>
                                      <p:cBhvr>
                                        <p:cTn id="103" dur="1" fill="hold">
                                          <p:stCondLst>
                                            <p:cond delay="0"/>
                                          </p:stCondLst>
                                        </p:cTn>
                                        <p:tgtEl>
                                          <p:spTgt spid="28693"/>
                                        </p:tgtEl>
                                        <p:attrNameLst>
                                          <p:attrName>style.visibility</p:attrName>
                                        </p:attrNameLst>
                                      </p:cBhvr>
                                      <p:to>
                                        <p:strVal val="visible"/>
                                      </p:to>
                                    </p:set>
                                    <p:animEffect transition="in" filter="wipe(left)">
                                      <p:cBhvr>
                                        <p:cTn id="104" dur="500"/>
                                        <p:tgtEl>
                                          <p:spTgt spid="2869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674" grpId="0" autoUpdateAnimBg="0"/>
      <p:bldP spid="28675" grpId="0" animBg="1"/>
      <p:bldP spid="28676" grpId="0" animBg="1" autoUpdateAnimBg="0"/>
      <p:bldP spid="28677" grpId="0" animBg="1"/>
      <p:bldP spid="28678" grpId="0" animBg="1"/>
      <p:bldP spid="28679" grpId="0" animBg="1"/>
      <p:bldP spid="28680" grpId="0" animBg="1" autoUpdateAnimBg="0"/>
      <p:bldP spid="28681" grpId="0" animBg="1" autoUpdateAnimBg="0"/>
      <p:bldP spid="28682" grpId="0" animBg="1" autoUpdateAnimBg="0"/>
      <p:bldP spid="28683" grpId="0" animBg="1" autoUpdateAnimBg="0"/>
      <p:bldP spid="28684" grpId="0" animBg="1" autoUpdateAnimBg="0"/>
      <p:bldP spid="28685" grpId="0" animBg="1" autoUpdateAnimBg="0"/>
      <p:bldP spid="28686" grpId="0" animBg="1" autoUpdateAnimBg="0"/>
      <p:bldP spid="28687" grpId="0" autoUpdateAnimBg="0"/>
      <p:bldP spid="28688" grpId="0" autoUpdateAnimBg="0"/>
      <p:bldP spid="28689" grpId="0" autoUpdateAnimBg="0"/>
      <p:bldP spid="28690" grpId="0" autoUpdateAnimBg="0"/>
      <p:bldP spid="28691" grpId="0" autoUpdateAnimBg="0"/>
      <p:bldP spid="28692" grpId="0" autoUpdateAnimBg="0"/>
      <p:bldP spid="28693" grpId="0" autoUpdateAnimBg="0"/>
    </p:bldLst>
  </p:timing>
</p:sld>
</file>

<file path=ppt/slides/slide22.xml><?xml version="1.0" encoding="utf-8"?>
<p:sld xmlns:a="http://schemas.openxmlformats.org/drawingml/2006/main" xmlns:r="http://schemas.openxmlformats.org/officeDocument/2006/relationships" xmlns:p="http://schemas.openxmlformats.org/presentationml/2006/main">
  <p:cSld>
    <p:bg bwMode="auto">
      <p:bgPr>
        <a:blipFill dpi="0" rotWithShape="0">
          <a:blip r:embed="rId3"/>
          <a:srcRect/>
          <a:stretch>
            <a:fillRect/>
          </a:stretch>
        </a:blipFill>
        <a:effectLst/>
      </p:bgPr>
    </p:bg>
    <p:spTree>
      <p:nvGrpSpPr>
        <p:cNvPr id="1" name=""/>
        <p:cNvGrpSpPr/>
        <p:nvPr/>
      </p:nvGrpSpPr>
      <p:grpSpPr>
        <a:xfrm>
          <a:off x="0" y="0"/>
          <a:ext cx="0" cy="0"/>
          <a:chOff x="0" y="0"/>
          <a:chExt cx="0" cy="0"/>
        </a:xfrm>
      </p:grpSpPr>
      <p:sp>
        <p:nvSpPr>
          <p:cNvPr id="29698" name="Freeform 5"/>
          <p:cNvSpPr>
            <a:spLocks/>
          </p:cNvSpPr>
          <p:nvPr/>
        </p:nvSpPr>
        <p:spPr bwMode="auto">
          <a:xfrm>
            <a:off x="847725" y="1989138"/>
            <a:ext cx="2784475" cy="327025"/>
          </a:xfrm>
          <a:custGeom>
            <a:avLst/>
            <a:gdLst>
              <a:gd name="T0" fmla="*/ 175 w 3651"/>
              <a:gd name="T1" fmla="*/ 0 h 428"/>
              <a:gd name="T2" fmla="*/ 3475 w 3651"/>
              <a:gd name="T3" fmla="*/ 0 h 428"/>
              <a:gd name="T4" fmla="*/ 3651 w 3651"/>
              <a:gd name="T5" fmla="*/ 428 h 428"/>
              <a:gd name="T6" fmla="*/ 0 w 3651"/>
              <a:gd name="T7" fmla="*/ 428 h 428"/>
              <a:gd name="T8" fmla="*/ 175 w 3651"/>
              <a:gd name="T9" fmla="*/ 0 h 428"/>
              <a:gd name="T10" fmla="*/ 0 60000 65536"/>
              <a:gd name="T11" fmla="*/ 0 60000 65536"/>
              <a:gd name="T12" fmla="*/ 0 60000 65536"/>
              <a:gd name="T13" fmla="*/ 0 60000 65536"/>
              <a:gd name="T14" fmla="*/ 0 60000 65536"/>
              <a:gd name="T15" fmla="*/ 0 w 3651"/>
              <a:gd name="T16" fmla="*/ 0 h 428"/>
              <a:gd name="T17" fmla="*/ 3651 w 3651"/>
              <a:gd name="T18" fmla="*/ 428 h 428"/>
            </a:gdLst>
            <a:ahLst/>
            <a:cxnLst>
              <a:cxn ang="T10">
                <a:pos x="T0" y="T1"/>
              </a:cxn>
              <a:cxn ang="T11">
                <a:pos x="T2" y="T3"/>
              </a:cxn>
              <a:cxn ang="T12">
                <a:pos x="T4" y="T5"/>
              </a:cxn>
              <a:cxn ang="T13">
                <a:pos x="T6" y="T7"/>
              </a:cxn>
              <a:cxn ang="T14">
                <a:pos x="T8" y="T9"/>
              </a:cxn>
            </a:cxnLst>
            <a:rect l="T15" t="T16" r="T17" b="T18"/>
            <a:pathLst>
              <a:path w="3651" h="428">
                <a:moveTo>
                  <a:pt x="175" y="0"/>
                </a:moveTo>
                <a:lnTo>
                  <a:pt x="3475" y="0"/>
                </a:lnTo>
                <a:lnTo>
                  <a:pt x="3651" y="428"/>
                </a:lnTo>
                <a:lnTo>
                  <a:pt x="0" y="428"/>
                </a:lnTo>
                <a:lnTo>
                  <a:pt x="175" y="0"/>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699" name="Rectangle 6"/>
          <p:cNvSpPr>
            <a:spLocks noChangeArrowheads="1"/>
          </p:cNvSpPr>
          <p:nvPr/>
        </p:nvSpPr>
        <p:spPr bwMode="auto">
          <a:xfrm>
            <a:off x="0" y="2316163"/>
            <a:ext cx="12196763" cy="1027112"/>
          </a:xfrm>
          <a:prstGeom prst="rect">
            <a:avLst/>
          </a:prstGeom>
          <a:solidFill>
            <a:srgbClr val="F0901D"/>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0" name="Rectangle 7"/>
          <p:cNvSpPr>
            <a:spLocks noChangeArrowheads="1"/>
          </p:cNvSpPr>
          <p:nvPr/>
        </p:nvSpPr>
        <p:spPr bwMode="auto">
          <a:xfrm>
            <a:off x="0" y="3336925"/>
            <a:ext cx="12196763" cy="593725"/>
          </a:xfrm>
          <a:prstGeom prst="rect">
            <a:avLst/>
          </a:prstGeom>
          <a:solidFill>
            <a:srgbClr val="505153"/>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1" name="Freeform 8"/>
          <p:cNvSpPr>
            <a:spLocks/>
          </p:cNvSpPr>
          <p:nvPr/>
        </p:nvSpPr>
        <p:spPr bwMode="auto">
          <a:xfrm>
            <a:off x="847725" y="3929063"/>
            <a:ext cx="2784475" cy="327025"/>
          </a:xfrm>
          <a:custGeom>
            <a:avLst/>
            <a:gdLst>
              <a:gd name="T0" fmla="*/ 175 w 3651"/>
              <a:gd name="T1" fmla="*/ 427 h 427"/>
              <a:gd name="T2" fmla="*/ 3475 w 3651"/>
              <a:gd name="T3" fmla="*/ 427 h 427"/>
              <a:gd name="T4" fmla="*/ 3651 w 3651"/>
              <a:gd name="T5" fmla="*/ 0 h 427"/>
              <a:gd name="T6" fmla="*/ 0 w 3651"/>
              <a:gd name="T7" fmla="*/ 0 h 427"/>
              <a:gd name="T8" fmla="*/ 175 w 3651"/>
              <a:gd name="T9" fmla="*/ 427 h 427"/>
              <a:gd name="T10" fmla="*/ 0 60000 65536"/>
              <a:gd name="T11" fmla="*/ 0 60000 65536"/>
              <a:gd name="T12" fmla="*/ 0 60000 65536"/>
              <a:gd name="T13" fmla="*/ 0 60000 65536"/>
              <a:gd name="T14" fmla="*/ 0 60000 65536"/>
              <a:gd name="T15" fmla="*/ 0 w 3651"/>
              <a:gd name="T16" fmla="*/ 0 h 427"/>
              <a:gd name="T17" fmla="*/ 3651 w 3651"/>
              <a:gd name="T18" fmla="*/ 427 h 427"/>
            </a:gdLst>
            <a:ahLst/>
            <a:cxnLst>
              <a:cxn ang="T10">
                <a:pos x="T0" y="T1"/>
              </a:cxn>
              <a:cxn ang="T11">
                <a:pos x="T2" y="T3"/>
              </a:cxn>
              <a:cxn ang="T12">
                <a:pos x="T4" y="T5"/>
              </a:cxn>
              <a:cxn ang="T13">
                <a:pos x="T6" y="T7"/>
              </a:cxn>
              <a:cxn ang="T14">
                <a:pos x="T8" y="T9"/>
              </a:cxn>
            </a:cxnLst>
            <a:rect l="T15" t="T16" r="T17" b="T18"/>
            <a:pathLst>
              <a:path w="3651" h="427">
                <a:moveTo>
                  <a:pt x="175" y="427"/>
                </a:moveTo>
                <a:lnTo>
                  <a:pt x="3475" y="427"/>
                </a:lnTo>
                <a:lnTo>
                  <a:pt x="3651" y="0"/>
                </a:lnTo>
                <a:lnTo>
                  <a:pt x="0" y="0"/>
                </a:lnTo>
                <a:lnTo>
                  <a:pt x="175" y="427"/>
                </a:lnTo>
                <a:close/>
              </a:path>
            </a:pathLst>
          </a:custGeom>
          <a:solidFill>
            <a:srgbClr val="EE6700"/>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2" name="Rectangle 9"/>
          <p:cNvSpPr>
            <a:spLocks noChangeArrowheads="1"/>
          </p:cNvSpPr>
          <p:nvPr/>
        </p:nvSpPr>
        <p:spPr bwMode="auto">
          <a:xfrm>
            <a:off x="981075" y="1989138"/>
            <a:ext cx="2516188" cy="2281237"/>
          </a:xfrm>
          <a:prstGeom prst="rect">
            <a:avLst/>
          </a:prstGeom>
          <a:solidFill>
            <a:srgbClr val="F2BA00"/>
          </a:solidFill>
          <a:ln>
            <a:noFill/>
          </a:ln>
          <a:extLst>
            <a:ext uri="{91240B29-F687-4F45-9708-019B960494DF}">
              <a14:hiddenLine xmlns:a14="http://schemas.microsoft.com/office/drawing/2010/main" w="9525">
                <a:solidFill>
                  <a:srgbClr val="000000"/>
                </a:solidFill>
                <a:miter lim="800000"/>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solidFill>
                <a:srgbClr val="FD7004"/>
              </a:solidFill>
            </a:endParaRPr>
          </a:p>
        </p:txBody>
      </p:sp>
      <p:sp>
        <p:nvSpPr>
          <p:cNvPr id="29703" name="Freeform 13"/>
          <p:cNvSpPr>
            <a:spLocks/>
          </p:cNvSpPr>
          <p:nvPr/>
        </p:nvSpPr>
        <p:spPr bwMode="auto">
          <a:xfrm>
            <a:off x="1762125" y="2386013"/>
            <a:ext cx="942975" cy="1516062"/>
          </a:xfrm>
          <a:custGeom>
            <a:avLst/>
            <a:gdLst>
              <a:gd name="T0" fmla="*/ 879795 w 942665"/>
              <a:gd name="T1" fmla="*/ 440257 h 1515968"/>
              <a:gd name="T2" fmla="*/ 942665 w 942665"/>
              <a:gd name="T3" fmla="*/ 499578 h 1515968"/>
              <a:gd name="T4" fmla="*/ 942665 w 942665"/>
              <a:gd name="T5" fmla="*/ 776220 h 1515968"/>
              <a:gd name="T6" fmla="*/ 544109 w 942665"/>
              <a:gd name="T7" fmla="*/ 1236270 h 1515968"/>
              <a:gd name="T8" fmla="*/ 544109 w 942665"/>
              <a:gd name="T9" fmla="*/ 1434963 h 1515968"/>
              <a:gd name="T10" fmla="*/ 827594 w 942665"/>
              <a:gd name="T11" fmla="*/ 1515968 h 1515968"/>
              <a:gd name="T12" fmla="*/ 115833 w 942665"/>
              <a:gd name="T13" fmla="*/ 1515968 h 1515968"/>
              <a:gd name="T14" fmla="*/ 397794 w 942665"/>
              <a:gd name="T15" fmla="*/ 1435727 h 1515968"/>
              <a:gd name="T16" fmla="*/ 397794 w 942665"/>
              <a:gd name="T17" fmla="*/ 1236270 h 1515968"/>
              <a:gd name="T18" fmla="*/ 0 w 942665"/>
              <a:gd name="T19" fmla="*/ 776220 h 1515968"/>
              <a:gd name="T20" fmla="*/ 0 w 942665"/>
              <a:gd name="T21" fmla="*/ 499578 h 1515968"/>
              <a:gd name="T22" fmla="*/ 125739 w 942665"/>
              <a:gd name="T23" fmla="*/ 499578 h 1515968"/>
              <a:gd name="T24" fmla="*/ 125739 w 942665"/>
              <a:gd name="T25" fmla="*/ 776220 h 1515968"/>
              <a:gd name="T26" fmla="*/ 462569 w 942665"/>
              <a:gd name="T27" fmla="*/ 1114762 h 1515968"/>
              <a:gd name="T28" fmla="*/ 469427 w 942665"/>
              <a:gd name="T29" fmla="*/ 1114762 h 1515968"/>
              <a:gd name="T30" fmla="*/ 471714 w 942665"/>
              <a:gd name="T31" fmla="*/ 1114762 h 1515968"/>
              <a:gd name="T32" fmla="*/ 473238 w 942665"/>
              <a:gd name="T33" fmla="*/ 1114762 h 1515968"/>
              <a:gd name="T34" fmla="*/ 480096 w 942665"/>
              <a:gd name="T35" fmla="*/ 1114762 h 1515968"/>
              <a:gd name="T36" fmla="*/ 816926 w 942665"/>
              <a:gd name="T37" fmla="*/ 776220 h 1515968"/>
              <a:gd name="T38" fmla="*/ 816926 w 942665"/>
              <a:gd name="T39" fmla="*/ 499578 h 1515968"/>
              <a:gd name="T40" fmla="*/ 879795 w 942665"/>
              <a:gd name="T41" fmla="*/ 440257 h 1515968"/>
              <a:gd name="T42" fmla="*/ 467923 w 942665"/>
              <a:gd name="T43" fmla="*/ 340 h 1515968"/>
              <a:gd name="T44" fmla="*/ 471734 w 942665"/>
              <a:gd name="T45" fmla="*/ 340 h 1515968"/>
              <a:gd name="T46" fmla="*/ 476307 w 942665"/>
              <a:gd name="T47" fmla="*/ 340 h 1515968"/>
              <a:gd name="T48" fmla="*/ 701919 w 942665"/>
              <a:gd name="T49" fmla="*/ 225802 h 1515968"/>
              <a:gd name="T50" fmla="*/ 701919 w 942665"/>
              <a:gd name="T51" fmla="*/ 771495 h 1515968"/>
              <a:gd name="T52" fmla="*/ 476307 w 942665"/>
              <a:gd name="T53" fmla="*/ 996956 h 1515968"/>
              <a:gd name="T54" fmla="*/ 471734 w 942665"/>
              <a:gd name="T55" fmla="*/ 996956 h 1515968"/>
              <a:gd name="T56" fmla="*/ 467923 w 942665"/>
              <a:gd name="T57" fmla="*/ 996956 h 1515968"/>
              <a:gd name="T58" fmla="*/ 242311 w 942665"/>
              <a:gd name="T59" fmla="*/ 771495 h 1515968"/>
              <a:gd name="T60" fmla="*/ 242311 w 942665"/>
              <a:gd name="T61" fmla="*/ 225802 h 1515968"/>
              <a:gd name="T62" fmla="*/ 467923 w 942665"/>
              <a:gd name="T63" fmla="*/ 340 h 1515968"/>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942665"/>
              <a:gd name="T97" fmla="*/ 0 h 1515968"/>
              <a:gd name="T98" fmla="*/ 942665 w 942665"/>
              <a:gd name="T99" fmla="*/ 1515968 h 1515968"/>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942665" h="1515968">
                <a:moveTo>
                  <a:pt x="879795" y="440257"/>
                </a:moveTo>
                <a:cubicBezTo>
                  <a:pt x="911230" y="440353"/>
                  <a:pt x="942665" y="460222"/>
                  <a:pt x="942665" y="499578"/>
                </a:cubicBezTo>
                <a:lnTo>
                  <a:pt x="942665" y="776220"/>
                </a:lnTo>
                <a:cubicBezTo>
                  <a:pt x="942665" y="1010830"/>
                  <a:pt x="769678" y="1204938"/>
                  <a:pt x="544109" y="1236270"/>
                </a:cubicBezTo>
                <a:lnTo>
                  <a:pt x="544109" y="1434963"/>
                </a:lnTo>
                <a:lnTo>
                  <a:pt x="827594" y="1515968"/>
                </a:lnTo>
                <a:lnTo>
                  <a:pt x="115833" y="1515968"/>
                </a:lnTo>
                <a:lnTo>
                  <a:pt x="397794" y="1435727"/>
                </a:lnTo>
                <a:lnTo>
                  <a:pt x="397794" y="1236270"/>
                </a:lnTo>
                <a:cubicBezTo>
                  <a:pt x="172987" y="1204173"/>
                  <a:pt x="0" y="1010830"/>
                  <a:pt x="0" y="776220"/>
                </a:cubicBezTo>
                <a:cubicBezTo>
                  <a:pt x="0" y="776220"/>
                  <a:pt x="0" y="537024"/>
                  <a:pt x="0" y="499578"/>
                </a:cubicBezTo>
                <a:cubicBezTo>
                  <a:pt x="0" y="420101"/>
                  <a:pt x="125739" y="421630"/>
                  <a:pt x="125739" y="499578"/>
                </a:cubicBezTo>
                <a:lnTo>
                  <a:pt x="125739" y="776220"/>
                </a:lnTo>
                <a:cubicBezTo>
                  <a:pt x="125739" y="962685"/>
                  <a:pt x="276627" y="1114762"/>
                  <a:pt x="462569" y="1114762"/>
                </a:cubicBezTo>
                <a:cubicBezTo>
                  <a:pt x="464855" y="1114762"/>
                  <a:pt x="467141" y="1114762"/>
                  <a:pt x="469427" y="1114762"/>
                </a:cubicBezTo>
                <a:lnTo>
                  <a:pt x="471714" y="1114762"/>
                </a:lnTo>
                <a:lnTo>
                  <a:pt x="473238" y="1114762"/>
                </a:lnTo>
                <a:cubicBezTo>
                  <a:pt x="475524" y="1114762"/>
                  <a:pt x="477810" y="1114762"/>
                  <a:pt x="480096" y="1114762"/>
                </a:cubicBezTo>
                <a:cubicBezTo>
                  <a:pt x="666038" y="1114762"/>
                  <a:pt x="816926" y="962685"/>
                  <a:pt x="816926" y="776220"/>
                </a:cubicBezTo>
                <a:lnTo>
                  <a:pt x="816926" y="499578"/>
                </a:lnTo>
                <a:cubicBezTo>
                  <a:pt x="816926" y="459840"/>
                  <a:pt x="848361" y="440161"/>
                  <a:pt x="879795" y="440257"/>
                </a:cubicBezTo>
                <a:close/>
                <a:moveTo>
                  <a:pt x="467923" y="340"/>
                </a:moveTo>
                <a:cubicBezTo>
                  <a:pt x="469447" y="340"/>
                  <a:pt x="470972" y="-424"/>
                  <a:pt x="471734" y="340"/>
                </a:cubicBezTo>
                <a:cubicBezTo>
                  <a:pt x="473258" y="-424"/>
                  <a:pt x="474783" y="340"/>
                  <a:pt x="476307" y="340"/>
                </a:cubicBezTo>
                <a:cubicBezTo>
                  <a:pt x="600546" y="340"/>
                  <a:pt x="701919" y="101225"/>
                  <a:pt x="701919" y="225802"/>
                </a:cubicBezTo>
                <a:lnTo>
                  <a:pt x="701919" y="771495"/>
                </a:lnTo>
                <a:cubicBezTo>
                  <a:pt x="701919" y="896072"/>
                  <a:pt x="600546" y="996956"/>
                  <a:pt x="476307" y="996956"/>
                </a:cubicBezTo>
                <a:cubicBezTo>
                  <a:pt x="474783" y="996956"/>
                  <a:pt x="473258" y="996956"/>
                  <a:pt x="471734" y="996956"/>
                </a:cubicBezTo>
                <a:cubicBezTo>
                  <a:pt x="470210" y="996956"/>
                  <a:pt x="469447" y="996956"/>
                  <a:pt x="467923" y="996956"/>
                </a:cubicBezTo>
                <a:cubicBezTo>
                  <a:pt x="343684" y="996956"/>
                  <a:pt x="242311" y="896072"/>
                  <a:pt x="242311" y="771495"/>
                </a:cubicBezTo>
                <a:lnTo>
                  <a:pt x="242311" y="225802"/>
                </a:lnTo>
                <a:cubicBezTo>
                  <a:pt x="242311" y="101225"/>
                  <a:pt x="343684" y="340"/>
                  <a:pt x="467923" y="340"/>
                </a:cubicBezTo>
                <a:close/>
              </a:path>
            </a:pathLst>
          </a:custGeom>
          <a:solidFill>
            <a:srgbClr val="FFFFFF"/>
          </a:solidFill>
          <a:ln>
            <a:noFill/>
          </a:ln>
          <a:extLst>
            <a:ext uri="{91240B29-F687-4F45-9708-019B960494DF}">
              <a14:hiddenLine xmlns:a14="http://schemas.microsoft.com/office/drawing/2010/main" w="9525">
                <a:solidFill>
                  <a:srgbClr val="000000"/>
                </a:solidFill>
                <a:round/>
                <a:headEnd/>
                <a:tailEnd/>
              </a14:hiddenLine>
            </a:ext>
          </a:extLst>
        </p:spPr>
        <p:txBody>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Arial" panose="020B0604020202020204" pitchFamily="34" charset="0"/>
                <a:ea typeface="宋体" panose="02010600030101010101" pitchFamily="2" charset="-122"/>
              </a:defRPr>
            </a:lvl9pPr>
          </a:lstStyle>
          <a:p>
            <a:pPr eaLnBrk="1" hangingPunct="1"/>
            <a:endParaRPr lang="zh-CN" altLang="en-US"/>
          </a:p>
        </p:txBody>
      </p:sp>
      <p:sp>
        <p:nvSpPr>
          <p:cNvPr id="29705" name="Rectangle 3"/>
          <p:cNvSpPr txBox="1">
            <a:spLocks noChangeArrowheads="1"/>
          </p:cNvSpPr>
          <p:nvPr/>
        </p:nvSpPr>
        <p:spPr bwMode="auto">
          <a:xfrm>
            <a:off x="4054475" y="2349500"/>
            <a:ext cx="4911725" cy="968375"/>
          </a:xfrm>
          <a:prstGeom prst="rect">
            <a:avLst/>
          </a:prstGeom>
          <a:noFill/>
          <a:ln w="9525">
            <a:noFill/>
            <a:miter lim="800000"/>
            <a:headEnd/>
            <a:tailEnd/>
          </a:ln>
        </p:spPr>
        <p:txBody>
          <a:bodyPr anchor="ctr"/>
          <a:lstStyle/>
          <a:p>
            <a:pPr algn="dist">
              <a:defRPr/>
            </a:pPr>
            <a:r>
              <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rPr>
              <a:t>谢谢大家</a:t>
            </a:r>
            <a:r>
              <a:rPr lang="en-US" sz="7000" b="1">
                <a:solidFill>
                  <a:schemeClr val="accent2"/>
                </a:solidFill>
                <a:effectLst>
                  <a:outerShdw blurRad="38100" dist="38100" dir="2700000" algn="tl">
                    <a:srgbClr val="000000"/>
                  </a:outerShdw>
                </a:effectLst>
                <a:latin typeface="微软雅黑" pitchFamily="34" charset="-122"/>
                <a:ea typeface="微软雅黑" pitchFamily="34" charset="-122"/>
              </a:rPr>
              <a:t>!</a:t>
            </a:r>
            <a:endParaRPr lang="zh-CN" altLang="en-US" sz="7000" b="1">
              <a:solidFill>
                <a:schemeClr val="accent2"/>
              </a:solidFill>
              <a:effectLst>
                <a:outerShdw blurRad="38100" dist="38100" dir="2700000" algn="tl">
                  <a:srgbClr val="000000"/>
                </a:outerShdw>
              </a:effectLst>
              <a:latin typeface="微软雅黑" pitchFamily="34" charset="-122"/>
              <a:ea typeface="微软雅黑" pitchFamily="34" charset="-122"/>
            </a:endParaRPr>
          </a:p>
        </p:txBody>
      </p:sp>
    </p:spTree>
  </p:cSld>
  <p:clrMapOvr>
    <a:masterClrMapping/>
  </p:clrMapOvr>
  <p:transition spd="slow" advTm="7871">
    <p:blinds dir="vert"/>
  </p:transition>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29699"/>
                                        </p:tgtEl>
                                        <p:attrNameLst>
                                          <p:attrName>style.visibility</p:attrName>
                                        </p:attrNameLst>
                                      </p:cBhvr>
                                      <p:to>
                                        <p:strVal val="visible"/>
                                      </p:to>
                                    </p:set>
                                    <p:animEffect transition="in" filter="wipe(left)">
                                      <p:cBhvr>
                                        <p:cTn id="7" dur="1000"/>
                                        <p:tgtEl>
                                          <p:spTgt spid="29699"/>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9700"/>
                                        </p:tgtEl>
                                        <p:attrNameLst>
                                          <p:attrName>style.visibility</p:attrName>
                                        </p:attrNameLst>
                                      </p:cBhvr>
                                      <p:to>
                                        <p:strVal val="visible"/>
                                      </p:to>
                                    </p:set>
                                    <p:animEffect transition="in" filter="wipe(right)">
                                      <p:cBhvr>
                                        <p:cTn id="10" dur="1000"/>
                                        <p:tgtEl>
                                          <p:spTgt spid="29700"/>
                                        </p:tgtEl>
                                      </p:cBhvr>
                                    </p:animEffect>
                                  </p:childTnLst>
                                </p:cTn>
                              </p:par>
                            </p:childTnLst>
                          </p:cTn>
                        </p:par>
                        <p:par>
                          <p:cTn id="11" fill="hold" nodeType="afterGroup">
                            <p:stCondLst>
                              <p:cond delay="1000"/>
                            </p:stCondLst>
                            <p:childTnLst>
                              <p:par>
                                <p:cTn id="12" presetID="22" presetClass="entr" presetSubtype="4" fill="hold" grpId="0" nodeType="afterEffect">
                                  <p:stCondLst>
                                    <p:cond delay="0"/>
                                  </p:stCondLst>
                                  <p:childTnLst>
                                    <p:set>
                                      <p:cBhvr>
                                        <p:cTn id="13" dur="1" fill="hold">
                                          <p:stCondLst>
                                            <p:cond delay="0"/>
                                          </p:stCondLst>
                                        </p:cTn>
                                        <p:tgtEl>
                                          <p:spTgt spid="29698"/>
                                        </p:tgtEl>
                                        <p:attrNameLst>
                                          <p:attrName>style.visibility</p:attrName>
                                        </p:attrNameLst>
                                      </p:cBhvr>
                                      <p:to>
                                        <p:strVal val="visible"/>
                                      </p:to>
                                    </p:set>
                                    <p:animEffect transition="in" filter="wipe(down)">
                                      <p:cBhvr>
                                        <p:cTn id="14" dur="300"/>
                                        <p:tgtEl>
                                          <p:spTgt spid="29698"/>
                                        </p:tgtEl>
                                      </p:cBhvr>
                                    </p:animEffect>
                                  </p:childTnLst>
                                </p:cTn>
                              </p:par>
                            </p:childTnLst>
                          </p:cTn>
                        </p:par>
                        <p:par>
                          <p:cTn id="15" fill="hold" nodeType="afterGroup">
                            <p:stCondLst>
                              <p:cond delay="1300"/>
                            </p:stCondLst>
                            <p:childTnLst>
                              <p:par>
                                <p:cTn id="16" presetID="22" presetClass="entr" presetSubtype="1" fill="hold" grpId="0" nodeType="afterEffect">
                                  <p:stCondLst>
                                    <p:cond delay="0"/>
                                  </p:stCondLst>
                                  <p:childTnLst>
                                    <p:set>
                                      <p:cBhvr>
                                        <p:cTn id="17" dur="1" fill="hold">
                                          <p:stCondLst>
                                            <p:cond delay="0"/>
                                          </p:stCondLst>
                                        </p:cTn>
                                        <p:tgtEl>
                                          <p:spTgt spid="29702"/>
                                        </p:tgtEl>
                                        <p:attrNameLst>
                                          <p:attrName>style.visibility</p:attrName>
                                        </p:attrNameLst>
                                      </p:cBhvr>
                                      <p:to>
                                        <p:strVal val="visible"/>
                                      </p:to>
                                    </p:set>
                                    <p:animEffect transition="in" filter="wipe(up)">
                                      <p:cBhvr>
                                        <p:cTn id="18" dur="500"/>
                                        <p:tgtEl>
                                          <p:spTgt spid="29702"/>
                                        </p:tgtEl>
                                      </p:cBhvr>
                                    </p:animEffect>
                                  </p:childTnLst>
                                </p:cTn>
                              </p:par>
                            </p:childTnLst>
                          </p:cTn>
                        </p:par>
                        <p:par>
                          <p:cTn id="19" fill="hold" nodeType="afterGroup">
                            <p:stCondLst>
                              <p:cond delay="1800"/>
                            </p:stCondLst>
                            <p:childTnLst>
                              <p:par>
                                <p:cTn id="20" presetID="22" presetClass="entr" presetSubtype="4" fill="hold" grpId="0" nodeType="afterEffect">
                                  <p:stCondLst>
                                    <p:cond delay="0"/>
                                  </p:stCondLst>
                                  <p:childTnLst>
                                    <p:set>
                                      <p:cBhvr>
                                        <p:cTn id="21" dur="1" fill="hold">
                                          <p:stCondLst>
                                            <p:cond delay="0"/>
                                          </p:stCondLst>
                                        </p:cTn>
                                        <p:tgtEl>
                                          <p:spTgt spid="29701"/>
                                        </p:tgtEl>
                                        <p:attrNameLst>
                                          <p:attrName>style.visibility</p:attrName>
                                        </p:attrNameLst>
                                      </p:cBhvr>
                                      <p:to>
                                        <p:strVal val="visible"/>
                                      </p:to>
                                    </p:set>
                                    <p:animEffect transition="in" filter="wipe(down)">
                                      <p:cBhvr>
                                        <p:cTn id="22" dur="300"/>
                                        <p:tgtEl>
                                          <p:spTgt spid="29701"/>
                                        </p:tgtEl>
                                      </p:cBhvr>
                                    </p:animEffect>
                                  </p:childTnLst>
                                </p:cTn>
                              </p:par>
                            </p:childTnLst>
                          </p:cTn>
                        </p:par>
                        <p:par>
                          <p:cTn id="23" fill="hold" nodeType="afterGroup">
                            <p:stCondLst>
                              <p:cond delay="2100"/>
                            </p:stCondLst>
                            <p:childTnLst>
                              <p:par>
                                <p:cTn id="24" presetID="31" presetClass="entr" presetSubtype="0" fill="hold" grpId="0" nodeType="afterEffect">
                                  <p:stCondLst>
                                    <p:cond delay="0"/>
                                  </p:stCondLst>
                                  <p:childTnLst>
                                    <p:set>
                                      <p:cBhvr>
                                        <p:cTn id="25" dur="1" fill="hold">
                                          <p:stCondLst>
                                            <p:cond delay="0"/>
                                          </p:stCondLst>
                                        </p:cTn>
                                        <p:tgtEl>
                                          <p:spTgt spid="29703"/>
                                        </p:tgtEl>
                                        <p:attrNameLst>
                                          <p:attrName>style.visibility</p:attrName>
                                        </p:attrNameLst>
                                      </p:cBhvr>
                                      <p:to>
                                        <p:strVal val="visible"/>
                                      </p:to>
                                    </p:set>
                                    <p:anim calcmode="lin" valueType="num">
                                      <p:cBhvr>
                                        <p:cTn id="26" dur="500" fill="hold"/>
                                        <p:tgtEl>
                                          <p:spTgt spid="29703"/>
                                        </p:tgtEl>
                                        <p:attrNameLst>
                                          <p:attrName>ppt_w</p:attrName>
                                        </p:attrNameLst>
                                      </p:cBhvr>
                                      <p:tavLst>
                                        <p:tav tm="0">
                                          <p:val>
                                            <p:fltVal val="0"/>
                                          </p:val>
                                        </p:tav>
                                        <p:tav tm="100000">
                                          <p:val>
                                            <p:strVal val="#ppt_w"/>
                                          </p:val>
                                        </p:tav>
                                      </p:tavLst>
                                    </p:anim>
                                    <p:anim calcmode="lin" valueType="num">
                                      <p:cBhvr>
                                        <p:cTn id="27" dur="500" fill="hold"/>
                                        <p:tgtEl>
                                          <p:spTgt spid="29703"/>
                                        </p:tgtEl>
                                        <p:attrNameLst>
                                          <p:attrName>ppt_h</p:attrName>
                                        </p:attrNameLst>
                                      </p:cBhvr>
                                      <p:tavLst>
                                        <p:tav tm="0">
                                          <p:val>
                                            <p:fltVal val="0"/>
                                          </p:val>
                                        </p:tav>
                                        <p:tav tm="100000">
                                          <p:val>
                                            <p:strVal val="#ppt_h"/>
                                          </p:val>
                                        </p:tav>
                                      </p:tavLst>
                                    </p:anim>
                                    <p:anim calcmode="lin" valueType="num">
                                      <p:cBhvr>
                                        <p:cTn id="28" dur="500" fill="hold"/>
                                        <p:tgtEl>
                                          <p:spTgt spid="29703"/>
                                        </p:tgtEl>
                                        <p:attrNameLst>
                                          <p:attrName>style.rotation</p:attrName>
                                        </p:attrNameLst>
                                      </p:cBhvr>
                                      <p:tavLst>
                                        <p:tav tm="0">
                                          <p:val>
                                            <p:fltVal val="90"/>
                                          </p:val>
                                        </p:tav>
                                        <p:tav tm="100000">
                                          <p:val>
                                            <p:fltVal val="0"/>
                                          </p:val>
                                        </p:tav>
                                      </p:tavLst>
                                    </p:anim>
                                    <p:animEffect transition="in" filter="fade">
                                      <p:cBhvr>
                                        <p:cTn id="29" dur="500"/>
                                        <p:tgtEl>
                                          <p:spTgt spid="29703"/>
                                        </p:tgtEl>
                                      </p:cBhvr>
                                    </p:animEffect>
                                  </p:childTnLst>
                                </p:cTn>
                              </p:par>
                              <p:par>
                                <p:cTn id="30" presetID="22" presetClass="entr" presetSubtype="8" fill="hold" grpId="0" nodeType="withEffect">
                                  <p:stCondLst>
                                    <p:cond delay="500"/>
                                  </p:stCondLst>
                                  <p:childTnLst>
                                    <p:set>
                                      <p:cBhvr>
                                        <p:cTn id="31" dur="1" fill="hold">
                                          <p:stCondLst>
                                            <p:cond delay="0"/>
                                          </p:stCondLst>
                                        </p:cTn>
                                        <p:tgtEl>
                                          <p:spTgt spid="29705"/>
                                        </p:tgtEl>
                                        <p:attrNameLst>
                                          <p:attrName>style.visibility</p:attrName>
                                        </p:attrNameLst>
                                      </p:cBhvr>
                                      <p:to>
                                        <p:strVal val="visible"/>
                                      </p:to>
                                    </p:set>
                                    <p:animEffect transition="in" filter="wipe(left)">
                                      <p:cBhvr>
                                        <p:cTn id="32" dur="1500"/>
                                        <p:tgtEl>
                                          <p:spTgt spid="2970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9698" grpId="0" animBg="1"/>
      <p:bldP spid="29699" grpId="0" animBg="1" autoUpdateAnimBg="0"/>
      <p:bldP spid="29700" grpId="0" animBg="1" autoUpdateAnimBg="0"/>
      <p:bldP spid="29701" grpId="0" animBg="1"/>
      <p:bldP spid="29702" grpId="0" animBg="1" autoUpdateAnimBg="0"/>
      <p:bldP spid="29703" grpId="0" animBg="1"/>
      <p:bldP spid="29705" grpId="0" autoUpdateAnimBg="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高楼背景大方动态商务PPT模板"/>
</p:tagLst>
</file>

<file path=ppt/theme/theme1.xml><?xml version="1.0" encoding="utf-8"?>
<a:theme xmlns:a="http://schemas.openxmlformats.org/drawingml/2006/main" name="1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1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1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1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1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1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1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1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1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1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1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1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1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1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1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2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2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2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2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3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3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3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4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4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4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4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4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4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4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4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4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4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4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4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4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4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4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5.xml><?xml version="1.0" encoding="utf-8"?>
<a:theme xmlns:a="http://schemas.openxmlformats.org/drawingml/2006/main" name="5_默认设计模板">
  <a:themeElements>
    <a:clrScheme name="">
      <a:dk1>
        <a:srgbClr val="FD7004"/>
      </a:dk1>
      <a:lt1>
        <a:srgbClr val="FDA103"/>
      </a:lt1>
      <a:dk2>
        <a:srgbClr val="FDCB34"/>
      </a:dk2>
      <a:lt2>
        <a:srgbClr val="CBCBCB"/>
      </a:lt2>
      <a:accent1>
        <a:srgbClr val="4D4948"/>
      </a:accent1>
      <a:accent2>
        <a:srgbClr val="FFFFFF"/>
      </a:accent2>
      <a:accent3>
        <a:srgbClr val="FECDAA"/>
      </a:accent3>
      <a:accent4>
        <a:srgbClr val="D85F03"/>
      </a:accent4>
      <a:accent5>
        <a:srgbClr val="B2B1B1"/>
      </a:accent5>
      <a:accent6>
        <a:srgbClr val="E7E7E7"/>
      </a:accent6>
      <a:hlink>
        <a:srgbClr val="4D4948"/>
      </a:hlink>
      <a:folHlink>
        <a:srgbClr val="000000"/>
      </a:folHlink>
    </a:clrScheme>
    <a:fontScheme name="5_默认设计模板">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1" fontAlgn="base" latinLnBrk="0" hangingPunct="1">
          <a:lnSpc>
            <a:spcPct val="100000"/>
          </a:lnSpc>
          <a:spcBef>
            <a:spcPct val="0"/>
          </a:spcBef>
          <a:spcAft>
            <a:spcPct val="0"/>
          </a:spcAft>
          <a:buClrTx/>
          <a:buSzTx/>
          <a:buFont typeface="Arial" pitchFamily="34" charset="0"/>
          <a:buNone/>
          <a:tabLst/>
          <a:defRPr kumimoji="0" lang="zh-CN" sz="1800" b="0" i="0" u="none" strike="noStrike" cap="none" normalizeH="0" baseline="0" smtClean="0">
            <a:ln>
              <a:noFill/>
            </a:ln>
            <a:solidFill>
              <a:schemeClr val="tx1"/>
            </a:solidFill>
            <a:effectLst/>
            <a:latin typeface="Arial" pitchFamily="34" charset="0"/>
            <a:ea typeface="宋体" pitchFamily="2" charset="-122"/>
          </a:defRPr>
        </a:defPPr>
      </a:lstStyle>
    </a:lnDef>
  </a:objectDefaults>
  <a:extraClrSchemeLst>
    <a:extraClrScheme>
      <a:clrScheme name="5_默认设计模板 1">
        <a:dk1>
          <a:srgbClr val="000000"/>
        </a:dk1>
        <a:lt1>
          <a:srgbClr val="FFFFFF"/>
        </a:lt1>
        <a:dk2>
          <a:srgbClr val="000000"/>
        </a:dk2>
        <a:lt2>
          <a:srgbClr val="808080"/>
        </a:lt2>
        <a:accent1>
          <a:srgbClr val="CFDEF3"/>
        </a:accent1>
        <a:accent2>
          <a:srgbClr val="333399"/>
        </a:accent2>
        <a:accent3>
          <a:srgbClr val="FFFFFF"/>
        </a:accent3>
        <a:accent4>
          <a:srgbClr val="000000"/>
        </a:accent4>
        <a:accent5>
          <a:srgbClr val="E4ECF8"/>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5_默认设计模板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5_默认设计模板 3">
        <a:dk1>
          <a:srgbClr val="000000"/>
        </a:dk1>
        <a:lt1>
          <a:srgbClr val="FFFFFF"/>
        </a:lt1>
        <a:dk2>
          <a:srgbClr val="000000"/>
        </a:dk2>
        <a:lt2>
          <a:srgbClr val="808080"/>
        </a:lt2>
        <a:accent1>
          <a:srgbClr val="97CCFF"/>
        </a:accent1>
        <a:accent2>
          <a:srgbClr val="CCCCFF"/>
        </a:accent2>
        <a:accent3>
          <a:srgbClr val="FFFFFF"/>
        </a:accent3>
        <a:accent4>
          <a:srgbClr val="000000"/>
        </a:accent4>
        <a:accent5>
          <a:srgbClr val="C9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5_默认设计模板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5_默认设计模板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5_默认设计模板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5_默认设计模板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5_默认设计模板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5_默认设计模板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5_默认设计模板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5_默认设计模板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5_默认设计模板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
      <a:clrScheme name="5_默认设计模板 13">
        <a:dk1>
          <a:srgbClr val="000000"/>
        </a:dk1>
        <a:lt1>
          <a:srgbClr val="FFFFD9"/>
        </a:lt1>
        <a:dk2>
          <a:srgbClr val="2B2E30"/>
        </a:dk2>
        <a:lt2>
          <a:srgbClr val="777777"/>
        </a:lt2>
        <a:accent1>
          <a:srgbClr val="7FBA00"/>
        </a:accent1>
        <a:accent2>
          <a:srgbClr val="FCDB00"/>
        </a:accent2>
        <a:accent3>
          <a:srgbClr val="FFFFE9"/>
        </a:accent3>
        <a:accent4>
          <a:srgbClr val="000000"/>
        </a:accent4>
        <a:accent5>
          <a:srgbClr val="C0D9AA"/>
        </a:accent5>
        <a:accent6>
          <a:srgbClr val="E4C600"/>
        </a:accent6>
        <a:hlink>
          <a:srgbClr val="21A3D0"/>
        </a:hlink>
        <a:folHlink>
          <a:srgbClr val="DA251D"/>
        </a:folHlink>
      </a:clrScheme>
      <a:clrMap bg1="lt1" tx1="dk1" bg2="lt2" tx2="dk2" accent1="accent1" accent2="accent2" accent3="accent3" accent4="accent4" accent5="accent5" accent6="accent6" hlink="hlink" folHlink="folHlink"/>
    </a:extraClrScheme>
  </a:extraClrSchemeLst>
</a:theme>
</file>

<file path=ppt/theme/theme6.xml><?xml version="1.0" encoding="utf-8"?>
<a:theme xmlns:a="http://schemas.openxmlformats.org/drawingml/2006/main" name="Office 主题">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14</TotalTime>
  <Pages>0</Pages>
  <Words>1233</Words>
  <Characters>0</Characters>
  <Application>Microsoft Office PowerPoint</Application>
  <DocSecurity>0</DocSecurity>
  <PresentationFormat>自定义</PresentationFormat>
  <Lines>0</Lines>
  <Paragraphs>190</Paragraphs>
  <Slides>22</Slides>
  <Notes>22</Notes>
  <HiddenSlides>0</HiddenSlides>
  <MMClips>0</MMClips>
  <ScaleCrop>false</ScaleCrop>
  <HeadingPairs>
    <vt:vector size="6" baseType="variant">
      <vt:variant>
        <vt:lpstr>已用的字体</vt:lpstr>
      </vt:variant>
      <vt:variant>
        <vt:i4>5</vt:i4>
      </vt:variant>
      <vt:variant>
        <vt:lpstr>主题</vt:lpstr>
      </vt:variant>
      <vt:variant>
        <vt:i4>5</vt:i4>
      </vt:variant>
      <vt:variant>
        <vt:lpstr>幻灯片标题</vt:lpstr>
      </vt:variant>
      <vt:variant>
        <vt:i4>22</vt:i4>
      </vt:variant>
    </vt:vector>
  </HeadingPairs>
  <TitlesOfParts>
    <vt:vector size="32" baseType="lpstr">
      <vt:lpstr>仿宋_GB2312</vt:lpstr>
      <vt:lpstr>宋体</vt:lpstr>
      <vt:lpstr>微软雅黑</vt:lpstr>
      <vt:lpstr>Arial</vt:lpstr>
      <vt:lpstr>Calibri</vt:lpstr>
      <vt:lpstr>1_默认设计模板</vt:lpstr>
      <vt:lpstr>2_默认设计模板</vt:lpstr>
      <vt:lpstr>3_默认设计模板</vt:lpstr>
      <vt:lpstr>4_默认设计模板</vt:lpstr>
      <vt:lpstr>5_默认设计模板</vt:lpstr>
      <vt:lpstr>医学面试ppt模板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Manager/>
  <Company/>
  <LinksUpToDate>false</LinksUpToDate>
  <CharactersWithSpaces>0</CharactersWithSpaces>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高楼背景大方动态商务PPT模板</dc:title>
  <dc:creator>kan</dc:creator>
  <cp:lastModifiedBy>faith123</cp:lastModifiedBy>
  <cp:revision>693</cp:revision>
  <dcterms:created xsi:type="dcterms:W3CDTF">2013-01-25T01:44:32Z</dcterms:created>
  <dcterms:modified xsi:type="dcterms:W3CDTF">2020-01-03T05:19:54Z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2052-9.1.0.5108</vt:lpwstr>
  </property>
</Properties>
</file>