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sldIdLst>
    <p:sldId id="2504" r:id="rId4"/>
    <p:sldId id="406" r:id="rId6"/>
    <p:sldId id="307" r:id="rId7"/>
    <p:sldId id="1695" r:id="rId8"/>
    <p:sldId id="1915" r:id="rId9"/>
    <p:sldId id="998" r:id="rId10"/>
    <p:sldId id="2529" r:id="rId11"/>
    <p:sldId id="565" r:id="rId12"/>
    <p:sldId id="2505" r:id="rId13"/>
    <p:sldId id="1149" r:id="rId14"/>
    <p:sldId id="2530" r:id="rId15"/>
    <p:sldId id="1075" r:id="rId16"/>
    <p:sldId id="310" r:id="rId17"/>
    <p:sldId id="2531" r:id="rId18"/>
    <p:sldId id="2532" r:id="rId19"/>
    <p:sldId id="1314" r:id="rId20"/>
    <p:sldId id="1292" r:id="rId21"/>
    <p:sldId id="1330" r:id="rId22"/>
    <p:sldId id="2533" r:id="rId23"/>
    <p:sldId id="2503" r:id="rId24"/>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C15D"/>
    <a:srgbClr val="387B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53"/>
    <p:restoredTop sz="94640"/>
  </p:normalViewPr>
  <p:slideViewPr>
    <p:cSldViewPr snapToGrid="0">
      <p:cViewPr>
        <p:scale>
          <a:sx n="66" d="100"/>
          <a:sy n="66" d="100"/>
        </p:scale>
        <p:origin x="948" y="57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8" Type="http://schemas.openxmlformats.org/officeDocument/2006/relationships/tags" Target="tags/tag73.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2" Type="http://schemas.openxmlformats.org/officeDocument/2006/relationships/themeOverride" Target="../theme/themeOverrid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2" Type="http://schemas.openxmlformats.org/officeDocument/2006/relationships/themeOverride" Target="../theme/themeOverride2.xml"/><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1</c:v>
                </c:pt>
              </c:strCache>
            </c:strRef>
          </c:tx>
          <c:spPr>
            <a:solidFill>
              <a:srgbClr val="387B74"/>
            </a:solidFill>
          </c:spPr>
          <c:invertIfNegative val="0"/>
          <c:dPt>
            <c:idx val="0"/>
            <c:invertIfNegative val="0"/>
            <c:bubble3D val="0"/>
          </c:dPt>
          <c:dPt>
            <c:idx val="4"/>
            <c:invertIfNegative val="0"/>
            <c:bubble3D val="0"/>
          </c:dPt>
          <c:dPt>
            <c:idx val="7"/>
            <c:invertIfNegative val="0"/>
            <c:bubble3D val="0"/>
          </c:dPt>
          <c:dPt>
            <c:idx val="10"/>
            <c:invertIfNegative val="0"/>
            <c:bubble3D val="0"/>
          </c:dPt>
          <c:dLbls>
            <c:spPr>
              <a:noFill/>
              <a:ln>
                <a:noFill/>
              </a:ln>
              <a:effectLst/>
            </c:spPr>
            <c:txPr>
              <a:bodyPr rot="0" spcFirstLastPara="0" vertOverflow="ellipsis" vert="horz" wrap="square" lIns="38100" tIns="19050" rIns="38100" bIns="19050" anchor="ctr" anchorCtr="1">
                <a:spAutoFit/>
              </a:bodyPr>
              <a:lstStyle/>
              <a:p>
                <a:pPr>
                  <a:defRPr lang="zh-CN" sz="1800" b="0" i="0" u="none" strike="noStrike" kern="1200" baseline="0">
                    <a:solidFill>
                      <a:schemeClr val="bg1">
                        <a:lumMod val="50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ext>
            </c:extLst>
          </c:dLbls>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General</c:formatCode>
                <c:ptCount val="12"/>
                <c:pt idx="0">
                  <c:v>5677</c:v>
                </c:pt>
                <c:pt idx="1">
                  <c:v>4677</c:v>
                </c:pt>
                <c:pt idx="2">
                  <c:v>6677</c:v>
                </c:pt>
                <c:pt idx="3">
                  <c:v>4677</c:v>
                </c:pt>
                <c:pt idx="4">
                  <c:v>3677</c:v>
                </c:pt>
                <c:pt idx="5">
                  <c:v>2677</c:v>
                </c:pt>
                <c:pt idx="6">
                  <c:v>6677</c:v>
                </c:pt>
                <c:pt idx="7">
                  <c:v>7677</c:v>
                </c:pt>
                <c:pt idx="8">
                  <c:v>3677</c:v>
                </c:pt>
                <c:pt idx="9">
                  <c:v>5677</c:v>
                </c:pt>
                <c:pt idx="10">
                  <c:v>8677</c:v>
                </c:pt>
                <c:pt idx="11">
                  <c:v>4677</c:v>
                </c:pt>
              </c:numCache>
            </c:numRef>
          </c:val>
        </c:ser>
        <c:dLbls>
          <c:showLegendKey val="0"/>
          <c:showVal val="0"/>
          <c:showCatName val="0"/>
          <c:showSerName val="0"/>
          <c:showPercent val="0"/>
          <c:showBubbleSize val="0"/>
        </c:dLbls>
        <c:gapWidth val="37"/>
        <c:axId val="194016384"/>
        <c:axId val="194017920"/>
      </c:barChart>
      <c:catAx>
        <c:axId val="194016384"/>
        <c:scaling>
          <c:orientation val="minMax"/>
        </c:scaling>
        <c:delete val="0"/>
        <c:axPos val="b"/>
        <c:numFmt formatCode="General" sourceLinked="0"/>
        <c:majorTickMark val="none"/>
        <c:minorTickMark val="none"/>
        <c:tickLblPos val="none"/>
        <c:spPr>
          <a:ln w="63500" cap="flat" cmpd="sng" algn="ctr">
            <a:solidFill>
              <a:srgbClr val="00CCD6"/>
            </a:solidFill>
            <a:prstDash val="solid"/>
            <a:round/>
          </a:ln>
        </c:spPr>
        <c:txPr>
          <a:bodyPr rot="-60000000" spcFirstLastPara="0" vertOverflow="ellipsis" vert="horz" wrap="square" anchor="ctr" anchorCtr="1"/>
          <a:lstStyle/>
          <a:p>
            <a:pPr>
              <a:defRPr lang="zh-CN" sz="1200" b="0" i="0" u="none" strike="noStrike" kern="1200" baseline="0">
                <a:solidFill>
                  <a:schemeClr val="tx1">
                    <a:lumMod val="75000"/>
                    <a:lumOff val="25000"/>
                  </a:schemeClr>
                </a:solidFill>
                <a:latin typeface="Calibri Light" panose="020F0302020204030204" pitchFamily="34" charset="0"/>
                <a:ea typeface="+mn-ea"/>
                <a:cs typeface="+mn-cs"/>
              </a:defRPr>
            </a:pPr>
          </a:p>
        </c:txPr>
        <c:crossAx val="194017920"/>
        <c:crosses val="autoZero"/>
        <c:auto val="1"/>
        <c:lblAlgn val="ctr"/>
        <c:lblOffset val="100"/>
        <c:noMultiLvlLbl val="0"/>
      </c:catAx>
      <c:valAx>
        <c:axId val="194017920"/>
        <c:scaling>
          <c:orientation val="minMax"/>
        </c:scaling>
        <c:delete val="1"/>
        <c:axPos val="l"/>
        <c:numFmt formatCode="General" sourceLinked="1"/>
        <c:majorTickMark val="out"/>
        <c:minorTickMark val="none"/>
        <c:tickLblPos val="nextTo"/>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cs"/>
              </a:defRPr>
            </a:pPr>
          </a:p>
        </c:txPr>
        <c:crossAx val="194016384"/>
        <c:crosses val="autoZero"/>
        <c:crossBetween val="between"/>
      </c:valAx>
    </c:plotArea>
    <c:plotVisOnly val="1"/>
    <c:dispBlanksAs val="gap"/>
    <c:showDLblsOverMax val="0"/>
  </c:chart>
  <c:txPr>
    <a:bodyPr/>
    <a:lstStyle/>
    <a:p>
      <a:pPr>
        <a:defRPr lang="zh-CN" sz="1800"/>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1</c:v>
                </c:pt>
              </c:strCache>
            </c:strRef>
          </c:tx>
          <c:spPr>
            <a:solidFill>
              <a:srgbClr val="FBC15D"/>
            </a:solidFill>
          </c:spPr>
          <c:invertIfNegative val="0"/>
          <c:dPt>
            <c:idx val="0"/>
            <c:invertIfNegative val="0"/>
            <c:bubble3D val="0"/>
          </c:dPt>
          <c:dPt>
            <c:idx val="4"/>
            <c:invertIfNegative val="0"/>
            <c:bubble3D val="0"/>
          </c:dPt>
          <c:dPt>
            <c:idx val="7"/>
            <c:invertIfNegative val="0"/>
            <c:bubble3D val="0"/>
          </c:dPt>
          <c:dPt>
            <c:idx val="10"/>
            <c:invertIfNegative val="0"/>
            <c:bubble3D val="0"/>
          </c:dPt>
          <c:dLbls>
            <c:spPr>
              <a:noFill/>
              <a:ln>
                <a:noFill/>
              </a:ln>
              <a:effectLst/>
            </c:spPr>
            <c:txPr>
              <a:bodyPr rot="0" spcFirstLastPara="0" vertOverflow="ellipsis" vert="horz" wrap="square" lIns="38100" tIns="19050" rIns="38100" bIns="19050" anchor="ctr" anchorCtr="1">
                <a:spAutoFit/>
              </a:bodyPr>
              <a:lstStyle/>
              <a:p>
                <a:pPr>
                  <a:defRPr lang="zh-CN" sz="1800" b="0" i="0" u="none" strike="noStrike" kern="1200" baseline="0">
                    <a:solidFill>
                      <a:schemeClr val="bg1">
                        <a:lumMod val="50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ext>
            </c:extLst>
          </c:dLbls>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General</c:formatCode>
                <c:ptCount val="12"/>
                <c:pt idx="0">
                  <c:v>-5677</c:v>
                </c:pt>
                <c:pt idx="1">
                  <c:v>-4677</c:v>
                </c:pt>
                <c:pt idx="2">
                  <c:v>-6677</c:v>
                </c:pt>
                <c:pt idx="3">
                  <c:v>-4677</c:v>
                </c:pt>
                <c:pt idx="4">
                  <c:v>-3677</c:v>
                </c:pt>
                <c:pt idx="5">
                  <c:v>-2677</c:v>
                </c:pt>
                <c:pt idx="6">
                  <c:v>-6677</c:v>
                </c:pt>
                <c:pt idx="7">
                  <c:v>-7677</c:v>
                </c:pt>
                <c:pt idx="8">
                  <c:v>-3677</c:v>
                </c:pt>
                <c:pt idx="9">
                  <c:v>-5677</c:v>
                </c:pt>
                <c:pt idx="10">
                  <c:v>-8677</c:v>
                </c:pt>
                <c:pt idx="11">
                  <c:v>-4677</c:v>
                </c:pt>
              </c:numCache>
            </c:numRef>
          </c:val>
        </c:ser>
        <c:dLbls>
          <c:showLegendKey val="0"/>
          <c:showVal val="0"/>
          <c:showCatName val="0"/>
          <c:showSerName val="0"/>
          <c:showPercent val="0"/>
          <c:showBubbleSize val="0"/>
        </c:dLbls>
        <c:gapWidth val="37"/>
        <c:axId val="194016384"/>
        <c:axId val="194017920"/>
      </c:barChart>
      <c:catAx>
        <c:axId val="194016384"/>
        <c:scaling>
          <c:orientation val="minMax"/>
        </c:scaling>
        <c:delete val="0"/>
        <c:axPos val="b"/>
        <c:numFmt formatCode="General" sourceLinked="0"/>
        <c:majorTickMark val="none"/>
        <c:minorTickMark val="none"/>
        <c:tickLblPos val="none"/>
        <c:spPr>
          <a:ln w="63500" cap="flat" cmpd="sng" algn="ctr">
            <a:solidFill>
              <a:srgbClr val="FFD900"/>
            </a:solidFill>
            <a:prstDash val="solid"/>
            <a:round/>
          </a:ln>
        </c:spPr>
        <c:txPr>
          <a:bodyPr rot="-60000000" spcFirstLastPara="0" vertOverflow="ellipsis" vert="horz" wrap="square" anchor="ctr" anchorCtr="1"/>
          <a:lstStyle/>
          <a:p>
            <a:pPr>
              <a:defRPr lang="zh-CN" sz="1200" b="0" i="0" u="none" strike="noStrike" kern="1200" baseline="0">
                <a:solidFill>
                  <a:schemeClr val="tx1">
                    <a:lumMod val="75000"/>
                    <a:lumOff val="25000"/>
                  </a:schemeClr>
                </a:solidFill>
                <a:latin typeface="Calibri Light" panose="020F0302020204030204" pitchFamily="34" charset="0"/>
                <a:ea typeface="+mn-ea"/>
                <a:cs typeface="+mn-cs"/>
              </a:defRPr>
            </a:pPr>
          </a:p>
        </c:txPr>
        <c:crossAx val="194017920"/>
        <c:crosses val="autoZero"/>
        <c:auto val="1"/>
        <c:lblAlgn val="ctr"/>
        <c:lblOffset val="100"/>
        <c:noMultiLvlLbl val="0"/>
      </c:catAx>
      <c:valAx>
        <c:axId val="194017920"/>
        <c:scaling>
          <c:orientation val="minMax"/>
        </c:scaling>
        <c:delete val="1"/>
        <c:axPos val="l"/>
        <c:numFmt formatCode="General" sourceLinked="1"/>
        <c:majorTickMark val="out"/>
        <c:minorTickMark val="none"/>
        <c:tickLblPos val="nextTo"/>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cs"/>
              </a:defRPr>
            </a:pPr>
          </a:p>
        </c:txPr>
        <c:crossAx val="194016384"/>
        <c:crosses val="autoZero"/>
        <c:crossBetween val="between"/>
      </c:valAx>
    </c:plotArea>
    <c:plotVisOnly val="1"/>
    <c:dispBlanksAs val="gap"/>
    <c:showDLblsOverMax val="0"/>
  </c:chart>
  <c:txPr>
    <a:bodyPr/>
    <a:lstStyle/>
    <a:p>
      <a:pPr>
        <a:defRPr lang="zh-CN" sz="1800"/>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BE60D5-FE21-4E36-AC1D-08CF8A72EFA3}"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B61F60-A727-47C6-ADC2-F4EC65348E3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DB61F60-A727-47C6-ADC2-F4EC65348E30}"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DB61F60-A727-47C6-ADC2-F4EC65348E3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DB61F60-A727-47C6-ADC2-F4EC65348E30}"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DB61F60-A727-47C6-ADC2-F4EC65348E30}"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DB61F60-A727-47C6-ADC2-F4EC65348E30}"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DB61F60-A727-47C6-ADC2-F4EC65348E30}"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DB61F60-A727-47C6-ADC2-F4EC65348E30}"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DB61F60-A727-47C6-ADC2-F4EC65348E30}"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DB61F60-A727-47C6-ADC2-F4EC65348E30}"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DB61F60-A727-47C6-ADC2-F4EC65348E30}"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DB61F60-A727-47C6-ADC2-F4EC65348E30}"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DB61F60-A727-47C6-ADC2-F4EC65348E30}"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DB61F60-A727-47C6-ADC2-F4EC65348E30}"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DB61F60-A727-47C6-ADC2-F4EC65348E30}"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DB61F60-A727-47C6-ADC2-F4EC65348E30}"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DB61F60-A727-47C6-ADC2-F4EC65348E30}"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DB61F60-A727-47C6-ADC2-F4EC65348E30}"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DB61F60-A727-47C6-ADC2-F4EC65348E30}"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DB61F60-A727-47C6-ADC2-F4EC65348E30}"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ADB61F60-A727-47C6-ADC2-F4EC65348E30}"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A64348C5-DD24-4EE8-AC11-5DEF5D466BC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EEE9D7B-31B7-41F7-A0E9-EA27CED88AC1}"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A64348C5-DD24-4EE8-AC11-5DEF5D466BC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EEE9D7B-31B7-41F7-A0E9-EA27CED88AC1}"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A64348C5-DD24-4EE8-AC11-5DEF5D466BC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EEE9D7B-31B7-41F7-A0E9-EA27CED88AC1}"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A64348C5-DD24-4EE8-AC11-5DEF5D466BC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EEE9D7B-31B7-41F7-A0E9-EA27CED88AC1}"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A64348C5-DD24-4EE8-AC11-5DEF5D466BC7}"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EEE9D7B-31B7-41F7-A0E9-EA27CED88AC1}"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A64348C5-DD24-4EE8-AC11-5DEF5D466BC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EEE9D7B-31B7-41F7-A0E9-EA27CED88AC1}"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64348C5-DD24-4EE8-AC11-5DEF5D466BC7}"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EEE9D7B-31B7-41F7-A0E9-EA27CED88AC1}"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A64348C5-DD24-4EE8-AC11-5DEF5D466BC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EEE9D7B-31B7-41F7-A0E9-EA27CED88AC1}"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A64348C5-DD24-4EE8-AC11-5DEF5D466BC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EEE9D7B-31B7-41F7-A0E9-EA27CED88AC1}"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A64348C5-DD24-4EE8-AC11-5DEF5D466BC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EEE9D7B-31B7-41F7-A0E9-EA27CED88AC1}"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A64348C5-DD24-4EE8-AC11-5DEF5D466BC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EEE9D7B-31B7-41F7-A0E9-EA27CED88AC1}"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A64348C5-DD24-4EE8-AC11-5DEF5D466BC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EEE9D7B-31B7-41F7-A0E9-EA27CED88AC1}"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A64348C5-DD24-4EE8-AC11-5DEF5D466BC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EEE9D7B-31B7-41F7-A0E9-EA27CED88AC1}"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A64348C5-DD24-4EE8-AC11-5DEF5D466BC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EEE9D7B-31B7-41F7-A0E9-EA27CED88AC1}"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A64348C5-DD24-4EE8-AC11-5DEF5D466BC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EEE9D7B-31B7-41F7-A0E9-EA27CED88AC1}"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A64348C5-DD24-4EE8-AC11-5DEF5D466BC7}"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EEE9D7B-31B7-41F7-A0E9-EA27CED88AC1}"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A64348C5-DD24-4EE8-AC11-5DEF5D466BC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EEE9D7B-31B7-41F7-A0E9-EA27CED88AC1}"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64348C5-DD24-4EE8-AC11-5DEF5D466BC7}"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EEE9D7B-31B7-41F7-A0E9-EA27CED88AC1}"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A64348C5-DD24-4EE8-AC11-5DEF5D466BC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EEE9D7B-31B7-41F7-A0E9-EA27CED88AC1}"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A64348C5-DD24-4EE8-AC11-5DEF5D466BC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EEE9D7B-31B7-41F7-A0E9-EA27CED88AC1}"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A64348C5-DD24-4EE8-AC11-5DEF5D466BC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EEE9D7B-31B7-41F7-A0E9-EA27CED88AC1}"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A64348C5-DD24-4EE8-AC11-5DEF5D466BC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EEE9D7B-31B7-41F7-A0E9-EA27CED88AC1}"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4348C5-DD24-4EE8-AC11-5DEF5D466BC7}"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EE9D7B-31B7-41F7-A0E9-EA27CED88AC1}"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4348C5-DD24-4EE8-AC11-5DEF5D466BC7}"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EE9D7B-31B7-41F7-A0E9-EA27CED88AC1}"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image" Target="../media/image2.png"/><Relationship Id="rId3" Type="http://schemas.openxmlformats.org/officeDocument/2006/relationships/image" Target="../media/image1.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7.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7.xml"/><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9" Type="http://schemas.openxmlformats.org/officeDocument/2006/relationships/tags" Target="../tags/tag14.xml"/><Relationship Id="rId8" Type="http://schemas.openxmlformats.org/officeDocument/2006/relationships/tags" Target="../tags/tag13.xml"/><Relationship Id="rId7" Type="http://schemas.openxmlformats.org/officeDocument/2006/relationships/tags" Target="../tags/tag12.xml"/><Relationship Id="rId6" Type="http://schemas.openxmlformats.org/officeDocument/2006/relationships/tags" Target="../tags/tag11.xml"/><Relationship Id="rId5" Type="http://schemas.openxmlformats.org/officeDocument/2006/relationships/tags" Target="../tags/tag10.xml"/><Relationship Id="rId4" Type="http://schemas.openxmlformats.org/officeDocument/2006/relationships/tags" Target="../tags/tag9.xml"/><Relationship Id="rId3" Type="http://schemas.openxmlformats.org/officeDocument/2006/relationships/tags" Target="../tags/tag8.xml"/><Relationship Id="rId2" Type="http://schemas.openxmlformats.org/officeDocument/2006/relationships/tags" Target="../tags/tag7.xml"/><Relationship Id="rId14" Type="http://schemas.openxmlformats.org/officeDocument/2006/relationships/notesSlide" Target="../notesSlides/notesSlide6.xml"/><Relationship Id="rId13" Type="http://schemas.openxmlformats.org/officeDocument/2006/relationships/slideLayout" Target="../slideLayouts/slideLayout7.xml"/><Relationship Id="rId12" Type="http://schemas.openxmlformats.org/officeDocument/2006/relationships/tags" Target="../tags/tag17.xml"/><Relationship Id="rId11" Type="http://schemas.openxmlformats.org/officeDocument/2006/relationships/tags" Target="../tags/tag16.xml"/><Relationship Id="rId10" Type="http://schemas.openxmlformats.org/officeDocument/2006/relationships/tags" Target="../tags/tag15.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18.xml"/><Relationship Id="rId5" Type="http://schemas.openxmlformats.org/officeDocument/2006/relationships/tags" Target="../tags/tag22.xml"/><Relationship Id="rId4" Type="http://schemas.openxmlformats.org/officeDocument/2006/relationships/tags" Target="../tags/tag21.xml"/><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18.xml"/><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tags" Target="../tags/tag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7" Type="http://schemas.openxmlformats.org/officeDocument/2006/relationships/slideLayout" Target="../slideLayouts/slideLayout7.xml"/><Relationship Id="rId6" Type="http://schemas.openxmlformats.org/officeDocument/2006/relationships/tags" Target="../tags/tag33.xml"/><Relationship Id="rId5" Type="http://schemas.openxmlformats.org/officeDocument/2006/relationships/tags" Target="../tags/tag32.xml"/><Relationship Id="rId4" Type="http://schemas.openxmlformats.org/officeDocument/2006/relationships/tags" Target="../tags/tag31.xml"/><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tags" Target="../tags/tag28.xml"/></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18.xml"/><Relationship Id="rId2" Type="http://schemas.openxmlformats.org/officeDocument/2006/relationships/chart" Target="../charts/chart2.xml"/><Relationship Id="rId1" Type="http://schemas.openxmlformats.org/officeDocument/2006/relationships/chart" Target="../charts/chart1.xml"/></Relationships>
</file>

<file path=ppt/slides/_rels/slide15.xml.rels><?xml version="1.0" encoding="UTF-8" standalone="yes"?>
<Relationships xmlns="http://schemas.openxmlformats.org/package/2006/relationships"><Relationship Id="rId7" Type="http://schemas.openxmlformats.org/officeDocument/2006/relationships/notesSlide" Target="../notesSlides/notesSlide15.xml"/><Relationship Id="rId6" Type="http://schemas.openxmlformats.org/officeDocument/2006/relationships/slideLayout" Target="../slideLayouts/slideLayout18.xml"/><Relationship Id="rId5" Type="http://schemas.openxmlformats.org/officeDocument/2006/relationships/tags" Target="../tags/tag38.xml"/><Relationship Id="rId4" Type="http://schemas.openxmlformats.org/officeDocument/2006/relationships/tags" Target="../tags/tag37.xml"/><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tags" Target="../tags/tag3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9" Type="http://schemas.openxmlformats.org/officeDocument/2006/relationships/tags" Target="../tags/tag47.xml"/><Relationship Id="rId8" Type="http://schemas.openxmlformats.org/officeDocument/2006/relationships/tags" Target="../tags/tag46.xml"/><Relationship Id="rId7" Type="http://schemas.openxmlformats.org/officeDocument/2006/relationships/tags" Target="../tags/tag45.xml"/><Relationship Id="rId6" Type="http://schemas.openxmlformats.org/officeDocument/2006/relationships/tags" Target="../tags/tag44.xml"/><Relationship Id="rId5" Type="http://schemas.openxmlformats.org/officeDocument/2006/relationships/tags" Target="../tags/tag43.xml"/><Relationship Id="rId4" Type="http://schemas.openxmlformats.org/officeDocument/2006/relationships/tags" Target="../tags/tag42.xml"/><Relationship Id="rId36" Type="http://schemas.openxmlformats.org/officeDocument/2006/relationships/notesSlide" Target="../notesSlides/notesSlide17.xml"/><Relationship Id="rId35" Type="http://schemas.openxmlformats.org/officeDocument/2006/relationships/slideLayout" Target="../slideLayouts/slideLayout7.xml"/><Relationship Id="rId34" Type="http://schemas.openxmlformats.org/officeDocument/2006/relationships/tags" Target="../tags/tag72.xml"/><Relationship Id="rId33" Type="http://schemas.openxmlformats.org/officeDocument/2006/relationships/tags" Target="../tags/tag71.xml"/><Relationship Id="rId32" Type="http://schemas.openxmlformats.org/officeDocument/2006/relationships/tags" Target="../tags/tag70.xml"/><Relationship Id="rId31" Type="http://schemas.openxmlformats.org/officeDocument/2006/relationships/tags" Target="../tags/tag69.xml"/><Relationship Id="rId30" Type="http://schemas.openxmlformats.org/officeDocument/2006/relationships/tags" Target="../tags/tag68.xml"/><Relationship Id="rId3" Type="http://schemas.openxmlformats.org/officeDocument/2006/relationships/tags" Target="../tags/tag41.xml"/><Relationship Id="rId29" Type="http://schemas.openxmlformats.org/officeDocument/2006/relationships/tags" Target="../tags/tag67.xml"/><Relationship Id="rId28" Type="http://schemas.openxmlformats.org/officeDocument/2006/relationships/tags" Target="../tags/tag66.xml"/><Relationship Id="rId27" Type="http://schemas.openxmlformats.org/officeDocument/2006/relationships/tags" Target="../tags/tag65.xml"/><Relationship Id="rId26" Type="http://schemas.openxmlformats.org/officeDocument/2006/relationships/tags" Target="../tags/tag64.xml"/><Relationship Id="rId25" Type="http://schemas.openxmlformats.org/officeDocument/2006/relationships/tags" Target="../tags/tag63.xml"/><Relationship Id="rId24" Type="http://schemas.openxmlformats.org/officeDocument/2006/relationships/tags" Target="../tags/tag62.xml"/><Relationship Id="rId23" Type="http://schemas.openxmlformats.org/officeDocument/2006/relationships/tags" Target="../tags/tag61.xml"/><Relationship Id="rId22" Type="http://schemas.openxmlformats.org/officeDocument/2006/relationships/tags" Target="../tags/tag60.xml"/><Relationship Id="rId21" Type="http://schemas.openxmlformats.org/officeDocument/2006/relationships/tags" Target="../tags/tag59.xml"/><Relationship Id="rId20" Type="http://schemas.openxmlformats.org/officeDocument/2006/relationships/tags" Target="../tags/tag58.xml"/><Relationship Id="rId2" Type="http://schemas.openxmlformats.org/officeDocument/2006/relationships/tags" Target="../tags/tag40.xml"/><Relationship Id="rId19" Type="http://schemas.openxmlformats.org/officeDocument/2006/relationships/tags" Target="../tags/tag57.xml"/><Relationship Id="rId18" Type="http://schemas.openxmlformats.org/officeDocument/2006/relationships/tags" Target="../tags/tag56.xml"/><Relationship Id="rId17" Type="http://schemas.openxmlformats.org/officeDocument/2006/relationships/tags" Target="../tags/tag55.xml"/><Relationship Id="rId16" Type="http://schemas.openxmlformats.org/officeDocument/2006/relationships/tags" Target="../tags/tag54.xml"/><Relationship Id="rId15" Type="http://schemas.openxmlformats.org/officeDocument/2006/relationships/tags" Target="../tags/tag53.xml"/><Relationship Id="rId14" Type="http://schemas.openxmlformats.org/officeDocument/2006/relationships/tags" Target="../tags/tag52.xml"/><Relationship Id="rId13" Type="http://schemas.openxmlformats.org/officeDocument/2006/relationships/tags" Target="../tags/tag51.xml"/><Relationship Id="rId12" Type="http://schemas.openxmlformats.org/officeDocument/2006/relationships/tags" Target="../tags/tag50.xml"/><Relationship Id="rId11" Type="http://schemas.openxmlformats.org/officeDocument/2006/relationships/tags" Target="../tags/tag49.xml"/><Relationship Id="rId10" Type="http://schemas.openxmlformats.org/officeDocument/2006/relationships/tags" Target="../tags/tag48.xml"/><Relationship Id="rId1" Type="http://schemas.openxmlformats.org/officeDocument/2006/relationships/tags" Target="../tags/tag39.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image" Target="../media/image8.png"/></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18.xml"/><Relationship Id="rId4" Type="http://schemas.openxmlformats.org/officeDocument/2006/relationships/image" Target="../media/image2.png"/><Relationship Id="rId3" Type="http://schemas.openxmlformats.org/officeDocument/2006/relationships/image" Target="../media/image1.png"/><Relationship Id="rId2" Type="http://schemas.microsoft.com/office/2007/relationships/media" Target="../media/media1.mp3"/><Relationship Id="rId1" Type="http://schemas.openxmlformats.org/officeDocument/2006/relationships/audio" Target="../media/media1.mp3"/></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椭圆 14"/>
          <p:cNvSpPr/>
          <p:nvPr/>
        </p:nvSpPr>
        <p:spPr>
          <a:xfrm>
            <a:off x="9951440" y="-1269008"/>
            <a:ext cx="2689751" cy="26897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10" name="椭圆 9"/>
          <p:cNvSpPr/>
          <p:nvPr/>
        </p:nvSpPr>
        <p:spPr>
          <a:xfrm>
            <a:off x="4681860" y="1839946"/>
            <a:ext cx="1569661" cy="1569661"/>
          </a:xfrm>
          <a:prstGeom prst="ellipse">
            <a:avLst/>
          </a:prstGeom>
          <a:solidFill>
            <a:srgbClr val="387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2" name="矩形 22"/>
          <p:cNvSpPr/>
          <p:nvPr/>
        </p:nvSpPr>
        <p:spPr>
          <a:xfrm>
            <a:off x="252" y="6018414"/>
            <a:ext cx="7867399" cy="839585"/>
          </a:xfrm>
          <a:prstGeom prst="rect">
            <a:avLst/>
          </a:prstGeom>
          <a:solidFill>
            <a:srgbClr val="387B74"/>
          </a:solidFill>
          <a:ln w="12700">
            <a:miter lim="400000"/>
          </a:ln>
        </p:spPr>
        <p:txBody>
          <a:bodyPr lIns="45719" rIns="45719" anchor="ctr"/>
          <a:lstStyle/>
          <a:p>
            <a:pPr algn="ctr">
              <a:defRPr>
                <a:solidFill>
                  <a:srgbClr val="FFFFFF"/>
                </a:solidFill>
                <a:latin typeface="+mj-lt"/>
                <a:ea typeface="+mj-ea"/>
                <a:cs typeface="+mj-cs"/>
                <a:sym typeface="思源黑体 Light"/>
              </a:defRPr>
            </a:pPr>
            <a:endParaRPr>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 name="矩形 23"/>
          <p:cNvSpPr/>
          <p:nvPr/>
        </p:nvSpPr>
        <p:spPr>
          <a:xfrm rot="5400000">
            <a:off x="1939638" y="-1939636"/>
            <a:ext cx="445326" cy="4324601"/>
          </a:xfrm>
          <a:prstGeom prst="rect">
            <a:avLst/>
          </a:prstGeom>
          <a:solidFill>
            <a:schemeClr val="accent2"/>
          </a:solidFill>
          <a:ln w="12700">
            <a:miter lim="400000"/>
          </a:ln>
        </p:spPr>
        <p:txBody>
          <a:bodyPr lIns="45719" rIns="45719" anchor="ctr"/>
          <a:lstStyle/>
          <a:p>
            <a:pPr algn="ctr">
              <a:defRPr>
                <a:solidFill>
                  <a:srgbClr val="FFFFFF"/>
                </a:solidFill>
                <a:latin typeface="+mj-lt"/>
                <a:ea typeface="+mj-ea"/>
                <a:cs typeface="+mj-cs"/>
                <a:sym typeface="思源黑体 Light"/>
              </a:defRPr>
            </a:pPr>
            <a:endParaRPr>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4" name="PA-文本框 10"/>
          <p:cNvSpPr txBox="1"/>
          <p:nvPr/>
        </p:nvSpPr>
        <p:spPr>
          <a:xfrm>
            <a:off x="975708" y="1840167"/>
            <a:ext cx="7867399" cy="1568450"/>
          </a:xfrm>
          <a:prstGeom prst="rect">
            <a:avLst/>
          </a:prstGeom>
          <a:ln w="12700">
            <a:miter lim="400000"/>
          </a:ln>
        </p:spPr>
        <p:txBody>
          <a:bodyPr wrap="square" lIns="45719" rIns="45719">
            <a:spAutoFit/>
          </a:bodyPr>
          <a:lstStyle>
            <a:lvl1pPr>
              <a:defRPr sz="11500">
                <a:solidFill>
                  <a:srgbClr val="C00000"/>
                </a:solidFill>
                <a:latin typeface="A思源黑体—06"/>
                <a:ea typeface="A思源黑体—06"/>
                <a:cs typeface="A思源黑体—06"/>
                <a:sym typeface="A思源黑体—06"/>
              </a:defRPr>
            </a:lvl1pPr>
          </a:lstStyle>
          <a:p>
            <a:r>
              <a:rPr lang="zh-CN" altLang="en-US" sz="9600" i="1" dirty="0">
                <a:solidFill>
                  <a:schemeClr val="tx1">
                    <a:lumMod val="75000"/>
                    <a:lumOff val="25000"/>
                  </a:schemeClr>
                </a:solidFill>
                <a:latin typeface="字魂35号-经典雅黑" panose="00000500000000000000" pitchFamily="2" charset="-122"/>
                <a:ea typeface="字魂35号-经典雅黑" panose="00000500000000000000" pitchFamily="2" charset="-122"/>
                <a:sym typeface="思源黑体" panose="020B0500000000000000" pitchFamily="34" charset="-122"/>
              </a:rPr>
              <a:t>教育教</a:t>
            </a:r>
            <a:r>
              <a:rPr lang="zh-CN" altLang="en-US" sz="9600" i="1" dirty="0">
                <a:solidFill>
                  <a:schemeClr val="bg1"/>
                </a:solidFill>
                <a:latin typeface="字魂35号-经典雅黑" panose="00000500000000000000" pitchFamily="2" charset="-122"/>
                <a:ea typeface="字魂35号-经典雅黑" panose="00000500000000000000" pitchFamily="2" charset="-122"/>
                <a:sym typeface="思源黑体" panose="020B0500000000000000" pitchFamily="34" charset="-122"/>
              </a:rPr>
              <a:t>学</a:t>
            </a:r>
            <a:endParaRPr sz="9600" i="1" dirty="0">
              <a:solidFill>
                <a:schemeClr val="bg1"/>
              </a:solidFill>
              <a:latin typeface="字魂35号-经典雅黑" panose="00000500000000000000" pitchFamily="2" charset="-122"/>
              <a:ea typeface="字魂35号-经典雅黑" panose="00000500000000000000" pitchFamily="2" charset="-122"/>
              <a:sym typeface="思源黑体" panose="020B0500000000000000" pitchFamily="34" charset="-122"/>
            </a:endParaRPr>
          </a:p>
        </p:txBody>
      </p:sp>
      <p:sp>
        <p:nvSpPr>
          <p:cNvPr id="5" name="PA-文本框 10"/>
          <p:cNvSpPr txBox="1"/>
          <p:nvPr/>
        </p:nvSpPr>
        <p:spPr>
          <a:xfrm>
            <a:off x="889711" y="3462601"/>
            <a:ext cx="3982220" cy="1569660"/>
          </a:xfrm>
          <a:prstGeom prst="rect">
            <a:avLst/>
          </a:prstGeom>
          <a:ln w="12700">
            <a:miter lim="400000"/>
          </a:ln>
        </p:spPr>
        <p:txBody>
          <a:bodyPr lIns="45719" rIns="45719">
            <a:spAutoFit/>
          </a:bodyPr>
          <a:lstStyle>
            <a:lvl1pPr>
              <a:defRPr sz="11500">
                <a:solidFill>
                  <a:srgbClr val="404040"/>
                </a:solidFill>
                <a:latin typeface="A思源黑体—06"/>
                <a:ea typeface="A思源黑体—06"/>
                <a:cs typeface="A思源黑体—06"/>
                <a:sym typeface="A思源黑体—06"/>
              </a:defRPr>
            </a:lvl1pPr>
          </a:lstStyle>
          <a:p>
            <a:r>
              <a:rPr lang="zh-CN" altLang="en-US" sz="9600" i="1" dirty="0">
                <a:latin typeface="字魂35号-经典雅黑" panose="00000500000000000000" pitchFamily="2" charset="-122"/>
                <a:ea typeface="字魂35号-经典雅黑" panose="00000500000000000000" pitchFamily="2" charset="-122"/>
                <a:sym typeface="思源黑体" panose="020B0500000000000000" pitchFamily="34" charset="-122"/>
              </a:rPr>
              <a:t>宣传</a:t>
            </a:r>
            <a:endParaRPr sz="9600" i="1" dirty="0">
              <a:latin typeface="字魂35号-经典雅黑" panose="00000500000000000000" pitchFamily="2" charset="-122"/>
              <a:ea typeface="字魂35号-经典雅黑" panose="00000500000000000000" pitchFamily="2" charset="-122"/>
              <a:sym typeface="思源黑体" panose="020B0500000000000000" pitchFamily="34" charset="-122"/>
            </a:endParaRPr>
          </a:p>
        </p:txBody>
      </p:sp>
      <p:sp>
        <p:nvSpPr>
          <p:cNvPr id="6" name="等腰三角形 17"/>
          <p:cNvSpPr/>
          <p:nvPr/>
        </p:nvSpPr>
        <p:spPr>
          <a:xfrm flipV="1">
            <a:off x="470370" y="1111419"/>
            <a:ext cx="358815" cy="309324"/>
          </a:xfrm>
          <a:prstGeom prst="triangle">
            <a:avLst/>
          </a:prstGeom>
          <a:solidFill>
            <a:schemeClr val="accent1"/>
          </a:solidFill>
          <a:ln w="12700">
            <a:miter lim="400000"/>
          </a:ln>
        </p:spPr>
        <p:txBody>
          <a:bodyPr lIns="45719" rIns="45719" anchor="ctr"/>
          <a:lstStyle/>
          <a:p>
            <a:pPr algn="ctr">
              <a:defRPr>
                <a:solidFill>
                  <a:srgbClr val="FFFFFF"/>
                </a:solidFill>
                <a:latin typeface="+mj-lt"/>
                <a:ea typeface="+mj-ea"/>
                <a:cs typeface="+mj-cs"/>
                <a:sym typeface="思源黑体 Light"/>
              </a:defRPr>
            </a:pPr>
            <a:endParaRPr>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7" name="文本框 43"/>
          <p:cNvSpPr txBox="1"/>
          <p:nvPr/>
        </p:nvSpPr>
        <p:spPr>
          <a:xfrm>
            <a:off x="10364642" y="280600"/>
            <a:ext cx="1428979" cy="369332"/>
          </a:xfrm>
          <a:prstGeom prst="rect">
            <a:avLst/>
          </a:prstGeom>
          <a:ln w="12700">
            <a:miter lim="400000"/>
          </a:ln>
        </p:spPr>
        <p:txBody>
          <a:bodyPr wrap="none" lIns="45719" rIns="45719">
            <a:spAutoFit/>
          </a:bodyPr>
          <a:lstStyle>
            <a:lvl1pPr algn="ctr">
              <a:defRPr sz="1400">
                <a:solidFill>
                  <a:srgbClr val="595959"/>
                </a:solidFill>
                <a:latin typeface="+mj-lt"/>
                <a:ea typeface="+mj-ea"/>
                <a:cs typeface="+mj-cs"/>
                <a:sym typeface="思源黑体 Light"/>
              </a:defRPr>
            </a:lvl1pPr>
          </a:lstStyle>
          <a:p>
            <a:r>
              <a:rPr sz="1800">
                <a:solidFill>
                  <a:schemeClr val="bg1"/>
                </a:solidFill>
                <a:latin typeface="思源黑体" panose="020B0500000000000000" pitchFamily="34" charset="-122"/>
                <a:ea typeface="思源黑体" panose="020B0500000000000000" pitchFamily="34" charset="-122"/>
                <a:sym typeface="思源黑体" panose="020B0500000000000000" pitchFamily="34" charset="-122"/>
              </a:rPr>
              <a:t>YOUR  NAME</a:t>
            </a:r>
            <a:endParaRPr sz="1800">
              <a:solidFill>
                <a:schemeClr val="bg1"/>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2" name="矩形 13"/>
          <p:cNvSpPr/>
          <p:nvPr/>
        </p:nvSpPr>
        <p:spPr>
          <a:xfrm>
            <a:off x="3807700" y="4089716"/>
            <a:ext cx="2710543" cy="631373"/>
          </a:xfrm>
          <a:prstGeom prst="rect">
            <a:avLst/>
          </a:prstGeom>
          <a:solidFill>
            <a:schemeClr val="accent2"/>
          </a:solidFill>
          <a:ln w="12700">
            <a:miter lim="400000"/>
          </a:ln>
        </p:spPr>
        <p:txBody>
          <a:bodyPr lIns="45719" rIns="45719" anchor="ctr"/>
          <a:lstStyle/>
          <a:p>
            <a:pPr algn="ctr">
              <a:defRPr>
                <a:solidFill>
                  <a:srgbClr val="FFFFFF"/>
                </a:solidFill>
                <a:latin typeface="+mj-lt"/>
                <a:ea typeface="+mj-ea"/>
                <a:cs typeface="+mj-cs"/>
                <a:sym typeface="思源黑体 Light"/>
              </a:defRPr>
            </a:pPr>
            <a:endParaRPr>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3" name="文本框 14"/>
          <p:cNvSpPr txBox="1"/>
          <p:nvPr/>
        </p:nvSpPr>
        <p:spPr>
          <a:xfrm>
            <a:off x="4106321" y="4220627"/>
            <a:ext cx="2112030" cy="368300"/>
          </a:xfrm>
          <a:prstGeom prst="rect">
            <a:avLst/>
          </a:prstGeom>
          <a:ln w="12700">
            <a:miter lim="400000"/>
          </a:ln>
        </p:spPr>
        <p:txBody>
          <a:bodyPr wrap="square" lIns="45719" rIns="45719">
            <a:spAutoFit/>
          </a:bodyPr>
          <a:lstStyle/>
          <a:p>
            <a:pPr algn="dist">
              <a:defRPr sz="2800">
                <a:solidFill>
                  <a:srgbClr val="FFFFFF"/>
                </a:solidFill>
                <a:latin typeface="A思源黑体—06"/>
                <a:ea typeface="A思源黑体—06"/>
                <a:cs typeface="A思源黑体—06"/>
                <a:sym typeface="A思源黑体—06"/>
              </a:defRPr>
            </a:pPr>
            <a:r>
              <a:rPr lang="zh-CN" altLang="en-US" sz="1800" dirty="0">
                <a:latin typeface="思源黑体" panose="020B0500000000000000" pitchFamily="34" charset="-122"/>
                <a:ea typeface="思源黑体" panose="020B0500000000000000" pitchFamily="34" charset="-122"/>
                <a:sym typeface="思源黑体" panose="020B0500000000000000" pitchFamily="34" charset="-122"/>
              </a:rPr>
              <a:t>教育通用模板</a:t>
            </a:r>
            <a:endParaRPr lang="zh-CN" altLang="en-US" sz="1800" dirty="0">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4" name="椭圆 13"/>
          <p:cNvSpPr/>
          <p:nvPr/>
        </p:nvSpPr>
        <p:spPr>
          <a:xfrm>
            <a:off x="9829000" y="5931263"/>
            <a:ext cx="535518" cy="535518"/>
          </a:xfrm>
          <a:prstGeom prst="ellipse">
            <a:avLst/>
          </a:prstGeom>
          <a:solidFill>
            <a:srgbClr val="387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pic>
        <p:nvPicPr>
          <p:cNvPr id="8" name="秋天的钢琴">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2336391" y="1546797"/>
            <a:ext cx="609600" cy="609600"/>
          </a:xfrm>
          <a:prstGeom prst="rect">
            <a:avLst/>
          </a:prstGeom>
        </p:spPr>
      </p:pic>
      <p:pic>
        <p:nvPicPr>
          <p:cNvPr id="9" name="图片 8" descr="未标题-1"/>
          <p:cNvPicPr>
            <a:picLocks noChangeAspect="1"/>
          </p:cNvPicPr>
          <p:nvPr/>
        </p:nvPicPr>
        <p:blipFill>
          <a:blip r:embed="rId4"/>
          <a:stretch>
            <a:fillRect/>
          </a:stretch>
        </p:blipFill>
        <p:spPr>
          <a:xfrm flipH="1">
            <a:off x="6518275" y="720725"/>
            <a:ext cx="5405120" cy="54165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11654" y="3414908"/>
            <a:ext cx="2473275" cy="2540106"/>
          </a:xfrm>
          <a:prstGeom prst="rect">
            <a:avLst/>
          </a:prstGeom>
          <a:solidFill>
            <a:srgbClr val="FBC15D"/>
          </a:solidFill>
          <a:ln>
            <a:solidFill>
              <a:schemeClr val="bg1">
                <a:lumMod val="7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65">
              <a:solidFill>
                <a:schemeClr val="bg1"/>
              </a:solidFill>
              <a:latin typeface="微软雅黑" panose="020B0503020204020204" charset="-122"/>
              <a:ea typeface="微软雅黑" panose="020B0503020204020204" charset="-122"/>
              <a:sym typeface="思源黑体" panose="020B0500000000000000" pitchFamily="34" charset="-122"/>
            </a:endParaRPr>
          </a:p>
        </p:txBody>
      </p:sp>
      <p:sp>
        <p:nvSpPr>
          <p:cNvPr id="4" name="矩形 3"/>
          <p:cNvSpPr/>
          <p:nvPr/>
        </p:nvSpPr>
        <p:spPr>
          <a:xfrm>
            <a:off x="3340133" y="3414908"/>
            <a:ext cx="2473275" cy="2540106"/>
          </a:xfrm>
          <a:prstGeom prst="rect">
            <a:avLst/>
          </a:prstGeom>
          <a:solidFill>
            <a:srgbClr val="387B74"/>
          </a:solidFill>
          <a:ln>
            <a:solidFill>
              <a:schemeClr val="bg1">
                <a:lumMod val="7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65">
              <a:solidFill>
                <a:schemeClr val="bg1"/>
              </a:solidFill>
              <a:latin typeface="微软雅黑" panose="020B0503020204020204" charset="-122"/>
              <a:ea typeface="微软雅黑" panose="020B0503020204020204" charset="-122"/>
              <a:sym typeface="思源黑体" panose="020B0500000000000000" pitchFamily="34" charset="-122"/>
            </a:endParaRPr>
          </a:p>
        </p:txBody>
      </p:sp>
      <p:sp>
        <p:nvSpPr>
          <p:cNvPr id="5" name="矩形 4"/>
          <p:cNvSpPr/>
          <p:nvPr/>
        </p:nvSpPr>
        <p:spPr>
          <a:xfrm>
            <a:off x="6183768" y="3414908"/>
            <a:ext cx="2473275" cy="2540106"/>
          </a:xfrm>
          <a:prstGeom prst="rect">
            <a:avLst/>
          </a:prstGeom>
          <a:solidFill>
            <a:srgbClr val="FBC15D"/>
          </a:solidFill>
          <a:ln>
            <a:solidFill>
              <a:schemeClr val="bg1">
                <a:lumMod val="7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65" dirty="0">
              <a:solidFill>
                <a:schemeClr val="bg1"/>
              </a:solidFill>
              <a:latin typeface="微软雅黑" panose="020B0503020204020204" charset="-122"/>
              <a:ea typeface="微软雅黑" panose="020B0503020204020204" charset="-122"/>
              <a:sym typeface="思源黑体" panose="020B0500000000000000" pitchFamily="34" charset="-122"/>
            </a:endParaRPr>
          </a:p>
        </p:txBody>
      </p:sp>
      <p:sp>
        <p:nvSpPr>
          <p:cNvPr id="6" name="矩形 5"/>
          <p:cNvSpPr/>
          <p:nvPr/>
        </p:nvSpPr>
        <p:spPr>
          <a:xfrm>
            <a:off x="9027403" y="3414908"/>
            <a:ext cx="2473275" cy="2540106"/>
          </a:xfrm>
          <a:prstGeom prst="rect">
            <a:avLst/>
          </a:prstGeom>
          <a:solidFill>
            <a:srgbClr val="387B74"/>
          </a:solidFill>
          <a:ln>
            <a:solidFill>
              <a:schemeClr val="bg1">
                <a:lumMod val="7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65" dirty="0">
              <a:solidFill>
                <a:schemeClr val="bg1"/>
              </a:solidFill>
              <a:latin typeface="微软雅黑" panose="020B0503020204020204" charset="-122"/>
              <a:ea typeface="微软雅黑" panose="020B0503020204020204" charset="-122"/>
              <a:sym typeface="思源黑体" panose="020B0500000000000000" pitchFamily="34" charset="-122"/>
            </a:endParaRPr>
          </a:p>
        </p:txBody>
      </p:sp>
      <p:sp>
        <p:nvSpPr>
          <p:cNvPr id="7" name="菱形 6"/>
          <p:cNvSpPr/>
          <p:nvPr/>
        </p:nvSpPr>
        <p:spPr>
          <a:xfrm>
            <a:off x="1512148" y="3992246"/>
            <a:ext cx="521930" cy="521930"/>
          </a:xfrm>
          <a:prstGeom prst="diamond">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155" b="1" dirty="0">
                <a:solidFill>
                  <a:schemeClr val="bg1"/>
                </a:solidFill>
                <a:latin typeface="微软雅黑" panose="020B0503020204020204" charset="-122"/>
                <a:ea typeface="微软雅黑" panose="020B0503020204020204" charset="-122"/>
                <a:sym typeface="思源黑体" panose="020B0500000000000000" pitchFamily="34" charset="-122"/>
              </a:rPr>
              <a:t>1</a:t>
            </a:r>
            <a:endParaRPr lang="en-US" altLang="zh-CN" sz="3155" b="1" dirty="0">
              <a:solidFill>
                <a:schemeClr val="bg1"/>
              </a:solidFill>
              <a:latin typeface="微软雅黑" panose="020B0503020204020204" charset="-122"/>
              <a:ea typeface="微软雅黑" panose="020B0503020204020204" charset="-122"/>
              <a:sym typeface="思源黑体" panose="020B0500000000000000" pitchFamily="34" charset="-122"/>
            </a:endParaRPr>
          </a:p>
        </p:txBody>
      </p:sp>
      <p:sp>
        <p:nvSpPr>
          <p:cNvPr id="8" name="菱形 7"/>
          <p:cNvSpPr/>
          <p:nvPr/>
        </p:nvSpPr>
        <p:spPr>
          <a:xfrm>
            <a:off x="4352859" y="4016827"/>
            <a:ext cx="521930" cy="521930"/>
          </a:xfrm>
          <a:prstGeom prst="diamond">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155" b="1" dirty="0">
                <a:solidFill>
                  <a:schemeClr val="bg1"/>
                </a:solidFill>
                <a:latin typeface="微软雅黑" panose="020B0503020204020204" charset="-122"/>
                <a:ea typeface="微软雅黑" panose="020B0503020204020204" charset="-122"/>
                <a:sym typeface="思源黑体" panose="020B0500000000000000" pitchFamily="34" charset="-122"/>
              </a:rPr>
              <a:t>2</a:t>
            </a:r>
            <a:endParaRPr lang="en-US" altLang="zh-CN" sz="3155" b="1" dirty="0">
              <a:solidFill>
                <a:schemeClr val="bg1"/>
              </a:solidFill>
              <a:latin typeface="微软雅黑" panose="020B0503020204020204" charset="-122"/>
              <a:ea typeface="微软雅黑" panose="020B0503020204020204" charset="-122"/>
              <a:sym typeface="思源黑体" panose="020B0500000000000000" pitchFamily="34" charset="-122"/>
            </a:endParaRPr>
          </a:p>
        </p:txBody>
      </p:sp>
      <p:sp>
        <p:nvSpPr>
          <p:cNvPr id="9" name="菱形 8"/>
          <p:cNvSpPr/>
          <p:nvPr/>
        </p:nvSpPr>
        <p:spPr>
          <a:xfrm>
            <a:off x="7231799" y="4016827"/>
            <a:ext cx="521930" cy="521930"/>
          </a:xfrm>
          <a:prstGeom prst="diamond">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155" b="1" dirty="0">
                <a:solidFill>
                  <a:schemeClr val="bg1"/>
                </a:solidFill>
                <a:latin typeface="微软雅黑" panose="020B0503020204020204" charset="-122"/>
                <a:ea typeface="微软雅黑" panose="020B0503020204020204" charset="-122"/>
                <a:sym typeface="思源黑体" panose="020B0500000000000000" pitchFamily="34" charset="-122"/>
              </a:rPr>
              <a:t>3</a:t>
            </a:r>
            <a:endParaRPr lang="en-US" altLang="zh-CN" sz="3155" b="1" dirty="0">
              <a:solidFill>
                <a:schemeClr val="bg1"/>
              </a:solidFill>
              <a:latin typeface="微软雅黑" panose="020B0503020204020204" charset="-122"/>
              <a:ea typeface="微软雅黑" panose="020B0503020204020204" charset="-122"/>
              <a:sym typeface="思源黑体" panose="020B0500000000000000" pitchFamily="34" charset="-122"/>
            </a:endParaRPr>
          </a:p>
        </p:txBody>
      </p:sp>
      <p:sp>
        <p:nvSpPr>
          <p:cNvPr id="10" name="菱形 9"/>
          <p:cNvSpPr/>
          <p:nvPr/>
        </p:nvSpPr>
        <p:spPr>
          <a:xfrm>
            <a:off x="10075818" y="4018169"/>
            <a:ext cx="521930" cy="521930"/>
          </a:xfrm>
          <a:prstGeom prst="diamond">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155" b="1" dirty="0">
                <a:solidFill>
                  <a:schemeClr val="bg1"/>
                </a:solidFill>
                <a:latin typeface="微软雅黑" panose="020B0503020204020204" charset="-122"/>
                <a:ea typeface="微软雅黑" panose="020B0503020204020204" charset="-122"/>
                <a:sym typeface="思源黑体" panose="020B0500000000000000" pitchFamily="34" charset="-122"/>
              </a:rPr>
              <a:t>4</a:t>
            </a:r>
            <a:endParaRPr lang="en-US" altLang="zh-CN" sz="3155" b="1" dirty="0">
              <a:solidFill>
                <a:schemeClr val="bg1"/>
              </a:solidFill>
              <a:latin typeface="微软雅黑" panose="020B0503020204020204" charset="-122"/>
              <a:ea typeface="微软雅黑" panose="020B0503020204020204" charset="-122"/>
              <a:sym typeface="思源黑体" panose="020B0500000000000000" pitchFamily="34" charset="-122"/>
            </a:endParaRPr>
          </a:p>
        </p:txBody>
      </p:sp>
      <p:sp>
        <p:nvSpPr>
          <p:cNvPr id="11" name="文本框 10"/>
          <p:cNvSpPr txBox="1"/>
          <p:nvPr/>
        </p:nvSpPr>
        <p:spPr>
          <a:xfrm>
            <a:off x="981621" y="4669570"/>
            <a:ext cx="1584960" cy="374015"/>
          </a:xfrm>
          <a:prstGeom prst="rect">
            <a:avLst/>
          </a:prstGeom>
          <a:noFill/>
        </p:spPr>
        <p:txBody>
          <a:bodyPr wrap="none" rtlCol="0">
            <a:spAutoFit/>
          </a:bodyPr>
          <a:lstStyle/>
          <a:p>
            <a:r>
              <a:rPr lang="zh-CN" altLang="en-US" sz="1840" b="1" dirty="0">
                <a:solidFill>
                  <a:schemeClr val="bg1"/>
                </a:solidFill>
                <a:latin typeface="微软雅黑" panose="020B0503020204020204" charset="-122"/>
                <a:ea typeface="微软雅黑" panose="020B0503020204020204" charset="-122"/>
                <a:sym typeface="思源黑体" panose="020B0500000000000000" pitchFamily="34" charset="-122"/>
              </a:rPr>
              <a:t>输入标题内容</a:t>
            </a:r>
            <a:endParaRPr lang="zh-CN" altLang="en-US" sz="1840" b="1" dirty="0">
              <a:solidFill>
                <a:schemeClr val="bg1"/>
              </a:solidFill>
              <a:latin typeface="微软雅黑" panose="020B0503020204020204" charset="-122"/>
              <a:ea typeface="微软雅黑" panose="020B0503020204020204" charset="-122"/>
              <a:sym typeface="思源黑体" panose="020B0500000000000000" pitchFamily="34" charset="-122"/>
            </a:endParaRPr>
          </a:p>
        </p:txBody>
      </p:sp>
      <p:sp>
        <p:nvSpPr>
          <p:cNvPr id="12" name="文本框 11"/>
          <p:cNvSpPr txBox="1"/>
          <p:nvPr/>
        </p:nvSpPr>
        <p:spPr>
          <a:xfrm>
            <a:off x="6693506" y="4653594"/>
            <a:ext cx="1584960" cy="374015"/>
          </a:xfrm>
          <a:prstGeom prst="rect">
            <a:avLst/>
          </a:prstGeom>
          <a:noFill/>
        </p:spPr>
        <p:txBody>
          <a:bodyPr wrap="none" rtlCol="0">
            <a:spAutoFit/>
          </a:bodyPr>
          <a:lstStyle/>
          <a:p>
            <a:pPr algn="l"/>
            <a:r>
              <a:rPr lang="zh-CN" altLang="en-US" sz="1835" b="1" dirty="0">
                <a:solidFill>
                  <a:schemeClr val="bg1"/>
                </a:solidFill>
                <a:latin typeface="微软雅黑" panose="020B0503020204020204" charset="-122"/>
                <a:ea typeface="微软雅黑" panose="020B0503020204020204" charset="-122"/>
                <a:sym typeface="思源黑体" panose="020B0500000000000000" pitchFamily="34" charset="-122"/>
              </a:rPr>
              <a:t>输入标题内容</a:t>
            </a:r>
            <a:endParaRPr lang="zh-CN" altLang="en-US" sz="1840" b="1" dirty="0">
              <a:solidFill>
                <a:schemeClr val="bg1"/>
              </a:solidFill>
              <a:latin typeface="微软雅黑" panose="020B0503020204020204" charset="-122"/>
              <a:ea typeface="微软雅黑" panose="020B0503020204020204" charset="-122"/>
              <a:sym typeface="思源黑体" panose="020B0500000000000000" pitchFamily="34" charset="-122"/>
            </a:endParaRPr>
          </a:p>
        </p:txBody>
      </p:sp>
      <p:sp>
        <p:nvSpPr>
          <p:cNvPr id="13" name="文本框 12"/>
          <p:cNvSpPr txBox="1"/>
          <p:nvPr/>
        </p:nvSpPr>
        <p:spPr>
          <a:xfrm>
            <a:off x="9537525" y="4663256"/>
            <a:ext cx="1584960" cy="374015"/>
          </a:xfrm>
          <a:prstGeom prst="rect">
            <a:avLst/>
          </a:prstGeom>
          <a:noFill/>
        </p:spPr>
        <p:txBody>
          <a:bodyPr wrap="none" rtlCol="0">
            <a:spAutoFit/>
          </a:bodyPr>
          <a:lstStyle/>
          <a:p>
            <a:pPr algn="l"/>
            <a:r>
              <a:rPr lang="zh-CN" altLang="en-US" sz="1835" b="1" dirty="0">
                <a:solidFill>
                  <a:schemeClr val="bg1"/>
                </a:solidFill>
                <a:latin typeface="微软雅黑" panose="020B0503020204020204" charset="-122"/>
                <a:ea typeface="微软雅黑" panose="020B0503020204020204" charset="-122"/>
                <a:sym typeface="思源黑体" panose="020B0500000000000000" pitchFamily="34" charset="-122"/>
              </a:rPr>
              <a:t>输入标题内容</a:t>
            </a:r>
            <a:endParaRPr lang="zh-CN" altLang="en-US" sz="1840" b="1" dirty="0">
              <a:solidFill>
                <a:schemeClr val="bg1"/>
              </a:solidFill>
              <a:latin typeface="微软雅黑" panose="020B0503020204020204" charset="-122"/>
              <a:ea typeface="微软雅黑" panose="020B0503020204020204" charset="-122"/>
              <a:sym typeface="思源黑体" panose="020B0500000000000000" pitchFamily="34" charset="-122"/>
            </a:endParaRPr>
          </a:p>
        </p:txBody>
      </p:sp>
      <p:sp>
        <p:nvSpPr>
          <p:cNvPr id="14" name="文本框 13"/>
          <p:cNvSpPr txBox="1"/>
          <p:nvPr/>
        </p:nvSpPr>
        <p:spPr>
          <a:xfrm>
            <a:off x="3814566" y="4685710"/>
            <a:ext cx="1584960" cy="374015"/>
          </a:xfrm>
          <a:prstGeom prst="rect">
            <a:avLst/>
          </a:prstGeom>
          <a:noFill/>
        </p:spPr>
        <p:txBody>
          <a:bodyPr wrap="none" rtlCol="0">
            <a:spAutoFit/>
          </a:bodyPr>
          <a:lstStyle/>
          <a:p>
            <a:pPr algn="l"/>
            <a:r>
              <a:rPr lang="zh-CN" altLang="en-US" sz="1835" b="1" dirty="0">
                <a:solidFill>
                  <a:schemeClr val="bg1"/>
                </a:solidFill>
                <a:latin typeface="微软雅黑" panose="020B0503020204020204" charset="-122"/>
                <a:ea typeface="微软雅黑" panose="020B0503020204020204" charset="-122"/>
                <a:sym typeface="思源黑体" panose="020B0500000000000000" pitchFamily="34" charset="-122"/>
              </a:rPr>
              <a:t>输入标题内容</a:t>
            </a:r>
            <a:endParaRPr lang="zh-CN" altLang="en-US" sz="1840" b="1" dirty="0">
              <a:solidFill>
                <a:schemeClr val="bg1"/>
              </a:solidFill>
              <a:latin typeface="微软雅黑" panose="020B0503020204020204" charset="-122"/>
              <a:ea typeface="微软雅黑" panose="020B0503020204020204" charset="-122"/>
              <a:sym typeface="思源黑体" panose="020B0500000000000000" pitchFamily="34" charset="-122"/>
            </a:endParaRPr>
          </a:p>
        </p:txBody>
      </p:sp>
      <p:sp>
        <p:nvSpPr>
          <p:cNvPr id="15" name="矩形 14"/>
          <p:cNvSpPr/>
          <p:nvPr/>
        </p:nvSpPr>
        <p:spPr>
          <a:xfrm>
            <a:off x="944104" y="5185255"/>
            <a:ext cx="2197500" cy="294568"/>
          </a:xfrm>
          <a:prstGeom prst="rect">
            <a:avLst/>
          </a:prstGeom>
        </p:spPr>
        <p:txBody>
          <a:bodyPr wrap="square">
            <a:spAutoFit/>
          </a:bodyPr>
          <a:lstStyle/>
          <a:p>
            <a:r>
              <a:rPr lang="en-US" altLang="zh-CN" sz="1315" dirty="0">
                <a:solidFill>
                  <a:schemeClr val="bg1"/>
                </a:solidFill>
                <a:latin typeface="微软雅黑" panose="020B0503020204020204" charset="-122"/>
                <a:ea typeface="微软雅黑" panose="020B0503020204020204" charset="-122"/>
                <a:sym typeface="思源黑体" panose="020B0500000000000000" pitchFamily="34" charset="-122"/>
              </a:rPr>
              <a:t>Company profile</a:t>
            </a:r>
            <a:endParaRPr lang="en-US" altLang="zh-CN" sz="1315" dirty="0">
              <a:solidFill>
                <a:schemeClr val="bg1"/>
              </a:solidFill>
              <a:latin typeface="微软雅黑" panose="020B0503020204020204" charset="-122"/>
              <a:ea typeface="微软雅黑" panose="020B0503020204020204" charset="-122"/>
              <a:sym typeface="思源黑体" panose="020B0500000000000000" pitchFamily="34" charset="-122"/>
            </a:endParaRPr>
          </a:p>
        </p:txBody>
      </p:sp>
      <p:sp>
        <p:nvSpPr>
          <p:cNvPr id="16" name="矩形 15"/>
          <p:cNvSpPr/>
          <p:nvPr/>
        </p:nvSpPr>
        <p:spPr>
          <a:xfrm>
            <a:off x="3690639" y="5187809"/>
            <a:ext cx="2714559" cy="294568"/>
          </a:xfrm>
          <a:prstGeom prst="rect">
            <a:avLst/>
          </a:prstGeom>
        </p:spPr>
        <p:txBody>
          <a:bodyPr wrap="square">
            <a:spAutoFit/>
          </a:bodyPr>
          <a:lstStyle/>
          <a:p>
            <a:r>
              <a:rPr lang="en-US" altLang="zh-CN" sz="1315" dirty="0">
                <a:solidFill>
                  <a:schemeClr val="bg1"/>
                </a:solidFill>
                <a:latin typeface="微软雅黑" panose="020B0503020204020204" charset="-122"/>
                <a:ea typeface="微软雅黑" panose="020B0503020204020204" charset="-122"/>
                <a:sym typeface="思源黑体" panose="020B0500000000000000" pitchFamily="34" charset="-122"/>
              </a:rPr>
              <a:t>cultural background</a:t>
            </a:r>
            <a:endParaRPr lang="en-US" altLang="zh-CN" sz="1315" dirty="0">
              <a:solidFill>
                <a:schemeClr val="bg1"/>
              </a:solidFill>
              <a:latin typeface="微软雅黑" panose="020B0503020204020204" charset="-122"/>
              <a:ea typeface="微软雅黑" panose="020B0503020204020204" charset="-122"/>
              <a:sym typeface="思源黑体" panose="020B0500000000000000" pitchFamily="34" charset="-122"/>
            </a:endParaRPr>
          </a:p>
        </p:txBody>
      </p:sp>
      <p:sp>
        <p:nvSpPr>
          <p:cNvPr id="17" name="矩形 16"/>
          <p:cNvSpPr/>
          <p:nvPr/>
        </p:nvSpPr>
        <p:spPr>
          <a:xfrm>
            <a:off x="6399067" y="5166533"/>
            <a:ext cx="3003504" cy="294568"/>
          </a:xfrm>
          <a:prstGeom prst="rect">
            <a:avLst/>
          </a:prstGeom>
        </p:spPr>
        <p:txBody>
          <a:bodyPr wrap="square">
            <a:spAutoFit/>
          </a:bodyPr>
          <a:lstStyle/>
          <a:p>
            <a:r>
              <a:rPr lang="en-US" altLang="zh-CN" sz="1315" dirty="0">
                <a:solidFill>
                  <a:schemeClr val="bg1"/>
                </a:solidFill>
                <a:latin typeface="微软雅黑" panose="020B0503020204020204" charset="-122"/>
                <a:ea typeface="微软雅黑" panose="020B0503020204020204" charset="-122"/>
                <a:sym typeface="思源黑体" panose="020B0500000000000000" pitchFamily="34" charset="-122"/>
              </a:rPr>
              <a:t>Enterprise characteristics</a:t>
            </a:r>
            <a:endParaRPr lang="en-US" altLang="zh-CN" sz="1315" dirty="0">
              <a:solidFill>
                <a:schemeClr val="bg1"/>
              </a:solidFill>
              <a:latin typeface="微软雅黑" panose="020B0503020204020204" charset="-122"/>
              <a:ea typeface="微软雅黑" panose="020B0503020204020204" charset="-122"/>
              <a:sym typeface="思源黑体" panose="020B0500000000000000" pitchFamily="34" charset="-122"/>
            </a:endParaRPr>
          </a:p>
        </p:txBody>
      </p:sp>
      <p:sp>
        <p:nvSpPr>
          <p:cNvPr id="18" name="矩形 17"/>
          <p:cNvSpPr/>
          <p:nvPr/>
        </p:nvSpPr>
        <p:spPr>
          <a:xfrm>
            <a:off x="9138467" y="5177734"/>
            <a:ext cx="2396629" cy="294005"/>
          </a:xfrm>
          <a:prstGeom prst="rect">
            <a:avLst/>
          </a:prstGeom>
        </p:spPr>
        <p:txBody>
          <a:bodyPr wrap="square">
            <a:spAutoFit/>
          </a:bodyPr>
          <a:lstStyle/>
          <a:p>
            <a:pPr algn="ctr"/>
            <a:r>
              <a:rPr lang="en-US" altLang="zh-CN" sz="1315" dirty="0">
                <a:solidFill>
                  <a:schemeClr val="bg1"/>
                </a:solidFill>
                <a:latin typeface="微软雅黑" panose="020B0503020204020204" charset="-122"/>
                <a:ea typeface="微软雅黑" panose="020B0503020204020204" charset="-122"/>
                <a:sym typeface="思源黑体" panose="020B0500000000000000" pitchFamily="34" charset="-122"/>
              </a:rPr>
              <a:t>Enterprise prospect</a:t>
            </a:r>
            <a:endParaRPr lang="en-US" altLang="zh-CN" sz="1315" dirty="0">
              <a:solidFill>
                <a:schemeClr val="bg1"/>
              </a:solidFill>
              <a:latin typeface="微软雅黑" panose="020B0503020204020204" charset="-122"/>
              <a:ea typeface="微软雅黑" panose="020B0503020204020204" charset="-122"/>
              <a:sym typeface="思源黑体" panose="020B0500000000000000" pitchFamily="34" charset="-122"/>
            </a:endParaRPr>
          </a:p>
        </p:txBody>
      </p:sp>
      <p:sp>
        <p:nvSpPr>
          <p:cNvPr id="19" name="文本框 18"/>
          <p:cNvSpPr txBox="1"/>
          <p:nvPr/>
        </p:nvSpPr>
        <p:spPr>
          <a:xfrm>
            <a:off x="8763601" y="772273"/>
            <a:ext cx="2499274" cy="698653"/>
          </a:xfrm>
          <a:prstGeom prst="rect">
            <a:avLst/>
          </a:prstGeom>
          <a:noFill/>
        </p:spPr>
        <p:txBody>
          <a:bodyPr wrap="none" rtlCol="0">
            <a:spAutoFit/>
          </a:bodyPr>
          <a:lstStyle/>
          <a:p>
            <a:r>
              <a:rPr lang="en-US" altLang="zh-CN" sz="3940" dirty="0">
                <a:solidFill>
                  <a:schemeClr val="bg1">
                    <a:lumMod val="50000"/>
                  </a:schemeClr>
                </a:solidFill>
                <a:latin typeface="思源黑体" panose="020B0500000000000000" pitchFamily="34" charset="-122"/>
                <a:ea typeface="思源黑体" panose="020B0500000000000000" pitchFamily="34" charset="-122"/>
                <a:cs typeface="+mn-ea"/>
                <a:sym typeface="思源黑体" panose="020B0500000000000000" pitchFamily="34" charset="-122"/>
              </a:rPr>
              <a:t>CONTENT</a:t>
            </a:r>
            <a:endParaRPr lang="en-US" altLang="zh-CN" sz="3940" dirty="0">
              <a:solidFill>
                <a:schemeClr val="bg1">
                  <a:lumMod val="50000"/>
                </a:schemeClr>
              </a:solidFill>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20" name="矩形 19"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7435506" y="1465298"/>
            <a:ext cx="3934129" cy="517065"/>
          </a:xfrm>
          <a:prstGeom prst="rect">
            <a:avLst/>
          </a:prstGeom>
        </p:spPr>
        <p:txBody>
          <a:bodyPr wrap="square">
            <a:spAutoFit/>
          </a:bodyPr>
          <a:lstStyle/>
          <a:p>
            <a:pPr algn="r"/>
            <a:r>
              <a:rPr lang="en-US" altLang="zh-CN" sz="1380" dirty="0">
                <a:solidFill>
                  <a:schemeClr val="bg1">
                    <a:lumMod val="50000"/>
                  </a:schemeClr>
                </a:solidFill>
                <a:latin typeface="思源黑体" panose="020B0500000000000000" pitchFamily="34" charset="-122"/>
                <a:ea typeface="思源黑体" panose="020B0500000000000000" pitchFamily="34" charset="-122"/>
                <a:cs typeface="+mn-ea"/>
                <a:sym typeface="思源黑体" panose="020B0500000000000000" pitchFamily="34" charset="-122"/>
              </a:rPr>
              <a:t>Lorem ipsum dolor sit </a:t>
            </a:r>
            <a:r>
              <a:rPr lang="en-US" altLang="zh-CN" sz="1380" dirty="0" err="1">
                <a:solidFill>
                  <a:schemeClr val="bg1">
                    <a:lumMod val="50000"/>
                  </a:schemeClr>
                </a:solidFill>
                <a:latin typeface="思源黑体" panose="020B0500000000000000" pitchFamily="34" charset="-122"/>
                <a:ea typeface="思源黑体" panose="020B0500000000000000" pitchFamily="34" charset="-122"/>
                <a:cs typeface="+mn-ea"/>
                <a:sym typeface="思源黑体" panose="020B0500000000000000" pitchFamily="34" charset="-122"/>
              </a:rPr>
              <a:t>amet</a:t>
            </a:r>
            <a:r>
              <a:rPr lang="en-US" altLang="zh-CN" sz="1380" dirty="0">
                <a:solidFill>
                  <a:schemeClr val="bg1">
                    <a:lumMod val="50000"/>
                  </a:schemeClr>
                </a:solidFill>
                <a:latin typeface="思源黑体" panose="020B0500000000000000" pitchFamily="34" charset="-122"/>
                <a:ea typeface="思源黑体" panose="020B0500000000000000" pitchFamily="34" charset="-122"/>
                <a:cs typeface="+mn-ea"/>
                <a:sym typeface="思源黑体" panose="020B0500000000000000" pitchFamily="34" charset="-122"/>
              </a:rPr>
              <a:t>, </a:t>
            </a:r>
            <a:r>
              <a:rPr lang="en-US" altLang="zh-CN" sz="1380" dirty="0" err="1">
                <a:solidFill>
                  <a:schemeClr val="bg1">
                    <a:lumMod val="50000"/>
                  </a:schemeClr>
                </a:solidFill>
                <a:latin typeface="思源黑体" panose="020B0500000000000000" pitchFamily="34" charset="-122"/>
                <a:ea typeface="思源黑体" panose="020B0500000000000000" pitchFamily="34" charset="-122"/>
                <a:cs typeface="+mn-ea"/>
                <a:sym typeface="思源黑体" panose="020B0500000000000000" pitchFamily="34" charset="-122"/>
              </a:rPr>
              <a:t>consectetur</a:t>
            </a:r>
            <a:r>
              <a:rPr lang="en-US" altLang="zh-CN" sz="1380" dirty="0">
                <a:solidFill>
                  <a:schemeClr val="bg1">
                    <a:lumMod val="50000"/>
                  </a:schemeClr>
                </a:solidFill>
                <a:latin typeface="思源黑体" panose="020B0500000000000000" pitchFamily="34" charset="-122"/>
                <a:ea typeface="思源黑体" panose="020B0500000000000000" pitchFamily="34" charset="-122"/>
                <a:cs typeface="+mn-ea"/>
                <a:sym typeface="思源黑体" panose="020B0500000000000000" pitchFamily="34" charset="-122"/>
              </a:rPr>
              <a:t> </a:t>
            </a:r>
            <a:r>
              <a:rPr lang="en-US" altLang="zh-CN" sz="1380" dirty="0" err="1">
                <a:solidFill>
                  <a:schemeClr val="bg1">
                    <a:lumMod val="50000"/>
                  </a:schemeClr>
                </a:solidFill>
                <a:latin typeface="思源黑体" panose="020B0500000000000000" pitchFamily="34" charset="-122"/>
                <a:ea typeface="思源黑体" panose="020B0500000000000000" pitchFamily="34" charset="-122"/>
                <a:cs typeface="+mn-ea"/>
                <a:sym typeface="思源黑体" panose="020B0500000000000000" pitchFamily="34" charset="-122"/>
              </a:rPr>
              <a:t>adipiscing</a:t>
            </a:r>
            <a:r>
              <a:rPr lang="en-US" altLang="zh-CN" sz="1380" dirty="0">
                <a:solidFill>
                  <a:schemeClr val="bg1">
                    <a:lumMod val="50000"/>
                  </a:schemeClr>
                </a:solidFill>
                <a:latin typeface="思源黑体" panose="020B0500000000000000" pitchFamily="34" charset="-122"/>
                <a:ea typeface="思源黑体" panose="020B0500000000000000" pitchFamily="34" charset="-122"/>
                <a:cs typeface="+mn-ea"/>
                <a:sym typeface="思源黑体" panose="020B0500000000000000" pitchFamily="34" charset="-122"/>
              </a:rPr>
              <a:t> </a:t>
            </a:r>
            <a:r>
              <a:rPr lang="en-US" altLang="zh-CN" sz="1380" dirty="0" err="1">
                <a:solidFill>
                  <a:schemeClr val="bg1">
                    <a:lumMod val="50000"/>
                  </a:schemeClr>
                </a:solidFill>
                <a:latin typeface="思源黑体" panose="020B0500000000000000" pitchFamily="34" charset="-122"/>
                <a:ea typeface="思源黑体" panose="020B0500000000000000" pitchFamily="34" charset="-122"/>
                <a:cs typeface="+mn-ea"/>
                <a:sym typeface="思源黑体" panose="020B0500000000000000" pitchFamily="34" charset="-122"/>
              </a:rPr>
              <a:t>elit</a:t>
            </a:r>
            <a:r>
              <a:rPr lang="en-US" altLang="zh-CN" sz="1380" dirty="0">
                <a:solidFill>
                  <a:schemeClr val="bg1">
                    <a:lumMod val="50000"/>
                  </a:schemeClr>
                </a:solidFill>
                <a:latin typeface="思源黑体" panose="020B0500000000000000" pitchFamily="34" charset="-122"/>
                <a:ea typeface="思源黑体" panose="020B0500000000000000" pitchFamily="34" charset="-122"/>
                <a:cs typeface="+mn-ea"/>
                <a:sym typeface="思源黑体" panose="020B0500000000000000" pitchFamily="34" charset="-122"/>
              </a:rPr>
              <a:t>. </a:t>
            </a:r>
            <a:endParaRPr lang="en-US" altLang="zh-CN" sz="1380" dirty="0">
              <a:solidFill>
                <a:schemeClr val="bg1">
                  <a:lumMod val="50000"/>
                </a:schemeClr>
              </a:solidFill>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21" name="椭圆 20"/>
          <p:cNvSpPr/>
          <p:nvPr/>
        </p:nvSpPr>
        <p:spPr>
          <a:xfrm>
            <a:off x="1682185" y="556991"/>
            <a:ext cx="1569661" cy="1569661"/>
          </a:xfrm>
          <a:prstGeom prst="ellipse">
            <a:avLst/>
          </a:prstGeom>
          <a:solidFill>
            <a:srgbClr val="387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22" name="PA-文本框 10"/>
          <p:cNvSpPr txBox="1"/>
          <p:nvPr/>
        </p:nvSpPr>
        <p:spPr>
          <a:xfrm>
            <a:off x="512044" y="556991"/>
            <a:ext cx="3303949" cy="1569660"/>
          </a:xfrm>
          <a:prstGeom prst="rect">
            <a:avLst/>
          </a:prstGeom>
          <a:ln w="12700">
            <a:miter lim="400000"/>
          </a:ln>
        </p:spPr>
        <p:txBody>
          <a:bodyPr wrap="square" lIns="45719" rIns="45719">
            <a:spAutoFit/>
          </a:bodyPr>
          <a:lstStyle>
            <a:lvl1pPr>
              <a:defRPr sz="11500">
                <a:solidFill>
                  <a:srgbClr val="C00000"/>
                </a:solidFill>
                <a:latin typeface="A思源黑体—06"/>
                <a:ea typeface="A思源黑体—06"/>
                <a:cs typeface="A思源黑体—06"/>
                <a:sym typeface="A思源黑体—06"/>
              </a:defRPr>
            </a:lvl1pPr>
          </a:lstStyle>
          <a:p>
            <a:r>
              <a:rPr lang="zh-CN" altLang="en-US" sz="9600">
                <a:solidFill>
                  <a:schemeClr val="tx1">
                    <a:lumMod val="75000"/>
                    <a:lumOff val="25000"/>
                  </a:schemeClr>
                </a:solidFill>
                <a:latin typeface="思源黑体" panose="020B0500000000000000" pitchFamily="34" charset="-122"/>
                <a:ea typeface="思源黑体" panose="020B0500000000000000" pitchFamily="34" charset="-122"/>
                <a:sym typeface="思源黑体" panose="020B0500000000000000" pitchFamily="34" charset="-122"/>
              </a:rPr>
              <a:t>目</a:t>
            </a:r>
            <a:r>
              <a:rPr lang="zh-CN" altLang="en-US" sz="9600">
                <a:solidFill>
                  <a:schemeClr val="bg1"/>
                </a:solidFill>
                <a:latin typeface="思源黑体" panose="020B0500000000000000" pitchFamily="34" charset="-122"/>
                <a:ea typeface="思源黑体" panose="020B0500000000000000" pitchFamily="34" charset="-122"/>
                <a:sym typeface="思源黑体" panose="020B0500000000000000" pitchFamily="34" charset="-122"/>
              </a:rPr>
              <a:t>录</a:t>
            </a:r>
            <a:endParaRPr sz="9600">
              <a:solidFill>
                <a:schemeClr val="bg1"/>
              </a:solidFill>
              <a:latin typeface="思源黑体" panose="020B0500000000000000" pitchFamily="34" charset="-122"/>
              <a:ea typeface="思源黑体" panose="020B0500000000000000" pitchFamily="34" charset="-122"/>
              <a:sym typeface="思源黑体" panose="020B05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PA-组合 8"/>
          <p:cNvGrpSpPr/>
          <p:nvPr>
            <p:custDataLst>
              <p:tags r:id="rId1"/>
            </p:custDataLst>
          </p:nvPr>
        </p:nvGrpSpPr>
        <p:grpSpPr>
          <a:xfrm>
            <a:off x="2007066" y="1999158"/>
            <a:ext cx="2497504" cy="2497504"/>
            <a:chOff x="2224694" y="2086853"/>
            <a:chExt cx="2497504" cy="2497504"/>
          </a:xfrm>
          <a:effectLst>
            <a:outerShdw blurRad="50800" dist="50800" dir="5400000" algn="ctr" rotWithShape="0">
              <a:srgbClr val="000000">
                <a:alpha val="29000"/>
              </a:srgbClr>
            </a:outerShdw>
          </a:effectLst>
        </p:grpSpPr>
        <p:sp>
          <p:nvSpPr>
            <p:cNvPr id="17" name="PA-椭圆 2"/>
            <p:cNvSpPr/>
            <p:nvPr>
              <p:custDataLst>
                <p:tags r:id="rId2"/>
              </p:custDataLst>
            </p:nvPr>
          </p:nvSpPr>
          <p:spPr>
            <a:xfrm>
              <a:off x="2224694" y="2086853"/>
              <a:ext cx="2497504" cy="2497504"/>
            </a:xfrm>
            <a:prstGeom prst="ellipse">
              <a:avLst/>
            </a:prstGeom>
            <a:solidFill>
              <a:srgbClr val="387B7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CC3FD"/>
                </a:solidFill>
                <a:latin typeface="思源黑体" panose="020B0500000000000000" pitchFamily="34" charset="-122"/>
                <a:ea typeface="思源黑体" panose="020B0500000000000000" pitchFamily="34" charset="-122"/>
                <a:sym typeface="思源黑体" panose="020B0500000000000000" pitchFamily="34" charset="-122"/>
              </a:endParaRPr>
            </a:p>
          </p:txBody>
        </p:sp>
        <p:grpSp>
          <p:nvGrpSpPr>
            <p:cNvPr id="18" name="组合 17"/>
            <p:cNvGrpSpPr/>
            <p:nvPr/>
          </p:nvGrpSpPr>
          <p:grpSpPr>
            <a:xfrm>
              <a:off x="2546604" y="2679981"/>
              <a:ext cx="1853684" cy="1311247"/>
              <a:chOff x="5169158" y="1406605"/>
              <a:chExt cx="1853684" cy="1311247"/>
            </a:xfrm>
          </p:grpSpPr>
          <p:sp>
            <p:nvSpPr>
              <p:cNvPr id="19" name="PA-文本框 4"/>
              <p:cNvSpPr txBox="1"/>
              <p:nvPr>
                <p:custDataLst>
                  <p:tags r:id="rId3"/>
                </p:custDataLst>
              </p:nvPr>
            </p:nvSpPr>
            <p:spPr>
              <a:xfrm>
                <a:off x="5169158" y="1406605"/>
                <a:ext cx="1853684" cy="1015663"/>
              </a:xfrm>
              <a:prstGeom prst="rect">
                <a:avLst/>
              </a:prstGeom>
              <a:noFill/>
            </p:spPr>
            <p:txBody>
              <a:bodyPr wrap="square" rtlCol="0">
                <a:spAutoFit/>
              </a:bodyPr>
              <a:lstStyle/>
              <a:p>
                <a:pPr algn="ctr"/>
                <a:r>
                  <a:rPr lang="en-US" altLang="zh-CN" sz="6000" dirty="0">
                    <a:solidFill>
                      <a:schemeClr val="bg1"/>
                    </a:solidFill>
                    <a:latin typeface="思源黑体" panose="020B0500000000000000" pitchFamily="34" charset="-122"/>
                    <a:ea typeface="思源黑体" panose="020B0500000000000000" pitchFamily="34" charset="-122"/>
                    <a:sym typeface="思源黑体" panose="020B0500000000000000" pitchFamily="34" charset="-122"/>
                  </a:rPr>
                  <a:t>01</a:t>
                </a:r>
                <a:endParaRPr lang="zh-CN" altLang="en-US" sz="6000" dirty="0">
                  <a:solidFill>
                    <a:schemeClr val="bg1"/>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0" name="PA-文本框 5"/>
              <p:cNvSpPr txBox="1"/>
              <p:nvPr>
                <p:custDataLst>
                  <p:tags r:id="rId4"/>
                </p:custDataLst>
              </p:nvPr>
            </p:nvSpPr>
            <p:spPr>
              <a:xfrm>
                <a:off x="5615449" y="2317742"/>
                <a:ext cx="921398" cy="400110"/>
              </a:xfrm>
              <a:prstGeom prst="rect">
                <a:avLst/>
              </a:prstGeom>
              <a:noFill/>
            </p:spPr>
            <p:txBody>
              <a:bodyPr wrap="square" rtlCol="0">
                <a:spAutoFit/>
              </a:bodyPr>
              <a:lstStyle/>
              <a:p>
                <a:pPr algn="dist"/>
                <a:r>
                  <a:rPr lang="en-US" altLang="zh-CN" sz="2000">
                    <a:solidFill>
                      <a:schemeClr val="bg1"/>
                    </a:solidFill>
                    <a:latin typeface="思源黑体" panose="020B0500000000000000" pitchFamily="34" charset="-122"/>
                    <a:ea typeface="思源黑体" panose="020B0500000000000000" pitchFamily="34" charset="-122"/>
                    <a:sym typeface="思源黑体" panose="020B0500000000000000" pitchFamily="34" charset="-122"/>
                  </a:rPr>
                  <a:t>PART</a:t>
                </a:r>
                <a:endParaRPr lang="zh-CN" altLang="en-US" sz="2000" dirty="0">
                  <a:solidFill>
                    <a:schemeClr val="bg1"/>
                  </a:solidFill>
                  <a:latin typeface="思源黑体" panose="020B0500000000000000" pitchFamily="34" charset="-122"/>
                  <a:ea typeface="思源黑体" panose="020B0500000000000000" pitchFamily="34" charset="-122"/>
                  <a:sym typeface="思源黑体" panose="020B0500000000000000" pitchFamily="34" charset="-122"/>
                </a:endParaRPr>
              </a:p>
            </p:txBody>
          </p:sp>
        </p:grpSp>
      </p:grpSp>
      <p:sp>
        <p:nvSpPr>
          <p:cNvPr id="21" name="文本框 20"/>
          <p:cNvSpPr txBox="1"/>
          <p:nvPr/>
        </p:nvSpPr>
        <p:spPr>
          <a:xfrm>
            <a:off x="5112489" y="2909356"/>
            <a:ext cx="4394215" cy="337185"/>
          </a:xfrm>
          <a:prstGeom prst="rect">
            <a:avLst/>
          </a:prstGeom>
          <a:noFill/>
        </p:spPr>
        <p:txBody>
          <a:bodyPr wrap="square" rtlCol="0">
            <a:spAutoFit/>
          </a:bodyPr>
          <a:lstStyle/>
          <a:p>
            <a:r>
              <a:rPr lang="en-US" altLang="zh-CN" sz="16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rPr>
              <a:t>PLEASE ADD YOUR TITTLE HERE</a:t>
            </a:r>
            <a:endParaRPr lang="en-US" altLang="zh-CN" sz="16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22" name="PA-文本框 9"/>
          <p:cNvSpPr txBox="1"/>
          <p:nvPr>
            <p:custDataLst>
              <p:tags r:id="rId5"/>
            </p:custDataLst>
          </p:nvPr>
        </p:nvSpPr>
        <p:spPr>
          <a:xfrm>
            <a:off x="5112488" y="3368835"/>
            <a:ext cx="4925109" cy="1212640"/>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sz="14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rPr>
              <a:t>您的内容打在这里，或者通过复制您的文本后，在此框中选择粘贴，并选择只保留文字。在此录入上述图表的综合描述说明，在此录入上述图综合容表的打在这里，或者通过复制您的文本后，在此框中选择粘贴，并选择只保留文字。</a:t>
            </a:r>
            <a:endParaRPr lang="zh-CN" altLang="en-US" sz="14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23" name="文本框 22"/>
          <p:cNvSpPr txBox="1"/>
          <p:nvPr/>
        </p:nvSpPr>
        <p:spPr>
          <a:xfrm>
            <a:off x="5036480" y="2113955"/>
            <a:ext cx="6197008" cy="768350"/>
          </a:xfrm>
          <a:prstGeom prst="rect">
            <a:avLst/>
          </a:prstGeom>
          <a:noFill/>
        </p:spPr>
        <p:txBody>
          <a:bodyPr wrap="square" rtlCol="0">
            <a:spAutoFit/>
          </a:bodyPr>
          <a:lstStyle/>
          <a:p>
            <a:r>
              <a:rPr lang="zh-CN" altLang="en-US" sz="4400" b="1"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rPr>
              <a:t>输入标题内容</a:t>
            </a:r>
            <a:endParaRPr lang="zh-CN" altLang="en-US" sz="4400" b="1"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13" name="椭圆 12"/>
          <p:cNvSpPr/>
          <p:nvPr/>
        </p:nvSpPr>
        <p:spPr>
          <a:xfrm>
            <a:off x="9951440" y="-1269008"/>
            <a:ext cx="2689751" cy="26897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25" name="矩形 22"/>
          <p:cNvSpPr/>
          <p:nvPr/>
        </p:nvSpPr>
        <p:spPr>
          <a:xfrm>
            <a:off x="4324602" y="6382928"/>
            <a:ext cx="7867398" cy="475071"/>
          </a:xfrm>
          <a:prstGeom prst="rect">
            <a:avLst/>
          </a:prstGeom>
          <a:solidFill>
            <a:srgbClr val="387B74"/>
          </a:solidFill>
          <a:ln w="12700">
            <a:miter lim="400000"/>
          </a:ln>
        </p:spPr>
        <p:txBody>
          <a:bodyPr lIns="45719" rIns="45719" anchor="ctr"/>
          <a:lstStyle/>
          <a:p>
            <a:pPr algn="ctr">
              <a:defRPr>
                <a:solidFill>
                  <a:srgbClr val="FFFFFF"/>
                </a:solidFill>
                <a:latin typeface="+mj-lt"/>
                <a:ea typeface="+mj-ea"/>
                <a:cs typeface="+mj-cs"/>
                <a:sym typeface="思源黑体 Light"/>
              </a:defRPr>
            </a:pPr>
            <a:endParaRPr>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6" name="矩形 23"/>
          <p:cNvSpPr/>
          <p:nvPr/>
        </p:nvSpPr>
        <p:spPr>
          <a:xfrm rot="5400000">
            <a:off x="1939638" y="-1939636"/>
            <a:ext cx="445326" cy="4324601"/>
          </a:xfrm>
          <a:prstGeom prst="rect">
            <a:avLst/>
          </a:prstGeom>
          <a:solidFill>
            <a:schemeClr val="accent2"/>
          </a:solidFill>
          <a:ln w="12700">
            <a:miter lim="400000"/>
          </a:ln>
        </p:spPr>
        <p:txBody>
          <a:bodyPr lIns="45719" rIns="45719" anchor="ctr"/>
          <a:lstStyle/>
          <a:p>
            <a:pPr algn="ctr">
              <a:defRPr>
                <a:solidFill>
                  <a:srgbClr val="FFFFFF"/>
                </a:solidFill>
                <a:latin typeface="+mj-lt"/>
                <a:ea typeface="+mj-ea"/>
                <a:cs typeface="+mj-cs"/>
                <a:sym typeface="思源黑体 Light"/>
              </a:defRPr>
            </a:pPr>
            <a:endParaRPr>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7" name="文本框 43"/>
          <p:cNvSpPr txBox="1"/>
          <p:nvPr/>
        </p:nvSpPr>
        <p:spPr>
          <a:xfrm>
            <a:off x="10364642" y="280600"/>
            <a:ext cx="1428979" cy="369332"/>
          </a:xfrm>
          <a:prstGeom prst="rect">
            <a:avLst/>
          </a:prstGeom>
          <a:ln w="12700">
            <a:miter lim="400000"/>
          </a:ln>
        </p:spPr>
        <p:txBody>
          <a:bodyPr wrap="none" lIns="45719" rIns="45719">
            <a:spAutoFit/>
          </a:bodyPr>
          <a:lstStyle>
            <a:lvl1pPr algn="ctr">
              <a:defRPr sz="1400">
                <a:solidFill>
                  <a:srgbClr val="595959"/>
                </a:solidFill>
                <a:latin typeface="+mj-lt"/>
                <a:ea typeface="+mj-ea"/>
                <a:cs typeface="+mj-cs"/>
                <a:sym typeface="思源黑体 Light"/>
              </a:defRPr>
            </a:lvl1pPr>
          </a:lstStyle>
          <a:p>
            <a:r>
              <a:rPr sz="1800">
                <a:solidFill>
                  <a:schemeClr val="bg1"/>
                </a:solidFill>
                <a:latin typeface="思源黑体" panose="020B0500000000000000" pitchFamily="34" charset="-122"/>
                <a:ea typeface="思源黑体" panose="020B0500000000000000" pitchFamily="34" charset="-122"/>
                <a:sym typeface="思源黑体" panose="020B0500000000000000" pitchFamily="34" charset="-122"/>
              </a:rPr>
              <a:t>YOUR  NAME</a:t>
            </a:r>
            <a:endParaRPr sz="1800">
              <a:solidFill>
                <a:schemeClr val="bg1"/>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8" name="椭圆 27"/>
          <p:cNvSpPr/>
          <p:nvPr/>
        </p:nvSpPr>
        <p:spPr>
          <a:xfrm>
            <a:off x="11521182" y="5348785"/>
            <a:ext cx="535518" cy="535518"/>
          </a:xfrm>
          <a:prstGeom prst="ellipse">
            <a:avLst/>
          </a:prstGeom>
          <a:solidFill>
            <a:srgbClr val="387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29" name="等腰三角形 17"/>
          <p:cNvSpPr/>
          <p:nvPr/>
        </p:nvSpPr>
        <p:spPr>
          <a:xfrm flipV="1">
            <a:off x="470370" y="1111419"/>
            <a:ext cx="358815" cy="309324"/>
          </a:xfrm>
          <a:prstGeom prst="triangle">
            <a:avLst/>
          </a:prstGeom>
          <a:solidFill>
            <a:srgbClr val="387B74"/>
          </a:solidFill>
          <a:ln w="12700">
            <a:miter lim="400000"/>
          </a:ln>
        </p:spPr>
        <p:txBody>
          <a:bodyPr lIns="45719" rIns="45719" anchor="ctr"/>
          <a:lstStyle/>
          <a:p>
            <a:pPr algn="ctr">
              <a:defRPr>
                <a:solidFill>
                  <a:srgbClr val="FFFFFF"/>
                </a:solidFill>
                <a:latin typeface="+mj-lt"/>
                <a:ea typeface="+mj-ea"/>
                <a:cs typeface="+mj-cs"/>
                <a:sym typeface="思源黑体 Light"/>
              </a:defRPr>
            </a:pPr>
            <a:endParaRPr>
              <a:latin typeface="思源黑体" panose="020B0500000000000000" pitchFamily="34" charset="-122"/>
              <a:ea typeface="思源黑体" panose="020B0500000000000000" pitchFamily="34" charset="-122"/>
              <a:sym typeface="思源黑体" panose="020B05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rot="0">
            <a:off x="0" y="151765"/>
            <a:ext cx="12192000" cy="6706235"/>
            <a:chOff x="-2" y="151622"/>
            <a:chExt cx="12192002" cy="6706379"/>
          </a:xfrm>
        </p:grpSpPr>
        <p:grpSp>
          <p:nvGrpSpPr>
            <p:cNvPr id="25" name="组合 24"/>
            <p:cNvGrpSpPr/>
            <p:nvPr/>
          </p:nvGrpSpPr>
          <p:grpSpPr>
            <a:xfrm>
              <a:off x="0" y="151622"/>
              <a:ext cx="12192000" cy="640829"/>
              <a:chOff x="0" y="151622"/>
              <a:chExt cx="12192000" cy="640829"/>
            </a:xfrm>
          </p:grpSpPr>
          <p:cxnSp>
            <p:nvCxnSpPr>
              <p:cNvPr id="27" name="直线连接符 2"/>
              <p:cNvCxnSpPr/>
              <p:nvPr/>
            </p:nvCxnSpPr>
            <p:spPr>
              <a:xfrm>
                <a:off x="7977809" y="387767"/>
                <a:ext cx="421419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线连接符 3"/>
              <p:cNvCxnSpPr/>
              <p:nvPr/>
            </p:nvCxnSpPr>
            <p:spPr>
              <a:xfrm>
                <a:off x="0" y="387767"/>
                <a:ext cx="421419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4875744" y="151622"/>
                <a:ext cx="2358886" cy="400110"/>
              </a:xfrm>
              <a:prstGeom prst="rect">
                <a:avLst/>
              </a:prstGeom>
              <a:noFill/>
            </p:spPr>
            <p:txBody>
              <a:bodyPr wrap="square" rtlCol="0">
                <a:spAutoFit/>
              </a:bodyPr>
              <a:lstStyle/>
              <a:p>
                <a:pPr algn="dist">
                  <a:defRPr/>
                </a:pPr>
                <a:r>
                  <a:rPr lang="zh-CN" altLang="en-US" sz="2000" dirty="0">
                    <a:solidFill>
                      <a:prstClr val="black">
                        <a:lumMod val="75000"/>
                        <a:lumOff val="25000"/>
                      </a:prstClr>
                    </a:solidFill>
                    <a:latin typeface="思源黑体" panose="020B0500000000000000" pitchFamily="34" charset="-122"/>
                    <a:ea typeface="思源黑体" panose="020B0500000000000000" pitchFamily="34" charset="-122"/>
                    <a:sym typeface="思源黑体" panose="020B0500000000000000" pitchFamily="34" charset="-122"/>
                  </a:rPr>
                  <a:t>输入标题</a:t>
                </a:r>
                <a:endParaRPr lang="zh-CN" altLang="en-US" sz="2000" dirty="0">
                  <a:solidFill>
                    <a:prstClr val="black">
                      <a:lumMod val="75000"/>
                      <a:lumOff val="25000"/>
                    </a:prstClr>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0" name="文本框 29"/>
              <p:cNvSpPr txBox="1"/>
              <p:nvPr/>
            </p:nvSpPr>
            <p:spPr>
              <a:xfrm>
                <a:off x="4831076" y="484680"/>
                <a:ext cx="2518113" cy="307771"/>
              </a:xfrm>
              <a:prstGeom prst="rect">
                <a:avLst/>
              </a:prstGeom>
              <a:noFill/>
            </p:spPr>
            <p:txBody>
              <a:bodyPr wrap="none" lIns="91434" tIns="45717" rIns="91434" bIns="45717" rtlCol="0">
                <a:spAutoFit/>
              </a:bodyPr>
              <a:lstStyle/>
              <a:p>
                <a:pPr defTabSz="914400" fontAlgn="base">
                  <a:spcBef>
                    <a:spcPct val="0"/>
                  </a:spcBef>
                  <a:spcAft>
                    <a:spcPct val="0"/>
                  </a:spcAft>
                  <a:defRPr/>
                </a:pPr>
                <a:r>
                  <a:rPr lang="en-US" altLang="zh-CN" sz="1400" dirty="0">
                    <a:solidFill>
                      <a:prstClr val="white">
                        <a:lumMod val="65000"/>
                      </a:prstClr>
                    </a:solidFill>
                    <a:latin typeface="思源黑体" panose="020B0500000000000000" pitchFamily="34" charset="-122"/>
                    <a:ea typeface="思源黑体" panose="020B0500000000000000" pitchFamily="34" charset="-122"/>
                    <a:cs typeface="+mn-ea"/>
                    <a:sym typeface="思源黑体" panose="020B0500000000000000" pitchFamily="34" charset="-122"/>
                  </a:rPr>
                  <a:t>ADD RELATED TITLE WORDS</a:t>
                </a:r>
                <a:endParaRPr lang="zh-CN" altLang="en-US" sz="1400" dirty="0">
                  <a:solidFill>
                    <a:prstClr val="white">
                      <a:lumMod val="65000"/>
                    </a:prstClr>
                  </a:solidFill>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sp>
          <p:nvSpPr>
            <p:cNvPr id="26" name="矩形 25"/>
            <p:cNvSpPr/>
            <p:nvPr/>
          </p:nvSpPr>
          <p:spPr>
            <a:xfrm rot="5400000">
              <a:off x="5993293" y="659296"/>
              <a:ext cx="205410" cy="12192000"/>
            </a:xfrm>
            <a:prstGeom prst="rect">
              <a:avLst/>
            </a:prstGeom>
            <a:solidFill>
              <a:srgbClr val="387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grpSp>
      <p:grpSp>
        <p:nvGrpSpPr>
          <p:cNvPr id="31" name="组合 30"/>
          <p:cNvGrpSpPr/>
          <p:nvPr/>
        </p:nvGrpSpPr>
        <p:grpSpPr>
          <a:xfrm>
            <a:off x="1419922" y="1712812"/>
            <a:ext cx="9425182" cy="4155951"/>
            <a:chOff x="1378426" y="1640385"/>
            <a:chExt cx="9425182" cy="4155951"/>
          </a:xfrm>
        </p:grpSpPr>
        <p:grpSp>
          <p:nvGrpSpPr>
            <p:cNvPr id="32" name="组合 31"/>
            <p:cNvGrpSpPr/>
            <p:nvPr/>
          </p:nvGrpSpPr>
          <p:grpSpPr>
            <a:xfrm>
              <a:off x="3328695" y="1640385"/>
              <a:ext cx="5534602" cy="4155951"/>
              <a:chOff x="3328696" y="1721866"/>
              <a:chExt cx="5534602" cy="4155951"/>
            </a:xfrm>
          </p:grpSpPr>
          <p:sp>
            <p:nvSpPr>
              <p:cNvPr id="33" name="koppt-矩形"/>
              <p:cNvSpPr/>
              <p:nvPr/>
            </p:nvSpPr>
            <p:spPr>
              <a:xfrm rot="2700000">
                <a:off x="6993529" y="1721866"/>
                <a:ext cx="1330067" cy="1330067"/>
              </a:xfrm>
              <a:prstGeom prst="rect">
                <a:avLst/>
              </a:prstGeom>
              <a:solidFill>
                <a:srgbClr val="FBC15D"/>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t">
                <a:noAutofit/>
              </a:bodyPr>
              <a:p>
                <a:pPr marL="0" marR="0" indent="0" algn="ctr" defTabSz="410845" rtl="0" fontAlgn="auto" latinLnBrk="0" hangingPunct="0">
                  <a:lnSpc>
                    <a:spcPct val="100000"/>
                  </a:lnSpc>
                  <a:spcBef>
                    <a:spcPts val="0"/>
                  </a:spcBef>
                  <a:spcAft>
                    <a:spcPts val="0"/>
                  </a:spcAft>
                  <a:buClrTx/>
                  <a:buSzTx/>
                  <a:buFontTx/>
                  <a:buNone/>
                </a:pPr>
                <a:endParaRPr kumimoji="0" lang="zh-CN" altLang="en-US" sz="1600" b="0" i="0" u="none" strike="noStrike" cap="none" spc="0" normalizeH="0" baseline="0" dirty="0">
                  <a:ln>
                    <a:noFill/>
                  </a:ln>
                  <a:effectLst/>
                  <a:uFillTx/>
                  <a:latin typeface="Lantinghei SC Extralight"/>
                  <a:ea typeface="Lantinghei SC Extralight"/>
                  <a:cs typeface="Lantinghei SC Extralight"/>
                  <a:sym typeface="Lantinghei SC Extralight"/>
                </a:endParaRPr>
              </a:p>
            </p:txBody>
          </p:sp>
          <p:sp>
            <p:nvSpPr>
              <p:cNvPr id="34" name="koppt-矩形"/>
              <p:cNvSpPr/>
              <p:nvPr/>
            </p:nvSpPr>
            <p:spPr>
              <a:xfrm rot="2700000">
                <a:off x="3868398" y="1721866"/>
                <a:ext cx="1330067" cy="1330067"/>
              </a:xfrm>
              <a:prstGeom prst="rect">
                <a:avLst/>
              </a:prstGeom>
              <a:solidFill>
                <a:srgbClr val="387B74"/>
              </a:solidFill>
              <a:ln w="3175"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t">
                <a:noAutofit/>
              </a:bodyPr>
              <a:p>
                <a:pPr marL="0" marR="0" indent="0" algn="ctr" defTabSz="410845" rtl="0" fontAlgn="auto" latinLnBrk="0" hangingPunct="0">
                  <a:lnSpc>
                    <a:spcPct val="100000"/>
                  </a:lnSpc>
                  <a:spcBef>
                    <a:spcPts val="0"/>
                  </a:spcBef>
                  <a:spcAft>
                    <a:spcPts val="0"/>
                  </a:spcAft>
                  <a:buClrTx/>
                  <a:buSzTx/>
                  <a:buFontTx/>
                  <a:buNone/>
                </a:pPr>
                <a:endParaRPr kumimoji="0" lang="zh-CN" altLang="en-US" sz="1600" b="0" i="0" u="none" strike="noStrike" cap="none" spc="0" normalizeH="0" baseline="0" dirty="0">
                  <a:ln>
                    <a:noFill/>
                  </a:ln>
                  <a:effectLst/>
                  <a:uFillTx/>
                  <a:latin typeface="Lantinghei SC Extralight"/>
                  <a:ea typeface="Lantinghei SC Extralight"/>
                  <a:cs typeface="Lantinghei SC Extralight"/>
                  <a:sym typeface="Lantinghei SC Extralight"/>
                </a:endParaRPr>
              </a:p>
            </p:txBody>
          </p:sp>
          <p:sp>
            <p:nvSpPr>
              <p:cNvPr id="35" name="koppt-文本框"/>
              <p:cNvSpPr/>
              <p:nvPr/>
            </p:nvSpPr>
            <p:spPr>
              <a:xfrm>
                <a:off x="3328696" y="4261990"/>
                <a:ext cx="2409471" cy="1615827"/>
              </a:xfrm>
              <a:prstGeom prst="rect">
                <a:avLst/>
              </a:prstGeom>
            </p:spPr>
            <p:txBody>
              <a:bodyPr wrap="square">
                <a:spAutoFit/>
              </a:bodyPr>
              <a:p>
                <a:pPr algn="ctr">
                  <a:lnSpc>
                    <a:spcPct val="150000"/>
                  </a:lnSpc>
                </a:pPr>
                <a:r>
                  <a:rPr lang="zh-CN" altLang="en-US" b="1" dirty="0">
                    <a:latin typeface="微软雅黑" panose="020B0503020204020204" charset="-122"/>
                    <a:ea typeface="微软雅黑" panose="020B0503020204020204" charset="-122"/>
                  </a:rPr>
                  <a:t>添加标题</a:t>
                </a:r>
                <a:endParaRPr lang="zh-CN" altLang="en-US" b="1" dirty="0">
                  <a:latin typeface="微软雅黑" panose="020B0503020204020204" charset="-122"/>
                  <a:ea typeface="微软雅黑" panose="020B0503020204020204" charset="-122"/>
                </a:endParaRPr>
              </a:p>
              <a:p>
                <a:pPr algn="ctr">
                  <a:lnSpc>
                    <a:spcPct val="150000"/>
                  </a:lnSpc>
                </a:pPr>
                <a:r>
                  <a:rPr lang="zh-CN" altLang="en-US" sz="1200" dirty="0">
                    <a:latin typeface="微软雅黑" panose="020B0503020204020204" charset="-122"/>
                    <a:ea typeface="微软雅黑" panose="020B0503020204020204" charset="-122"/>
                  </a:rPr>
                  <a:t>单击此处添加文本单击此处添加文本单击此处添加文本单击此处添加文本单击此处添加文本单击此处添加文本</a:t>
                </a:r>
                <a:endParaRPr lang="en-US" altLang="zh-CN" sz="1200" dirty="0">
                  <a:latin typeface="微软雅黑" panose="020B0503020204020204" charset="-122"/>
                  <a:ea typeface="微软雅黑" panose="020B0503020204020204" charset="-122"/>
                </a:endParaRPr>
              </a:p>
            </p:txBody>
          </p:sp>
          <p:sp>
            <p:nvSpPr>
              <p:cNvPr id="36" name="koppt-文本框"/>
              <p:cNvSpPr/>
              <p:nvPr/>
            </p:nvSpPr>
            <p:spPr>
              <a:xfrm>
                <a:off x="6453827" y="4261990"/>
                <a:ext cx="2409471" cy="1615827"/>
              </a:xfrm>
              <a:prstGeom prst="rect">
                <a:avLst/>
              </a:prstGeom>
            </p:spPr>
            <p:txBody>
              <a:bodyPr wrap="square">
                <a:spAutoFit/>
              </a:bodyPr>
              <a:p>
                <a:pPr algn="ctr">
                  <a:lnSpc>
                    <a:spcPct val="150000"/>
                  </a:lnSpc>
                </a:pPr>
                <a:r>
                  <a:rPr lang="zh-CN" altLang="en-US" b="1" dirty="0">
                    <a:latin typeface="微软雅黑" panose="020B0503020204020204" charset="-122"/>
                    <a:ea typeface="微软雅黑" panose="020B0503020204020204" charset="-122"/>
                  </a:rPr>
                  <a:t>添加标题</a:t>
                </a:r>
                <a:endParaRPr lang="zh-CN" altLang="en-US" b="1" dirty="0">
                  <a:latin typeface="微软雅黑" panose="020B0503020204020204" charset="-122"/>
                  <a:ea typeface="微软雅黑" panose="020B0503020204020204" charset="-122"/>
                </a:endParaRPr>
              </a:p>
              <a:p>
                <a:pPr algn="ctr">
                  <a:lnSpc>
                    <a:spcPct val="150000"/>
                  </a:lnSpc>
                </a:pPr>
                <a:r>
                  <a:rPr lang="zh-CN" altLang="en-US" sz="1200" dirty="0">
                    <a:latin typeface="微软雅黑" panose="020B0503020204020204" charset="-122"/>
                    <a:ea typeface="微软雅黑" panose="020B0503020204020204" charset="-122"/>
                  </a:rPr>
                  <a:t>单击此处添加文本单击此处添加文本单击此处添加文本单击此处添加文本单击此处添加文本单击此处添加文本</a:t>
                </a:r>
                <a:endParaRPr lang="en-US" altLang="zh-CN" sz="1200" dirty="0">
                  <a:latin typeface="微软雅黑" panose="020B0503020204020204" charset="-122"/>
                  <a:ea typeface="微软雅黑" panose="020B0503020204020204" charset="-122"/>
                </a:endParaRPr>
              </a:p>
            </p:txBody>
          </p:sp>
        </p:grpSp>
        <p:sp>
          <p:nvSpPr>
            <p:cNvPr id="37" name="菱形 36"/>
            <p:cNvSpPr/>
            <p:nvPr/>
          </p:nvSpPr>
          <p:spPr>
            <a:xfrm>
              <a:off x="1378426" y="1663439"/>
              <a:ext cx="3145047" cy="3145047"/>
            </a:xfrm>
            <a:prstGeom prst="diamond">
              <a:avLst/>
            </a:prstGeom>
            <a:blipFill rotWithShape="1">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8" name="菱形 37"/>
            <p:cNvSpPr/>
            <p:nvPr/>
          </p:nvSpPr>
          <p:spPr>
            <a:xfrm>
              <a:off x="4529890" y="1663439"/>
              <a:ext cx="3145047" cy="3145047"/>
            </a:xfrm>
            <a:prstGeom prst="diamond">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9" name="菱形 38"/>
            <p:cNvSpPr/>
            <p:nvPr/>
          </p:nvSpPr>
          <p:spPr>
            <a:xfrm>
              <a:off x="7658561" y="1663439"/>
              <a:ext cx="3145047" cy="3145047"/>
            </a:xfrm>
            <a:prstGeom prst="diamond">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rot="0">
            <a:off x="0" y="151765"/>
            <a:ext cx="12192000" cy="6706235"/>
            <a:chOff x="-2" y="151622"/>
            <a:chExt cx="12192002" cy="6706379"/>
          </a:xfrm>
        </p:grpSpPr>
        <p:grpSp>
          <p:nvGrpSpPr>
            <p:cNvPr id="51" name="组合 50"/>
            <p:cNvGrpSpPr/>
            <p:nvPr/>
          </p:nvGrpSpPr>
          <p:grpSpPr>
            <a:xfrm>
              <a:off x="0" y="151622"/>
              <a:ext cx="12192000" cy="640829"/>
              <a:chOff x="0" y="151622"/>
              <a:chExt cx="12192000" cy="640829"/>
            </a:xfrm>
          </p:grpSpPr>
          <p:cxnSp>
            <p:nvCxnSpPr>
              <p:cNvPr id="52" name="直线连接符 2"/>
              <p:cNvCxnSpPr/>
              <p:nvPr/>
            </p:nvCxnSpPr>
            <p:spPr>
              <a:xfrm>
                <a:off x="7977809" y="387767"/>
                <a:ext cx="421419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直线连接符 3"/>
              <p:cNvCxnSpPr/>
              <p:nvPr/>
            </p:nvCxnSpPr>
            <p:spPr>
              <a:xfrm>
                <a:off x="0" y="387767"/>
                <a:ext cx="421419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4" name="文本框 53"/>
              <p:cNvSpPr txBox="1"/>
              <p:nvPr/>
            </p:nvSpPr>
            <p:spPr>
              <a:xfrm>
                <a:off x="4875744" y="151622"/>
                <a:ext cx="2358886" cy="400110"/>
              </a:xfrm>
              <a:prstGeom prst="rect">
                <a:avLst/>
              </a:prstGeom>
              <a:noFill/>
            </p:spPr>
            <p:txBody>
              <a:bodyPr wrap="square" rtlCol="0">
                <a:spAutoFit/>
              </a:bodyPr>
              <a:p>
                <a:pPr algn="dist">
                  <a:defRPr/>
                </a:pPr>
                <a:r>
                  <a:rPr lang="zh-CN" altLang="en-US" sz="2000" dirty="0">
                    <a:solidFill>
                      <a:prstClr val="black">
                        <a:lumMod val="75000"/>
                        <a:lumOff val="25000"/>
                      </a:prstClr>
                    </a:solidFill>
                    <a:latin typeface="思源黑体" panose="020B0500000000000000" pitchFamily="34" charset="-122"/>
                    <a:ea typeface="思源黑体" panose="020B0500000000000000" pitchFamily="34" charset="-122"/>
                    <a:sym typeface="思源黑体" panose="020B0500000000000000" pitchFamily="34" charset="-122"/>
                  </a:rPr>
                  <a:t>输入标题</a:t>
                </a:r>
                <a:endParaRPr lang="zh-CN" altLang="en-US" sz="2000" dirty="0">
                  <a:solidFill>
                    <a:prstClr val="black">
                      <a:lumMod val="75000"/>
                      <a:lumOff val="25000"/>
                    </a:prstClr>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55" name="文本框 54"/>
              <p:cNvSpPr txBox="1"/>
              <p:nvPr/>
            </p:nvSpPr>
            <p:spPr>
              <a:xfrm>
                <a:off x="4831076" y="484680"/>
                <a:ext cx="2518113" cy="307771"/>
              </a:xfrm>
              <a:prstGeom prst="rect">
                <a:avLst/>
              </a:prstGeom>
              <a:noFill/>
            </p:spPr>
            <p:txBody>
              <a:bodyPr wrap="none" lIns="91434" tIns="45717" rIns="91434" bIns="45717" rtlCol="0">
                <a:spAutoFit/>
              </a:bodyPr>
              <a:p>
                <a:pPr defTabSz="914400" fontAlgn="base">
                  <a:spcBef>
                    <a:spcPct val="0"/>
                  </a:spcBef>
                  <a:spcAft>
                    <a:spcPct val="0"/>
                  </a:spcAft>
                  <a:defRPr/>
                </a:pPr>
                <a:r>
                  <a:rPr lang="en-US" altLang="zh-CN" sz="1400" dirty="0">
                    <a:solidFill>
                      <a:prstClr val="white">
                        <a:lumMod val="65000"/>
                      </a:prstClr>
                    </a:solidFill>
                    <a:latin typeface="思源黑体" panose="020B0500000000000000" pitchFamily="34" charset="-122"/>
                    <a:ea typeface="思源黑体" panose="020B0500000000000000" pitchFamily="34" charset="-122"/>
                    <a:cs typeface="+mn-ea"/>
                    <a:sym typeface="思源黑体" panose="020B0500000000000000" pitchFamily="34" charset="-122"/>
                  </a:rPr>
                  <a:t>ADD RELATED TITLE WORDS</a:t>
                </a:r>
                <a:endParaRPr lang="zh-CN" altLang="en-US" sz="1400" dirty="0">
                  <a:solidFill>
                    <a:prstClr val="white">
                      <a:lumMod val="65000"/>
                    </a:prstClr>
                  </a:solidFill>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sp>
          <p:nvSpPr>
            <p:cNvPr id="56" name="矩形 55"/>
            <p:cNvSpPr/>
            <p:nvPr/>
          </p:nvSpPr>
          <p:spPr>
            <a:xfrm rot="5400000">
              <a:off x="5993293" y="659296"/>
              <a:ext cx="205410" cy="12192000"/>
            </a:xfrm>
            <a:prstGeom prst="rect">
              <a:avLst/>
            </a:prstGeom>
            <a:solidFill>
              <a:srgbClr val="387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grpSp>
      <p:grpSp>
        <p:nvGrpSpPr>
          <p:cNvPr id="121" name="组合 120"/>
          <p:cNvGrpSpPr/>
          <p:nvPr/>
        </p:nvGrpSpPr>
        <p:grpSpPr>
          <a:xfrm>
            <a:off x="731890" y="1595755"/>
            <a:ext cx="10868290" cy="4166540"/>
            <a:chOff x="1220" y="2217"/>
            <a:chExt cx="11470" cy="4397"/>
          </a:xfrm>
        </p:grpSpPr>
        <p:sp>
          <p:nvSpPr>
            <p:cNvPr id="89" name="Oval 1"/>
            <p:cNvSpPr/>
            <p:nvPr/>
          </p:nvSpPr>
          <p:spPr>
            <a:xfrm>
              <a:off x="6880" y="2282"/>
              <a:ext cx="909" cy="909"/>
            </a:xfrm>
            <a:prstGeom prst="ellipse">
              <a:avLst/>
            </a:prstGeom>
            <a:solidFill>
              <a:srgbClr val="FBC15D"/>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chemeClr val="tx1">
                    <a:lumMod val="75000"/>
                    <a:lumOff val="25000"/>
                  </a:schemeClr>
                </a:solidFill>
                <a:latin typeface="微软雅黑" panose="020B0503020204020204" charset="-122"/>
                <a:ea typeface="微软雅黑" panose="020B0503020204020204" charset="-122"/>
              </a:endParaRPr>
            </a:p>
          </p:txBody>
        </p:sp>
        <p:sp>
          <p:nvSpPr>
            <p:cNvPr id="90" name="Oval 2"/>
            <p:cNvSpPr/>
            <p:nvPr/>
          </p:nvSpPr>
          <p:spPr>
            <a:xfrm>
              <a:off x="6880" y="3417"/>
              <a:ext cx="909" cy="909"/>
            </a:xfrm>
            <a:prstGeom prst="ellipse">
              <a:avLst/>
            </a:prstGeom>
            <a:solidFill>
              <a:srgbClr val="387B74"/>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chemeClr val="tx1">
                    <a:lumMod val="75000"/>
                    <a:lumOff val="25000"/>
                  </a:schemeClr>
                </a:solidFill>
                <a:latin typeface="微软雅黑" panose="020B0503020204020204" charset="-122"/>
                <a:ea typeface="微软雅黑" panose="020B0503020204020204" charset="-122"/>
              </a:endParaRPr>
            </a:p>
          </p:txBody>
        </p:sp>
        <p:sp>
          <p:nvSpPr>
            <p:cNvPr id="91" name="Oval 3"/>
            <p:cNvSpPr/>
            <p:nvPr/>
          </p:nvSpPr>
          <p:spPr>
            <a:xfrm>
              <a:off x="6880" y="4512"/>
              <a:ext cx="909" cy="909"/>
            </a:xfrm>
            <a:prstGeom prst="ellipse">
              <a:avLst/>
            </a:prstGeom>
            <a:solidFill>
              <a:srgbClr val="FBC15D"/>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chemeClr val="tx1">
                    <a:lumMod val="75000"/>
                    <a:lumOff val="25000"/>
                  </a:schemeClr>
                </a:solidFill>
                <a:latin typeface="微软雅黑" panose="020B0503020204020204" charset="-122"/>
                <a:ea typeface="微软雅黑" panose="020B0503020204020204" charset="-122"/>
              </a:endParaRPr>
            </a:p>
          </p:txBody>
        </p:sp>
        <p:sp>
          <p:nvSpPr>
            <p:cNvPr id="92" name="Oval 4"/>
            <p:cNvSpPr/>
            <p:nvPr/>
          </p:nvSpPr>
          <p:spPr>
            <a:xfrm>
              <a:off x="6880" y="5701"/>
              <a:ext cx="909" cy="909"/>
            </a:xfrm>
            <a:prstGeom prst="ellipse">
              <a:avLst/>
            </a:prstGeom>
            <a:solidFill>
              <a:srgbClr val="387B74"/>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chemeClr val="tx1">
                    <a:lumMod val="75000"/>
                    <a:lumOff val="25000"/>
                  </a:schemeClr>
                </a:solidFill>
                <a:latin typeface="微软雅黑" panose="020B0503020204020204" charset="-122"/>
                <a:ea typeface="微软雅黑" panose="020B0503020204020204" charset="-122"/>
              </a:endParaRPr>
            </a:p>
          </p:txBody>
        </p:sp>
        <p:sp>
          <p:nvSpPr>
            <p:cNvPr id="93" name="Subtitle 2"/>
            <p:cNvSpPr txBox="1"/>
            <p:nvPr/>
          </p:nvSpPr>
          <p:spPr>
            <a:xfrm>
              <a:off x="8022" y="2217"/>
              <a:ext cx="4668" cy="934"/>
            </a:xfrm>
            <a:prstGeom prst="rect">
              <a:avLst/>
            </a:prstGeom>
          </p:spPr>
          <p:txBody>
            <a:bodyPr vert="horz" wrap="square" lIns="68549" tIns="34274" rIns="68549" bIns="34274"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zh-CN" altLang="en-US" sz="1800" dirty="0">
                  <a:solidFill>
                    <a:schemeClr val="tx1">
                      <a:lumMod val="75000"/>
                      <a:lumOff val="25000"/>
                    </a:schemeClr>
                  </a:solidFill>
                  <a:latin typeface="微软雅黑" panose="020B0503020204020204" charset="-122"/>
                  <a:ea typeface="微软雅黑" panose="020B0503020204020204" charset="-122"/>
                  <a:cs typeface="Calibri" panose="020F0502020204030204"/>
                </a:rPr>
                <a:t>添加标题</a:t>
              </a:r>
              <a:endParaRPr lang="en-US" sz="1400" dirty="0">
                <a:solidFill>
                  <a:schemeClr val="tx1">
                    <a:lumMod val="75000"/>
                    <a:lumOff val="25000"/>
                  </a:schemeClr>
                </a:solidFill>
                <a:latin typeface="微软雅黑" panose="020B0503020204020204" charset="-122"/>
                <a:ea typeface="微软雅黑" panose="020B0503020204020204" charset="-122"/>
                <a:cs typeface="Calibri" panose="020F0502020204030204"/>
              </a:endParaRPr>
            </a:p>
            <a:p>
              <a:pPr marL="0" indent="0">
                <a:buNone/>
              </a:pPr>
              <a:r>
                <a:rPr lang="zh-CN" altLang="en-US" sz="1600" dirty="0">
                  <a:solidFill>
                    <a:schemeClr val="tx1">
                      <a:lumMod val="75000"/>
                      <a:lumOff val="25000"/>
                    </a:schemeClr>
                  </a:solidFill>
                  <a:latin typeface="微软雅黑" panose="020B0503020204020204" charset="-122"/>
                  <a:ea typeface="微软雅黑" panose="020B0503020204020204" charset="-122"/>
                  <a:cs typeface="Calibri" panose="020F0502020204030204"/>
                </a:rPr>
                <a:t>此处添加详细文本描述，建议与标题相关并符合整体语言风格，语言描述尽量简洁生动。</a:t>
              </a:r>
              <a:endParaRPr lang="zh-CN" altLang="en-US" sz="1600" dirty="0">
                <a:solidFill>
                  <a:schemeClr val="tx1">
                    <a:lumMod val="75000"/>
                    <a:lumOff val="25000"/>
                  </a:schemeClr>
                </a:solidFill>
                <a:latin typeface="微软雅黑" panose="020B0503020204020204" charset="-122"/>
                <a:ea typeface="微软雅黑" panose="020B0503020204020204" charset="-122"/>
                <a:cs typeface="Calibri" panose="020F0502020204030204"/>
              </a:endParaRPr>
            </a:p>
          </p:txBody>
        </p:sp>
        <p:sp>
          <p:nvSpPr>
            <p:cNvPr id="94" name="Subtitle 2"/>
            <p:cNvSpPr txBox="1"/>
            <p:nvPr/>
          </p:nvSpPr>
          <p:spPr>
            <a:xfrm>
              <a:off x="8022" y="3416"/>
              <a:ext cx="4668" cy="934"/>
            </a:xfrm>
            <a:prstGeom prst="rect">
              <a:avLst/>
            </a:prstGeom>
          </p:spPr>
          <p:txBody>
            <a:bodyPr vert="horz" wrap="square" lIns="68549" tIns="34274" rIns="68549" bIns="34274"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zh-CN" altLang="en-US" sz="1800" dirty="0">
                  <a:solidFill>
                    <a:schemeClr val="tx1">
                      <a:lumMod val="75000"/>
                      <a:lumOff val="25000"/>
                    </a:schemeClr>
                  </a:solidFill>
                  <a:latin typeface="微软雅黑" panose="020B0503020204020204" charset="-122"/>
                  <a:ea typeface="微软雅黑" panose="020B0503020204020204" charset="-122"/>
                  <a:cs typeface="Calibri" panose="020F0502020204030204"/>
                </a:rPr>
                <a:t>添加标题</a:t>
              </a:r>
              <a:endParaRPr lang="en-US" sz="1400" dirty="0">
                <a:solidFill>
                  <a:schemeClr val="tx1">
                    <a:lumMod val="75000"/>
                    <a:lumOff val="25000"/>
                  </a:schemeClr>
                </a:solidFill>
                <a:latin typeface="微软雅黑" panose="020B0503020204020204" charset="-122"/>
                <a:ea typeface="微软雅黑" panose="020B0503020204020204" charset="-122"/>
                <a:cs typeface="Calibri" panose="020F0502020204030204"/>
              </a:endParaRPr>
            </a:p>
            <a:p>
              <a:pPr marL="0" indent="0">
                <a:buNone/>
              </a:pPr>
              <a:r>
                <a:rPr lang="zh-CN" altLang="en-US" sz="1600" dirty="0">
                  <a:solidFill>
                    <a:schemeClr val="tx1">
                      <a:lumMod val="75000"/>
                      <a:lumOff val="25000"/>
                    </a:schemeClr>
                  </a:solidFill>
                  <a:latin typeface="微软雅黑" panose="020B0503020204020204" charset="-122"/>
                  <a:ea typeface="微软雅黑" panose="020B0503020204020204" charset="-122"/>
                  <a:cs typeface="Calibri" panose="020F0502020204030204"/>
                </a:rPr>
                <a:t>此处添加详细文本描述，建议与标题相关并符合整体语言风格，语言描述尽量简洁生动。</a:t>
              </a:r>
              <a:endParaRPr lang="zh-CN" altLang="en-US" sz="1600" dirty="0">
                <a:solidFill>
                  <a:schemeClr val="tx1">
                    <a:lumMod val="75000"/>
                    <a:lumOff val="25000"/>
                  </a:schemeClr>
                </a:solidFill>
                <a:latin typeface="微软雅黑" panose="020B0503020204020204" charset="-122"/>
                <a:ea typeface="微软雅黑" panose="020B0503020204020204" charset="-122"/>
                <a:cs typeface="Calibri" panose="020F0502020204030204"/>
              </a:endParaRPr>
            </a:p>
          </p:txBody>
        </p:sp>
        <p:sp>
          <p:nvSpPr>
            <p:cNvPr id="95" name="Subtitle 2"/>
            <p:cNvSpPr txBox="1"/>
            <p:nvPr/>
          </p:nvSpPr>
          <p:spPr>
            <a:xfrm>
              <a:off x="8022" y="4515"/>
              <a:ext cx="4668" cy="934"/>
            </a:xfrm>
            <a:prstGeom prst="rect">
              <a:avLst/>
            </a:prstGeom>
          </p:spPr>
          <p:txBody>
            <a:bodyPr vert="horz" wrap="square" lIns="68549" tIns="34274" rIns="68549" bIns="34274"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zh-CN" altLang="en-US" sz="1800" dirty="0">
                  <a:solidFill>
                    <a:schemeClr val="tx1">
                      <a:lumMod val="75000"/>
                      <a:lumOff val="25000"/>
                    </a:schemeClr>
                  </a:solidFill>
                  <a:latin typeface="微软雅黑" panose="020B0503020204020204" charset="-122"/>
                  <a:ea typeface="微软雅黑" panose="020B0503020204020204" charset="-122"/>
                  <a:cs typeface="Calibri" panose="020F0502020204030204"/>
                </a:rPr>
                <a:t>添加标题</a:t>
              </a:r>
              <a:endParaRPr lang="en-US" sz="1400" dirty="0">
                <a:solidFill>
                  <a:schemeClr val="tx1">
                    <a:lumMod val="75000"/>
                    <a:lumOff val="25000"/>
                  </a:schemeClr>
                </a:solidFill>
                <a:latin typeface="微软雅黑" panose="020B0503020204020204" charset="-122"/>
                <a:ea typeface="微软雅黑" panose="020B0503020204020204" charset="-122"/>
                <a:cs typeface="Calibri" panose="020F0502020204030204"/>
              </a:endParaRPr>
            </a:p>
            <a:p>
              <a:pPr marL="0" indent="0">
                <a:buNone/>
              </a:pPr>
              <a:r>
                <a:rPr lang="zh-CN" altLang="en-US" sz="1600" dirty="0">
                  <a:solidFill>
                    <a:schemeClr val="tx1">
                      <a:lumMod val="75000"/>
                      <a:lumOff val="25000"/>
                    </a:schemeClr>
                  </a:solidFill>
                  <a:latin typeface="微软雅黑" panose="020B0503020204020204" charset="-122"/>
                  <a:ea typeface="微软雅黑" panose="020B0503020204020204" charset="-122"/>
                  <a:cs typeface="Calibri" panose="020F0502020204030204"/>
                </a:rPr>
                <a:t>此处添加详细文本描述，建议与标题相关并符合整体语言风格，语言描述尽量简洁生动。</a:t>
              </a:r>
              <a:endParaRPr lang="zh-CN" altLang="en-US" sz="1600" dirty="0">
                <a:solidFill>
                  <a:schemeClr val="tx1">
                    <a:lumMod val="75000"/>
                    <a:lumOff val="25000"/>
                  </a:schemeClr>
                </a:solidFill>
                <a:latin typeface="微软雅黑" panose="020B0503020204020204" charset="-122"/>
                <a:ea typeface="微软雅黑" panose="020B0503020204020204" charset="-122"/>
                <a:cs typeface="Calibri" panose="020F0502020204030204"/>
              </a:endParaRPr>
            </a:p>
          </p:txBody>
        </p:sp>
        <p:sp>
          <p:nvSpPr>
            <p:cNvPr id="96" name="Subtitle 2"/>
            <p:cNvSpPr txBox="1"/>
            <p:nvPr/>
          </p:nvSpPr>
          <p:spPr>
            <a:xfrm>
              <a:off x="8022" y="5680"/>
              <a:ext cx="4668" cy="934"/>
            </a:xfrm>
            <a:prstGeom prst="rect">
              <a:avLst/>
            </a:prstGeom>
          </p:spPr>
          <p:txBody>
            <a:bodyPr vert="horz" wrap="square" lIns="68549" tIns="34274" rIns="68549" bIns="34274"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zh-CN" altLang="en-US" sz="1800" dirty="0">
                  <a:solidFill>
                    <a:schemeClr val="tx1">
                      <a:lumMod val="75000"/>
                      <a:lumOff val="25000"/>
                    </a:schemeClr>
                  </a:solidFill>
                  <a:latin typeface="微软雅黑" panose="020B0503020204020204" charset="-122"/>
                  <a:ea typeface="微软雅黑" panose="020B0503020204020204" charset="-122"/>
                  <a:cs typeface="Calibri" panose="020F0502020204030204"/>
                </a:rPr>
                <a:t>添加标题</a:t>
              </a:r>
              <a:endParaRPr lang="en-US" sz="1400" dirty="0">
                <a:solidFill>
                  <a:schemeClr val="tx1">
                    <a:lumMod val="75000"/>
                    <a:lumOff val="25000"/>
                  </a:schemeClr>
                </a:solidFill>
                <a:latin typeface="微软雅黑" panose="020B0503020204020204" charset="-122"/>
                <a:ea typeface="微软雅黑" panose="020B0503020204020204" charset="-122"/>
                <a:cs typeface="Calibri" panose="020F0502020204030204"/>
              </a:endParaRPr>
            </a:p>
            <a:p>
              <a:pPr marL="0" indent="0">
                <a:buNone/>
              </a:pPr>
              <a:r>
                <a:rPr lang="zh-CN" altLang="en-US" sz="1600" dirty="0">
                  <a:solidFill>
                    <a:schemeClr val="tx1">
                      <a:lumMod val="75000"/>
                      <a:lumOff val="25000"/>
                    </a:schemeClr>
                  </a:solidFill>
                  <a:latin typeface="微软雅黑" panose="020B0503020204020204" charset="-122"/>
                  <a:ea typeface="微软雅黑" panose="020B0503020204020204" charset="-122"/>
                  <a:cs typeface="Calibri" panose="020F0502020204030204"/>
                </a:rPr>
                <a:t>此处添加详细文本描述，建议与标题相关并符合整体语言风格，语言描述尽量简洁生动。</a:t>
              </a:r>
              <a:endParaRPr lang="zh-CN" altLang="en-US" sz="1600" dirty="0">
                <a:solidFill>
                  <a:schemeClr val="tx1">
                    <a:lumMod val="75000"/>
                    <a:lumOff val="25000"/>
                  </a:schemeClr>
                </a:solidFill>
                <a:latin typeface="微软雅黑" panose="020B0503020204020204" charset="-122"/>
                <a:ea typeface="微软雅黑" panose="020B0503020204020204" charset="-122"/>
                <a:cs typeface="Calibri" panose="020F0502020204030204"/>
              </a:endParaRPr>
            </a:p>
          </p:txBody>
        </p:sp>
        <p:sp>
          <p:nvSpPr>
            <p:cNvPr id="97" name="Subtitle 2"/>
            <p:cNvSpPr txBox="1"/>
            <p:nvPr/>
          </p:nvSpPr>
          <p:spPr>
            <a:xfrm>
              <a:off x="6904" y="2558"/>
              <a:ext cx="892" cy="363"/>
            </a:xfrm>
            <a:prstGeom prst="rect">
              <a:avLst/>
            </a:prstGeom>
          </p:spPr>
          <p:txBody>
            <a:bodyPr vert="horz" wrap="square" lIns="68549" tIns="34274" rIns="68549" bIns="34274"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ctr">
                <a:buNone/>
              </a:pPr>
              <a:r>
                <a:rPr lang="en-US" sz="1800" dirty="0">
                  <a:solidFill>
                    <a:schemeClr val="bg1"/>
                  </a:solidFill>
                  <a:latin typeface="微软雅黑" panose="020B0503020204020204" charset="-122"/>
                  <a:ea typeface="微软雅黑" panose="020B0503020204020204" charset="-122"/>
                  <a:cs typeface="Helvetica Neue"/>
                </a:rPr>
                <a:t>25%</a:t>
              </a:r>
              <a:endParaRPr lang="en-US" sz="1800" dirty="0">
                <a:solidFill>
                  <a:schemeClr val="bg1"/>
                </a:solidFill>
                <a:latin typeface="微软雅黑" panose="020B0503020204020204" charset="-122"/>
                <a:ea typeface="微软雅黑" panose="020B0503020204020204" charset="-122"/>
                <a:cs typeface="Helvetica Neue"/>
              </a:endParaRPr>
            </a:p>
          </p:txBody>
        </p:sp>
        <p:sp>
          <p:nvSpPr>
            <p:cNvPr id="98" name="Subtitle 2"/>
            <p:cNvSpPr txBox="1"/>
            <p:nvPr/>
          </p:nvSpPr>
          <p:spPr>
            <a:xfrm>
              <a:off x="6893" y="3697"/>
              <a:ext cx="892" cy="363"/>
            </a:xfrm>
            <a:prstGeom prst="rect">
              <a:avLst/>
            </a:prstGeom>
          </p:spPr>
          <p:txBody>
            <a:bodyPr vert="horz" wrap="square" lIns="68549" tIns="34274" rIns="68549" bIns="34274"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ctr">
                <a:buNone/>
              </a:pPr>
              <a:r>
                <a:rPr lang="en-US" sz="1800" dirty="0">
                  <a:solidFill>
                    <a:schemeClr val="bg1"/>
                  </a:solidFill>
                  <a:latin typeface="微软雅黑" panose="020B0503020204020204" charset="-122"/>
                  <a:ea typeface="微软雅黑" panose="020B0503020204020204" charset="-122"/>
                  <a:cs typeface="Helvetica Neue"/>
                </a:rPr>
                <a:t>55%</a:t>
              </a:r>
              <a:endParaRPr lang="en-US" sz="1800" dirty="0">
                <a:solidFill>
                  <a:schemeClr val="bg1"/>
                </a:solidFill>
                <a:latin typeface="微软雅黑" panose="020B0503020204020204" charset="-122"/>
                <a:ea typeface="微软雅黑" panose="020B0503020204020204" charset="-122"/>
                <a:cs typeface="Helvetica Neue"/>
              </a:endParaRPr>
            </a:p>
          </p:txBody>
        </p:sp>
        <p:sp>
          <p:nvSpPr>
            <p:cNvPr id="99" name="Subtitle 2"/>
            <p:cNvSpPr txBox="1"/>
            <p:nvPr/>
          </p:nvSpPr>
          <p:spPr>
            <a:xfrm>
              <a:off x="6904" y="4802"/>
              <a:ext cx="892" cy="363"/>
            </a:xfrm>
            <a:prstGeom prst="rect">
              <a:avLst/>
            </a:prstGeom>
          </p:spPr>
          <p:txBody>
            <a:bodyPr vert="horz" wrap="square" lIns="68549" tIns="34274" rIns="68549" bIns="34274"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ctr">
                <a:buNone/>
              </a:pPr>
              <a:r>
                <a:rPr lang="en-US" sz="1800" dirty="0">
                  <a:solidFill>
                    <a:schemeClr val="bg1"/>
                  </a:solidFill>
                  <a:latin typeface="微软雅黑" panose="020B0503020204020204" charset="-122"/>
                  <a:ea typeface="微软雅黑" panose="020B0503020204020204" charset="-122"/>
                  <a:cs typeface="Helvetica Neue"/>
                </a:rPr>
                <a:t>20%</a:t>
              </a:r>
              <a:endParaRPr lang="en-US" sz="1800" dirty="0">
                <a:solidFill>
                  <a:schemeClr val="bg1"/>
                </a:solidFill>
                <a:latin typeface="微软雅黑" panose="020B0503020204020204" charset="-122"/>
                <a:ea typeface="微软雅黑" panose="020B0503020204020204" charset="-122"/>
                <a:cs typeface="Helvetica Neue"/>
              </a:endParaRPr>
            </a:p>
          </p:txBody>
        </p:sp>
        <p:sp>
          <p:nvSpPr>
            <p:cNvPr id="100" name="Subtitle 2"/>
            <p:cNvSpPr txBox="1"/>
            <p:nvPr/>
          </p:nvSpPr>
          <p:spPr>
            <a:xfrm>
              <a:off x="6904" y="5980"/>
              <a:ext cx="892" cy="363"/>
            </a:xfrm>
            <a:prstGeom prst="rect">
              <a:avLst/>
            </a:prstGeom>
          </p:spPr>
          <p:txBody>
            <a:bodyPr vert="horz" wrap="square" lIns="68549" tIns="34274" rIns="68549" bIns="34274"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ctr">
                <a:buNone/>
              </a:pPr>
              <a:r>
                <a:rPr lang="en-US" sz="1800" dirty="0">
                  <a:solidFill>
                    <a:schemeClr val="bg1"/>
                  </a:solidFill>
                  <a:latin typeface="微软雅黑" panose="020B0503020204020204" charset="-122"/>
                  <a:ea typeface="微软雅黑" panose="020B0503020204020204" charset="-122"/>
                  <a:cs typeface="Helvetica Neue"/>
                </a:rPr>
                <a:t>80%</a:t>
              </a:r>
              <a:endParaRPr lang="en-US" sz="1800" dirty="0">
                <a:solidFill>
                  <a:schemeClr val="bg1"/>
                </a:solidFill>
                <a:latin typeface="微软雅黑" panose="020B0503020204020204" charset="-122"/>
                <a:ea typeface="微软雅黑" panose="020B0503020204020204" charset="-122"/>
                <a:cs typeface="Helvetica Neue"/>
              </a:endParaRPr>
            </a:p>
          </p:txBody>
        </p:sp>
        <p:grpSp>
          <p:nvGrpSpPr>
            <p:cNvPr id="101" name="组合 100"/>
            <p:cNvGrpSpPr/>
            <p:nvPr/>
          </p:nvGrpSpPr>
          <p:grpSpPr>
            <a:xfrm>
              <a:off x="1220" y="2442"/>
              <a:ext cx="4972" cy="4113"/>
              <a:chOff x="2037100" y="1047750"/>
              <a:chExt cx="2601781" cy="2152315"/>
            </a:xfrm>
          </p:grpSpPr>
          <p:sp>
            <p:nvSpPr>
              <p:cNvPr id="102" name="Freeform 5"/>
              <p:cNvSpPr/>
              <p:nvPr/>
            </p:nvSpPr>
            <p:spPr bwMode="auto">
              <a:xfrm>
                <a:off x="2037100" y="1047750"/>
                <a:ext cx="980381" cy="1176458"/>
              </a:xfrm>
              <a:custGeom>
                <a:avLst/>
                <a:gdLst>
                  <a:gd name="T0" fmla="*/ 325 w 650"/>
                  <a:gd name="T1" fmla="*/ 0 h 780"/>
                  <a:gd name="T2" fmla="*/ 488 w 650"/>
                  <a:gd name="T3" fmla="*/ 98 h 780"/>
                  <a:gd name="T4" fmla="*/ 650 w 650"/>
                  <a:gd name="T5" fmla="*/ 195 h 780"/>
                  <a:gd name="T6" fmla="*/ 650 w 650"/>
                  <a:gd name="T7" fmla="*/ 390 h 780"/>
                  <a:gd name="T8" fmla="*/ 650 w 650"/>
                  <a:gd name="T9" fmla="*/ 585 h 780"/>
                  <a:gd name="T10" fmla="*/ 488 w 650"/>
                  <a:gd name="T11" fmla="*/ 682 h 780"/>
                  <a:gd name="T12" fmla="*/ 325 w 650"/>
                  <a:gd name="T13" fmla="*/ 780 h 780"/>
                  <a:gd name="T14" fmla="*/ 163 w 650"/>
                  <a:gd name="T15" fmla="*/ 682 h 780"/>
                  <a:gd name="T16" fmla="*/ 0 w 650"/>
                  <a:gd name="T17" fmla="*/ 585 h 780"/>
                  <a:gd name="T18" fmla="*/ 0 w 650"/>
                  <a:gd name="T19" fmla="*/ 390 h 780"/>
                  <a:gd name="T20" fmla="*/ 0 w 650"/>
                  <a:gd name="T21" fmla="*/ 195 h 780"/>
                  <a:gd name="T22" fmla="*/ 163 w 650"/>
                  <a:gd name="T23" fmla="*/ 98 h 780"/>
                  <a:gd name="T24" fmla="*/ 325 w 650"/>
                  <a:gd name="T25" fmla="*/ 0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0" h="780">
                    <a:moveTo>
                      <a:pt x="325" y="0"/>
                    </a:moveTo>
                    <a:lnTo>
                      <a:pt x="488" y="98"/>
                    </a:lnTo>
                    <a:lnTo>
                      <a:pt x="650" y="195"/>
                    </a:lnTo>
                    <a:lnTo>
                      <a:pt x="650" y="390"/>
                    </a:lnTo>
                    <a:lnTo>
                      <a:pt x="650" y="585"/>
                    </a:lnTo>
                    <a:lnTo>
                      <a:pt x="488" y="682"/>
                    </a:lnTo>
                    <a:lnTo>
                      <a:pt x="325" y="780"/>
                    </a:lnTo>
                    <a:lnTo>
                      <a:pt x="163" y="682"/>
                    </a:lnTo>
                    <a:lnTo>
                      <a:pt x="0" y="585"/>
                    </a:lnTo>
                    <a:lnTo>
                      <a:pt x="0" y="390"/>
                    </a:lnTo>
                    <a:lnTo>
                      <a:pt x="0" y="195"/>
                    </a:lnTo>
                    <a:lnTo>
                      <a:pt x="163" y="98"/>
                    </a:lnTo>
                    <a:lnTo>
                      <a:pt x="325" y="0"/>
                    </a:lnTo>
                    <a:close/>
                  </a:path>
                </a:pathLst>
              </a:custGeom>
              <a:solidFill>
                <a:srgbClr val="387B74"/>
              </a:solidFill>
              <a:ln>
                <a:noFill/>
              </a:ln>
            </p:spPr>
            <p:txBody>
              <a:bodyPr vert="horz" wrap="square" lIns="68564" tIns="34282" rIns="68564" bIns="34282" numCol="1" anchor="t" anchorCtr="0" compatLnSpc="1"/>
              <a:lstStyle/>
              <a:p>
                <a:endParaRPr lang="en-US" sz="3200">
                  <a:solidFill>
                    <a:schemeClr val="tx1">
                      <a:lumMod val="75000"/>
                      <a:lumOff val="25000"/>
                    </a:schemeClr>
                  </a:solidFill>
                  <a:latin typeface="微软雅黑" panose="020B0503020204020204" charset="-122"/>
                  <a:ea typeface="微软雅黑" panose="020B0503020204020204" charset="-122"/>
                </a:endParaRPr>
              </a:p>
            </p:txBody>
          </p:sp>
          <p:sp>
            <p:nvSpPr>
              <p:cNvPr id="103" name="Freeform 6"/>
              <p:cNvSpPr/>
              <p:nvPr/>
            </p:nvSpPr>
            <p:spPr bwMode="auto">
              <a:xfrm>
                <a:off x="3120044" y="1047750"/>
                <a:ext cx="980381" cy="1176458"/>
              </a:xfrm>
              <a:custGeom>
                <a:avLst/>
                <a:gdLst>
                  <a:gd name="T0" fmla="*/ 325 w 650"/>
                  <a:gd name="T1" fmla="*/ 0 h 780"/>
                  <a:gd name="T2" fmla="*/ 488 w 650"/>
                  <a:gd name="T3" fmla="*/ 98 h 780"/>
                  <a:gd name="T4" fmla="*/ 650 w 650"/>
                  <a:gd name="T5" fmla="*/ 195 h 780"/>
                  <a:gd name="T6" fmla="*/ 650 w 650"/>
                  <a:gd name="T7" fmla="*/ 390 h 780"/>
                  <a:gd name="T8" fmla="*/ 650 w 650"/>
                  <a:gd name="T9" fmla="*/ 585 h 780"/>
                  <a:gd name="T10" fmla="*/ 488 w 650"/>
                  <a:gd name="T11" fmla="*/ 682 h 780"/>
                  <a:gd name="T12" fmla="*/ 325 w 650"/>
                  <a:gd name="T13" fmla="*/ 780 h 780"/>
                  <a:gd name="T14" fmla="*/ 163 w 650"/>
                  <a:gd name="T15" fmla="*/ 682 h 780"/>
                  <a:gd name="T16" fmla="*/ 0 w 650"/>
                  <a:gd name="T17" fmla="*/ 585 h 780"/>
                  <a:gd name="T18" fmla="*/ 0 w 650"/>
                  <a:gd name="T19" fmla="*/ 390 h 780"/>
                  <a:gd name="T20" fmla="*/ 0 w 650"/>
                  <a:gd name="T21" fmla="*/ 195 h 780"/>
                  <a:gd name="T22" fmla="*/ 163 w 650"/>
                  <a:gd name="T23" fmla="*/ 98 h 780"/>
                  <a:gd name="T24" fmla="*/ 325 w 650"/>
                  <a:gd name="T25" fmla="*/ 0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0" h="780">
                    <a:moveTo>
                      <a:pt x="325" y="0"/>
                    </a:moveTo>
                    <a:lnTo>
                      <a:pt x="488" y="98"/>
                    </a:lnTo>
                    <a:lnTo>
                      <a:pt x="650" y="195"/>
                    </a:lnTo>
                    <a:lnTo>
                      <a:pt x="650" y="390"/>
                    </a:lnTo>
                    <a:lnTo>
                      <a:pt x="650" y="585"/>
                    </a:lnTo>
                    <a:lnTo>
                      <a:pt x="488" y="682"/>
                    </a:lnTo>
                    <a:lnTo>
                      <a:pt x="325" y="780"/>
                    </a:lnTo>
                    <a:lnTo>
                      <a:pt x="163" y="682"/>
                    </a:lnTo>
                    <a:lnTo>
                      <a:pt x="0" y="585"/>
                    </a:lnTo>
                    <a:lnTo>
                      <a:pt x="0" y="390"/>
                    </a:lnTo>
                    <a:lnTo>
                      <a:pt x="0" y="195"/>
                    </a:lnTo>
                    <a:lnTo>
                      <a:pt x="163" y="98"/>
                    </a:lnTo>
                    <a:lnTo>
                      <a:pt x="325" y="0"/>
                    </a:lnTo>
                    <a:close/>
                  </a:path>
                </a:pathLst>
              </a:custGeom>
              <a:solidFill>
                <a:schemeClr val="accent2"/>
              </a:solidFill>
              <a:ln>
                <a:noFill/>
              </a:ln>
            </p:spPr>
            <p:txBody>
              <a:bodyPr vert="horz" wrap="square" lIns="68564" tIns="34282" rIns="68564" bIns="34282" numCol="1" anchor="t" anchorCtr="0" compatLnSpc="1"/>
              <a:lstStyle/>
              <a:p>
                <a:endParaRPr lang="en-US" sz="3200">
                  <a:solidFill>
                    <a:schemeClr val="tx1">
                      <a:lumMod val="75000"/>
                      <a:lumOff val="25000"/>
                    </a:schemeClr>
                  </a:solidFill>
                  <a:latin typeface="微软雅黑" panose="020B0503020204020204" charset="-122"/>
                  <a:ea typeface="微软雅黑" panose="020B0503020204020204" charset="-122"/>
                </a:endParaRPr>
              </a:p>
            </p:txBody>
          </p:sp>
          <p:sp>
            <p:nvSpPr>
              <p:cNvPr id="104" name="Freeform 7"/>
              <p:cNvSpPr/>
              <p:nvPr/>
            </p:nvSpPr>
            <p:spPr bwMode="auto">
              <a:xfrm>
                <a:off x="2577064" y="2025115"/>
                <a:ext cx="978873" cy="1174950"/>
              </a:xfrm>
              <a:custGeom>
                <a:avLst/>
                <a:gdLst>
                  <a:gd name="T0" fmla="*/ 324 w 649"/>
                  <a:gd name="T1" fmla="*/ 0 h 779"/>
                  <a:gd name="T2" fmla="*/ 487 w 649"/>
                  <a:gd name="T3" fmla="*/ 98 h 779"/>
                  <a:gd name="T4" fmla="*/ 649 w 649"/>
                  <a:gd name="T5" fmla="*/ 195 h 779"/>
                  <a:gd name="T6" fmla="*/ 649 w 649"/>
                  <a:gd name="T7" fmla="*/ 390 h 779"/>
                  <a:gd name="T8" fmla="*/ 649 w 649"/>
                  <a:gd name="T9" fmla="*/ 584 h 779"/>
                  <a:gd name="T10" fmla="*/ 487 w 649"/>
                  <a:gd name="T11" fmla="*/ 682 h 779"/>
                  <a:gd name="T12" fmla="*/ 324 w 649"/>
                  <a:gd name="T13" fmla="*/ 779 h 779"/>
                  <a:gd name="T14" fmla="*/ 162 w 649"/>
                  <a:gd name="T15" fmla="*/ 682 h 779"/>
                  <a:gd name="T16" fmla="*/ 0 w 649"/>
                  <a:gd name="T17" fmla="*/ 584 h 779"/>
                  <a:gd name="T18" fmla="*/ 0 w 649"/>
                  <a:gd name="T19" fmla="*/ 390 h 779"/>
                  <a:gd name="T20" fmla="*/ 0 w 649"/>
                  <a:gd name="T21" fmla="*/ 195 h 779"/>
                  <a:gd name="T22" fmla="*/ 162 w 649"/>
                  <a:gd name="T23" fmla="*/ 98 h 779"/>
                  <a:gd name="T24" fmla="*/ 324 w 649"/>
                  <a:gd name="T25" fmla="*/ 0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49" h="779">
                    <a:moveTo>
                      <a:pt x="324" y="0"/>
                    </a:moveTo>
                    <a:lnTo>
                      <a:pt x="487" y="98"/>
                    </a:lnTo>
                    <a:lnTo>
                      <a:pt x="649" y="195"/>
                    </a:lnTo>
                    <a:lnTo>
                      <a:pt x="649" y="390"/>
                    </a:lnTo>
                    <a:lnTo>
                      <a:pt x="649" y="584"/>
                    </a:lnTo>
                    <a:lnTo>
                      <a:pt x="487" y="682"/>
                    </a:lnTo>
                    <a:lnTo>
                      <a:pt x="324" y="779"/>
                    </a:lnTo>
                    <a:lnTo>
                      <a:pt x="162" y="682"/>
                    </a:lnTo>
                    <a:lnTo>
                      <a:pt x="0" y="584"/>
                    </a:lnTo>
                    <a:lnTo>
                      <a:pt x="0" y="390"/>
                    </a:lnTo>
                    <a:lnTo>
                      <a:pt x="0" y="195"/>
                    </a:lnTo>
                    <a:lnTo>
                      <a:pt x="162" y="98"/>
                    </a:lnTo>
                    <a:lnTo>
                      <a:pt x="324" y="0"/>
                    </a:lnTo>
                    <a:close/>
                  </a:path>
                </a:pathLst>
              </a:custGeom>
              <a:solidFill>
                <a:schemeClr val="accent2"/>
              </a:solidFill>
              <a:ln>
                <a:noFill/>
              </a:ln>
            </p:spPr>
            <p:txBody>
              <a:bodyPr vert="horz" wrap="square" lIns="68564" tIns="34282" rIns="68564" bIns="34282" numCol="1" anchor="t" anchorCtr="0" compatLnSpc="1"/>
              <a:lstStyle/>
              <a:p>
                <a:endParaRPr lang="en-US" sz="3200">
                  <a:solidFill>
                    <a:schemeClr val="tx1">
                      <a:lumMod val="75000"/>
                      <a:lumOff val="25000"/>
                    </a:schemeClr>
                  </a:solidFill>
                  <a:latin typeface="微软雅黑" panose="020B0503020204020204" charset="-122"/>
                  <a:ea typeface="微软雅黑" panose="020B0503020204020204" charset="-122"/>
                </a:endParaRPr>
              </a:p>
            </p:txBody>
          </p:sp>
          <p:sp>
            <p:nvSpPr>
              <p:cNvPr id="105" name="Freeform 8"/>
              <p:cNvSpPr/>
              <p:nvPr/>
            </p:nvSpPr>
            <p:spPr bwMode="auto">
              <a:xfrm>
                <a:off x="3658500" y="2025115"/>
                <a:ext cx="980381" cy="1174950"/>
              </a:xfrm>
              <a:custGeom>
                <a:avLst/>
                <a:gdLst>
                  <a:gd name="T0" fmla="*/ 325 w 650"/>
                  <a:gd name="T1" fmla="*/ 0 h 779"/>
                  <a:gd name="T2" fmla="*/ 488 w 650"/>
                  <a:gd name="T3" fmla="*/ 98 h 779"/>
                  <a:gd name="T4" fmla="*/ 650 w 650"/>
                  <a:gd name="T5" fmla="*/ 195 h 779"/>
                  <a:gd name="T6" fmla="*/ 650 w 650"/>
                  <a:gd name="T7" fmla="*/ 390 h 779"/>
                  <a:gd name="T8" fmla="*/ 650 w 650"/>
                  <a:gd name="T9" fmla="*/ 584 h 779"/>
                  <a:gd name="T10" fmla="*/ 488 w 650"/>
                  <a:gd name="T11" fmla="*/ 682 h 779"/>
                  <a:gd name="T12" fmla="*/ 325 w 650"/>
                  <a:gd name="T13" fmla="*/ 779 h 779"/>
                  <a:gd name="T14" fmla="*/ 163 w 650"/>
                  <a:gd name="T15" fmla="*/ 682 h 779"/>
                  <a:gd name="T16" fmla="*/ 0 w 650"/>
                  <a:gd name="T17" fmla="*/ 584 h 779"/>
                  <a:gd name="T18" fmla="*/ 0 w 650"/>
                  <a:gd name="T19" fmla="*/ 390 h 779"/>
                  <a:gd name="T20" fmla="*/ 0 w 650"/>
                  <a:gd name="T21" fmla="*/ 195 h 779"/>
                  <a:gd name="T22" fmla="*/ 163 w 650"/>
                  <a:gd name="T23" fmla="*/ 98 h 779"/>
                  <a:gd name="T24" fmla="*/ 325 w 650"/>
                  <a:gd name="T25" fmla="*/ 0 h 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0" h="779">
                    <a:moveTo>
                      <a:pt x="325" y="0"/>
                    </a:moveTo>
                    <a:lnTo>
                      <a:pt x="488" y="98"/>
                    </a:lnTo>
                    <a:lnTo>
                      <a:pt x="650" y="195"/>
                    </a:lnTo>
                    <a:lnTo>
                      <a:pt x="650" y="390"/>
                    </a:lnTo>
                    <a:lnTo>
                      <a:pt x="650" y="584"/>
                    </a:lnTo>
                    <a:lnTo>
                      <a:pt x="488" y="682"/>
                    </a:lnTo>
                    <a:lnTo>
                      <a:pt x="325" y="779"/>
                    </a:lnTo>
                    <a:lnTo>
                      <a:pt x="163" y="682"/>
                    </a:lnTo>
                    <a:lnTo>
                      <a:pt x="0" y="584"/>
                    </a:lnTo>
                    <a:lnTo>
                      <a:pt x="0" y="390"/>
                    </a:lnTo>
                    <a:lnTo>
                      <a:pt x="0" y="195"/>
                    </a:lnTo>
                    <a:lnTo>
                      <a:pt x="163" y="98"/>
                    </a:lnTo>
                    <a:lnTo>
                      <a:pt x="325" y="0"/>
                    </a:lnTo>
                    <a:close/>
                  </a:path>
                </a:pathLst>
              </a:custGeom>
              <a:solidFill>
                <a:srgbClr val="387B74"/>
              </a:solidFill>
              <a:ln>
                <a:noFill/>
              </a:ln>
            </p:spPr>
            <p:txBody>
              <a:bodyPr vert="horz" wrap="square" lIns="68564" tIns="34282" rIns="68564" bIns="34282" numCol="1" anchor="t" anchorCtr="0" compatLnSpc="1"/>
              <a:lstStyle/>
              <a:p>
                <a:endParaRPr lang="en-US" sz="3200">
                  <a:solidFill>
                    <a:schemeClr val="tx1">
                      <a:lumMod val="75000"/>
                      <a:lumOff val="25000"/>
                    </a:schemeClr>
                  </a:solidFill>
                  <a:latin typeface="微软雅黑" panose="020B0503020204020204" charset="-122"/>
                  <a:ea typeface="微软雅黑" panose="020B0503020204020204" charset="-122"/>
                </a:endParaRPr>
              </a:p>
            </p:txBody>
          </p:sp>
          <p:grpSp>
            <p:nvGrpSpPr>
              <p:cNvPr id="106" name="Group 12"/>
              <p:cNvGrpSpPr/>
              <p:nvPr/>
            </p:nvGrpSpPr>
            <p:grpSpPr>
              <a:xfrm>
                <a:off x="3398669" y="1384932"/>
                <a:ext cx="423131" cy="530541"/>
                <a:chOff x="5106627" y="2260366"/>
                <a:chExt cx="324452" cy="406813"/>
              </a:xfrm>
              <a:solidFill>
                <a:schemeClr val="bg1"/>
              </a:solidFill>
            </p:grpSpPr>
            <p:sp>
              <p:nvSpPr>
                <p:cNvPr id="107" name="Freeform 80"/>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endParaRPr lang="en-US" sz="3200">
                    <a:solidFill>
                      <a:schemeClr val="tx1">
                        <a:lumMod val="75000"/>
                        <a:lumOff val="25000"/>
                      </a:schemeClr>
                    </a:solidFill>
                    <a:latin typeface="微软雅黑" panose="020B0503020204020204" charset="-122"/>
                    <a:ea typeface="微软雅黑" panose="020B0503020204020204" charset="-122"/>
                  </a:endParaRPr>
                </a:p>
              </p:txBody>
            </p:sp>
            <p:sp>
              <p:nvSpPr>
                <p:cNvPr id="108" name="Freeform 81"/>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endParaRPr lang="en-US" sz="3200">
                    <a:solidFill>
                      <a:schemeClr val="tx1">
                        <a:lumMod val="75000"/>
                        <a:lumOff val="25000"/>
                      </a:schemeClr>
                    </a:solidFill>
                    <a:latin typeface="微软雅黑" panose="020B0503020204020204" charset="-122"/>
                    <a:ea typeface="微软雅黑" panose="020B0503020204020204" charset="-122"/>
                  </a:endParaRPr>
                </a:p>
              </p:txBody>
            </p:sp>
            <p:sp>
              <p:nvSpPr>
                <p:cNvPr id="109" name="Freeform 82"/>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endParaRPr lang="en-US" sz="3200">
                    <a:solidFill>
                      <a:schemeClr val="tx1">
                        <a:lumMod val="75000"/>
                        <a:lumOff val="25000"/>
                      </a:schemeClr>
                    </a:solidFill>
                    <a:latin typeface="微软雅黑" panose="020B0503020204020204" charset="-122"/>
                    <a:ea typeface="微软雅黑" panose="020B0503020204020204" charset="-122"/>
                  </a:endParaRPr>
                </a:p>
              </p:txBody>
            </p:sp>
            <p:sp>
              <p:nvSpPr>
                <p:cNvPr id="110" name="Oval 83"/>
                <p:cNvSpPr>
                  <a:spLocks noChangeArrowheads="1"/>
                </p:cNvSpPr>
                <p:nvPr/>
              </p:nvSpPr>
              <p:spPr bwMode="auto">
                <a:xfrm>
                  <a:off x="5111618" y="2260366"/>
                  <a:ext cx="316965" cy="10731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endParaRPr lang="en-US" sz="3200">
                    <a:solidFill>
                      <a:schemeClr val="tx1">
                        <a:lumMod val="75000"/>
                        <a:lumOff val="25000"/>
                      </a:schemeClr>
                    </a:solidFill>
                    <a:latin typeface="微软雅黑" panose="020B0503020204020204" charset="-122"/>
                    <a:ea typeface="微软雅黑" panose="020B0503020204020204" charset="-122"/>
                  </a:endParaRPr>
                </a:p>
              </p:txBody>
            </p:sp>
          </p:grpSp>
          <p:grpSp>
            <p:nvGrpSpPr>
              <p:cNvPr id="111" name="Group 17"/>
              <p:cNvGrpSpPr/>
              <p:nvPr/>
            </p:nvGrpSpPr>
            <p:grpSpPr>
              <a:xfrm>
                <a:off x="2871209" y="2358712"/>
                <a:ext cx="390583" cy="507758"/>
                <a:chOff x="6421904" y="4798576"/>
                <a:chExt cx="299494" cy="389342"/>
              </a:xfrm>
              <a:solidFill>
                <a:schemeClr val="bg1"/>
              </a:solidFill>
            </p:grpSpPr>
            <p:sp>
              <p:nvSpPr>
                <p:cNvPr id="112"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endParaRPr lang="en-US" sz="3200">
                    <a:solidFill>
                      <a:schemeClr val="tx1">
                        <a:lumMod val="75000"/>
                        <a:lumOff val="25000"/>
                      </a:schemeClr>
                    </a:solidFill>
                    <a:latin typeface="微软雅黑" panose="020B0503020204020204" charset="-122"/>
                    <a:ea typeface="微软雅黑" panose="020B0503020204020204" charset="-122"/>
                  </a:endParaRPr>
                </a:p>
              </p:txBody>
            </p:sp>
            <p:sp>
              <p:nvSpPr>
                <p:cNvPr id="113"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endParaRPr lang="en-US" sz="3200">
                    <a:solidFill>
                      <a:schemeClr val="tx1">
                        <a:lumMod val="75000"/>
                        <a:lumOff val="25000"/>
                      </a:schemeClr>
                    </a:solidFill>
                    <a:latin typeface="微软雅黑" panose="020B0503020204020204" charset="-122"/>
                    <a:ea typeface="微软雅黑" panose="020B0503020204020204" charset="-122"/>
                  </a:endParaRPr>
                </a:p>
              </p:txBody>
            </p:sp>
          </p:grpSp>
          <p:grpSp>
            <p:nvGrpSpPr>
              <p:cNvPr id="114" name="Group 20"/>
              <p:cNvGrpSpPr/>
              <p:nvPr/>
            </p:nvGrpSpPr>
            <p:grpSpPr>
              <a:xfrm>
                <a:off x="2316846" y="1443100"/>
                <a:ext cx="420888" cy="414208"/>
                <a:chOff x="1587575" y="2265358"/>
                <a:chExt cx="314468" cy="309477"/>
              </a:xfrm>
              <a:solidFill>
                <a:schemeClr val="bg1"/>
              </a:solidFill>
            </p:grpSpPr>
            <p:sp>
              <p:nvSpPr>
                <p:cNvPr id="115"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endParaRPr lang="en-US" sz="3200">
                    <a:solidFill>
                      <a:schemeClr val="tx1">
                        <a:lumMod val="75000"/>
                        <a:lumOff val="25000"/>
                      </a:schemeClr>
                    </a:solidFill>
                    <a:latin typeface="微软雅黑" panose="020B0503020204020204" charset="-122"/>
                    <a:ea typeface="微软雅黑" panose="020B0503020204020204" charset="-122"/>
                  </a:endParaRPr>
                </a:p>
              </p:txBody>
            </p:sp>
            <p:sp>
              <p:nvSpPr>
                <p:cNvPr id="116" name="Oval 60"/>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endParaRPr lang="en-US" sz="3200">
                    <a:solidFill>
                      <a:schemeClr val="tx1">
                        <a:lumMod val="75000"/>
                        <a:lumOff val="25000"/>
                      </a:schemeClr>
                    </a:solidFill>
                    <a:latin typeface="微软雅黑" panose="020B0503020204020204" charset="-122"/>
                    <a:ea typeface="微软雅黑" panose="020B0503020204020204" charset="-122"/>
                  </a:endParaRPr>
                </a:p>
              </p:txBody>
            </p:sp>
          </p:grpSp>
          <p:grpSp>
            <p:nvGrpSpPr>
              <p:cNvPr id="117" name="Group 23"/>
              <p:cNvGrpSpPr/>
              <p:nvPr/>
            </p:nvGrpSpPr>
            <p:grpSpPr>
              <a:xfrm>
                <a:off x="3894839" y="2425087"/>
                <a:ext cx="507701" cy="375007"/>
                <a:chOff x="2563427" y="3717902"/>
                <a:chExt cx="439257" cy="324452"/>
              </a:xfrm>
              <a:solidFill>
                <a:schemeClr val="bg1"/>
              </a:solidFill>
            </p:grpSpPr>
            <p:sp>
              <p:nvSpPr>
                <p:cNvPr id="118" name="Freeform 92"/>
                <p:cNvSpPr/>
                <p:nvPr/>
              </p:nvSpPr>
              <p:spPr bwMode="auto">
                <a:xfrm>
                  <a:off x="2720660" y="3942523"/>
                  <a:ext cx="127286" cy="99831"/>
                </a:xfrm>
                <a:custGeom>
                  <a:avLst/>
                  <a:gdLst>
                    <a:gd name="T0" fmla="*/ 37 w 38"/>
                    <a:gd name="T1" fmla="*/ 10 h 30"/>
                    <a:gd name="T2" fmla="*/ 1 w 38"/>
                    <a:gd name="T3" fmla="*/ 11 h 30"/>
                    <a:gd name="T4" fmla="*/ 1 w 38"/>
                    <a:gd name="T5" fmla="*/ 13 h 30"/>
                    <a:gd name="T6" fmla="*/ 19 w 38"/>
                    <a:gd name="T7" fmla="*/ 30 h 30"/>
                    <a:gd name="T8" fmla="*/ 36 w 38"/>
                    <a:gd name="T9" fmla="*/ 13 h 30"/>
                    <a:gd name="T10" fmla="*/ 37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7" y="10"/>
                      </a:moveTo>
                      <a:cubicBezTo>
                        <a:pt x="26" y="1"/>
                        <a:pt x="12" y="0"/>
                        <a:pt x="1" y="11"/>
                      </a:cubicBezTo>
                      <a:cubicBezTo>
                        <a:pt x="1" y="11"/>
                        <a:pt x="0" y="12"/>
                        <a:pt x="1" y="13"/>
                      </a:cubicBezTo>
                      <a:cubicBezTo>
                        <a:pt x="19" y="30"/>
                        <a:pt x="19" y="30"/>
                        <a:pt x="19" y="30"/>
                      </a:cubicBezTo>
                      <a:cubicBezTo>
                        <a:pt x="36" y="13"/>
                        <a:pt x="36" y="13"/>
                        <a:pt x="36" y="13"/>
                      </a:cubicBezTo>
                      <a:cubicBezTo>
                        <a:pt x="38" y="11"/>
                        <a:pt x="37" y="11"/>
                        <a:pt x="3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endParaRPr lang="en-US" sz="3200">
                    <a:solidFill>
                      <a:schemeClr val="tx1">
                        <a:lumMod val="75000"/>
                        <a:lumOff val="25000"/>
                      </a:schemeClr>
                    </a:solidFill>
                    <a:latin typeface="微软雅黑" panose="020B0503020204020204" charset="-122"/>
                    <a:ea typeface="微软雅黑" panose="020B0503020204020204" charset="-122"/>
                  </a:endParaRPr>
                </a:p>
              </p:txBody>
            </p:sp>
            <p:sp>
              <p:nvSpPr>
                <p:cNvPr id="119" name="Freeform 93"/>
                <p:cNvSpPr/>
                <p:nvPr/>
              </p:nvSpPr>
              <p:spPr bwMode="auto">
                <a:xfrm>
                  <a:off x="2638300" y="3830213"/>
                  <a:ext cx="292007" cy="129781"/>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8 w 88"/>
                    <a:gd name="T15" fmla="*/ 26 h 39"/>
                    <a:gd name="T16" fmla="*/ 88 w 88"/>
                    <a:gd name="T17" fmla="*/ 26 h 39"/>
                    <a:gd name="T18" fmla="*/ 88 w 88"/>
                    <a:gd name="T19" fmla="*/ 24 h 39"/>
                    <a:gd name="T20" fmla="*/ 87 w 88"/>
                    <a:gd name="T21"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4" y="39"/>
                        <a:pt x="75" y="39"/>
                        <a:pt x="75" y="38"/>
                      </a:cubicBezTo>
                      <a:cubicBezTo>
                        <a:pt x="88" y="26"/>
                        <a:pt x="88" y="26"/>
                        <a:pt x="88" y="26"/>
                      </a:cubicBezTo>
                      <a:cubicBezTo>
                        <a:pt x="88" y="26"/>
                        <a:pt x="88" y="26"/>
                        <a:pt x="88" y="26"/>
                      </a:cubicBezTo>
                      <a:cubicBezTo>
                        <a:pt x="88" y="25"/>
                        <a:pt x="88" y="24"/>
                        <a:pt x="88" y="24"/>
                      </a:cubicBezTo>
                      <a:lnTo>
                        <a:pt x="87"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endParaRPr lang="en-US" sz="3200">
                    <a:solidFill>
                      <a:schemeClr val="tx1">
                        <a:lumMod val="75000"/>
                        <a:lumOff val="25000"/>
                      </a:schemeClr>
                    </a:solidFill>
                    <a:latin typeface="微软雅黑" panose="020B0503020204020204" charset="-122"/>
                    <a:ea typeface="微软雅黑" panose="020B0503020204020204" charset="-122"/>
                  </a:endParaRPr>
                </a:p>
              </p:txBody>
            </p:sp>
            <p:sp>
              <p:nvSpPr>
                <p:cNvPr id="120" name="Freeform 94"/>
                <p:cNvSpPr/>
                <p:nvPr/>
              </p:nvSpPr>
              <p:spPr bwMode="auto">
                <a:xfrm>
                  <a:off x="2563427" y="3717902"/>
                  <a:ext cx="439257" cy="169713"/>
                </a:xfrm>
                <a:custGeom>
                  <a:avLst/>
                  <a:gdLst>
                    <a:gd name="T0" fmla="*/ 131 w 132"/>
                    <a:gd name="T1" fmla="*/ 36 h 51"/>
                    <a:gd name="T2" fmla="*/ 131 w 132"/>
                    <a:gd name="T3" fmla="*/ 36 h 51"/>
                    <a:gd name="T4" fmla="*/ 1 w 132"/>
                    <a:gd name="T5" fmla="*/ 36 h 51"/>
                    <a:gd name="T6" fmla="*/ 1 w 132"/>
                    <a:gd name="T7" fmla="*/ 38 h 51"/>
                    <a:gd name="T8" fmla="*/ 14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1">
                      <a:moveTo>
                        <a:pt x="131" y="36"/>
                      </a:moveTo>
                      <a:cubicBezTo>
                        <a:pt x="131" y="36"/>
                        <a:pt x="131" y="36"/>
                        <a:pt x="131" y="36"/>
                      </a:cubicBezTo>
                      <a:cubicBezTo>
                        <a:pt x="95" y="0"/>
                        <a:pt x="37" y="0"/>
                        <a:pt x="1" y="36"/>
                      </a:cubicBezTo>
                      <a:cubicBezTo>
                        <a:pt x="0" y="37"/>
                        <a:pt x="0" y="37"/>
                        <a:pt x="1" y="38"/>
                      </a:cubicBezTo>
                      <a:cubicBezTo>
                        <a:pt x="14" y="51"/>
                        <a:pt x="14" y="51"/>
                        <a:pt x="14" y="51"/>
                      </a:cubicBezTo>
                      <a:cubicBezTo>
                        <a:pt x="14" y="51"/>
                        <a:pt x="15" y="51"/>
                        <a:pt x="16" y="51"/>
                      </a:cubicBezTo>
                      <a:cubicBezTo>
                        <a:pt x="43" y="23"/>
                        <a:pt x="89" y="23"/>
                        <a:pt x="116" y="51"/>
                      </a:cubicBezTo>
                      <a:cubicBezTo>
                        <a:pt x="117" y="51"/>
                        <a:pt x="118" y="51"/>
                        <a:pt x="118" y="51"/>
                      </a:cubicBezTo>
                      <a:cubicBezTo>
                        <a:pt x="131" y="38"/>
                        <a:pt x="131" y="38"/>
                        <a:pt x="131" y="38"/>
                      </a:cubicBezTo>
                      <a:cubicBezTo>
                        <a:pt x="131" y="38"/>
                        <a:pt x="131" y="38"/>
                        <a:pt x="131" y="38"/>
                      </a:cubicBezTo>
                      <a:cubicBezTo>
                        <a:pt x="132" y="37"/>
                        <a:pt x="132" y="36"/>
                        <a:pt x="13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64" tIns="34282" rIns="68564" bIns="34282" numCol="1" anchor="t" anchorCtr="0" compatLnSpc="1"/>
                <a:lstStyle/>
                <a:p>
                  <a:endParaRPr lang="en-US" sz="3200">
                    <a:solidFill>
                      <a:schemeClr val="tx1">
                        <a:lumMod val="75000"/>
                        <a:lumOff val="25000"/>
                      </a:schemeClr>
                    </a:solidFill>
                    <a:latin typeface="微软雅黑" panose="020B0503020204020204" charset="-122"/>
                    <a:ea typeface="微软雅黑" panose="020B0503020204020204" charset="-122"/>
                  </a:endParaRPr>
                </a:p>
              </p:txBody>
            </p:sp>
          </p:grpSp>
        </p:gr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35574" y="1347445"/>
            <a:ext cx="2700000" cy="4519748"/>
          </a:xfrm>
          <a:prstGeom prst="rect">
            <a:avLst/>
          </a:prstGeom>
          <a:solidFill>
            <a:schemeClr val="bg1"/>
          </a:solidFill>
          <a:ln>
            <a:noFill/>
          </a:ln>
          <a:effectLst>
            <a:outerShdw blurRad="304800" dist="190500" dir="8100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3" name="矩形 2"/>
          <p:cNvSpPr/>
          <p:nvPr/>
        </p:nvSpPr>
        <p:spPr>
          <a:xfrm>
            <a:off x="3396335" y="1347445"/>
            <a:ext cx="2700000" cy="4519748"/>
          </a:xfrm>
          <a:prstGeom prst="rect">
            <a:avLst/>
          </a:prstGeom>
          <a:solidFill>
            <a:schemeClr val="bg1"/>
          </a:solidFill>
          <a:ln>
            <a:noFill/>
          </a:ln>
          <a:effectLst>
            <a:outerShdw blurRad="304800" dist="190500" dir="8100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4" name="矩形 3"/>
          <p:cNvSpPr/>
          <p:nvPr/>
        </p:nvSpPr>
        <p:spPr>
          <a:xfrm>
            <a:off x="6257096" y="1347445"/>
            <a:ext cx="2700000" cy="4519748"/>
          </a:xfrm>
          <a:prstGeom prst="rect">
            <a:avLst/>
          </a:prstGeom>
          <a:solidFill>
            <a:srgbClr val="387B74"/>
          </a:solidFill>
          <a:ln>
            <a:noFill/>
          </a:ln>
          <a:effectLst>
            <a:outerShdw blurRad="304800" dist="190500" dir="8100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5" name="矩形 4"/>
          <p:cNvSpPr/>
          <p:nvPr/>
        </p:nvSpPr>
        <p:spPr>
          <a:xfrm>
            <a:off x="9117857" y="1347445"/>
            <a:ext cx="2700000" cy="4519748"/>
          </a:xfrm>
          <a:prstGeom prst="rect">
            <a:avLst/>
          </a:prstGeom>
          <a:solidFill>
            <a:schemeClr val="bg1"/>
          </a:solidFill>
          <a:ln>
            <a:noFill/>
          </a:ln>
          <a:effectLst>
            <a:outerShdw blurRad="304800" dist="190500" dir="8100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6" name="KSO_Shape"/>
          <p:cNvSpPr/>
          <p:nvPr/>
        </p:nvSpPr>
        <p:spPr bwMode="auto">
          <a:xfrm>
            <a:off x="1065987" y="1837612"/>
            <a:ext cx="1617395" cy="1676057"/>
          </a:xfrm>
          <a:custGeom>
            <a:avLst/>
            <a:gdLst>
              <a:gd name="T0" fmla="*/ 1573757 w 6167"/>
              <a:gd name="T1" fmla="*/ 352833 h 6398"/>
              <a:gd name="T2" fmla="*/ 1573459 w 6167"/>
              <a:gd name="T3" fmla="*/ 247132 h 6398"/>
              <a:gd name="T4" fmla="*/ 1526690 w 6167"/>
              <a:gd name="T5" fmla="*/ 139942 h 6398"/>
              <a:gd name="T6" fmla="*/ 1643761 w 6167"/>
              <a:gd name="T7" fmla="*/ 7741 h 6398"/>
              <a:gd name="T8" fmla="*/ 1592524 w 6167"/>
              <a:gd name="T9" fmla="*/ 136667 h 6398"/>
              <a:gd name="T10" fmla="*/ 1688742 w 6167"/>
              <a:gd name="T11" fmla="*/ 284053 h 6398"/>
              <a:gd name="T12" fmla="*/ 1635122 w 6167"/>
              <a:gd name="T13" fmla="*/ 369805 h 6398"/>
              <a:gd name="T14" fmla="*/ 1347658 w 6167"/>
              <a:gd name="T15" fmla="*/ 748839 h 6398"/>
              <a:gd name="T16" fmla="*/ 1368212 w 6167"/>
              <a:gd name="T17" fmla="*/ 924512 h 6398"/>
              <a:gd name="T18" fmla="*/ 1344977 w 6167"/>
              <a:gd name="T19" fmla="*/ 978702 h 6398"/>
              <a:gd name="T20" fmla="*/ 1320847 w 6167"/>
              <a:gd name="T21" fmla="*/ 1042718 h 6398"/>
              <a:gd name="T22" fmla="*/ 1350339 w 6167"/>
              <a:gd name="T23" fmla="*/ 1090060 h 6398"/>
              <a:gd name="T24" fmla="*/ 1456388 w 6167"/>
              <a:gd name="T25" fmla="*/ 1093335 h 6398"/>
              <a:gd name="T26" fmla="*/ 1534733 w 6167"/>
              <a:gd name="T27" fmla="*/ 1032297 h 6398"/>
              <a:gd name="T28" fmla="*/ 1564522 w 6167"/>
              <a:gd name="T29" fmla="*/ 939995 h 6398"/>
              <a:gd name="T30" fmla="*/ 1542776 w 6167"/>
              <a:gd name="T31" fmla="*/ 796777 h 6398"/>
              <a:gd name="T32" fmla="*/ 1479623 w 6167"/>
              <a:gd name="T33" fmla="*/ 732166 h 6398"/>
              <a:gd name="T34" fmla="*/ 1684572 w 6167"/>
              <a:gd name="T35" fmla="*/ 1607251 h 6398"/>
              <a:gd name="T36" fmla="*/ 1554989 w 6167"/>
              <a:gd name="T37" fmla="*/ 1514651 h 6398"/>
              <a:gd name="T38" fmla="*/ 1374170 w 6167"/>
              <a:gd name="T39" fmla="*/ 1469095 h 6398"/>
              <a:gd name="T40" fmla="*/ 1240417 w 6167"/>
              <a:gd name="T41" fmla="*/ 1375602 h 6398"/>
              <a:gd name="T42" fmla="*/ 1236544 w 6167"/>
              <a:gd name="T43" fmla="*/ 1318434 h 6398"/>
              <a:gd name="T44" fmla="*/ 1213607 w 6167"/>
              <a:gd name="T45" fmla="*/ 1299676 h 6398"/>
              <a:gd name="T46" fmla="*/ 1308336 w 6167"/>
              <a:gd name="T47" fmla="*/ 1262457 h 6398"/>
              <a:gd name="T48" fmla="*/ 1313698 w 6167"/>
              <a:gd name="T49" fmla="*/ 1155267 h 6398"/>
              <a:gd name="T50" fmla="*/ 1487070 w 6167"/>
              <a:gd name="T51" fmla="*/ 1182362 h 6398"/>
              <a:gd name="T52" fmla="*/ 1553798 w 6167"/>
              <a:gd name="T53" fmla="*/ 1075768 h 6398"/>
              <a:gd name="T54" fmla="*/ 1607418 w 6167"/>
              <a:gd name="T55" fmla="*/ 1080234 h 6398"/>
              <a:gd name="T56" fmla="*/ 1657762 w 6167"/>
              <a:gd name="T57" fmla="*/ 942377 h 6398"/>
              <a:gd name="T58" fmla="*/ 1644357 w 6167"/>
              <a:gd name="T59" fmla="*/ 883422 h 6398"/>
              <a:gd name="T60" fmla="*/ 1748618 w 6167"/>
              <a:gd name="T61" fmla="*/ 721447 h 6398"/>
              <a:gd name="T62" fmla="*/ 1691126 w 6167"/>
              <a:gd name="T63" fmla="*/ 580016 h 6398"/>
              <a:gd name="T64" fmla="*/ 1723298 w 6167"/>
              <a:gd name="T65" fmla="*/ 504983 h 6398"/>
              <a:gd name="T66" fmla="*/ 1741171 w 6167"/>
              <a:gd name="T67" fmla="*/ 371889 h 6398"/>
              <a:gd name="T68" fmla="*/ 1580906 w 6167"/>
              <a:gd name="T69" fmla="*/ 508854 h 6398"/>
              <a:gd name="T70" fmla="*/ 1502859 w 6167"/>
              <a:gd name="T71" fmla="*/ 587459 h 6398"/>
              <a:gd name="T72" fmla="*/ 757238 w 6167"/>
              <a:gd name="T73" fmla="*/ 485629 h 6398"/>
              <a:gd name="T74" fmla="*/ 1022063 w 6167"/>
              <a:gd name="T75" fmla="*/ 421613 h 6398"/>
              <a:gd name="T76" fmla="*/ 1312506 w 6167"/>
              <a:gd name="T77" fmla="*/ 483247 h 6398"/>
              <a:gd name="T78" fmla="*/ 1294633 w 6167"/>
              <a:gd name="T79" fmla="*/ 288817 h 6398"/>
              <a:gd name="T80" fmla="*/ 1196031 w 6167"/>
              <a:gd name="T81" fmla="*/ 139644 h 6398"/>
              <a:gd name="T82" fmla="*/ 826945 w 6167"/>
              <a:gd name="T83" fmla="*/ 119993 h 6398"/>
              <a:gd name="T84" fmla="*/ 619613 w 6167"/>
              <a:gd name="T85" fmla="*/ 191155 h 6398"/>
              <a:gd name="T86" fmla="*/ 603824 w 6167"/>
              <a:gd name="T87" fmla="*/ 375760 h 6398"/>
              <a:gd name="T88" fmla="*/ 498073 w 6167"/>
              <a:gd name="T89" fmla="*/ 488309 h 6398"/>
              <a:gd name="T90" fmla="*/ 258867 w 6167"/>
              <a:gd name="T91" fmla="*/ 577931 h 6398"/>
              <a:gd name="T92" fmla="*/ 339595 w 6167"/>
              <a:gd name="T93" fmla="*/ 657728 h 6398"/>
              <a:gd name="T94" fmla="*/ 542757 w 6167"/>
              <a:gd name="T95" fmla="*/ 662790 h 6398"/>
              <a:gd name="T96" fmla="*/ 539480 w 6167"/>
              <a:gd name="T97" fmla="*/ 844715 h 6398"/>
              <a:gd name="T98" fmla="*/ 633018 w 6167"/>
              <a:gd name="T99" fmla="*/ 1055521 h 6398"/>
              <a:gd name="T100" fmla="*/ 715236 w 6167"/>
              <a:gd name="T101" fmla="*/ 1238935 h 6398"/>
              <a:gd name="T102" fmla="*/ 1023552 w 6167"/>
              <a:gd name="T103" fmla="*/ 1312479 h 6398"/>
              <a:gd name="T104" fmla="*/ 1000913 w 6167"/>
              <a:gd name="T105" fmla="*/ 1387214 h 6398"/>
              <a:gd name="T106" fmla="*/ 1048873 w 6167"/>
              <a:gd name="T107" fmla="*/ 1485471 h 6398"/>
              <a:gd name="T108" fmla="*/ 1148964 w 6167"/>
              <a:gd name="T109" fmla="*/ 1878203 h 6398"/>
              <a:gd name="T110" fmla="*/ 952952 w 6167"/>
              <a:gd name="T111" fmla="*/ 1640896 h 6398"/>
              <a:gd name="T112" fmla="*/ 676808 w 6167"/>
              <a:gd name="T113" fmla="*/ 1340170 h 6398"/>
              <a:gd name="T114" fmla="*/ 537097 w 6167"/>
              <a:gd name="T115" fmla="*/ 1361608 h 6398"/>
              <a:gd name="T116" fmla="*/ 38726 w 6167"/>
              <a:gd name="T117" fmla="*/ 1696278 h 6398"/>
              <a:gd name="T118" fmla="*/ 1787 w 6167"/>
              <a:gd name="T119" fmla="*/ 1905000 h 6398"/>
              <a:gd name="T120" fmla="*/ 1237438 w 6167"/>
              <a:gd name="T121" fmla="*/ 1465522 h 6398"/>
              <a:gd name="T122" fmla="*/ 1347658 w 6167"/>
              <a:gd name="T123" fmla="*/ 1905000 h 639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167" h="6398">
                <a:moveTo>
                  <a:pt x="5333" y="1439"/>
                </a:moveTo>
                <a:lnTo>
                  <a:pt x="5333" y="1439"/>
                </a:lnTo>
                <a:lnTo>
                  <a:pt x="5318" y="1425"/>
                </a:lnTo>
                <a:lnTo>
                  <a:pt x="5303" y="1410"/>
                </a:lnTo>
                <a:lnTo>
                  <a:pt x="5291" y="1396"/>
                </a:lnTo>
                <a:lnTo>
                  <a:pt x="5281" y="1382"/>
                </a:lnTo>
                <a:lnTo>
                  <a:pt x="5271" y="1369"/>
                </a:lnTo>
                <a:lnTo>
                  <a:pt x="5262" y="1355"/>
                </a:lnTo>
                <a:lnTo>
                  <a:pt x="5255" y="1342"/>
                </a:lnTo>
                <a:lnTo>
                  <a:pt x="5250" y="1328"/>
                </a:lnTo>
                <a:lnTo>
                  <a:pt x="5246" y="1316"/>
                </a:lnTo>
                <a:lnTo>
                  <a:pt x="5243" y="1303"/>
                </a:lnTo>
                <a:lnTo>
                  <a:pt x="5242" y="1291"/>
                </a:lnTo>
                <a:lnTo>
                  <a:pt x="5242" y="1279"/>
                </a:lnTo>
                <a:lnTo>
                  <a:pt x="5244" y="1267"/>
                </a:lnTo>
                <a:lnTo>
                  <a:pt x="5248" y="1255"/>
                </a:lnTo>
                <a:lnTo>
                  <a:pt x="5252" y="1244"/>
                </a:lnTo>
                <a:lnTo>
                  <a:pt x="5258" y="1232"/>
                </a:lnTo>
                <a:lnTo>
                  <a:pt x="5271" y="1209"/>
                </a:lnTo>
                <a:lnTo>
                  <a:pt x="5283" y="1185"/>
                </a:lnTo>
                <a:lnTo>
                  <a:pt x="5294" y="1159"/>
                </a:lnTo>
                <a:lnTo>
                  <a:pt x="5303" y="1132"/>
                </a:lnTo>
                <a:lnTo>
                  <a:pt x="5312" y="1102"/>
                </a:lnTo>
                <a:lnTo>
                  <a:pt x="5321" y="1072"/>
                </a:lnTo>
                <a:lnTo>
                  <a:pt x="5327" y="1040"/>
                </a:lnTo>
                <a:lnTo>
                  <a:pt x="5333" y="1006"/>
                </a:lnTo>
                <a:lnTo>
                  <a:pt x="5336" y="992"/>
                </a:lnTo>
                <a:lnTo>
                  <a:pt x="5338" y="979"/>
                </a:lnTo>
                <a:lnTo>
                  <a:pt x="5338" y="965"/>
                </a:lnTo>
                <a:lnTo>
                  <a:pt x="5338" y="952"/>
                </a:lnTo>
                <a:lnTo>
                  <a:pt x="5337" y="939"/>
                </a:lnTo>
                <a:lnTo>
                  <a:pt x="5335" y="925"/>
                </a:lnTo>
                <a:lnTo>
                  <a:pt x="5332" y="912"/>
                </a:lnTo>
                <a:lnTo>
                  <a:pt x="5327" y="900"/>
                </a:lnTo>
                <a:lnTo>
                  <a:pt x="5323" y="887"/>
                </a:lnTo>
                <a:lnTo>
                  <a:pt x="5317" y="875"/>
                </a:lnTo>
                <a:lnTo>
                  <a:pt x="5309" y="864"/>
                </a:lnTo>
                <a:lnTo>
                  <a:pt x="5301" y="852"/>
                </a:lnTo>
                <a:lnTo>
                  <a:pt x="5291" y="841"/>
                </a:lnTo>
                <a:lnTo>
                  <a:pt x="5282" y="830"/>
                </a:lnTo>
                <a:lnTo>
                  <a:pt x="5271" y="819"/>
                </a:lnTo>
                <a:lnTo>
                  <a:pt x="5258" y="810"/>
                </a:lnTo>
                <a:lnTo>
                  <a:pt x="5234" y="789"/>
                </a:lnTo>
                <a:lnTo>
                  <a:pt x="5212" y="767"/>
                </a:lnTo>
                <a:lnTo>
                  <a:pt x="5192" y="745"/>
                </a:lnTo>
                <a:lnTo>
                  <a:pt x="5176" y="723"/>
                </a:lnTo>
                <a:lnTo>
                  <a:pt x="5163" y="700"/>
                </a:lnTo>
                <a:lnTo>
                  <a:pt x="5156" y="688"/>
                </a:lnTo>
                <a:lnTo>
                  <a:pt x="5152" y="676"/>
                </a:lnTo>
                <a:lnTo>
                  <a:pt x="5147" y="665"/>
                </a:lnTo>
                <a:lnTo>
                  <a:pt x="5143" y="653"/>
                </a:lnTo>
                <a:lnTo>
                  <a:pt x="5140" y="641"/>
                </a:lnTo>
                <a:lnTo>
                  <a:pt x="5137" y="628"/>
                </a:lnTo>
                <a:lnTo>
                  <a:pt x="5131" y="600"/>
                </a:lnTo>
                <a:lnTo>
                  <a:pt x="5127" y="571"/>
                </a:lnTo>
                <a:lnTo>
                  <a:pt x="5124" y="545"/>
                </a:lnTo>
                <a:lnTo>
                  <a:pt x="5123" y="519"/>
                </a:lnTo>
                <a:lnTo>
                  <a:pt x="5123" y="494"/>
                </a:lnTo>
                <a:lnTo>
                  <a:pt x="5125" y="470"/>
                </a:lnTo>
                <a:lnTo>
                  <a:pt x="5130" y="448"/>
                </a:lnTo>
                <a:lnTo>
                  <a:pt x="5135" y="426"/>
                </a:lnTo>
                <a:lnTo>
                  <a:pt x="5142" y="404"/>
                </a:lnTo>
                <a:lnTo>
                  <a:pt x="5151" y="385"/>
                </a:lnTo>
                <a:lnTo>
                  <a:pt x="5160" y="366"/>
                </a:lnTo>
                <a:lnTo>
                  <a:pt x="5172" y="349"/>
                </a:lnTo>
                <a:lnTo>
                  <a:pt x="5185" y="331"/>
                </a:lnTo>
                <a:lnTo>
                  <a:pt x="5201" y="315"/>
                </a:lnTo>
                <a:lnTo>
                  <a:pt x="5217" y="301"/>
                </a:lnTo>
                <a:lnTo>
                  <a:pt x="5236" y="286"/>
                </a:lnTo>
                <a:lnTo>
                  <a:pt x="5273" y="259"/>
                </a:lnTo>
                <a:lnTo>
                  <a:pt x="5309" y="228"/>
                </a:lnTo>
                <a:lnTo>
                  <a:pt x="5345" y="197"/>
                </a:lnTo>
                <a:lnTo>
                  <a:pt x="5381" y="162"/>
                </a:lnTo>
                <a:lnTo>
                  <a:pt x="5415" y="125"/>
                </a:lnTo>
                <a:lnTo>
                  <a:pt x="5449" y="85"/>
                </a:lnTo>
                <a:lnTo>
                  <a:pt x="5483" y="44"/>
                </a:lnTo>
                <a:lnTo>
                  <a:pt x="5515" y="0"/>
                </a:lnTo>
                <a:lnTo>
                  <a:pt x="5518" y="26"/>
                </a:lnTo>
                <a:lnTo>
                  <a:pt x="5519" y="53"/>
                </a:lnTo>
                <a:lnTo>
                  <a:pt x="5519" y="78"/>
                </a:lnTo>
                <a:lnTo>
                  <a:pt x="5518" y="102"/>
                </a:lnTo>
                <a:lnTo>
                  <a:pt x="5514" y="126"/>
                </a:lnTo>
                <a:lnTo>
                  <a:pt x="5510" y="150"/>
                </a:lnTo>
                <a:lnTo>
                  <a:pt x="5504" y="172"/>
                </a:lnTo>
                <a:lnTo>
                  <a:pt x="5498" y="195"/>
                </a:lnTo>
                <a:lnTo>
                  <a:pt x="5490" y="216"/>
                </a:lnTo>
                <a:lnTo>
                  <a:pt x="5480" y="237"/>
                </a:lnTo>
                <a:lnTo>
                  <a:pt x="5471" y="258"/>
                </a:lnTo>
                <a:lnTo>
                  <a:pt x="5459" y="279"/>
                </a:lnTo>
                <a:lnTo>
                  <a:pt x="5444" y="298"/>
                </a:lnTo>
                <a:lnTo>
                  <a:pt x="5430" y="318"/>
                </a:lnTo>
                <a:lnTo>
                  <a:pt x="5414" y="337"/>
                </a:lnTo>
                <a:lnTo>
                  <a:pt x="5396" y="354"/>
                </a:lnTo>
                <a:lnTo>
                  <a:pt x="5382" y="376"/>
                </a:lnTo>
                <a:lnTo>
                  <a:pt x="5370" y="397"/>
                </a:lnTo>
                <a:lnTo>
                  <a:pt x="5359" y="417"/>
                </a:lnTo>
                <a:lnTo>
                  <a:pt x="5352" y="438"/>
                </a:lnTo>
                <a:lnTo>
                  <a:pt x="5346" y="459"/>
                </a:lnTo>
                <a:lnTo>
                  <a:pt x="5343" y="480"/>
                </a:lnTo>
                <a:lnTo>
                  <a:pt x="5343" y="500"/>
                </a:lnTo>
                <a:lnTo>
                  <a:pt x="5344" y="520"/>
                </a:lnTo>
                <a:lnTo>
                  <a:pt x="5348" y="541"/>
                </a:lnTo>
                <a:lnTo>
                  <a:pt x="5354" y="562"/>
                </a:lnTo>
                <a:lnTo>
                  <a:pt x="5362" y="581"/>
                </a:lnTo>
                <a:lnTo>
                  <a:pt x="5373" y="602"/>
                </a:lnTo>
                <a:lnTo>
                  <a:pt x="5386" y="622"/>
                </a:lnTo>
                <a:lnTo>
                  <a:pt x="5402" y="641"/>
                </a:lnTo>
                <a:lnTo>
                  <a:pt x="5419" y="661"/>
                </a:lnTo>
                <a:lnTo>
                  <a:pt x="5440" y="682"/>
                </a:lnTo>
                <a:lnTo>
                  <a:pt x="5480" y="720"/>
                </a:lnTo>
                <a:lnTo>
                  <a:pt x="5519" y="757"/>
                </a:lnTo>
                <a:lnTo>
                  <a:pt x="5553" y="793"/>
                </a:lnTo>
                <a:lnTo>
                  <a:pt x="5583" y="828"/>
                </a:lnTo>
                <a:lnTo>
                  <a:pt x="5609" y="862"/>
                </a:lnTo>
                <a:lnTo>
                  <a:pt x="5633" y="894"/>
                </a:lnTo>
                <a:lnTo>
                  <a:pt x="5653" y="924"/>
                </a:lnTo>
                <a:lnTo>
                  <a:pt x="5669" y="954"/>
                </a:lnTo>
                <a:lnTo>
                  <a:pt x="5679" y="976"/>
                </a:lnTo>
                <a:lnTo>
                  <a:pt x="5687" y="998"/>
                </a:lnTo>
                <a:lnTo>
                  <a:pt x="5693" y="1017"/>
                </a:lnTo>
                <a:lnTo>
                  <a:pt x="5697" y="1037"/>
                </a:lnTo>
                <a:lnTo>
                  <a:pt x="5698" y="1055"/>
                </a:lnTo>
                <a:lnTo>
                  <a:pt x="5697" y="1073"/>
                </a:lnTo>
                <a:lnTo>
                  <a:pt x="5695" y="1090"/>
                </a:lnTo>
                <a:lnTo>
                  <a:pt x="5689" y="1106"/>
                </a:lnTo>
                <a:lnTo>
                  <a:pt x="5682" y="1121"/>
                </a:lnTo>
                <a:lnTo>
                  <a:pt x="5673" y="1135"/>
                </a:lnTo>
                <a:lnTo>
                  <a:pt x="5662" y="1148"/>
                </a:lnTo>
                <a:lnTo>
                  <a:pt x="5649" y="1160"/>
                </a:lnTo>
                <a:lnTo>
                  <a:pt x="5633" y="1172"/>
                </a:lnTo>
                <a:lnTo>
                  <a:pt x="5616" y="1183"/>
                </a:lnTo>
                <a:lnTo>
                  <a:pt x="5595" y="1193"/>
                </a:lnTo>
                <a:lnTo>
                  <a:pt x="5573" y="1202"/>
                </a:lnTo>
                <a:lnTo>
                  <a:pt x="5551" y="1211"/>
                </a:lnTo>
                <a:lnTo>
                  <a:pt x="5530" y="1220"/>
                </a:lnTo>
                <a:lnTo>
                  <a:pt x="5509" y="1231"/>
                </a:lnTo>
                <a:lnTo>
                  <a:pt x="5489" y="1242"/>
                </a:lnTo>
                <a:lnTo>
                  <a:pt x="5471" y="1254"/>
                </a:lnTo>
                <a:lnTo>
                  <a:pt x="5453" y="1267"/>
                </a:lnTo>
                <a:lnTo>
                  <a:pt x="5437" y="1280"/>
                </a:lnTo>
                <a:lnTo>
                  <a:pt x="5421" y="1295"/>
                </a:lnTo>
                <a:lnTo>
                  <a:pt x="5407" y="1310"/>
                </a:lnTo>
                <a:lnTo>
                  <a:pt x="5393" y="1326"/>
                </a:lnTo>
                <a:lnTo>
                  <a:pt x="5381" y="1343"/>
                </a:lnTo>
                <a:lnTo>
                  <a:pt x="5369" y="1360"/>
                </a:lnTo>
                <a:lnTo>
                  <a:pt x="5359" y="1379"/>
                </a:lnTo>
                <a:lnTo>
                  <a:pt x="5349" y="1398"/>
                </a:lnTo>
                <a:lnTo>
                  <a:pt x="5341" y="1418"/>
                </a:lnTo>
                <a:lnTo>
                  <a:pt x="5333" y="1439"/>
                </a:lnTo>
                <a:close/>
                <a:moveTo>
                  <a:pt x="4601" y="2483"/>
                </a:moveTo>
                <a:lnTo>
                  <a:pt x="4601" y="2483"/>
                </a:lnTo>
                <a:lnTo>
                  <a:pt x="4588" y="2485"/>
                </a:lnTo>
                <a:lnTo>
                  <a:pt x="4575" y="2489"/>
                </a:lnTo>
                <a:lnTo>
                  <a:pt x="4562" y="2493"/>
                </a:lnTo>
                <a:lnTo>
                  <a:pt x="4549" y="2500"/>
                </a:lnTo>
                <a:lnTo>
                  <a:pt x="4537" y="2506"/>
                </a:lnTo>
                <a:lnTo>
                  <a:pt x="4524" y="2515"/>
                </a:lnTo>
                <a:lnTo>
                  <a:pt x="4512" y="2526"/>
                </a:lnTo>
                <a:lnTo>
                  <a:pt x="4498" y="2537"/>
                </a:lnTo>
                <a:lnTo>
                  <a:pt x="4486" y="2549"/>
                </a:lnTo>
                <a:lnTo>
                  <a:pt x="4474" y="2563"/>
                </a:lnTo>
                <a:lnTo>
                  <a:pt x="4462" y="2578"/>
                </a:lnTo>
                <a:lnTo>
                  <a:pt x="4450" y="2596"/>
                </a:lnTo>
                <a:lnTo>
                  <a:pt x="4438" y="2613"/>
                </a:lnTo>
                <a:lnTo>
                  <a:pt x="4426" y="2633"/>
                </a:lnTo>
                <a:lnTo>
                  <a:pt x="4415" y="2654"/>
                </a:lnTo>
                <a:lnTo>
                  <a:pt x="4403" y="2676"/>
                </a:lnTo>
                <a:lnTo>
                  <a:pt x="4419" y="2703"/>
                </a:lnTo>
                <a:lnTo>
                  <a:pt x="4434" y="2731"/>
                </a:lnTo>
                <a:lnTo>
                  <a:pt x="4466" y="2796"/>
                </a:lnTo>
                <a:lnTo>
                  <a:pt x="4501" y="2870"/>
                </a:lnTo>
                <a:lnTo>
                  <a:pt x="4539" y="2952"/>
                </a:lnTo>
                <a:lnTo>
                  <a:pt x="4557" y="2994"/>
                </a:lnTo>
                <a:lnTo>
                  <a:pt x="4573" y="3035"/>
                </a:lnTo>
                <a:lnTo>
                  <a:pt x="4585" y="3071"/>
                </a:lnTo>
                <a:lnTo>
                  <a:pt x="4593" y="3105"/>
                </a:lnTo>
                <a:lnTo>
                  <a:pt x="4600" y="3136"/>
                </a:lnTo>
                <a:lnTo>
                  <a:pt x="4603" y="3164"/>
                </a:lnTo>
                <a:lnTo>
                  <a:pt x="4604" y="3177"/>
                </a:lnTo>
                <a:lnTo>
                  <a:pt x="4603" y="3190"/>
                </a:lnTo>
                <a:lnTo>
                  <a:pt x="4603" y="3201"/>
                </a:lnTo>
                <a:lnTo>
                  <a:pt x="4601" y="3212"/>
                </a:lnTo>
                <a:lnTo>
                  <a:pt x="4601" y="3219"/>
                </a:lnTo>
                <a:lnTo>
                  <a:pt x="4600" y="3226"/>
                </a:lnTo>
                <a:lnTo>
                  <a:pt x="4598" y="3233"/>
                </a:lnTo>
                <a:lnTo>
                  <a:pt x="4596" y="3239"/>
                </a:lnTo>
                <a:lnTo>
                  <a:pt x="4592" y="3245"/>
                </a:lnTo>
                <a:lnTo>
                  <a:pt x="4589" y="3250"/>
                </a:lnTo>
                <a:lnTo>
                  <a:pt x="4585" y="3255"/>
                </a:lnTo>
                <a:lnTo>
                  <a:pt x="4579" y="3260"/>
                </a:lnTo>
                <a:lnTo>
                  <a:pt x="4574" y="3265"/>
                </a:lnTo>
                <a:lnTo>
                  <a:pt x="4567" y="3269"/>
                </a:lnTo>
                <a:lnTo>
                  <a:pt x="4553" y="3276"/>
                </a:lnTo>
                <a:lnTo>
                  <a:pt x="4536" y="3283"/>
                </a:lnTo>
                <a:lnTo>
                  <a:pt x="4515" y="3287"/>
                </a:lnTo>
                <a:lnTo>
                  <a:pt x="4495" y="3292"/>
                </a:lnTo>
                <a:lnTo>
                  <a:pt x="4477" y="3297"/>
                </a:lnTo>
                <a:lnTo>
                  <a:pt x="4461" y="3302"/>
                </a:lnTo>
                <a:lnTo>
                  <a:pt x="4448" y="3309"/>
                </a:lnTo>
                <a:lnTo>
                  <a:pt x="4437" y="3316"/>
                </a:lnTo>
                <a:lnTo>
                  <a:pt x="4429" y="3323"/>
                </a:lnTo>
                <a:lnTo>
                  <a:pt x="4422" y="3332"/>
                </a:lnTo>
                <a:lnTo>
                  <a:pt x="4419" y="3341"/>
                </a:lnTo>
                <a:lnTo>
                  <a:pt x="4411" y="3359"/>
                </a:lnTo>
                <a:lnTo>
                  <a:pt x="4407" y="3376"/>
                </a:lnTo>
                <a:lnTo>
                  <a:pt x="4403" y="3393"/>
                </a:lnTo>
                <a:lnTo>
                  <a:pt x="4401" y="3408"/>
                </a:lnTo>
                <a:lnTo>
                  <a:pt x="4401" y="3424"/>
                </a:lnTo>
                <a:lnTo>
                  <a:pt x="4403" y="3439"/>
                </a:lnTo>
                <a:lnTo>
                  <a:pt x="4408" y="3454"/>
                </a:lnTo>
                <a:lnTo>
                  <a:pt x="4413" y="3468"/>
                </a:lnTo>
                <a:lnTo>
                  <a:pt x="4420" y="3482"/>
                </a:lnTo>
                <a:lnTo>
                  <a:pt x="4426" y="3493"/>
                </a:lnTo>
                <a:lnTo>
                  <a:pt x="4434" y="3502"/>
                </a:lnTo>
                <a:lnTo>
                  <a:pt x="4441" y="3510"/>
                </a:lnTo>
                <a:lnTo>
                  <a:pt x="4448" y="3517"/>
                </a:lnTo>
                <a:lnTo>
                  <a:pt x="4456" y="3521"/>
                </a:lnTo>
                <a:lnTo>
                  <a:pt x="4463" y="3523"/>
                </a:lnTo>
                <a:lnTo>
                  <a:pt x="4471" y="3524"/>
                </a:lnTo>
                <a:lnTo>
                  <a:pt x="4472" y="3525"/>
                </a:lnTo>
                <a:lnTo>
                  <a:pt x="4474" y="3529"/>
                </a:lnTo>
                <a:lnTo>
                  <a:pt x="4477" y="3541"/>
                </a:lnTo>
                <a:lnTo>
                  <a:pt x="4480" y="3561"/>
                </a:lnTo>
                <a:lnTo>
                  <a:pt x="4481" y="3590"/>
                </a:lnTo>
                <a:lnTo>
                  <a:pt x="4484" y="3619"/>
                </a:lnTo>
                <a:lnTo>
                  <a:pt x="4486" y="3641"/>
                </a:lnTo>
                <a:lnTo>
                  <a:pt x="4489" y="3648"/>
                </a:lnTo>
                <a:lnTo>
                  <a:pt x="4491" y="3653"/>
                </a:lnTo>
                <a:lnTo>
                  <a:pt x="4493" y="3656"/>
                </a:lnTo>
                <a:lnTo>
                  <a:pt x="4495" y="3657"/>
                </a:lnTo>
                <a:lnTo>
                  <a:pt x="4513" y="3657"/>
                </a:lnTo>
                <a:lnTo>
                  <a:pt x="4533" y="3661"/>
                </a:lnTo>
                <a:lnTo>
                  <a:pt x="4559" y="3665"/>
                </a:lnTo>
                <a:lnTo>
                  <a:pt x="4587" y="3671"/>
                </a:lnTo>
                <a:lnTo>
                  <a:pt x="4658" y="3687"/>
                </a:lnTo>
                <a:lnTo>
                  <a:pt x="4745" y="3710"/>
                </a:lnTo>
                <a:lnTo>
                  <a:pt x="4789" y="3721"/>
                </a:lnTo>
                <a:lnTo>
                  <a:pt x="4826" y="3730"/>
                </a:lnTo>
                <a:lnTo>
                  <a:pt x="4857" y="3736"/>
                </a:lnTo>
                <a:lnTo>
                  <a:pt x="4881" y="3738"/>
                </a:lnTo>
                <a:lnTo>
                  <a:pt x="4891" y="3738"/>
                </a:lnTo>
                <a:lnTo>
                  <a:pt x="4898" y="3738"/>
                </a:lnTo>
                <a:lnTo>
                  <a:pt x="4905" y="3737"/>
                </a:lnTo>
                <a:lnTo>
                  <a:pt x="4909" y="3735"/>
                </a:lnTo>
                <a:lnTo>
                  <a:pt x="4912" y="3733"/>
                </a:lnTo>
                <a:lnTo>
                  <a:pt x="4915" y="3730"/>
                </a:lnTo>
                <a:lnTo>
                  <a:pt x="4914" y="3725"/>
                </a:lnTo>
                <a:lnTo>
                  <a:pt x="4912" y="3721"/>
                </a:lnTo>
                <a:lnTo>
                  <a:pt x="4904" y="3703"/>
                </a:lnTo>
                <a:lnTo>
                  <a:pt x="4896" y="3687"/>
                </a:lnTo>
                <a:lnTo>
                  <a:pt x="4889" y="3672"/>
                </a:lnTo>
                <a:lnTo>
                  <a:pt x="4885" y="3657"/>
                </a:lnTo>
                <a:lnTo>
                  <a:pt x="4881" y="3643"/>
                </a:lnTo>
                <a:lnTo>
                  <a:pt x="4879" y="3630"/>
                </a:lnTo>
                <a:lnTo>
                  <a:pt x="4877" y="3618"/>
                </a:lnTo>
                <a:lnTo>
                  <a:pt x="4877" y="3606"/>
                </a:lnTo>
                <a:lnTo>
                  <a:pt x="4879" y="3596"/>
                </a:lnTo>
                <a:lnTo>
                  <a:pt x="4880" y="3586"/>
                </a:lnTo>
                <a:lnTo>
                  <a:pt x="4884" y="3578"/>
                </a:lnTo>
                <a:lnTo>
                  <a:pt x="4888" y="3569"/>
                </a:lnTo>
                <a:lnTo>
                  <a:pt x="4894" y="3561"/>
                </a:lnTo>
                <a:lnTo>
                  <a:pt x="4900" y="3555"/>
                </a:lnTo>
                <a:lnTo>
                  <a:pt x="4909" y="3549"/>
                </a:lnTo>
                <a:lnTo>
                  <a:pt x="4918" y="3545"/>
                </a:lnTo>
                <a:lnTo>
                  <a:pt x="4959" y="3527"/>
                </a:lnTo>
                <a:lnTo>
                  <a:pt x="5003" y="3512"/>
                </a:lnTo>
                <a:lnTo>
                  <a:pt x="5051" y="3498"/>
                </a:lnTo>
                <a:lnTo>
                  <a:pt x="5101" y="3484"/>
                </a:lnTo>
                <a:lnTo>
                  <a:pt x="5127" y="3476"/>
                </a:lnTo>
                <a:lnTo>
                  <a:pt x="5152" y="3467"/>
                </a:lnTo>
                <a:lnTo>
                  <a:pt x="5175" y="3458"/>
                </a:lnTo>
                <a:lnTo>
                  <a:pt x="5196" y="3447"/>
                </a:lnTo>
                <a:lnTo>
                  <a:pt x="5217" y="3434"/>
                </a:lnTo>
                <a:lnTo>
                  <a:pt x="5236" y="3420"/>
                </a:lnTo>
                <a:lnTo>
                  <a:pt x="5253" y="3405"/>
                </a:lnTo>
                <a:lnTo>
                  <a:pt x="5270" y="3388"/>
                </a:lnTo>
                <a:lnTo>
                  <a:pt x="5277" y="3378"/>
                </a:lnTo>
                <a:lnTo>
                  <a:pt x="5283" y="3368"/>
                </a:lnTo>
                <a:lnTo>
                  <a:pt x="5288" y="3356"/>
                </a:lnTo>
                <a:lnTo>
                  <a:pt x="5291" y="3343"/>
                </a:lnTo>
                <a:lnTo>
                  <a:pt x="5293" y="3330"/>
                </a:lnTo>
                <a:lnTo>
                  <a:pt x="5294" y="3314"/>
                </a:lnTo>
                <a:lnTo>
                  <a:pt x="5294" y="3299"/>
                </a:lnTo>
                <a:lnTo>
                  <a:pt x="5291" y="3282"/>
                </a:lnTo>
                <a:lnTo>
                  <a:pt x="5288" y="3263"/>
                </a:lnTo>
                <a:lnTo>
                  <a:pt x="5284" y="3245"/>
                </a:lnTo>
                <a:lnTo>
                  <a:pt x="5277" y="3224"/>
                </a:lnTo>
                <a:lnTo>
                  <a:pt x="5271" y="3203"/>
                </a:lnTo>
                <a:lnTo>
                  <a:pt x="5262" y="3180"/>
                </a:lnTo>
                <a:lnTo>
                  <a:pt x="5252" y="3157"/>
                </a:lnTo>
                <a:lnTo>
                  <a:pt x="5241" y="3132"/>
                </a:lnTo>
                <a:lnTo>
                  <a:pt x="5228" y="3107"/>
                </a:lnTo>
                <a:lnTo>
                  <a:pt x="5216" y="3081"/>
                </a:lnTo>
                <a:lnTo>
                  <a:pt x="5205" y="3054"/>
                </a:lnTo>
                <a:lnTo>
                  <a:pt x="5195" y="3029"/>
                </a:lnTo>
                <a:lnTo>
                  <a:pt x="5187" y="3003"/>
                </a:lnTo>
                <a:lnTo>
                  <a:pt x="5179" y="2979"/>
                </a:lnTo>
                <a:lnTo>
                  <a:pt x="5172" y="2954"/>
                </a:lnTo>
                <a:lnTo>
                  <a:pt x="5167" y="2929"/>
                </a:lnTo>
                <a:lnTo>
                  <a:pt x="5163" y="2905"/>
                </a:lnTo>
                <a:lnTo>
                  <a:pt x="5159" y="2881"/>
                </a:lnTo>
                <a:lnTo>
                  <a:pt x="5157" y="2857"/>
                </a:lnTo>
                <a:lnTo>
                  <a:pt x="5156" y="2834"/>
                </a:lnTo>
                <a:lnTo>
                  <a:pt x="5156" y="2811"/>
                </a:lnTo>
                <a:lnTo>
                  <a:pt x="5157" y="2788"/>
                </a:lnTo>
                <a:lnTo>
                  <a:pt x="5159" y="2765"/>
                </a:lnTo>
                <a:lnTo>
                  <a:pt x="5163" y="2742"/>
                </a:lnTo>
                <a:lnTo>
                  <a:pt x="5167" y="2720"/>
                </a:lnTo>
                <a:lnTo>
                  <a:pt x="5172" y="2698"/>
                </a:lnTo>
                <a:lnTo>
                  <a:pt x="5179" y="2676"/>
                </a:lnTo>
                <a:lnTo>
                  <a:pt x="5187" y="2656"/>
                </a:lnTo>
                <a:lnTo>
                  <a:pt x="5195" y="2634"/>
                </a:lnTo>
                <a:lnTo>
                  <a:pt x="5205" y="2613"/>
                </a:lnTo>
                <a:lnTo>
                  <a:pt x="5215" y="2592"/>
                </a:lnTo>
                <a:lnTo>
                  <a:pt x="5227" y="2573"/>
                </a:lnTo>
                <a:lnTo>
                  <a:pt x="5240" y="2552"/>
                </a:lnTo>
                <a:lnTo>
                  <a:pt x="5254" y="2532"/>
                </a:lnTo>
                <a:lnTo>
                  <a:pt x="5270" y="2513"/>
                </a:lnTo>
                <a:lnTo>
                  <a:pt x="5285" y="2494"/>
                </a:lnTo>
                <a:lnTo>
                  <a:pt x="5302" y="2474"/>
                </a:lnTo>
                <a:lnTo>
                  <a:pt x="5321" y="2456"/>
                </a:lnTo>
                <a:lnTo>
                  <a:pt x="5341" y="2437"/>
                </a:lnTo>
                <a:lnTo>
                  <a:pt x="5361" y="2420"/>
                </a:lnTo>
                <a:lnTo>
                  <a:pt x="5382" y="2402"/>
                </a:lnTo>
                <a:lnTo>
                  <a:pt x="5352" y="2409"/>
                </a:lnTo>
                <a:lnTo>
                  <a:pt x="5319" y="2414"/>
                </a:lnTo>
                <a:lnTo>
                  <a:pt x="5246" y="2427"/>
                </a:lnTo>
                <a:lnTo>
                  <a:pt x="5163" y="2438"/>
                </a:lnTo>
                <a:lnTo>
                  <a:pt x="5070" y="2449"/>
                </a:lnTo>
                <a:lnTo>
                  <a:pt x="4967" y="2459"/>
                </a:lnTo>
                <a:lnTo>
                  <a:pt x="4855" y="2468"/>
                </a:lnTo>
                <a:lnTo>
                  <a:pt x="4732" y="2475"/>
                </a:lnTo>
                <a:lnTo>
                  <a:pt x="4601" y="2483"/>
                </a:lnTo>
                <a:close/>
                <a:moveTo>
                  <a:pt x="4524" y="6398"/>
                </a:moveTo>
                <a:lnTo>
                  <a:pt x="6167" y="6398"/>
                </a:lnTo>
                <a:lnTo>
                  <a:pt x="6129" y="6304"/>
                </a:lnTo>
                <a:lnTo>
                  <a:pt x="6088" y="6208"/>
                </a:lnTo>
                <a:lnTo>
                  <a:pt x="6043" y="6109"/>
                </a:lnTo>
                <a:lnTo>
                  <a:pt x="5995" y="6007"/>
                </a:lnTo>
                <a:lnTo>
                  <a:pt x="5944" y="5903"/>
                </a:lnTo>
                <a:lnTo>
                  <a:pt x="5890" y="5796"/>
                </a:lnTo>
                <a:lnTo>
                  <a:pt x="5832" y="5688"/>
                </a:lnTo>
                <a:lnTo>
                  <a:pt x="5771" y="5577"/>
                </a:lnTo>
                <a:lnTo>
                  <a:pt x="5739" y="5521"/>
                </a:lnTo>
                <a:lnTo>
                  <a:pt x="5707" y="5470"/>
                </a:lnTo>
                <a:lnTo>
                  <a:pt x="5690" y="5445"/>
                </a:lnTo>
                <a:lnTo>
                  <a:pt x="5673" y="5422"/>
                </a:lnTo>
                <a:lnTo>
                  <a:pt x="5655" y="5398"/>
                </a:lnTo>
                <a:lnTo>
                  <a:pt x="5638" y="5376"/>
                </a:lnTo>
                <a:lnTo>
                  <a:pt x="5619" y="5354"/>
                </a:lnTo>
                <a:lnTo>
                  <a:pt x="5601" y="5333"/>
                </a:lnTo>
                <a:lnTo>
                  <a:pt x="5582" y="5312"/>
                </a:lnTo>
                <a:lnTo>
                  <a:pt x="5563" y="5294"/>
                </a:lnTo>
                <a:lnTo>
                  <a:pt x="5544" y="5275"/>
                </a:lnTo>
                <a:lnTo>
                  <a:pt x="5525" y="5257"/>
                </a:lnTo>
                <a:lnTo>
                  <a:pt x="5504" y="5240"/>
                </a:lnTo>
                <a:lnTo>
                  <a:pt x="5485" y="5224"/>
                </a:lnTo>
                <a:lnTo>
                  <a:pt x="5464" y="5209"/>
                </a:lnTo>
                <a:lnTo>
                  <a:pt x="5443" y="5193"/>
                </a:lnTo>
                <a:lnTo>
                  <a:pt x="5423" y="5179"/>
                </a:lnTo>
                <a:lnTo>
                  <a:pt x="5402" y="5166"/>
                </a:lnTo>
                <a:lnTo>
                  <a:pt x="5380" y="5154"/>
                </a:lnTo>
                <a:lnTo>
                  <a:pt x="5358" y="5142"/>
                </a:lnTo>
                <a:lnTo>
                  <a:pt x="5336" y="5131"/>
                </a:lnTo>
                <a:lnTo>
                  <a:pt x="5313" y="5120"/>
                </a:lnTo>
                <a:lnTo>
                  <a:pt x="5290" y="5111"/>
                </a:lnTo>
                <a:lnTo>
                  <a:pt x="5267" y="5103"/>
                </a:lnTo>
                <a:lnTo>
                  <a:pt x="5244" y="5095"/>
                </a:lnTo>
                <a:lnTo>
                  <a:pt x="5220" y="5087"/>
                </a:lnTo>
                <a:lnTo>
                  <a:pt x="5196" y="5081"/>
                </a:lnTo>
                <a:lnTo>
                  <a:pt x="5172" y="5075"/>
                </a:lnTo>
                <a:lnTo>
                  <a:pt x="5147" y="5071"/>
                </a:lnTo>
                <a:lnTo>
                  <a:pt x="5123" y="5067"/>
                </a:lnTo>
                <a:lnTo>
                  <a:pt x="5033" y="5056"/>
                </a:lnTo>
                <a:lnTo>
                  <a:pt x="4991" y="5050"/>
                </a:lnTo>
                <a:lnTo>
                  <a:pt x="4951" y="5044"/>
                </a:lnTo>
                <a:lnTo>
                  <a:pt x="4911" y="5037"/>
                </a:lnTo>
                <a:lnTo>
                  <a:pt x="4875" y="5029"/>
                </a:lnTo>
                <a:lnTo>
                  <a:pt x="4840" y="5022"/>
                </a:lnTo>
                <a:lnTo>
                  <a:pt x="4808" y="5014"/>
                </a:lnTo>
                <a:lnTo>
                  <a:pt x="4777" y="5005"/>
                </a:lnTo>
                <a:lnTo>
                  <a:pt x="4747" y="4997"/>
                </a:lnTo>
                <a:lnTo>
                  <a:pt x="4720" y="4988"/>
                </a:lnTo>
                <a:lnTo>
                  <a:pt x="4695" y="4978"/>
                </a:lnTo>
                <a:lnTo>
                  <a:pt x="4672" y="4968"/>
                </a:lnTo>
                <a:lnTo>
                  <a:pt x="4650" y="4957"/>
                </a:lnTo>
                <a:lnTo>
                  <a:pt x="4631" y="4946"/>
                </a:lnTo>
                <a:lnTo>
                  <a:pt x="4613" y="4934"/>
                </a:lnTo>
                <a:lnTo>
                  <a:pt x="4577" y="4912"/>
                </a:lnTo>
                <a:lnTo>
                  <a:pt x="4536" y="4886"/>
                </a:lnTo>
                <a:lnTo>
                  <a:pt x="4490" y="4860"/>
                </a:lnTo>
                <a:lnTo>
                  <a:pt x="4438" y="4833"/>
                </a:lnTo>
                <a:lnTo>
                  <a:pt x="4382" y="4804"/>
                </a:lnTo>
                <a:lnTo>
                  <a:pt x="4320" y="4775"/>
                </a:lnTo>
                <a:lnTo>
                  <a:pt x="4255" y="4744"/>
                </a:lnTo>
                <a:lnTo>
                  <a:pt x="4184" y="4713"/>
                </a:lnTo>
                <a:lnTo>
                  <a:pt x="4176" y="4708"/>
                </a:lnTo>
                <a:lnTo>
                  <a:pt x="4170" y="4704"/>
                </a:lnTo>
                <a:lnTo>
                  <a:pt x="4164" y="4698"/>
                </a:lnTo>
                <a:lnTo>
                  <a:pt x="4161" y="4693"/>
                </a:lnTo>
                <a:lnTo>
                  <a:pt x="4158" y="4685"/>
                </a:lnTo>
                <a:lnTo>
                  <a:pt x="4155" y="4679"/>
                </a:lnTo>
                <a:lnTo>
                  <a:pt x="4154" y="4670"/>
                </a:lnTo>
                <a:lnTo>
                  <a:pt x="4154" y="4661"/>
                </a:lnTo>
                <a:lnTo>
                  <a:pt x="4155" y="4653"/>
                </a:lnTo>
                <a:lnTo>
                  <a:pt x="4158" y="4642"/>
                </a:lnTo>
                <a:lnTo>
                  <a:pt x="4160" y="4632"/>
                </a:lnTo>
                <a:lnTo>
                  <a:pt x="4164" y="4620"/>
                </a:lnTo>
                <a:lnTo>
                  <a:pt x="4170" y="4608"/>
                </a:lnTo>
                <a:lnTo>
                  <a:pt x="4176" y="4595"/>
                </a:lnTo>
                <a:lnTo>
                  <a:pt x="4192" y="4566"/>
                </a:lnTo>
                <a:lnTo>
                  <a:pt x="4208" y="4539"/>
                </a:lnTo>
                <a:lnTo>
                  <a:pt x="4219" y="4515"/>
                </a:lnTo>
                <a:lnTo>
                  <a:pt x="4223" y="4504"/>
                </a:lnTo>
                <a:lnTo>
                  <a:pt x="4226" y="4493"/>
                </a:lnTo>
                <a:lnTo>
                  <a:pt x="4229" y="4484"/>
                </a:lnTo>
                <a:lnTo>
                  <a:pt x="4230" y="4476"/>
                </a:lnTo>
                <a:lnTo>
                  <a:pt x="4230" y="4468"/>
                </a:lnTo>
                <a:lnTo>
                  <a:pt x="4229" y="4461"/>
                </a:lnTo>
                <a:lnTo>
                  <a:pt x="4225" y="4456"/>
                </a:lnTo>
                <a:lnTo>
                  <a:pt x="4222" y="4451"/>
                </a:lnTo>
                <a:lnTo>
                  <a:pt x="4218" y="4446"/>
                </a:lnTo>
                <a:lnTo>
                  <a:pt x="4212" y="4443"/>
                </a:lnTo>
                <a:lnTo>
                  <a:pt x="4206" y="4441"/>
                </a:lnTo>
                <a:lnTo>
                  <a:pt x="4198" y="4439"/>
                </a:lnTo>
                <a:lnTo>
                  <a:pt x="4175" y="4434"/>
                </a:lnTo>
                <a:lnTo>
                  <a:pt x="4151" y="4428"/>
                </a:lnTo>
                <a:lnTo>
                  <a:pt x="4126" y="4421"/>
                </a:lnTo>
                <a:lnTo>
                  <a:pt x="4100" y="4412"/>
                </a:lnTo>
                <a:lnTo>
                  <a:pt x="4074" y="4404"/>
                </a:lnTo>
                <a:lnTo>
                  <a:pt x="4047" y="4393"/>
                </a:lnTo>
                <a:lnTo>
                  <a:pt x="4019" y="4382"/>
                </a:lnTo>
                <a:lnTo>
                  <a:pt x="3991" y="4369"/>
                </a:lnTo>
                <a:lnTo>
                  <a:pt x="3944" y="4347"/>
                </a:lnTo>
                <a:lnTo>
                  <a:pt x="3918" y="4334"/>
                </a:lnTo>
                <a:lnTo>
                  <a:pt x="3914" y="4331"/>
                </a:lnTo>
                <a:lnTo>
                  <a:pt x="3914" y="4330"/>
                </a:lnTo>
                <a:lnTo>
                  <a:pt x="3916" y="4330"/>
                </a:lnTo>
                <a:lnTo>
                  <a:pt x="3923" y="4331"/>
                </a:lnTo>
                <a:lnTo>
                  <a:pt x="3935" y="4335"/>
                </a:lnTo>
                <a:lnTo>
                  <a:pt x="3958" y="4342"/>
                </a:lnTo>
                <a:lnTo>
                  <a:pt x="3981" y="4349"/>
                </a:lnTo>
                <a:lnTo>
                  <a:pt x="4004" y="4355"/>
                </a:lnTo>
                <a:lnTo>
                  <a:pt x="4027" y="4360"/>
                </a:lnTo>
                <a:lnTo>
                  <a:pt x="4051" y="4363"/>
                </a:lnTo>
                <a:lnTo>
                  <a:pt x="4074" y="4365"/>
                </a:lnTo>
                <a:lnTo>
                  <a:pt x="4096" y="4366"/>
                </a:lnTo>
                <a:lnTo>
                  <a:pt x="4119" y="4365"/>
                </a:lnTo>
                <a:lnTo>
                  <a:pt x="4142" y="4364"/>
                </a:lnTo>
                <a:lnTo>
                  <a:pt x="4165" y="4362"/>
                </a:lnTo>
                <a:lnTo>
                  <a:pt x="4189" y="4358"/>
                </a:lnTo>
                <a:lnTo>
                  <a:pt x="4212" y="4353"/>
                </a:lnTo>
                <a:lnTo>
                  <a:pt x="4235" y="4347"/>
                </a:lnTo>
                <a:lnTo>
                  <a:pt x="4258" y="4339"/>
                </a:lnTo>
                <a:lnTo>
                  <a:pt x="4281" y="4330"/>
                </a:lnTo>
                <a:lnTo>
                  <a:pt x="4304" y="4322"/>
                </a:lnTo>
                <a:lnTo>
                  <a:pt x="4326" y="4310"/>
                </a:lnTo>
                <a:lnTo>
                  <a:pt x="4336" y="4304"/>
                </a:lnTo>
                <a:lnTo>
                  <a:pt x="4346" y="4298"/>
                </a:lnTo>
                <a:lnTo>
                  <a:pt x="4354" y="4290"/>
                </a:lnTo>
                <a:lnTo>
                  <a:pt x="4362" y="4282"/>
                </a:lnTo>
                <a:lnTo>
                  <a:pt x="4370" y="4275"/>
                </a:lnTo>
                <a:lnTo>
                  <a:pt x="4376" y="4267"/>
                </a:lnTo>
                <a:lnTo>
                  <a:pt x="4383" y="4258"/>
                </a:lnTo>
                <a:lnTo>
                  <a:pt x="4388" y="4248"/>
                </a:lnTo>
                <a:lnTo>
                  <a:pt x="4392" y="4240"/>
                </a:lnTo>
                <a:lnTo>
                  <a:pt x="4397" y="4230"/>
                </a:lnTo>
                <a:lnTo>
                  <a:pt x="4401" y="4219"/>
                </a:lnTo>
                <a:lnTo>
                  <a:pt x="4403" y="4208"/>
                </a:lnTo>
                <a:lnTo>
                  <a:pt x="4407" y="4197"/>
                </a:lnTo>
                <a:lnTo>
                  <a:pt x="4408" y="4186"/>
                </a:lnTo>
                <a:lnTo>
                  <a:pt x="4410" y="4161"/>
                </a:lnTo>
                <a:lnTo>
                  <a:pt x="4409" y="4135"/>
                </a:lnTo>
                <a:lnTo>
                  <a:pt x="4406" y="4108"/>
                </a:lnTo>
                <a:lnTo>
                  <a:pt x="4400" y="4078"/>
                </a:lnTo>
                <a:lnTo>
                  <a:pt x="4392" y="4047"/>
                </a:lnTo>
                <a:lnTo>
                  <a:pt x="4382" y="4015"/>
                </a:lnTo>
                <a:lnTo>
                  <a:pt x="4368" y="3980"/>
                </a:lnTo>
                <a:lnTo>
                  <a:pt x="4352" y="3945"/>
                </a:lnTo>
                <a:lnTo>
                  <a:pt x="4353" y="3941"/>
                </a:lnTo>
                <a:lnTo>
                  <a:pt x="4354" y="3937"/>
                </a:lnTo>
                <a:lnTo>
                  <a:pt x="4362" y="3927"/>
                </a:lnTo>
                <a:lnTo>
                  <a:pt x="4374" y="3914"/>
                </a:lnTo>
                <a:lnTo>
                  <a:pt x="4391" y="3898"/>
                </a:lnTo>
                <a:lnTo>
                  <a:pt x="4410" y="3880"/>
                </a:lnTo>
                <a:lnTo>
                  <a:pt x="4417" y="3872"/>
                </a:lnTo>
                <a:lnTo>
                  <a:pt x="4422" y="3864"/>
                </a:lnTo>
                <a:lnTo>
                  <a:pt x="4426" y="3857"/>
                </a:lnTo>
                <a:lnTo>
                  <a:pt x="4430" y="3851"/>
                </a:lnTo>
                <a:lnTo>
                  <a:pt x="4432" y="3844"/>
                </a:lnTo>
                <a:lnTo>
                  <a:pt x="4433" y="3839"/>
                </a:lnTo>
                <a:lnTo>
                  <a:pt x="4509" y="3863"/>
                </a:lnTo>
                <a:lnTo>
                  <a:pt x="4596" y="3890"/>
                </a:lnTo>
                <a:lnTo>
                  <a:pt x="4692" y="3922"/>
                </a:lnTo>
                <a:lnTo>
                  <a:pt x="4798" y="3959"/>
                </a:lnTo>
                <a:lnTo>
                  <a:pt x="4824" y="3968"/>
                </a:lnTo>
                <a:lnTo>
                  <a:pt x="4850" y="3974"/>
                </a:lnTo>
                <a:lnTo>
                  <a:pt x="4874" y="3980"/>
                </a:lnTo>
                <a:lnTo>
                  <a:pt x="4897" y="3983"/>
                </a:lnTo>
                <a:lnTo>
                  <a:pt x="4919" y="3984"/>
                </a:lnTo>
                <a:lnTo>
                  <a:pt x="4939" y="3984"/>
                </a:lnTo>
                <a:lnTo>
                  <a:pt x="4958" y="3982"/>
                </a:lnTo>
                <a:lnTo>
                  <a:pt x="4976" y="3978"/>
                </a:lnTo>
                <a:lnTo>
                  <a:pt x="4992" y="3971"/>
                </a:lnTo>
                <a:lnTo>
                  <a:pt x="5007" y="3963"/>
                </a:lnTo>
                <a:lnTo>
                  <a:pt x="5022" y="3955"/>
                </a:lnTo>
                <a:lnTo>
                  <a:pt x="5034" y="3943"/>
                </a:lnTo>
                <a:lnTo>
                  <a:pt x="5045" y="3929"/>
                </a:lnTo>
                <a:lnTo>
                  <a:pt x="5054" y="3914"/>
                </a:lnTo>
                <a:lnTo>
                  <a:pt x="5063" y="3897"/>
                </a:lnTo>
                <a:lnTo>
                  <a:pt x="5071" y="3878"/>
                </a:lnTo>
                <a:lnTo>
                  <a:pt x="5082" y="3839"/>
                </a:lnTo>
                <a:lnTo>
                  <a:pt x="5093" y="3802"/>
                </a:lnTo>
                <a:lnTo>
                  <a:pt x="5105" y="3768"/>
                </a:lnTo>
                <a:lnTo>
                  <a:pt x="5118" y="3737"/>
                </a:lnTo>
                <a:lnTo>
                  <a:pt x="5130" y="3710"/>
                </a:lnTo>
                <a:lnTo>
                  <a:pt x="5143" y="3686"/>
                </a:lnTo>
                <a:lnTo>
                  <a:pt x="5157" y="3665"/>
                </a:lnTo>
                <a:lnTo>
                  <a:pt x="5171" y="3647"/>
                </a:lnTo>
                <a:lnTo>
                  <a:pt x="5185" y="3632"/>
                </a:lnTo>
                <a:lnTo>
                  <a:pt x="5193" y="3626"/>
                </a:lnTo>
                <a:lnTo>
                  <a:pt x="5201" y="3621"/>
                </a:lnTo>
                <a:lnTo>
                  <a:pt x="5208" y="3616"/>
                </a:lnTo>
                <a:lnTo>
                  <a:pt x="5216" y="3613"/>
                </a:lnTo>
                <a:lnTo>
                  <a:pt x="5224" y="3609"/>
                </a:lnTo>
                <a:lnTo>
                  <a:pt x="5231" y="3608"/>
                </a:lnTo>
                <a:lnTo>
                  <a:pt x="5239" y="3606"/>
                </a:lnTo>
                <a:lnTo>
                  <a:pt x="5248" y="3606"/>
                </a:lnTo>
                <a:lnTo>
                  <a:pt x="5255" y="3606"/>
                </a:lnTo>
                <a:lnTo>
                  <a:pt x="5264" y="3607"/>
                </a:lnTo>
                <a:lnTo>
                  <a:pt x="5273" y="3609"/>
                </a:lnTo>
                <a:lnTo>
                  <a:pt x="5282" y="3613"/>
                </a:lnTo>
                <a:lnTo>
                  <a:pt x="5290" y="3616"/>
                </a:lnTo>
                <a:lnTo>
                  <a:pt x="5299" y="3620"/>
                </a:lnTo>
                <a:lnTo>
                  <a:pt x="5317" y="3628"/>
                </a:lnTo>
                <a:lnTo>
                  <a:pt x="5333" y="3633"/>
                </a:lnTo>
                <a:lnTo>
                  <a:pt x="5342" y="3635"/>
                </a:lnTo>
                <a:lnTo>
                  <a:pt x="5349" y="3636"/>
                </a:lnTo>
                <a:lnTo>
                  <a:pt x="5357" y="3637"/>
                </a:lnTo>
                <a:lnTo>
                  <a:pt x="5366" y="3636"/>
                </a:lnTo>
                <a:lnTo>
                  <a:pt x="5373" y="3635"/>
                </a:lnTo>
                <a:lnTo>
                  <a:pt x="5381" y="3633"/>
                </a:lnTo>
                <a:lnTo>
                  <a:pt x="5389" y="3630"/>
                </a:lnTo>
                <a:lnTo>
                  <a:pt x="5396" y="3628"/>
                </a:lnTo>
                <a:lnTo>
                  <a:pt x="5411" y="3619"/>
                </a:lnTo>
                <a:lnTo>
                  <a:pt x="5426" y="3608"/>
                </a:lnTo>
                <a:lnTo>
                  <a:pt x="5439" y="3594"/>
                </a:lnTo>
                <a:lnTo>
                  <a:pt x="5453" y="3578"/>
                </a:lnTo>
                <a:lnTo>
                  <a:pt x="5466" y="3559"/>
                </a:lnTo>
                <a:lnTo>
                  <a:pt x="5479" y="3537"/>
                </a:lnTo>
                <a:lnTo>
                  <a:pt x="5491" y="3512"/>
                </a:lnTo>
                <a:lnTo>
                  <a:pt x="5503" y="3485"/>
                </a:lnTo>
                <a:lnTo>
                  <a:pt x="5514" y="3455"/>
                </a:lnTo>
                <a:lnTo>
                  <a:pt x="5526" y="3423"/>
                </a:lnTo>
                <a:lnTo>
                  <a:pt x="5536" y="3389"/>
                </a:lnTo>
                <a:lnTo>
                  <a:pt x="5545" y="3357"/>
                </a:lnTo>
                <a:lnTo>
                  <a:pt x="5553" y="3328"/>
                </a:lnTo>
                <a:lnTo>
                  <a:pt x="5559" y="3299"/>
                </a:lnTo>
                <a:lnTo>
                  <a:pt x="5563" y="3272"/>
                </a:lnTo>
                <a:lnTo>
                  <a:pt x="5567" y="3248"/>
                </a:lnTo>
                <a:lnTo>
                  <a:pt x="5568" y="3224"/>
                </a:lnTo>
                <a:lnTo>
                  <a:pt x="5568" y="3202"/>
                </a:lnTo>
                <a:lnTo>
                  <a:pt x="5567" y="3182"/>
                </a:lnTo>
                <a:lnTo>
                  <a:pt x="5565" y="3165"/>
                </a:lnTo>
                <a:lnTo>
                  <a:pt x="5560" y="3147"/>
                </a:lnTo>
                <a:lnTo>
                  <a:pt x="5555" y="3133"/>
                </a:lnTo>
                <a:lnTo>
                  <a:pt x="5548" y="3120"/>
                </a:lnTo>
                <a:lnTo>
                  <a:pt x="5539" y="3108"/>
                </a:lnTo>
                <a:lnTo>
                  <a:pt x="5530" y="3098"/>
                </a:lnTo>
                <a:lnTo>
                  <a:pt x="5519" y="3091"/>
                </a:lnTo>
                <a:lnTo>
                  <a:pt x="5513" y="3086"/>
                </a:lnTo>
                <a:lnTo>
                  <a:pt x="5508" y="3082"/>
                </a:lnTo>
                <a:lnTo>
                  <a:pt x="5504" y="3077"/>
                </a:lnTo>
                <a:lnTo>
                  <a:pt x="5500" y="3072"/>
                </a:lnTo>
                <a:lnTo>
                  <a:pt x="5498" y="3066"/>
                </a:lnTo>
                <a:lnTo>
                  <a:pt x="5495" y="3061"/>
                </a:lnTo>
                <a:lnTo>
                  <a:pt x="5494" y="3054"/>
                </a:lnTo>
                <a:lnTo>
                  <a:pt x="5492" y="3049"/>
                </a:lnTo>
                <a:lnTo>
                  <a:pt x="5492" y="3042"/>
                </a:lnTo>
                <a:lnTo>
                  <a:pt x="5492" y="3035"/>
                </a:lnTo>
                <a:lnTo>
                  <a:pt x="5496" y="3020"/>
                </a:lnTo>
                <a:lnTo>
                  <a:pt x="5501" y="3003"/>
                </a:lnTo>
                <a:lnTo>
                  <a:pt x="5509" y="2986"/>
                </a:lnTo>
                <a:lnTo>
                  <a:pt x="5520" y="2967"/>
                </a:lnTo>
                <a:lnTo>
                  <a:pt x="5533" y="2946"/>
                </a:lnTo>
                <a:lnTo>
                  <a:pt x="5549" y="2924"/>
                </a:lnTo>
                <a:lnTo>
                  <a:pt x="5568" y="2900"/>
                </a:lnTo>
                <a:lnTo>
                  <a:pt x="5590" y="2876"/>
                </a:lnTo>
                <a:lnTo>
                  <a:pt x="5614" y="2850"/>
                </a:lnTo>
                <a:lnTo>
                  <a:pt x="5640" y="2823"/>
                </a:lnTo>
                <a:lnTo>
                  <a:pt x="5669" y="2794"/>
                </a:lnTo>
                <a:lnTo>
                  <a:pt x="5695" y="2764"/>
                </a:lnTo>
                <a:lnTo>
                  <a:pt x="5717" y="2734"/>
                </a:lnTo>
                <a:lnTo>
                  <a:pt x="5739" y="2705"/>
                </a:lnTo>
                <a:lnTo>
                  <a:pt x="5759" y="2675"/>
                </a:lnTo>
                <a:lnTo>
                  <a:pt x="5778" y="2646"/>
                </a:lnTo>
                <a:lnTo>
                  <a:pt x="5795" y="2618"/>
                </a:lnTo>
                <a:lnTo>
                  <a:pt x="5810" y="2589"/>
                </a:lnTo>
                <a:lnTo>
                  <a:pt x="5824" y="2561"/>
                </a:lnTo>
                <a:lnTo>
                  <a:pt x="5837" y="2532"/>
                </a:lnTo>
                <a:lnTo>
                  <a:pt x="5847" y="2505"/>
                </a:lnTo>
                <a:lnTo>
                  <a:pt x="5856" y="2478"/>
                </a:lnTo>
                <a:lnTo>
                  <a:pt x="5864" y="2450"/>
                </a:lnTo>
                <a:lnTo>
                  <a:pt x="5870" y="2423"/>
                </a:lnTo>
                <a:lnTo>
                  <a:pt x="5875" y="2397"/>
                </a:lnTo>
                <a:lnTo>
                  <a:pt x="5878" y="2371"/>
                </a:lnTo>
                <a:lnTo>
                  <a:pt x="5880" y="2346"/>
                </a:lnTo>
                <a:lnTo>
                  <a:pt x="5880" y="2319"/>
                </a:lnTo>
                <a:lnTo>
                  <a:pt x="5879" y="2294"/>
                </a:lnTo>
                <a:lnTo>
                  <a:pt x="5876" y="2269"/>
                </a:lnTo>
                <a:lnTo>
                  <a:pt x="5871" y="2244"/>
                </a:lnTo>
                <a:lnTo>
                  <a:pt x="5865" y="2220"/>
                </a:lnTo>
                <a:lnTo>
                  <a:pt x="5857" y="2196"/>
                </a:lnTo>
                <a:lnTo>
                  <a:pt x="5849" y="2172"/>
                </a:lnTo>
                <a:lnTo>
                  <a:pt x="5838" y="2149"/>
                </a:lnTo>
                <a:lnTo>
                  <a:pt x="5826" y="2125"/>
                </a:lnTo>
                <a:lnTo>
                  <a:pt x="5812" y="2102"/>
                </a:lnTo>
                <a:lnTo>
                  <a:pt x="5797" y="2080"/>
                </a:lnTo>
                <a:lnTo>
                  <a:pt x="5781" y="2057"/>
                </a:lnTo>
                <a:lnTo>
                  <a:pt x="5762" y="2035"/>
                </a:lnTo>
                <a:lnTo>
                  <a:pt x="5743" y="2013"/>
                </a:lnTo>
                <a:lnTo>
                  <a:pt x="5721" y="1993"/>
                </a:lnTo>
                <a:lnTo>
                  <a:pt x="5698" y="1971"/>
                </a:lnTo>
                <a:lnTo>
                  <a:pt x="5677" y="1948"/>
                </a:lnTo>
                <a:lnTo>
                  <a:pt x="5660" y="1927"/>
                </a:lnTo>
                <a:lnTo>
                  <a:pt x="5652" y="1917"/>
                </a:lnTo>
                <a:lnTo>
                  <a:pt x="5646" y="1907"/>
                </a:lnTo>
                <a:lnTo>
                  <a:pt x="5641" y="1898"/>
                </a:lnTo>
                <a:lnTo>
                  <a:pt x="5637" y="1889"/>
                </a:lnTo>
                <a:lnTo>
                  <a:pt x="5634" y="1881"/>
                </a:lnTo>
                <a:lnTo>
                  <a:pt x="5632" y="1873"/>
                </a:lnTo>
                <a:lnTo>
                  <a:pt x="5631" y="1865"/>
                </a:lnTo>
                <a:lnTo>
                  <a:pt x="5632" y="1857"/>
                </a:lnTo>
                <a:lnTo>
                  <a:pt x="5633" y="1851"/>
                </a:lnTo>
                <a:lnTo>
                  <a:pt x="5636" y="1844"/>
                </a:lnTo>
                <a:lnTo>
                  <a:pt x="5639" y="1839"/>
                </a:lnTo>
                <a:lnTo>
                  <a:pt x="5643" y="1832"/>
                </a:lnTo>
                <a:lnTo>
                  <a:pt x="5665" y="1809"/>
                </a:lnTo>
                <a:lnTo>
                  <a:pt x="5691" y="1785"/>
                </a:lnTo>
                <a:lnTo>
                  <a:pt x="5720" y="1758"/>
                </a:lnTo>
                <a:lnTo>
                  <a:pt x="5752" y="1729"/>
                </a:lnTo>
                <a:lnTo>
                  <a:pt x="5769" y="1714"/>
                </a:lnTo>
                <a:lnTo>
                  <a:pt x="5785" y="1696"/>
                </a:lnTo>
                <a:lnTo>
                  <a:pt x="5799" y="1677"/>
                </a:lnTo>
                <a:lnTo>
                  <a:pt x="5815" y="1655"/>
                </a:lnTo>
                <a:lnTo>
                  <a:pt x="5828" y="1632"/>
                </a:lnTo>
                <a:lnTo>
                  <a:pt x="5841" y="1607"/>
                </a:lnTo>
                <a:lnTo>
                  <a:pt x="5853" y="1581"/>
                </a:lnTo>
                <a:lnTo>
                  <a:pt x="5865" y="1552"/>
                </a:lnTo>
                <a:lnTo>
                  <a:pt x="5869" y="1537"/>
                </a:lnTo>
                <a:lnTo>
                  <a:pt x="5874" y="1521"/>
                </a:lnTo>
                <a:lnTo>
                  <a:pt x="5877" y="1503"/>
                </a:lnTo>
                <a:lnTo>
                  <a:pt x="5878" y="1486"/>
                </a:lnTo>
                <a:lnTo>
                  <a:pt x="5879" y="1466"/>
                </a:lnTo>
                <a:lnTo>
                  <a:pt x="5879" y="1445"/>
                </a:lnTo>
                <a:lnTo>
                  <a:pt x="5879" y="1425"/>
                </a:lnTo>
                <a:lnTo>
                  <a:pt x="5877" y="1403"/>
                </a:lnTo>
                <a:lnTo>
                  <a:pt x="5875" y="1380"/>
                </a:lnTo>
                <a:lnTo>
                  <a:pt x="5870" y="1355"/>
                </a:lnTo>
                <a:lnTo>
                  <a:pt x="5866" y="1330"/>
                </a:lnTo>
                <a:lnTo>
                  <a:pt x="5861" y="1304"/>
                </a:lnTo>
                <a:lnTo>
                  <a:pt x="5853" y="1277"/>
                </a:lnTo>
                <a:lnTo>
                  <a:pt x="5845" y="1249"/>
                </a:lnTo>
                <a:lnTo>
                  <a:pt x="5828" y="1190"/>
                </a:lnTo>
                <a:lnTo>
                  <a:pt x="5784" y="1216"/>
                </a:lnTo>
                <a:lnTo>
                  <a:pt x="5741" y="1243"/>
                </a:lnTo>
                <a:lnTo>
                  <a:pt x="5701" y="1271"/>
                </a:lnTo>
                <a:lnTo>
                  <a:pt x="5663" y="1297"/>
                </a:lnTo>
                <a:lnTo>
                  <a:pt x="5626" y="1324"/>
                </a:lnTo>
                <a:lnTo>
                  <a:pt x="5592" y="1351"/>
                </a:lnTo>
                <a:lnTo>
                  <a:pt x="5558" y="1378"/>
                </a:lnTo>
                <a:lnTo>
                  <a:pt x="5527" y="1405"/>
                </a:lnTo>
                <a:lnTo>
                  <a:pt x="5498" y="1432"/>
                </a:lnTo>
                <a:lnTo>
                  <a:pt x="5471" y="1460"/>
                </a:lnTo>
                <a:lnTo>
                  <a:pt x="5445" y="1487"/>
                </a:lnTo>
                <a:lnTo>
                  <a:pt x="5421" y="1514"/>
                </a:lnTo>
                <a:lnTo>
                  <a:pt x="5400" y="1543"/>
                </a:lnTo>
                <a:lnTo>
                  <a:pt x="5380" y="1570"/>
                </a:lnTo>
                <a:lnTo>
                  <a:pt x="5361" y="1597"/>
                </a:lnTo>
                <a:lnTo>
                  <a:pt x="5345" y="1625"/>
                </a:lnTo>
                <a:lnTo>
                  <a:pt x="5331" y="1653"/>
                </a:lnTo>
                <a:lnTo>
                  <a:pt x="5318" y="1680"/>
                </a:lnTo>
                <a:lnTo>
                  <a:pt x="5307" y="1709"/>
                </a:lnTo>
                <a:lnTo>
                  <a:pt x="5298" y="1736"/>
                </a:lnTo>
                <a:lnTo>
                  <a:pt x="5290" y="1764"/>
                </a:lnTo>
                <a:lnTo>
                  <a:pt x="5285" y="1793"/>
                </a:lnTo>
                <a:lnTo>
                  <a:pt x="5282" y="1820"/>
                </a:lnTo>
                <a:lnTo>
                  <a:pt x="5281" y="1848"/>
                </a:lnTo>
                <a:lnTo>
                  <a:pt x="5281" y="1877"/>
                </a:lnTo>
                <a:lnTo>
                  <a:pt x="5283" y="1905"/>
                </a:lnTo>
                <a:lnTo>
                  <a:pt x="5286" y="1934"/>
                </a:lnTo>
                <a:lnTo>
                  <a:pt x="5293" y="1962"/>
                </a:lnTo>
                <a:lnTo>
                  <a:pt x="5299" y="1990"/>
                </a:lnTo>
                <a:lnTo>
                  <a:pt x="5309" y="2019"/>
                </a:lnTo>
                <a:lnTo>
                  <a:pt x="5320" y="2047"/>
                </a:lnTo>
                <a:lnTo>
                  <a:pt x="5333" y="2077"/>
                </a:lnTo>
                <a:lnTo>
                  <a:pt x="5288" y="2057"/>
                </a:lnTo>
                <a:lnTo>
                  <a:pt x="5247" y="2041"/>
                </a:lnTo>
                <a:lnTo>
                  <a:pt x="5168" y="2009"/>
                </a:lnTo>
                <a:lnTo>
                  <a:pt x="5147" y="2002"/>
                </a:lnTo>
                <a:lnTo>
                  <a:pt x="5119" y="1994"/>
                </a:lnTo>
                <a:lnTo>
                  <a:pt x="5045" y="1973"/>
                </a:lnTo>
                <a:lnTo>
                  <a:pt x="4945" y="1948"/>
                </a:lnTo>
                <a:lnTo>
                  <a:pt x="4821" y="1918"/>
                </a:lnTo>
                <a:lnTo>
                  <a:pt x="4662" y="1886"/>
                </a:lnTo>
                <a:lnTo>
                  <a:pt x="4502" y="1854"/>
                </a:lnTo>
                <a:lnTo>
                  <a:pt x="4338" y="1823"/>
                </a:lnTo>
                <a:lnTo>
                  <a:pt x="4171" y="1795"/>
                </a:lnTo>
                <a:lnTo>
                  <a:pt x="4000" y="1768"/>
                </a:lnTo>
                <a:lnTo>
                  <a:pt x="3828" y="1743"/>
                </a:lnTo>
                <a:lnTo>
                  <a:pt x="3652" y="1720"/>
                </a:lnTo>
                <a:lnTo>
                  <a:pt x="3474" y="1697"/>
                </a:lnTo>
                <a:lnTo>
                  <a:pt x="3299" y="1678"/>
                </a:lnTo>
                <a:lnTo>
                  <a:pt x="3136" y="1662"/>
                </a:lnTo>
                <a:lnTo>
                  <a:pt x="2985" y="1650"/>
                </a:lnTo>
                <a:lnTo>
                  <a:pt x="2844" y="1640"/>
                </a:lnTo>
                <a:lnTo>
                  <a:pt x="2778" y="1637"/>
                </a:lnTo>
                <a:lnTo>
                  <a:pt x="2715" y="1633"/>
                </a:lnTo>
                <a:lnTo>
                  <a:pt x="2655" y="1632"/>
                </a:lnTo>
                <a:lnTo>
                  <a:pt x="2597" y="1631"/>
                </a:lnTo>
                <a:lnTo>
                  <a:pt x="2542" y="1631"/>
                </a:lnTo>
                <a:lnTo>
                  <a:pt x="2491" y="1631"/>
                </a:lnTo>
                <a:lnTo>
                  <a:pt x="2442" y="1632"/>
                </a:lnTo>
                <a:lnTo>
                  <a:pt x="2396" y="1635"/>
                </a:lnTo>
                <a:lnTo>
                  <a:pt x="2396" y="1410"/>
                </a:lnTo>
                <a:lnTo>
                  <a:pt x="2438" y="1401"/>
                </a:lnTo>
                <a:lnTo>
                  <a:pt x="2484" y="1392"/>
                </a:lnTo>
                <a:lnTo>
                  <a:pt x="2532" y="1384"/>
                </a:lnTo>
                <a:lnTo>
                  <a:pt x="2584" y="1379"/>
                </a:lnTo>
                <a:lnTo>
                  <a:pt x="2638" y="1374"/>
                </a:lnTo>
                <a:lnTo>
                  <a:pt x="2696" y="1371"/>
                </a:lnTo>
                <a:lnTo>
                  <a:pt x="2756" y="1370"/>
                </a:lnTo>
                <a:lnTo>
                  <a:pt x="2820" y="1370"/>
                </a:lnTo>
                <a:lnTo>
                  <a:pt x="2885" y="1370"/>
                </a:lnTo>
                <a:lnTo>
                  <a:pt x="2955" y="1373"/>
                </a:lnTo>
                <a:lnTo>
                  <a:pt x="3027" y="1377"/>
                </a:lnTo>
                <a:lnTo>
                  <a:pt x="3101" y="1382"/>
                </a:lnTo>
                <a:lnTo>
                  <a:pt x="3180" y="1389"/>
                </a:lnTo>
                <a:lnTo>
                  <a:pt x="3261" y="1396"/>
                </a:lnTo>
                <a:lnTo>
                  <a:pt x="3344" y="1405"/>
                </a:lnTo>
                <a:lnTo>
                  <a:pt x="3431" y="1416"/>
                </a:lnTo>
                <a:lnTo>
                  <a:pt x="3518" y="1427"/>
                </a:lnTo>
                <a:lnTo>
                  <a:pt x="3601" y="1439"/>
                </a:lnTo>
                <a:lnTo>
                  <a:pt x="3680" y="1450"/>
                </a:lnTo>
                <a:lnTo>
                  <a:pt x="3756" y="1462"/>
                </a:lnTo>
                <a:lnTo>
                  <a:pt x="3829" y="1474"/>
                </a:lnTo>
                <a:lnTo>
                  <a:pt x="3898" y="1486"/>
                </a:lnTo>
                <a:lnTo>
                  <a:pt x="3962" y="1499"/>
                </a:lnTo>
                <a:lnTo>
                  <a:pt x="4024" y="1512"/>
                </a:lnTo>
                <a:lnTo>
                  <a:pt x="4082" y="1524"/>
                </a:lnTo>
                <a:lnTo>
                  <a:pt x="4137" y="1537"/>
                </a:lnTo>
                <a:lnTo>
                  <a:pt x="4188" y="1551"/>
                </a:lnTo>
                <a:lnTo>
                  <a:pt x="4236" y="1564"/>
                </a:lnTo>
                <a:lnTo>
                  <a:pt x="4280" y="1579"/>
                </a:lnTo>
                <a:lnTo>
                  <a:pt x="4320" y="1592"/>
                </a:lnTo>
                <a:lnTo>
                  <a:pt x="4358" y="1606"/>
                </a:lnTo>
                <a:lnTo>
                  <a:pt x="4390" y="1620"/>
                </a:lnTo>
                <a:lnTo>
                  <a:pt x="4396" y="1622"/>
                </a:lnTo>
                <a:lnTo>
                  <a:pt x="4401" y="1623"/>
                </a:lnTo>
                <a:lnTo>
                  <a:pt x="4406" y="1623"/>
                </a:lnTo>
                <a:lnTo>
                  <a:pt x="4410" y="1622"/>
                </a:lnTo>
                <a:lnTo>
                  <a:pt x="4413" y="1620"/>
                </a:lnTo>
                <a:lnTo>
                  <a:pt x="4418" y="1617"/>
                </a:lnTo>
                <a:lnTo>
                  <a:pt x="4420" y="1613"/>
                </a:lnTo>
                <a:lnTo>
                  <a:pt x="4423" y="1607"/>
                </a:lnTo>
                <a:lnTo>
                  <a:pt x="4425" y="1600"/>
                </a:lnTo>
                <a:lnTo>
                  <a:pt x="4427" y="1593"/>
                </a:lnTo>
                <a:lnTo>
                  <a:pt x="4431" y="1573"/>
                </a:lnTo>
                <a:lnTo>
                  <a:pt x="4433" y="1550"/>
                </a:lnTo>
                <a:lnTo>
                  <a:pt x="4433" y="1523"/>
                </a:lnTo>
                <a:lnTo>
                  <a:pt x="4432" y="1492"/>
                </a:lnTo>
                <a:lnTo>
                  <a:pt x="4430" y="1456"/>
                </a:lnTo>
                <a:lnTo>
                  <a:pt x="4425" y="1416"/>
                </a:lnTo>
                <a:lnTo>
                  <a:pt x="4420" y="1371"/>
                </a:lnTo>
                <a:lnTo>
                  <a:pt x="4413" y="1322"/>
                </a:lnTo>
                <a:lnTo>
                  <a:pt x="4406" y="1268"/>
                </a:lnTo>
                <a:lnTo>
                  <a:pt x="4385" y="1149"/>
                </a:lnTo>
                <a:lnTo>
                  <a:pt x="4373" y="1087"/>
                </a:lnTo>
                <a:lnTo>
                  <a:pt x="4360" y="1027"/>
                </a:lnTo>
                <a:lnTo>
                  <a:pt x="4346" y="970"/>
                </a:lnTo>
                <a:lnTo>
                  <a:pt x="4331" y="916"/>
                </a:lnTo>
                <a:lnTo>
                  <a:pt x="4315" y="865"/>
                </a:lnTo>
                <a:lnTo>
                  <a:pt x="4299" y="817"/>
                </a:lnTo>
                <a:lnTo>
                  <a:pt x="4281" y="772"/>
                </a:lnTo>
                <a:lnTo>
                  <a:pt x="4261" y="730"/>
                </a:lnTo>
                <a:lnTo>
                  <a:pt x="4242" y="691"/>
                </a:lnTo>
                <a:lnTo>
                  <a:pt x="4222" y="654"/>
                </a:lnTo>
                <a:lnTo>
                  <a:pt x="4200" y="621"/>
                </a:lnTo>
                <a:lnTo>
                  <a:pt x="4177" y="591"/>
                </a:lnTo>
                <a:lnTo>
                  <a:pt x="4154" y="563"/>
                </a:lnTo>
                <a:lnTo>
                  <a:pt x="4142" y="551"/>
                </a:lnTo>
                <a:lnTo>
                  <a:pt x="4129" y="539"/>
                </a:lnTo>
                <a:lnTo>
                  <a:pt x="4117" y="528"/>
                </a:lnTo>
                <a:lnTo>
                  <a:pt x="4104" y="517"/>
                </a:lnTo>
                <a:lnTo>
                  <a:pt x="4091" y="507"/>
                </a:lnTo>
                <a:lnTo>
                  <a:pt x="4078" y="498"/>
                </a:lnTo>
                <a:lnTo>
                  <a:pt x="4065" y="491"/>
                </a:lnTo>
                <a:lnTo>
                  <a:pt x="4050" y="483"/>
                </a:lnTo>
                <a:lnTo>
                  <a:pt x="4032" y="475"/>
                </a:lnTo>
                <a:lnTo>
                  <a:pt x="4015" y="469"/>
                </a:lnTo>
                <a:lnTo>
                  <a:pt x="3995" y="462"/>
                </a:lnTo>
                <a:lnTo>
                  <a:pt x="3974" y="455"/>
                </a:lnTo>
                <a:lnTo>
                  <a:pt x="3928" y="443"/>
                </a:lnTo>
                <a:lnTo>
                  <a:pt x="3877" y="432"/>
                </a:lnTo>
                <a:lnTo>
                  <a:pt x="3820" y="421"/>
                </a:lnTo>
                <a:lnTo>
                  <a:pt x="3758" y="411"/>
                </a:lnTo>
                <a:lnTo>
                  <a:pt x="3690" y="402"/>
                </a:lnTo>
                <a:lnTo>
                  <a:pt x="3619" y="395"/>
                </a:lnTo>
                <a:lnTo>
                  <a:pt x="3547" y="388"/>
                </a:lnTo>
                <a:lnTo>
                  <a:pt x="3474" y="384"/>
                </a:lnTo>
                <a:lnTo>
                  <a:pt x="3399" y="380"/>
                </a:lnTo>
                <a:lnTo>
                  <a:pt x="3323" y="378"/>
                </a:lnTo>
                <a:lnTo>
                  <a:pt x="3246" y="377"/>
                </a:lnTo>
                <a:lnTo>
                  <a:pt x="3167" y="378"/>
                </a:lnTo>
                <a:lnTo>
                  <a:pt x="3087" y="380"/>
                </a:lnTo>
                <a:lnTo>
                  <a:pt x="3009" y="384"/>
                </a:lnTo>
                <a:lnTo>
                  <a:pt x="2930" y="388"/>
                </a:lnTo>
                <a:lnTo>
                  <a:pt x="2852" y="395"/>
                </a:lnTo>
                <a:lnTo>
                  <a:pt x="2776" y="403"/>
                </a:lnTo>
                <a:lnTo>
                  <a:pt x="2701" y="413"/>
                </a:lnTo>
                <a:lnTo>
                  <a:pt x="2626" y="425"/>
                </a:lnTo>
                <a:lnTo>
                  <a:pt x="2552" y="438"/>
                </a:lnTo>
                <a:lnTo>
                  <a:pt x="2480" y="452"/>
                </a:lnTo>
                <a:lnTo>
                  <a:pt x="2445" y="461"/>
                </a:lnTo>
                <a:lnTo>
                  <a:pt x="2411" y="470"/>
                </a:lnTo>
                <a:lnTo>
                  <a:pt x="2378" y="479"/>
                </a:lnTo>
                <a:lnTo>
                  <a:pt x="2348" y="488"/>
                </a:lnTo>
                <a:lnTo>
                  <a:pt x="2317" y="498"/>
                </a:lnTo>
                <a:lnTo>
                  <a:pt x="2289" y="509"/>
                </a:lnTo>
                <a:lnTo>
                  <a:pt x="2263" y="520"/>
                </a:lnTo>
                <a:lnTo>
                  <a:pt x="2236" y="532"/>
                </a:lnTo>
                <a:lnTo>
                  <a:pt x="2212" y="544"/>
                </a:lnTo>
                <a:lnTo>
                  <a:pt x="2189" y="556"/>
                </a:lnTo>
                <a:lnTo>
                  <a:pt x="2167" y="569"/>
                </a:lnTo>
                <a:lnTo>
                  <a:pt x="2148" y="583"/>
                </a:lnTo>
                <a:lnTo>
                  <a:pt x="2128" y="598"/>
                </a:lnTo>
                <a:lnTo>
                  <a:pt x="2111" y="612"/>
                </a:lnTo>
                <a:lnTo>
                  <a:pt x="2095" y="627"/>
                </a:lnTo>
                <a:lnTo>
                  <a:pt x="2080" y="642"/>
                </a:lnTo>
                <a:lnTo>
                  <a:pt x="2064" y="662"/>
                </a:lnTo>
                <a:lnTo>
                  <a:pt x="2050" y="683"/>
                </a:lnTo>
                <a:lnTo>
                  <a:pt x="2035" y="705"/>
                </a:lnTo>
                <a:lnTo>
                  <a:pt x="2024" y="728"/>
                </a:lnTo>
                <a:lnTo>
                  <a:pt x="2013" y="752"/>
                </a:lnTo>
                <a:lnTo>
                  <a:pt x="2006" y="778"/>
                </a:lnTo>
                <a:lnTo>
                  <a:pt x="1998" y="805"/>
                </a:lnTo>
                <a:lnTo>
                  <a:pt x="1993" y="834"/>
                </a:lnTo>
                <a:lnTo>
                  <a:pt x="1988" y="863"/>
                </a:lnTo>
                <a:lnTo>
                  <a:pt x="1986" y="895"/>
                </a:lnTo>
                <a:lnTo>
                  <a:pt x="1985" y="928"/>
                </a:lnTo>
                <a:lnTo>
                  <a:pt x="1986" y="961"/>
                </a:lnTo>
                <a:lnTo>
                  <a:pt x="1988" y="996"/>
                </a:lnTo>
                <a:lnTo>
                  <a:pt x="1992" y="1034"/>
                </a:lnTo>
                <a:lnTo>
                  <a:pt x="1997" y="1072"/>
                </a:lnTo>
                <a:lnTo>
                  <a:pt x="2004" y="1111"/>
                </a:lnTo>
                <a:lnTo>
                  <a:pt x="2017" y="1189"/>
                </a:lnTo>
                <a:lnTo>
                  <a:pt x="2022" y="1226"/>
                </a:lnTo>
                <a:lnTo>
                  <a:pt x="2027" y="1262"/>
                </a:lnTo>
                <a:lnTo>
                  <a:pt x="2031" y="1297"/>
                </a:lnTo>
                <a:lnTo>
                  <a:pt x="2033" y="1331"/>
                </a:lnTo>
                <a:lnTo>
                  <a:pt x="2035" y="1363"/>
                </a:lnTo>
                <a:lnTo>
                  <a:pt x="2036" y="1395"/>
                </a:lnTo>
                <a:lnTo>
                  <a:pt x="2038" y="1426"/>
                </a:lnTo>
                <a:lnTo>
                  <a:pt x="2036" y="1454"/>
                </a:lnTo>
                <a:lnTo>
                  <a:pt x="2035" y="1483"/>
                </a:lnTo>
                <a:lnTo>
                  <a:pt x="2033" y="1510"/>
                </a:lnTo>
                <a:lnTo>
                  <a:pt x="2031" y="1536"/>
                </a:lnTo>
                <a:lnTo>
                  <a:pt x="2027" y="1560"/>
                </a:lnTo>
                <a:lnTo>
                  <a:pt x="2022" y="1584"/>
                </a:lnTo>
                <a:lnTo>
                  <a:pt x="2017" y="1606"/>
                </a:lnTo>
                <a:lnTo>
                  <a:pt x="2000" y="1605"/>
                </a:lnTo>
                <a:lnTo>
                  <a:pt x="1979" y="1605"/>
                </a:lnTo>
                <a:lnTo>
                  <a:pt x="1950" y="1606"/>
                </a:lnTo>
                <a:lnTo>
                  <a:pt x="1917" y="1609"/>
                </a:lnTo>
                <a:lnTo>
                  <a:pt x="1834" y="1618"/>
                </a:lnTo>
                <a:lnTo>
                  <a:pt x="1729" y="1631"/>
                </a:lnTo>
                <a:lnTo>
                  <a:pt x="1672" y="1640"/>
                </a:lnTo>
                <a:lnTo>
                  <a:pt x="1615" y="1649"/>
                </a:lnTo>
                <a:lnTo>
                  <a:pt x="1557" y="1659"/>
                </a:lnTo>
                <a:lnTo>
                  <a:pt x="1500" y="1670"/>
                </a:lnTo>
                <a:lnTo>
                  <a:pt x="1443" y="1684"/>
                </a:lnTo>
                <a:lnTo>
                  <a:pt x="1385" y="1697"/>
                </a:lnTo>
                <a:lnTo>
                  <a:pt x="1330" y="1711"/>
                </a:lnTo>
                <a:lnTo>
                  <a:pt x="1273" y="1727"/>
                </a:lnTo>
                <a:lnTo>
                  <a:pt x="1217" y="1744"/>
                </a:lnTo>
                <a:lnTo>
                  <a:pt x="1166" y="1761"/>
                </a:lnTo>
                <a:lnTo>
                  <a:pt x="1117" y="1781"/>
                </a:lnTo>
                <a:lnTo>
                  <a:pt x="1071" y="1800"/>
                </a:lnTo>
                <a:lnTo>
                  <a:pt x="1027" y="1821"/>
                </a:lnTo>
                <a:lnTo>
                  <a:pt x="988" y="1844"/>
                </a:lnTo>
                <a:lnTo>
                  <a:pt x="951" y="1867"/>
                </a:lnTo>
                <a:lnTo>
                  <a:pt x="916" y="1891"/>
                </a:lnTo>
                <a:lnTo>
                  <a:pt x="902" y="1903"/>
                </a:lnTo>
                <a:lnTo>
                  <a:pt x="888" y="1916"/>
                </a:lnTo>
                <a:lnTo>
                  <a:pt x="877" y="1928"/>
                </a:lnTo>
                <a:lnTo>
                  <a:pt x="869" y="1941"/>
                </a:lnTo>
                <a:lnTo>
                  <a:pt x="862" y="1954"/>
                </a:lnTo>
                <a:lnTo>
                  <a:pt x="858" y="1968"/>
                </a:lnTo>
                <a:lnTo>
                  <a:pt x="856" y="1982"/>
                </a:lnTo>
                <a:lnTo>
                  <a:pt x="856" y="1996"/>
                </a:lnTo>
                <a:lnTo>
                  <a:pt x="858" y="2010"/>
                </a:lnTo>
                <a:lnTo>
                  <a:pt x="862" y="2024"/>
                </a:lnTo>
                <a:lnTo>
                  <a:pt x="869" y="2039"/>
                </a:lnTo>
                <a:lnTo>
                  <a:pt x="877" y="2054"/>
                </a:lnTo>
                <a:lnTo>
                  <a:pt x="888" y="2068"/>
                </a:lnTo>
                <a:lnTo>
                  <a:pt x="902" y="2083"/>
                </a:lnTo>
                <a:lnTo>
                  <a:pt x="917" y="2099"/>
                </a:lnTo>
                <a:lnTo>
                  <a:pt x="934" y="2115"/>
                </a:lnTo>
                <a:lnTo>
                  <a:pt x="955" y="2131"/>
                </a:lnTo>
                <a:lnTo>
                  <a:pt x="978" y="2147"/>
                </a:lnTo>
                <a:lnTo>
                  <a:pt x="1002" y="2160"/>
                </a:lnTo>
                <a:lnTo>
                  <a:pt x="1027" y="2172"/>
                </a:lnTo>
                <a:lnTo>
                  <a:pt x="1053" y="2184"/>
                </a:lnTo>
                <a:lnTo>
                  <a:pt x="1081" y="2194"/>
                </a:lnTo>
                <a:lnTo>
                  <a:pt x="1110" y="2201"/>
                </a:lnTo>
                <a:lnTo>
                  <a:pt x="1140" y="2209"/>
                </a:lnTo>
                <a:lnTo>
                  <a:pt x="1171" y="2214"/>
                </a:lnTo>
                <a:lnTo>
                  <a:pt x="1204" y="2219"/>
                </a:lnTo>
                <a:lnTo>
                  <a:pt x="1238" y="2222"/>
                </a:lnTo>
                <a:lnTo>
                  <a:pt x="1273" y="2223"/>
                </a:lnTo>
                <a:lnTo>
                  <a:pt x="1310" y="2224"/>
                </a:lnTo>
                <a:lnTo>
                  <a:pt x="1347" y="2223"/>
                </a:lnTo>
                <a:lnTo>
                  <a:pt x="1387" y="2220"/>
                </a:lnTo>
                <a:lnTo>
                  <a:pt x="1427" y="2217"/>
                </a:lnTo>
                <a:lnTo>
                  <a:pt x="1467" y="2212"/>
                </a:lnTo>
                <a:lnTo>
                  <a:pt x="1506" y="2209"/>
                </a:lnTo>
                <a:lnTo>
                  <a:pt x="1544" y="2207"/>
                </a:lnTo>
                <a:lnTo>
                  <a:pt x="1580" y="2206"/>
                </a:lnTo>
                <a:lnTo>
                  <a:pt x="1615" y="2206"/>
                </a:lnTo>
                <a:lnTo>
                  <a:pt x="1649" y="2206"/>
                </a:lnTo>
                <a:lnTo>
                  <a:pt x="1681" y="2207"/>
                </a:lnTo>
                <a:lnTo>
                  <a:pt x="1712" y="2209"/>
                </a:lnTo>
                <a:lnTo>
                  <a:pt x="1742" y="2212"/>
                </a:lnTo>
                <a:lnTo>
                  <a:pt x="1770" y="2217"/>
                </a:lnTo>
                <a:lnTo>
                  <a:pt x="1797" y="2221"/>
                </a:lnTo>
                <a:lnTo>
                  <a:pt x="1822" y="2226"/>
                </a:lnTo>
                <a:lnTo>
                  <a:pt x="1847" y="2233"/>
                </a:lnTo>
                <a:lnTo>
                  <a:pt x="1870" y="2241"/>
                </a:lnTo>
                <a:lnTo>
                  <a:pt x="1891" y="2249"/>
                </a:lnTo>
                <a:lnTo>
                  <a:pt x="1912" y="2258"/>
                </a:lnTo>
                <a:lnTo>
                  <a:pt x="1890" y="2292"/>
                </a:lnTo>
                <a:lnTo>
                  <a:pt x="1871" y="2326"/>
                </a:lnTo>
                <a:lnTo>
                  <a:pt x="1855" y="2360"/>
                </a:lnTo>
                <a:lnTo>
                  <a:pt x="1842" y="2394"/>
                </a:lnTo>
                <a:lnTo>
                  <a:pt x="1831" y="2426"/>
                </a:lnTo>
                <a:lnTo>
                  <a:pt x="1822" y="2460"/>
                </a:lnTo>
                <a:lnTo>
                  <a:pt x="1817" y="2493"/>
                </a:lnTo>
                <a:lnTo>
                  <a:pt x="1815" y="2509"/>
                </a:lnTo>
                <a:lnTo>
                  <a:pt x="1814" y="2525"/>
                </a:lnTo>
                <a:lnTo>
                  <a:pt x="1809" y="2654"/>
                </a:lnTo>
                <a:lnTo>
                  <a:pt x="1808" y="2717"/>
                </a:lnTo>
                <a:lnTo>
                  <a:pt x="1807" y="2781"/>
                </a:lnTo>
                <a:lnTo>
                  <a:pt x="1809" y="2810"/>
                </a:lnTo>
                <a:lnTo>
                  <a:pt x="1811" y="2837"/>
                </a:lnTo>
                <a:lnTo>
                  <a:pt x="1814" y="2863"/>
                </a:lnTo>
                <a:lnTo>
                  <a:pt x="1817" y="2891"/>
                </a:lnTo>
                <a:lnTo>
                  <a:pt x="1821" y="2916"/>
                </a:lnTo>
                <a:lnTo>
                  <a:pt x="1826" y="2941"/>
                </a:lnTo>
                <a:lnTo>
                  <a:pt x="1831" y="2965"/>
                </a:lnTo>
                <a:lnTo>
                  <a:pt x="1837" y="2989"/>
                </a:lnTo>
                <a:lnTo>
                  <a:pt x="1843" y="3012"/>
                </a:lnTo>
                <a:lnTo>
                  <a:pt x="1851" y="3034"/>
                </a:lnTo>
                <a:lnTo>
                  <a:pt x="1858" y="3056"/>
                </a:lnTo>
                <a:lnTo>
                  <a:pt x="1867" y="3077"/>
                </a:lnTo>
                <a:lnTo>
                  <a:pt x="1876" y="3098"/>
                </a:lnTo>
                <a:lnTo>
                  <a:pt x="1886" y="3118"/>
                </a:lnTo>
                <a:lnTo>
                  <a:pt x="1896" y="3137"/>
                </a:lnTo>
                <a:lnTo>
                  <a:pt x="1906" y="3156"/>
                </a:lnTo>
                <a:lnTo>
                  <a:pt x="1952" y="3231"/>
                </a:lnTo>
                <a:lnTo>
                  <a:pt x="1998" y="3312"/>
                </a:lnTo>
                <a:lnTo>
                  <a:pt x="2046" y="3396"/>
                </a:lnTo>
                <a:lnTo>
                  <a:pt x="2094" y="3486"/>
                </a:lnTo>
                <a:lnTo>
                  <a:pt x="2125" y="3545"/>
                </a:lnTo>
                <a:lnTo>
                  <a:pt x="2151" y="3598"/>
                </a:lnTo>
                <a:lnTo>
                  <a:pt x="2174" y="3648"/>
                </a:lnTo>
                <a:lnTo>
                  <a:pt x="2194" y="3691"/>
                </a:lnTo>
                <a:lnTo>
                  <a:pt x="2210" y="3731"/>
                </a:lnTo>
                <a:lnTo>
                  <a:pt x="2222" y="3765"/>
                </a:lnTo>
                <a:lnTo>
                  <a:pt x="2232" y="3794"/>
                </a:lnTo>
                <a:lnTo>
                  <a:pt x="2238" y="3819"/>
                </a:lnTo>
                <a:lnTo>
                  <a:pt x="2249" y="3869"/>
                </a:lnTo>
                <a:lnTo>
                  <a:pt x="2266" y="3933"/>
                </a:lnTo>
                <a:lnTo>
                  <a:pt x="2288" y="4009"/>
                </a:lnTo>
                <a:lnTo>
                  <a:pt x="2315" y="4099"/>
                </a:lnTo>
                <a:lnTo>
                  <a:pt x="2317" y="4103"/>
                </a:lnTo>
                <a:lnTo>
                  <a:pt x="2319" y="4109"/>
                </a:lnTo>
                <a:lnTo>
                  <a:pt x="2324" y="4114"/>
                </a:lnTo>
                <a:lnTo>
                  <a:pt x="2328" y="4118"/>
                </a:lnTo>
                <a:lnTo>
                  <a:pt x="2340" y="4129"/>
                </a:lnTo>
                <a:lnTo>
                  <a:pt x="2356" y="4139"/>
                </a:lnTo>
                <a:lnTo>
                  <a:pt x="2377" y="4150"/>
                </a:lnTo>
                <a:lnTo>
                  <a:pt x="2401" y="4161"/>
                </a:lnTo>
                <a:lnTo>
                  <a:pt x="2430" y="4171"/>
                </a:lnTo>
                <a:lnTo>
                  <a:pt x="2461" y="4182"/>
                </a:lnTo>
                <a:lnTo>
                  <a:pt x="2497" y="4193"/>
                </a:lnTo>
                <a:lnTo>
                  <a:pt x="2537" y="4204"/>
                </a:lnTo>
                <a:lnTo>
                  <a:pt x="2580" y="4213"/>
                </a:lnTo>
                <a:lnTo>
                  <a:pt x="2627" y="4224"/>
                </a:lnTo>
                <a:lnTo>
                  <a:pt x="2679" y="4235"/>
                </a:lnTo>
                <a:lnTo>
                  <a:pt x="2734" y="4246"/>
                </a:lnTo>
                <a:lnTo>
                  <a:pt x="2793" y="4257"/>
                </a:lnTo>
                <a:lnTo>
                  <a:pt x="2857" y="4268"/>
                </a:lnTo>
                <a:lnTo>
                  <a:pt x="2980" y="4291"/>
                </a:lnTo>
                <a:lnTo>
                  <a:pt x="3089" y="4312"/>
                </a:lnTo>
                <a:lnTo>
                  <a:pt x="3186" y="4333"/>
                </a:lnTo>
                <a:lnTo>
                  <a:pt x="3269" y="4352"/>
                </a:lnTo>
                <a:lnTo>
                  <a:pt x="3305" y="4362"/>
                </a:lnTo>
                <a:lnTo>
                  <a:pt x="3338" y="4372"/>
                </a:lnTo>
                <a:lnTo>
                  <a:pt x="3368" y="4382"/>
                </a:lnTo>
                <a:lnTo>
                  <a:pt x="3393" y="4390"/>
                </a:lnTo>
                <a:lnTo>
                  <a:pt x="3416" y="4399"/>
                </a:lnTo>
                <a:lnTo>
                  <a:pt x="3436" y="4408"/>
                </a:lnTo>
                <a:lnTo>
                  <a:pt x="3452" y="4417"/>
                </a:lnTo>
                <a:lnTo>
                  <a:pt x="3464" y="4425"/>
                </a:lnTo>
                <a:lnTo>
                  <a:pt x="3467" y="4431"/>
                </a:lnTo>
                <a:lnTo>
                  <a:pt x="3471" y="4436"/>
                </a:lnTo>
                <a:lnTo>
                  <a:pt x="3472" y="4443"/>
                </a:lnTo>
                <a:lnTo>
                  <a:pt x="3473" y="4449"/>
                </a:lnTo>
                <a:lnTo>
                  <a:pt x="3473" y="4456"/>
                </a:lnTo>
                <a:lnTo>
                  <a:pt x="3472" y="4464"/>
                </a:lnTo>
                <a:lnTo>
                  <a:pt x="3471" y="4471"/>
                </a:lnTo>
                <a:lnTo>
                  <a:pt x="3468" y="4479"/>
                </a:lnTo>
                <a:lnTo>
                  <a:pt x="3461" y="4496"/>
                </a:lnTo>
                <a:lnTo>
                  <a:pt x="3451" y="4515"/>
                </a:lnTo>
                <a:lnTo>
                  <a:pt x="3438" y="4535"/>
                </a:lnTo>
                <a:lnTo>
                  <a:pt x="3421" y="4556"/>
                </a:lnTo>
                <a:lnTo>
                  <a:pt x="3405" y="4578"/>
                </a:lnTo>
                <a:lnTo>
                  <a:pt x="3390" y="4599"/>
                </a:lnTo>
                <a:lnTo>
                  <a:pt x="3378" y="4620"/>
                </a:lnTo>
                <a:lnTo>
                  <a:pt x="3368" y="4640"/>
                </a:lnTo>
                <a:lnTo>
                  <a:pt x="3360" y="4659"/>
                </a:lnTo>
                <a:lnTo>
                  <a:pt x="3354" y="4678"/>
                </a:lnTo>
                <a:lnTo>
                  <a:pt x="3350" y="4695"/>
                </a:lnTo>
                <a:lnTo>
                  <a:pt x="3349" y="4713"/>
                </a:lnTo>
                <a:lnTo>
                  <a:pt x="3350" y="4726"/>
                </a:lnTo>
                <a:lnTo>
                  <a:pt x="3353" y="4740"/>
                </a:lnTo>
                <a:lnTo>
                  <a:pt x="3356" y="4753"/>
                </a:lnTo>
                <a:lnTo>
                  <a:pt x="3359" y="4766"/>
                </a:lnTo>
                <a:lnTo>
                  <a:pt x="3364" y="4779"/>
                </a:lnTo>
                <a:lnTo>
                  <a:pt x="3368" y="4792"/>
                </a:lnTo>
                <a:lnTo>
                  <a:pt x="3373" y="4806"/>
                </a:lnTo>
                <a:lnTo>
                  <a:pt x="3380" y="4819"/>
                </a:lnTo>
                <a:lnTo>
                  <a:pt x="3388" y="4832"/>
                </a:lnTo>
                <a:lnTo>
                  <a:pt x="3395" y="4844"/>
                </a:lnTo>
                <a:lnTo>
                  <a:pt x="3413" y="4870"/>
                </a:lnTo>
                <a:lnTo>
                  <a:pt x="3433" y="4894"/>
                </a:lnTo>
                <a:lnTo>
                  <a:pt x="3457" y="4919"/>
                </a:lnTo>
                <a:lnTo>
                  <a:pt x="3482" y="4943"/>
                </a:lnTo>
                <a:lnTo>
                  <a:pt x="3502" y="4966"/>
                </a:lnTo>
                <a:lnTo>
                  <a:pt x="3521" y="4989"/>
                </a:lnTo>
                <a:lnTo>
                  <a:pt x="3536" y="5011"/>
                </a:lnTo>
                <a:lnTo>
                  <a:pt x="3549" y="5032"/>
                </a:lnTo>
                <a:lnTo>
                  <a:pt x="3559" y="5052"/>
                </a:lnTo>
                <a:lnTo>
                  <a:pt x="3566" y="5072"/>
                </a:lnTo>
                <a:lnTo>
                  <a:pt x="3570" y="5091"/>
                </a:lnTo>
                <a:lnTo>
                  <a:pt x="3573" y="5106"/>
                </a:lnTo>
                <a:lnTo>
                  <a:pt x="3581" y="5143"/>
                </a:lnTo>
                <a:lnTo>
                  <a:pt x="3615" y="5282"/>
                </a:lnTo>
                <a:lnTo>
                  <a:pt x="3663" y="5472"/>
                </a:lnTo>
                <a:lnTo>
                  <a:pt x="3715" y="5682"/>
                </a:lnTo>
                <a:lnTo>
                  <a:pt x="3816" y="6089"/>
                </a:lnTo>
                <a:lnTo>
                  <a:pt x="3835" y="6174"/>
                </a:lnTo>
                <a:lnTo>
                  <a:pt x="3849" y="6239"/>
                </a:lnTo>
                <a:lnTo>
                  <a:pt x="3853" y="6264"/>
                </a:lnTo>
                <a:lnTo>
                  <a:pt x="3856" y="6284"/>
                </a:lnTo>
                <a:lnTo>
                  <a:pt x="3857" y="6298"/>
                </a:lnTo>
                <a:lnTo>
                  <a:pt x="3857" y="6308"/>
                </a:lnTo>
                <a:lnTo>
                  <a:pt x="3855" y="6316"/>
                </a:lnTo>
                <a:lnTo>
                  <a:pt x="3853" y="6323"/>
                </a:lnTo>
                <a:lnTo>
                  <a:pt x="3851" y="6325"/>
                </a:lnTo>
                <a:lnTo>
                  <a:pt x="3849" y="6327"/>
                </a:lnTo>
                <a:lnTo>
                  <a:pt x="3845" y="6328"/>
                </a:lnTo>
                <a:lnTo>
                  <a:pt x="3842" y="6328"/>
                </a:lnTo>
                <a:lnTo>
                  <a:pt x="3835" y="6326"/>
                </a:lnTo>
                <a:lnTo>
                  <a:pt x="3827" y="6322"/>
                </a:lnTo>
                <a:lnTo>
                  <a:pt x="3816" y="6315"/>
                </a:lnTo>
                <a:lnTo>
                  <a:pt x="3805" y="6305"/>
                </a:lnTo>
                <a:lnTo>
                  <a:pt x="3792" y="6293"/>
                </a:lnTo>
                <a:lnTo>
                  <a:pt x="3776" y="6278"/>
                </a:lnTo>
                <a:lnTo>
                  <a:pt x="3761" y="6261"/>
                </a:lnTo>
                <a:lnTo>
                  <a:pt x="3744" y="6240"/>
                </a:lnTo>
                <a:lnTo>
                  <a:pt x="3704" y="6191"/>
                </a:lnTo>
                <a:lnTo>
                  <a:pt x="3660" y="6131"/>
                </a:lnTo>
                <a:lnTo>
                  <a:pt x="3449" y="5845"/>
                </a:lnTo>
                <a:lnTo>
                  <a:pt x="3329" y="5685"/>
                </a:lnTo>
                <a:lnTo>
                  <a:pt x="3199" y="5511"/>
                </a:lnTo>
                <a:lnTo>
                  <a:pt x="3131" y="5423"/>
                </a:lnTo>
                <a:lnTo>
                  <a:pt x="3062" y="5334"/>
                </a:lnTo>
                <a:lnTo>
                  <a:pt x="2993" y="5248"/>
                </a:lnTo>
                <a:lnTo>
                  <a:pt x="2923" y="5161"/>
                </a:lnTo>
                <a:lnTo>
                  <a:pt x="2852" y="5075"/>
                </a:lnTo>
                <a:lnTo>
                  <a:pt x="2780" y="4991"/>
                </a:lnTo>
                <a:lnTo>
                  <a:pt x="2708" y="4907"/>
                </a:lnTo>
                <a:lnTo>
                  <a:pt x="2635" y="4825"/>
                </a:lnTo>
                <a:lnTo>
                  <a:pt x="2599" y="4785"/>
                </a:lnTo>
                <a:lnTo>
                  <a:pt x="2564" y="4747"/>
                </a:lnTo>
                <a:lnTo>
                  <a:pt x="2529" y="4711"/>
                </a:lnTo>
                <a:lnTo>
                  <a:pt x="2494" y="4677"/>
                </a:lnTo>
                <a:lnTo>
                  <a:pt x="2460" y="4645"/>
                </a:lnTo>
                <a:lnTo>
                  <a:pt x="2427" y="4615"/>
                </a:lnTo>
                <a:lnTo>
                  <a:pt x="2396" y="4588"/>
                </a:lnTo>
                <a:lnTo>
                  <a:pt x="2363" y="4563"/>
                </a:lnTo>
                <a:lnTo>
                  <a:pt x="2332" y="4540"/>
                </a:lnTo>
                <a:lnTo>
                  <a:pt x="2302" y="4519"/>
                </a:lnTo>
                <a:lnTo>
                  <a:pt x="2272" y="4501"/>
                </a:lnTo>
                <a:lnTo>
                  <a:pt x="2243" y="4484"/>
                </a:lnTo>
                <a:lnTo>
                  <a:pt x="2214" y="4469"/>
                </a:lnTo>
                <a:lnTo>
                  <a:pt x="2187" y="4457"/>
                </a:lnTo>
                <a:lnTo>
                  <a:pt x="2160" y="4446"/>
                </a:lnTo>
                <a:lnTo>
                  <a:pt x="2133" y="4439"/>
                </a:lnTo>
                <a:lnTo>
                  <a:pt x="2117" y="4436"/>
                </a:lnTo>
                <a:lnTo>
                  <a:pt x="2100" y="4435"/>
                </a:lnTo>
                <a:lnTo>
                  <a:pt x="2082" y="4435"/>
                </a:lnTo>
                <a:lnTo>
                  <a:pt x="2064" y="4439"/>
                </a:lnTo>
                <a:lnTo>
                  <a:pt x="2044" y="4442"/>
                </a:lnTo>
                <a:lnTo>
                  <a:pt x="2023" y="4447"/>
                </a:lnTo>
                <a:lnTo>
                  <a:pt x="2003" y="4455"/>
                </a:lnTo>
                <a:lnTo>
                  <a:pt x="1981" y="4464"/>
                </a:lnTo>
                <a:lnTo>
                  <a:pt x="1958" y="4475"/>
                </a:lnTo>
                <a:lnTo>
                  <a:pt x="1934" y="4487"/>
                </a:lnTo>
                <a:lnTo>
                  <a:pt x="1910" y="4501"/>
                </a:lnTo>
                <a:lnTo>
                  <a:pt x="1883" y="4516"/>
                </a:lnTo>
                <a:lnTo>
                  <a:pt x="1857" y="4534"/>
                </a:lnTo>
                <a:lnTo>
                  <a:pt x="1831" y="4552"/>
                </a:lnTo>
                <a:lnTo>
                  <a:pt x="1803" y="4573"/>
                </a:lnTo>
                <a:lnTo>
                  <a:pt x="1774" y="4595"/>
                </a:lnTo>
                <a:lnTo>
                  <a:pt x="1711" y="4644"/>
                </a:lnTo>
                <a:lnTo>
                  <a:pt x="1637" y="4697"/>
                </a:lnTo>
                <a:lnTo>
                  <a:pt x="1553" y="4756"/>
                </a:lnTo>
                <a:lnTo>
                  <a:pt x="1458" y="4821"/>
                </a:lnTo>
                <a:lnTo>
                  <a:pt x="1352" y="4890"/>
                </a:lnTo>
                <a:lnTo>
                  <a:pt x="1236" y="4965"/>
                </a:lnTo>
                <a:lnTo>
                  <a:pt x="1109" y="5045"/>
                </a:lnTo>
                <a:lnTo>
                  <a:pt x="973" y="5130"/>
                </a:lnTo>
                <a:lnTo>
                  <a:pt x="809" y="5232"/>
                </a:lnTo>
                <a:lnTo>
                  <a:pt x="662" y="5324"/>
                </a:lnTo>
                <a:lnTo>
                  <a:pt x="532" y="5409"/>
                </a:lnTo>
                <a:lnTo>
                  <a:pt x="419" y="5484"/>
                </a:lnTo>
                <a:lnTo>
                  <a:pt x="322" y="5551"/>
                </a:lnTo>
                <a:lnTo>
                  <a:pt x="241" y="5607"/>
                </a:lnTo>
                <a:lnTo>
                  <a:pt x="207" y="5634"/>
                </a:lnTo>
                <a:lnTo>
                  <a:pt x="177" y="5657"/>
                </a:lnTo>
                <a:lnTo>
                  <a:pt x="151" y="5678"/>
                </a:lnTo>
                <a:lnTo>
                  <a:pt x="130" y="5697"/>
                </a:lnTo>
                <a:lnTo>
                  <a:pt x="121" y="5707"/>
                </a:lnTo>
                <a:lnTo>
                  <a:pt x="111" y="5717"/>
                </a:lnTo>
                <a:lnTo>
                  <a:pt x="102" y="5728"/>
                </a:lnTo>
                <a:lnTo>
                  <a:pt x="94" y="5740"/>
                </a:lnTo>
                <a:lnTo>
                  <a:pt x="86" y="5753"/>
                </a:lnTo>
                <a:lnTo>
                  <a:pt x="78" y="5766"/>
                </a:lnTo>
                <a:lnTo>
                  <a:pt x="70" y="5780"/>
                </a:lnTo>
                <a:lnTo>
                  <a:pt x="64" y="5795"/>
                </a:lnTo>
                <a:lnTo>
                  <a:pt x="51" y="5828"/>
                </a:lnTo>
                <a:lnTo>
                  <a:pt x="40" y="5863"/>
                </a:lnTo>
                <a:lnTo>
                  <a:pt x="29" y="5902"/>
                </a:lnTo>
                <a:lnTo>
                  <a:pt x="21" y="5945"/>
                </a:lnTo>
                <a:lnTo>
                  <a:pt x="13" y="5990"/>
                </a:lnTo>
                <a:lnTo>
                  <a:pt x="8" y="6039"/>
                </a:lnTo>
                <a:lnTo>
                  <a:pt x="4" y="6090"/>
                </a:lnTo>
                <a:lnTo>
                  <a:pt x="1" y="6146"/>
                </a:lnTo>
                <a:lnTo>
                  <a:pt x="0" y="6204"/>
                </a:lnTo>
                <a:lnTo>
                  <a:pt x="0" y="6266"/>
                </a:lnTo>
                <a:lnTo>
                  <a:pt x="3" y="6331"/>
                </a:lnTo>
                <a:lnTo>
                  <a:pt x="6" y="6398"/>
                </a:lnTo>
                <a:lnTo>
                  <a:pt x="4433" y="6398"/>
                </a:lnTo>
                <a:lnTo>
                  <a:pt x="4431" y="6359"/>
                </a:lnTo>
                <a:lnTo>
                  <a:pt x="4427" y="6318"/>
                </a:lnTo>
                <a:lnTo>
                  <a:pt x="4424" y="6276"/>
                </a:lnTo>
                <a:lnTo>
                  <a:pt x="4420" y="6232"/>
                </a:lnTo>
                <a:lnTo>
                  <a:pt x="4414" y="6185"/>
                </a:lnTo>
                <a:lnTo>
                  <a:pt x="4408" y="6138"/>
                </a:lnTo>
                <a:lnTo>
                  <a:pt x="4392" y="6037"/>
                </a:lnTo>
                <a:lnTo>
                  <a:pt x="4373" y="5929"/>
                </a:lnTo>
                <a:lnTo>
                  <a:pt x="4350" y="5814"/>
                </a:lnTo>
                <a:lnTo>
                  <a:pt x="4324" y="5691"/>
                </a:lnTo>
                <a:lnTo>
                  <a:pt x="4294" y="5561"/>
                </a:lnTo>
                <a:lnTo>
                  <a:pt x="4237" y="5323"/>
                </a:lnTo>
                <a:lnTo>
                  <a:pt x="4195" y="5137"/>
                </a:lnTo>
                <a:lnTo>
                  <a:pt x="4179" y="5063"/>
                </a:lnTo>
                <a:lnTo>
                  <a:pt x="4167" y="5003"/>
                </a:lnTo>
                <a:lnTo>
                  <a:pt x="4160" y="4956"/>
                </a:lnTo>
                <a:lnTo>
                  <a:pt x="4154" y="4922"/>
                </a:lnTo>
                <a:lnTo>
                  <a:pt x="4174" y="4944"/>
                </a:lnTo>
                <a:lnTo>
                  <a:pt x="4193" y="4968"/>
                </a:lnTo>
                <a:lnTo>
                  <a:pt x="4211" y="4995"/>
                </a:lnTo>
                <a:lnTo>
                  <a:pt x="4229" y="5024"/>
                </a:lnTo>
                <a:lnTo>
                  <a:pt x="4246" y="5057"/>
                </a:lnTo>
                <a:lnTo>
                  <a:pt x="4263" y="5092"/>
                </a:lnTo>
                <a:lnTo>
                  <a:pt x="4278" y="5130"/>
                </a:lnTo>
                <a:lnTo>
                  <a:pt x="4293" y="5170"/>
                </a:lnTo>
                <a:lnTo>
                  <a:pt x="4307" y="5214"/>
                </a:lnTo>
                <a:lnTo>
                  <a:pt x="4321" y="5261"/>
                </a:lnTo>
                <a:lnTo>
                  <a:pt x="4335" y="5310"/>
                </a:lnTo>
                <a:lnTo>
                  <a:pt x="4348" y="5362"/>
                </a:lnTo>
                <a:lnTo>
                  <a:pt x="4360" y="5416"/>
                </a:lnTo>
                <a:lnTo>
                  <a:pt x="4371" y="5474"/>
                </a:lnTo>
                <a:lnTo>
                  <a:pt x="4382" y="5534"/>
                </a:lnTo>
                <a:lnTo>
                  <a:pt x="4391" y="5598"/>
                </a:lnTo>
                <a:lnTo>
                  <a:pt x="4430" y="5841"/>
                </a:lnTo>
                <a:lnTo>
                  <a:pt x="4465" y="6056"/>
                </a:lnTo>
                <a:lnTo>
                  <a:pt x="4495" y="6242"/>
                </a:lnTo>
                <a:lnTo>
                  <a:pt x="4524" y="6398"/>
                </a:lnTo>
                <a:close/>
              </a:path>
            </a:pathLst>
          </a:custGeom>
          <a:solidFill>
            <a:srgbClr val="387B74"/>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7" name="KSO_Shape"/>
          <p:cNvSpPr/>
          <p:nvPr/>
        </p:nvSpPr>
        <p:spPr bwMode="auto">
          <a:xfrm>
            <a:off x="6773056" y="1836167"/>
            <a:ext cx="1617395" cy="1676057"/>
          </a:xfrm>
          <a:custGeom>
            <a:avLst/>
            <a:gdLst>
              <a:gd name="T0" fmla="*/ 1573757 w 6167"/>
              <a:gd name="T1" fmla="*/ 352833 h 6398"/>
              <a:gd name="T2" fmla="*/ 1573459 w 6167"/>
              <a:gd name="T3" fmla="*/ 247132 h 6398"/>
              <a:gd name="T4" fmla="*/ 1526690 w 6167"/>
              <a:gd name="T5" fmla="*/ 139942 h 6398"/>
              <a:gd name="T6" fmla="*/ 1643761 w 6167"/>
              <a:gd name="T7" fmla="*/ 7741 h 6398"/>
              <a:gd name="T8" fmla="*/ 1592524 w 6167"/>
              <a:gd name="T9" fmla="*/ 136667 h 6398"/>
              <a:gd name="T10" fmla="*/ 1688742 w 6167"/>
              <a:gd name="T11" fmla="*/ 284053 h 6398"/>
              <a:gd name="T12" fmla="*/ 1635122 w 6167"/>
              <a:gd name="T13" fmla="*/ 369805 h 6398"/>
              <a:gd name="T14" fmla="*/ 1347658 w 6167"/>
              <a:gd name="T15" fmla="*/ 748839 h 6398"/>
              <a:gd name="T16" fmla="*/ 1368212 w 6167"/>
              <a:gd name="T17" fmla="*/ 924512 h 6398"/>
              <a:gd name="T18" fmla="*/ 1344977 w 6167"/>
              <a:gd name="T19" fmla="*/ 978702 h 6398"/>
              <a:gd name="T20" fmla="*/ 1320847 w 6167"/>
              <a:gd name="T21" fmla="*/ 1042718 h 6398"/>
              <a:gd name="T22" fmla="*/ 1350339 w 6167"/>
              <a:gd name="T23" fmla="*/ 1090060 h 6398"/>
              <a:gd name="T24" fmla="*/ 1456388 w 6167"/>
              <a:gd name="T25" fmla="*/ 1093335 h 6398"/>
              <a:gd name="T26" fmla="*/ 1534733 w 6167"/>
              <a:gd name="T27" fmla="*/ 1032297 h 6398"/>
              <a:gd name="T28" fmla="*/ 1564522 w 6167"/>
              <a:gd name="T29" fmla="*/ 939995 h 6398"/>
              <a:gd name="T30" fmla="*/ 1542776 w 6167"/>
              <a:gd name="T31" fmla="*/ 796777 h 6398"/>
              <a:gd name="T32" fmla="*/ 1479623 w 6167"/>
              <a:gd name="T33" fmla="*/ 732166 h 6398"/>
              <a:gd name="T34" fmla="*/ 1684572 w 6167"/>
              <a:gd name="T35" fmla="*/ 1607251 h 6398"/>
              <a:gd name="T36" fmla="*/ 1554989 w 6167"/>
              <a:gd name="T37" fmla="*/ 1514651 h 6398"/>
              <a:gd name="T38" fmla="*/ 1374170 w 6167"/>
              <a:gd name="T39" fmla="*/ 1469095 h 6398"/>
              <a:gd name="T40" fmla="*/ 1240417 w 6167"/>
              <a:gd name="T41" fmla="*/ 1375602 h 6398"/>
              <a:gd name="T42" fmla="*/ 1236544 w 6167"/>
              <a:gd name="T43" fmla="*/ 1318434 h 6398"/>
              <a:gd name="T44" fmla="*/ 1213607 w 6167"/>
              <a:gd name="T45" fmla="*/ 1299676 h 6398"/>
              <a:gd name="T46" fmla="*/ 1308336 w 6167"/>
              <a:gd name="T47" fmla="*/ 1262457 h 6398"/>
              <a:gd name="T48" fmla="*/ 1313698 w 6167"/>
              <a:gd name="T49" fmla="*/ 1155267 h 6398"/>
              <a:gd name="T50" fmla="*/ 1487070 w 6167"/>
              <a:gd name="T51" fmla="*/ 1182362 h 6398"/>
              <a:gd name="T52" fmla="*/ 1553798 w 6167"/>
              <a:gd name="T53" fmla="*/ 1075768 h 6398"/>
              <a:gd name="T54" fmla="*/ 1607418 w 6167"/>
              <a:gd name="T55" fmla="*/ 1080234 h 6398"/>
              <a:gd name="T56" fmla="*/ 1657762 w 6167"/>
              <a:gd name="T57" fmla="*/ 942377 h 6398"/>
              <a:gd name="T58" fmla="*/ 1644357 w 6167"/>
              <a:gd name="T59" fmla="*/ 883422 h 6398"/>
              <a:gd name="T60" fmla="*/ 1748618 w 6167"/>
              <a:gd name="T61" fmla="*/ 721447 h 6398"/>
              <a:gd name="T62" fmla="*/ 1691126 w 6167"/>
              <a:gd name="T63" fmla="*/ 580016 h 6398"/>
              <a:gd name="T64" fmla="*/ 1723298 w 6167"/>
              <a:gd name="T65" fmla="*/ 504983 h 6398"/>
              <a:gd name="T66" fmla="*/ 1741171 w 6167"/>
              <a:gd name="T67" fmla="*/ 371889 h 6398"/>
              <a:gd name="T68" fmla="*/ 1580906 w 6167"/>
              <a:gd name="T69" fmla="*/ 508854 h 6398"/>
              <a:gd name="T70" fmla="*/ 1502859 w 6167"/>
              <a:gd name="T71" fmla="*/ 587459 h 6398"/>
              <a:gd name="T72" fmla="*/ 757238 w 6167"/>
              <a:gd name="T73" fmla="*/ 485629 h 6398"/>
              <a:gd name="T74" fmla="*/ 1022063 w 6167"/>
              <a:gd name="T75" fmla="*/ 421613 h 6398"/>
              <a:gd name="T76" fmla="*/ 1312506 w 6167"/>
              <a:gd name="T77" fmla="*/ 483247 h 6398"/>
              <a:gd name="T78" fmla="*/ 1294633 w 6167"/>
              <a:gd name="T79" fmla="*/ 288817 h 6398"/>
              <a:gd name="T80" fmla="*/ 1196031 w 6167"/>
              <a:gd name="T81" fmla="*/ 139644 h 6398"/>
              <a:gd name="T82" fmla="*/ 826945 w 6167"/>
              <a:gd name="T83" fmla="*/ 119993 h 6398"/>
              <a:gd name="T84" fmla="*/ 619613 w 6167"/>
              <a:gd name="T85" fmla="*/ 191155 h 6398"/>
              <a:gd name="T86" fmla="*/ 603824 w 6167"/>
              <a:gd name="T87" fmla="*/ 375760 h 6398"/>
              <a:gd name="T88" fmla="*/ 498073 w 6167"/>
              <a:gd name="T89" fmla="*/ 488309 h 6398"/>
              <a:gd name="T90" fmla="*/ 258867 w 6167"/>
              <a:gd name="T91" fmla="*/ 577931 h 6398"/>
              <a:gd name="T92" fmla="*/ 339595 w 6167"/>
              <a:gd name="T93" fmla="*/ 657728 h 6398"/>
              <a:gd name="T94" fmla="*/ 542757 w 6167"/>
              <a:gd name="T95" fmla="*/ 662790 h 6398"/>
              <a:gd name="T96" fmla="*/ 539480 w 6167"/>
              <a:gd name="T97" fmla="*/ 844715 h 6398"/>
              <a:gd name="T98" fmla="*/ 633018 w 6167"/>
              <a:gd name="T99" fmla="*/ 1055521 h 6398"/>
              <a:gd name="T100" fmla="*/ 715236 w 6167"/>
              <a:gd name="T101" fmla="*/ 1238935 h 6398"/>
              <a:gd name="T102" fmla="*/ 1023552 w 6167"/>
              <a:gd name="T103" fmla="*/ 1312479 h 6398"/>
              <a:gd name="T104" fmla="*/ 1000913 w 6167"/>
              <a:gd name="T105" fmla="*/ 1387214 h 6398"/>
              <a:gd name="T106" fmla="*/ 1048873 w 6167"/>
              <a:gd name="T107" fmla="*/ 1485471 h 6398"/>
              <a:gd name="T108" fmla="*/ 1148964 w 6167"/>
              <a:gd name="T109" fmla="*/ 1878203 h 6398"/>
              <a:gd name="T110" fmla="*/ 952952 w 6167"/>
              <a:gd name="T111" fmla="*/ 1640896 h 6398"/>
              <a:gd name="T112" fmla="*/ 676808 w 6167"/>
              <a:gd name="T113" fmla="*/ 1340170 h 6398"/>
              <a:gd name="T114" fmla="*/ 537097 w 6167"/>
              <a:gd name="T115" fmla="*/ 1361608 h 6398"/>
              <a:gd name="T116" fmla="*/ 38726 w 6167"/>
              <a:gd name="T117" fmla="*/ 1696278 h 6398"/>
              <a:gd name="T118" fmla="*/ 1787 w 6167"/>
              <a:gd name="T119" fmla="*/ 1905000 h 6398"/>
              <a:gd name="T120" fmla="*/ 1237438 w 6167"/>
              <a:gd name="T121" fmla="*/ 1465522 h 6398"/>
              <a:gd name="T122" fmla="*/ 1347658 w 6167"/>
              <a:gd name="T123" fmla="*/ 1905000 h 639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167" h="6398">
                <a:moveTo>
                  <a:pt x="5333" y="1439"/>
                </a:moveTo>
                <a:lnTo>
                  <a:pt x="5333" y="1439"/>
                </a:lnTo>
                <a:lnTo>
                  <a:pt x="5318" y="1425"/>
                </a:lnTo>
                <a:lnTo>
                  <a:pt x="5303" y="1410"/>
                </a:lnTo>
                <a:lnTo>
                  <a:pt x="5291" y="1396"/>
                </a:lnTo>
                <a:lnTo>
                  <a:pt x="5281" y="1382"/>
                </a:lnTo>
                <a:lnTo>
                  <a:pt x="5271" y="1369"/>
                </a:lnTo>
                <a:lnTo>
                  <a:pt x="5262" y="1355"/>
                </a:lnTo>
                <a:lnTo>
                  <a:pt x="5255" y="1342"/>
                </a:lnTo>
                <a:lnTo>
                  <a:pt x="5250" y="1328"/>
                </a:lnTo>
                <a:lnTo>
                  <a:pt x="5246" y="1316"/>
                </a:lnTo>
                <a:lnTo>
                  <a:pt x="5243" y="1303"/>
                </a:lnTo>
                <a:lnTo>
                  <a:pt x="5242" y="1291"/>
                </a:lnTo>
                <a:lnTo>
                  <a:pt x="5242" y="1279"/>
                </a:lnTo>
                <a:lnTo>
                  <a:pt x="5244" y="1267"/>
                </a:lnTo>
                <a:lnTo>
                  <a:pt x="5248" y="1255"/>
                </a:lnTo>
                <a:lnTo>
                  <a:pt x="5252" y="1244"/>
                </a:lnTo>
                <a:lnTo>
                  <a:pt x="5258" y="1232"/>
                </a:lnTo>
                <a:lnTo>
                  <a:pt x="5271" y="1209"/>
                </a:lnTo>
                <a:lnTo>
                  <a:pt x="5283" y="1185"/>
                </a:lnTo>
                <a:lnTo>
                  <a:pt x="5294" y="1159"/>
                </a:lnTo>
                <a:lnTo>
                  <a:pt x="5303" y="1132"/>
                </a:lnTo>
                <a:lnTo>
                  <a:pt x="5312" y="1102"/>
                </a:lnTo>
                <a:lnTo>
                  <a:pt x="5321" y="1072"/>
                </a:lnTo>
                <a:lnTo>
                  <a:pt x="5327" y="1040"/>
                </a:lnTo>
                <a:lnTo>
                  <a:pt x="5333" y="1006"/>
                </a:lnTo>
                <a:lnTo>
                  <a:pt x="5336" y="992"/>
                </a:lnTo>
                <a:lnTo>
                  <a:pt x="5338" y="979"/>
                </a:lnTo>
                <a:lnTo>
                  <a:pt x="5338" y="965"/>
                </a:lnTo>
                <a:lnTo>
                  <a:pt x="5338" y="952"/>
                </a:lnTo>
                <a:lnTo>
                  <a:pt x="5337" y="939"/>
                </a:lnTo>
                <a:lnTo>
                  <a:pt x="5335" y="925"/>
                </a:lnTo>
                <a:lnTo>
                  <a:pt x="5332" y="912"/>
                </a:lnTo>
                <a:lnTo>
                  <a:pt x="5327" y="900"/>
                </a:lnTo>
                <a:lnTo>
                  <a:pt x="5323" y="887"/>
                </a:lnTo>
                <a:lnTo>
                  <a:pt x="5317" y="875"/>
                </a:lnTo>
                <a:lnTo>
                  <a:pt x="5309" y="864"/>
                </a:lnTo>
                <a:lnTo>
                  <a:pt x="5301" y="852"/>
                </a:lnTo>
                <a:lnTo>
                  <a:pt x="5291" y="841"/>
                </a:lnTo>
                <a:lnTo>
                  <a:pt x="5282" y="830"/>
                </a:lnTo>
                <a:lnTo>
                  <a:pt x="5271" y="819"/>
                </a:lnTo>
                <a:lnTo>
                  <a:pt x="5258" y="810"/>
                </a:lnTo>
                <a:lnTo>
                  <a:pt x="5234" y="789"/>
                </a:lnTo>
                <a:lnTo>
                  <a:pt x="5212" y="767"/>
                </a:lnTo>
                <a:lnTo>
                  <a:pt x="5192" y="745"/>
                </a:lnTo>
                <a:lnTo>
                  <a:pt x="5176" y="723"/>
                </a:lnTo>
                <a:lnTo>
                  <a:pt x="5163" y="700"/>
                </a:lnTo>
                <a:lnTo>
                  <a:pt x="5156" y="688"/>
                </a:lnTo>
                <a:lnTo>
                  <a:pt x="5152" y="676"/>
                </a:lnTo>
                <a:lnTo>
                  <a:pt x="5147" y="665"/>
                </a:lnTo>
                <a:lnTo>
                  <a:pt x="5143" y="653"/>
                </a:lnTo>
                <a:lnTo>
                  <a:pt x="5140" y="641"/>
                </a:lnTo>
                <a:lnTo>
                  <a:pt x="5137" y="628"/>
                </a:lnTo>
                <a:lnTo>
                  <a:pt x="5131" y="600"/>
                </a:lnTo>
                <a:lnTo>
                  <a:pt x="5127" y="571"/>
                </a:lnTo>
                <a:lnTo>
                  <a:pt x="5124" y="545"/>
                </a:lnTo>
                <a:lnTo>
                  <a:pt x="5123" y="519"/>
                </a:lnTo>
                <a:lnTo>
                  <a:pt x="5123" y="494"/>
                </a:lnTo>
                <a:lnTo>
                  <a:pt x="5125" y="470"/>
                </a:lnTo>
                <a:lnTo>
                  <a:pt x="5130" y="448"/>
                </a:lnTo>
                <a:lnTo>
                  <a:pt x="5135" y="426"/>
                </a:lnTo>
                <a:lnTo>
                  <a:pt x="5142" y="404"/>
                </a:lnTo>
                <a:lnTo>
                  <a:pt x="5151" y="385"/>
                </a:lnTo>
                <a:lnTo>
                  <a:pt x="5160" y="366"/>
                </a:lnTo>
                <a:lnTo>
                  <a:pt x="5172" y="349"/>
                </a:lnTo>
                <a:lnTo>
                  <a:pt x="5185" y="331"/>
                </a:lnTo>
                <a:lnTo>
                  <a:pt x="5201" y="315"/>
                </a:lnTo>
                <a:lnTo>
                  <a:pt x="5217" y="301"/>
                </a:lnTo>
                <a:lnTo>
                  <a:pt x="5236" y="286"/>
                </a:lnTo>
                <a:lnTo>
                  <a:pt x="5273" y="259"/>
                </a:lnTo>
                <a:lnTo>
                  <a:pt x="5309" y="228"/>
                </a:lnTo>
                <a:lnTo>
                  <a:pt x="5345" y="197"/>
                </a:lnTo>
                <a:lnTo>
                  <a:pt x="5381" y="162"/>
                </a:lnTo>
                <a:lnTo>
                  <a:pt x="5415" y="125"/>
                </a:lnTo>
                <a:lnTo>
                  <a:pt x="5449" y="85"/>
                </a:lnTo>
                <a:lnTo>
                  <a:pt x="5483" y="44"/>
                </a:lnTo>
                <a:lnTo>
                  <a:pt x="5515" y="0"/>
                </a:lnTo>
                <a:lnTo>
                  <a:pt x="5518" y="26"/>
                </a:lnTo>
                <a:lnTo>
                  <a:pt x="5519" y="53"/>
                </a:lnTo>
                <a:lnTo>
                  <a:pt x="5519" y="78"/>
                </a:lnTo>
                <a:lnTo>
                  <a:pt x="5518" y="102"/>
                </a:lnTo>
                <a:lnTo>
                  <a:pt x="5514" y="126"/>
                </a:lnTo>
                <a:lnTo>
                  <a:pt x="5510" y="150"/>
                </a:lnTo>
                <a:lnTo>
                  <a:pt x="5504" y="172"/>
                </a:lnTo>
                <a:lnTo>
                  <a:pt x="5498" y="195"/>
                </a:lnTo>
                <a:lnTo>
                  <a:pt x="5490" y="216"/>
                </a:lnTo>
                <a:lnTo>
                  <a:pt x="5480" y="237"/>
                </a:lnTo>
                <a:lnTo>
                  <a:pt x="5471" y="258"/>
                </a:lnTo>
                <a:lnTo>
                  <a:pt x="5459" y="279"/>
                </a:lnTo>
                <a:lnTo>
                  <a:pt x="5444" y="298"/>
                </a:lnTo>
                <a:lnTo>
                  <a:pt x="5430" y="318"/>
                </a:lnTo>
                <a:lnTo>
                  <a:pt x="5414" y="337"/>
                </a:lnTo>
                <a:lnTo>
                  <a:pt x="5396" y="354"/>
                </a:lnTo>
                <a:lnTo>
                  <a:pt x="5382" y="376"/>
                </a:lnTo>
                <a:lnTo>
                  <a:pt x="5370" y="397"/>
                </a:lnTo>
                <a:lnTo>
                  <a:pt x="5359" y="417"/>
                </a:lnTo>
                <a:lnTo>
                  <a:pt x="5352" y="438"/>
                </a:lnTo>
                <a:lnTo>
                  <a:pt x="5346" y="459"/>
                </a:lnTo>
                <a:lnTo>
                  <a:pt x="5343" y="480"/>
                </a:lnTo>
                <a:lnTo>
                  <a:pt x="5343" y="500"/>
                </a:lnTo>
                <a:lnTo>
                  <a:pt x="5344" y="520"/>
                </a:lnTo>
                <a:lnTo>
                  <a:pt x="5348" y="541"/>
                </a:lnTo>
                <a:lnTo>
                  <a:pt x="5354" y="562"/>
                </a:lnTo>
                <a:lnTo>
                  <a:pt x="5362" y="581"/>
                </a:lnTo>
                <a:lnTo>
                  <a:pt x="5373" y="602"/>
                </a:lnTo>
                <a:lnTo>
                  <a:pt x="5386" y="622"/>
                </a:lnTo>
                <a:lnTo>
                  <a:pt x="5402" y="641"/>
                </a:lnTo>
                <a:lnTo>
                  <a:pt x="5419" y="661"/>
                </a:lnTo>
                <a:lnTo>
                  <a:pt x="5440" y="682"/>
                </a:lnTo>
                <a:lnTo>
                  <a:pt x="5480" y="720"/>
                </a:lnTo>
                <a:lnTo>
                  <a:pt x="5519" y="757"/>
                </a:lnTo>
                <a:lnTo>
                  <a:pt x="5553" y="793"/>
                </a:lnTo>
                <a:lnTo>
                  <a:pt x="5583" y="828"/>
                </a:lnTo>
                <a:lnTo>
                  <a:pt x="5609" y="862"/>
                </a:lnTo>
                <a:lnTo>
                  <a:pt x="5633" y="894"/>
                </a:lnTo>
                <a:lnTo>
                  <a:pt x="5653" y="924"/>
                </a:lnTo>
                <a:lnTo>
                  <a:pt x="5669" y="954"/>
                </a:lnTo>
                <a:lnTo>
                  <a:pt x="5679" y="976"/>
                </a:lnTo>
                <a:lnTo>
                  <a:pt x="5687" y="998"/>
                </a:lnTo>
                <a:lnTo>
                  <a:pt x="5693" y="1017"/>
                </a:lnTo>
                <a:lnTo>
                  <a:pt x="5697" y="1037"/>
                </a:lnTo>
                <a:lnTo>
                  <a:pt x="5698" y="1055"/>
                </a:lnTo>
                <a:lnTo>
                  <a:pt x="5697" y="1073"/>
                </a:lnTo>
                <a:lnTo>
                  <a:pt x="5695" y="1090"/>
                </a:lnTo>
                <a:lnTo>
                  <a:pt x="5689" y="1106"/>
                </a:lnTo>
                <a:lnTo>
                  <a:pt x="5682" y="1121"/>
                </a:lnTo>
                <a:lnTo>
                  <a:pt x="5673" y="1135"/>
                </a:lnTo>
                <a:lnTo>
                  <a:pt x="5662" y="1148"/>
                </a:lnTo>
                <a:lnTo>
                  <a:pt x="5649" y="1160"/>
                </a:lnTo>
                <a:lnTo>
                  <a:pt x="5633" y="1172"/>
                </a:lnTo>
                <a:lnTo>
                  <a:pt x="5616" y="1183"/>
                </a:lnTo>
                <a:lnTo>
                  <a:pt x="5595" y="1193"/>
                </a:lnTo>
                <a:lnTo>
                  <a:pt x="5573" y="1202"/>
                </a:lnTo>
                <a:lnTo>
                  <a:pt x="5551" y="1211"/>
                </a:lnTo>
                <a:lnTo>
                  <a:pt x="5530" y="1220"/>
                </a:lnTo>
                <a:lnTo>
                  <a:pt x="5509" y="1231"/>
                </a:lnTo>
                <a:lnTo>
                  <a:pt x="5489" y="1242"/>
                </a:lnTo>
                <a:lnTo>
                  <a:pt x="5471" y="1254"/>
                </a:lnTo>
                <a:lnTo>
                  <a:pt x="5453" y="1267"/>
                </a:lnTo>
                <a:lnTo>
                  <a:pt x="5437" y="1280"/>
                </a:lnTo>
                <a:lnTo>
                  <a:pt x="5421" y="1295"/>
                </a:lnTo>
                <a:lnTo>
                  <a:pt x="5407" y="1310"/>
                </a:lnTo>
                <a:lnTo>
                  <a:pt x="5393" y="1326"/>
                </a:lnTo>
                <a:lnTo>
                  <a:pt x="5381" y="1343"/>
                </a:lnTo>
                <a:lnTo>
                  <a:pt x="5369" y="1360"/>
                </a:lnTo>
                <a:lnTo>
                  <a:pt x="5359" y="1379"/>
                </a:lnTo>
                <a:lnTo>
                  <a:pt x="5349" y="1398"/>
                </a:lnTo>
                <a:lnTo>
                  <a:pt x="5341" y="1418"/>
                </a:lnTo>
                <a:lnTo>
                  <a:pt x="5333" y="1439"/>
                </a:lnTo>
                <a:close/>
                <a:moveTo>
                  <a:pt x="4601" y="2483"/>
                </a:moveTo>
                <a:lnTo>
                  <a:pt x="4601" y="2483"/>
                </a:lnTo>
                <a:lnTo>
                  <a:pt x="4588" y="2485"/>
                </a:lnTo>
                <a:lnTo>
                  <a:pt x="4575" y="2489"/>
                </a:lnTo>
                <a:lnTo>
                  <a:pt x="4562" y="2493"/>
                </a:lnTo>
                <a:lnTo>
                  <a:pt x="4549" y="2500"/>
                </a:lnTo>
                <a:lnTo>
                  <a:pt x="4537" y="2506"/>
                </a:lnTo>
                <a:lnTo>
                  <a:pt x="4524" y="2515"/>
                </a:lnTo>
                <a:lnTo>
                  <a:pt x="4512" y="2526"/>
                </a:lnTo>
                <a:lnTo>
                  <a:pt x="4498" y="2537"/>
                </a:lnTo>
                <a:lnTo>
                  <a:pt x="4486" y="2549"/>
                </a:lnTo>
                <a:lnTo>
                  <a:pt x="4474" y="2563"/>
                </a:lnTo>
                <a:lnTo>
                  <a:pt x="4462" y="2578"/>
                </a:lnTo>
                <a:lnTo>
                  <a:pt x="4450" y="2596"/>
                </a:lnTo>
                <a:lnTo>
                  <a:pt x="4438" y="2613"/>
                </a:lnTo>
                <a:lnTo>
                  <a:pt x="4426" y="2633"/>
                </a:lnTo>
                <a:lnTo>
                  <a:pt x="4415" y="2654"/>
                </a:lnTo>
                <a:lnTo>
                  <a:pt x="4403" y="2676"/>
                </a:lnTo>
                <a:lnTo>
                  <a:pt x="4419" y="2703"/>
                </a:lnTo>
                <a:lnTo>
                  <a:pt x="4434" y="2731"/>
                </a:lnTo>
                <a:lnTo>
                  <a:pt x="4466" y="2796"/>
                </a:lnTo>
                <a:lnTo>
                  <a:pt x="4501" y="2870"/>
                </a:lnTo>
                <a:lnTo>
                  <a:pt x="4539" y="2952"/>
                </a:lnTo>
                <a:lnTo>
                  <a:pt x="4557" y="2994"/>
                </a:lnTo>
                <a:lnTo>
                  <a:pt x="4573" y="3035"/>
                </a:lnTo>
                <a:lnTo>
                  <a:pt x="4585" y="3071"/>
                </a:lnTo>
                <a:lnTo>
                  <a:pt x="4593" y="3105"/>
                </a:lnTo>
                <a:lnTo>
                  <a:pt x="4600" y="3136"/>
                </a:lnTo>
                <a:lnTo>
                  <a:pt x="4603" y="3164"/>
                </a:lnTo>
                <a:lnTo>
                  <a:pt x="4604" y="3177"/>
                </a:lnTo>
                <a:lnTo>
                  <a:pt x="4603" y="3190"/>
                </a:lnTo>
                <a:lnTo>
                  <a:pt x="4603" y="3201"/>
                </a:lnTo>
                <a:lnTo>
                  <a:pt x="4601" y="3212"/>
                </a:lnTo>
                <a:lnTo>
                  <a:pt x="4601" y="3219"/>
                </a:lnTo>
                <a:lnTo>
                  <a:pt x="4600" y="3226"/>
                </a:lnTo>
                <a:lnTo>
                  <a:pt x="4598" y="3233"/>
                </a:lnTo>
                <a:lnTo>
                  <a:pt x="4596" y="3239"/>
                </a:lnTo>
                <a:lnTo>
                  <a:pt x="4592" y="3245"/>
                </a:lnTo>
                <a:lnTo>
                  <a:pt x="4589" y="3250"/>
                </a:lnTo>
                <a:lnTo>
                  <a:pt x="4585" y="3255"/>
                </a:lnTo>
                <a:lnTo>
                  <a:pt x="4579" y="3260"/>
                </a:lnTo>
                <a:lnTo>
                  <a:pt x="4574" y="3265"/>
                </a:lnTo>
                <a:lnTo>
                  <a:pt x="4567" y="3269"/>
                </a:lnTo>
                <a:lnTo>
                  <a:pt x="4553" y="3276"/>
                </a:lnTo>
                <a:lnTo>
                  <a:pt x="4536" y="3283"/>
                </a:lnTo>
                <a:lnTo>
                  <a:pt x="4515" y="3287"/>
                </a:lnTo>
                <a:lnTo>
                  <a:pt x="4495" y="3292"/>
                </a:lnTo>
                <a:lnTo>
                  <a:pt x="4477" y="3297"/>
                </a:lnTo>
                <a:lnTo>
                  <a:pt x="4461" y="3302"/>
                </a:lnTo>
                <a:lnTo>
                  <a:pt x="4448" y="3309"/>
                </a:lnTo>
                <a:lnTo>
                  <a:pt x="4437" y="3316"/>
                </a:lnTo>
                <a:lnTo>
                  <a:pt x="4429" y="3323"/>
                </a:lnTo>
                <a:lnTo>
                  <a:pt x="4422" y="3332"/>
                </a:lnTo>
                <a:lnTo>
                  <a:pt x="4419" y="3341"/>
                </a:lnTo>
                <a:lnTo>
                  <a:pt x="4411" y="3359"/>
                </a:lnTo>
                <a:lnTo>
                  <a:pt x="4407" y="3376"/>
                </a:lnTo>
                <a:lnTo>
                  <a:pt x="4403" y="3393"/>
                </a:lnTo>
                <a:lnTo>
                  <a:pt x="4401" y="3408"/>
                </a:lnTo>
                <a:lnTo>
                  <a:pt x="4401" y="3424"/>
                </a:lnTo>
                <a:lnTo>
                  <a:pt x="4403" y="3439"/>
                </a:lnTo>
                <a:lnTo>
                  <a:pt x="4408" y="3454"/>
                </a:lnTo>
                <a:lnTo>
                  <a:pt x="4413" y="3468"/>
                </a:lnTo>
                <a:lnTo>
                  <a:pt x="4420" y="3482"/>
                </a:lnTo>
                <a:lnTo>
                  <a:pt x="4426" y="3493"/>
                </a:lnTo>
                <a:lnTo>
                  <a:pt x="4434" y="3502"/>
                </a:lnTo>
                <a:lnTo>
                  <a:pt x="4441" y="3510"/>
                </a:lnTo>
                <a:lnTo>
                  <a:pt x="4448" y="3517"/>
                </a:lnTo>
                <a:lnTo>
                  <a:pt x="4456" y="3521"/>
                </a:lnTo>
                <a:lnTo>
                  <a:pt x="4463" y="3523"/>
                </a:lnTo>
                <a:lnTo>
                  <a:pt x="4471" y="3524"/>
                </a:lnTo>
                <a:lnTo>
                  <a:pt x="4472" y="3525"/>
                </a:lnTo>
                <a:lnTo>
                  <a:pt x="4474" y="3529"/>
                </a:lnTo>
                <a:lnTo>
                  <a:pt x="4477" y="3541"/>
                </a:lnTo>
                <a:lnTo>
                  <a:pt x="4480" y="3561"/>
                </a:lnTo>
                <a:lnTo>
                  <a:pt x="4481" y="3590"/>
                </a:lnTo>
                <a:lnTo>
                  <a:pt x="4484" y="3619"/>
                </a:lnTo>
                <a:lnTo>
                  <a:pt x="4486" y="3641"/>
                </a:lnTo>
                <a:lnTo>
                  <a:pt x="4489" y="3648"/>
                </a:lnTo>
                <a:lnTo>
                  <a:pt x="4491" y="3653"/>
                </a:lnTo>
                <a:lnTo>
                  <a:pt x="4493" y="3656"/>
                </a:lnTo>
                <a:lnTo>
                  <a:pt x="4495" y="3657"/>
                </a:lnTo>
                <a:lnTo>
                  <a:pt x="4513" y="3657"/>
                </a:lnTo>
                <a:lnTo>
                  <a:pt x="4533" y="3661"/>
                </a:lnTo>
                <a:lnTo>
                  <a:pt x="4559" y="3665"/>
                </a:lnTo>
                <a:lnTo>
                  <a:pt x="4587" y="3671"/>
                </a:lnTo>
                <a:lnTo>
                  <a:pt x="4658" y="3687"/>
                </a:lnTo>
                <a:lnTo>
                  <a:pt x="4745" y="3710"/>
                </a:lnTo>
                <a:lnTo>
                  <a:pt x="4789" y="3721"/>
                </a:lnTo>
                <a:lnTo>
                  <a:pt x="4826" y="3730"/>
                </a:lnTo>
                <a:lnTo>
                  <a:pt x="4857" y="3736"/>
                </a:lnTo>
                <a:lnTo>
                  <a:pt x="4881" y="3738"/>
                </a:lnTo>
                <a:lnTo>
                  <a:pt x="4891" y="3738"/>
                </a:lnTo>
                <a:lnTo>
                  <a:pt x="4898" y="3738"/>
                </a:lnTo>
                <a:lnTo>
                  <a:pt x="4905" y="3737"/>
                </a:lnTo>
                <a:lnTo>
                  <a:pt x="4909" y="3735"/>
                </a:lnTo>
                <a:lnTo>
                  <a:pt x="4912" y="3733"/>
                </a:lnTo>
                <a:lnTo>
                  <a:pt x="4915" y="3730"/>
                </a:lnTo>
                <a:lnTo>
                  <a:pt x="4914" y="3725"/>
                </a:lnTo>
                <a:lnTo>
                  <a:pt x="4912" y="3721"/>
                </a:lnTo>
                <a:lnTo>
                  <a:pt x="4904" y="3703"/>
                </a:lnTo>
                <a:lnTo>
                  <a:pt x="4896" y="3687"/>
                </a:lnTo>
                <a:lnTo>
                  <a:pt x="4889" y="3672"/>
                </a:lnTo>
                <a:lnTo>
                  <a:pt x="4885" y="3657"/>
                </a:lnTo>
                <a:lnTo>
                  <a:pt x="4881" y="3643"/>
                </a:lnTo>
                <a:lnTo>
                  <a:pt x="4879" y="3630"/>
                </a:lnTo>
                <a:lnTo>
                  <a:pt x="4877" y="3618"/>
                </a:lnTo>
                <a:lnTo>
                  <a:pt x="4877" y="3606"/>
                </a:lnTo>
                <a:lnTo>
                  <a:pt x="4879" y="3596"/>
                </a:lnTo>
                <a:lnTo>
                  <a:pt x="4880" y="3586"/>
                </a:lnTo>
                <a:lnTo>
                  <a:pt x="4884" y="3578"/>
                </a:lnTo>
                <a:lnTo>
                  <a:pt x="4888" y="3569"/>
                </a:lnTo>
                <a:lnTo>
                  <a:pt x="4894" y="3561"/>
                </a:lnTo>
                <a:lnTo>
                  <a:pt x="4900" y="3555"/>
                </a:lnTo>
                <a:lnTo>
                  <a:pt x="4909" y="3549"/>
                </a:lnTo>
                <a:lnTo>
                  <a:pt x="4918" y="3545"/>
                </a:lnTo>
                <a:lnTo>
                  <a:pt x="4959" y="3527"/>
                </a:lnTo>
                <a:lnTo>
                  <a:pt x="5003" y="3512"/>
                </a:lnTo>
                <a:lnTo>
                  <a:pt x="5051" y="3498"/>
                </a:lnTo>
                <a:lnTo>
                  <a:pt x="5101" y="3484"/>
                </a:lnTo>
                <a:lnTo>
                  <a:pt x="5127" y="3476"/>
                </a:lnTo>
                <a:lnTo>
                  <a:pt x="5152" y="3467"/>
                </a:lnTo>
                <a:lnTo>
                  <a:pt x="5175" y="3458"/>
                </a:lnTo>
                <a:lnTo>
                  <a:pt x="5196" y="3447"/>
                </a:lnTo>
                <a:lnTo>
                  <a:pt x="5217" y="3434"/>
                </a:lnTo>
                <a:lnTo>
                  <a:pt x="5236" y="3420"/>
                </a:lnTo>
                <a:lnTo>
                  <a:pt x="5253" y="3405"/>
                </a:lnTo>
                <a:lnTo>
                  <a:pt x="5270" y="3388"/>
                </a:lnTo>
                <a:lnTo>
                  <a:pt x="5277" y="3378"/>
                </a:lnTo>
                <a:lnTo>
                  <a:pt x="5283" y="3368"/>
                </a:lnTo>
                <a:lnTo>
                  <a:pt x="5288" y="3356"/>
                </a:lnTo>
                <a:lnTo>
                  <a:pt x="5291" y="3343"/>
                </a:lnTo>
                <a:lnTo>
                  <a:pt x="5293" y="3330"/>
                </a:lnTo>
                <a:lnTo>
                  <a:pt x="5294" y="3314"/>
                </a:lnTo>
                <a:lnTo>
                  <a:pt x="5294" y="3299"/>
                </a:lnTo>
                <a:lnTo>
                  <a:pt x="5291" y="3282"/>
                </a:lnTo>
                <a:lnTo>
                  <a:pt x="5288" y="3263"/>
                </a:lnTo>
                <a:lnTo>
                  <a:pt x="5284" y="3245"/>
                </a:lnTo>
                <a:lnTo>
                  <a:pt x="5277" y="3224"/>
                </a:lnTo>
                <a:lnTo>
                  <a:pt x="5271" y="3203"/>
                </a:lnTo>
                <a:lnTo>
                  <a:pt x="5262" y="3180"/>
                </a:lnTo>
                <a:lnTo>
                  <a:pt x="5252" y="3157"/>
                </a:lnTo>
                <a:lnTo>
                  <a:pt x="5241" y="3132"/>
                </a:lnTo>
                <a:lnTo>
                  <a:pt x="5228" y="3107"/>
                </a:lnTo>
                <a:lnTo>
                  <a:pt x="5216" y="3081"/>
                </a:lnTo>
                <a:lnTo>
                  <a:pt x="5205" y="3054"/>
                </a:lnTo>
                <a:lnTo>
                  <a:pt x="5195" y="3029"/>
                </a:lnTo>
                <a:lnTo>
                  <a:pt x="5187" y="3003"/>
                </a:lnTo>
                <a:lnTo>
                  <a:pt x="5179" y="2979"/>
                </a:lnTo>
                <a:lnTo>
                  <a:pt x="5172" y="2954"/>
                </a:lnTo>
                <a:lnTo>
                  <a:pt x="5167" y="2929"/>
                </a:lnTo>
                <a:lnTo>
                  <a:pt x="5163" y="2905"/>
                </a:lnTo>
                <a:lnTo>
                  <a:pt x="5159" y="2881"/>
                </a:lnTo>
                <a:lnTo>
                  <a:pt x="5157" y="2857"/>
                </a:lnTo>
                <a:lnTo>
                  <a:pt x="5156" y="2834"/>
                </a:lnTo>
                <a:lnTo>
                  <a:pt x="5156" y="2811"/>
                </a:lnTo>
                <a:lnTo>
                  <a:pt x="5157" y="2788"/>
                </a:lnTo>
                <a:lnTo>
                  <a:pt x="5159" y="2765"/>
                </a:lnTo>
                <a:lnTo>
                  <a:pt x="5163" y="2742"/>
                </a:lnTo>
                <a:lnTo>
                  <a:pt x="5167" y="2720"/>
                </a:lnTo>
                <a:lnTo>
                  <a:pt x="5172" y="2698"/>
                </a:lnTo>
                <a:lnTo>
                  <a:pt x="5179" y="2676"/>
                </a:lnTo>
                <a:lnTo>
                  <a:pt x="5187" y="2656"/>
                </a:lnTo>
                <a:lnTo>
                  <a:pt x="5195" y="2634"/>
                </a:lnTo>
                <a:lnTo>
                  <a:pt x="5205" y="2613"/>
                </a:lnTo>
                <a:lnTo>
                  <a:pt x="5215" y="2592"/>
                </a:lnTo>
                <a:lnTo>
                  <a:pt x="5227" y="2573"/>
                </a:lnTo>
                <a:lnTo>
                  <a:pt x="5240" y="2552"/>
                </a:lnTo>
                <a:lnTo>
                  <a:pt x="5254" y="2532"/>
                </a:lnTo>
                <a:lnTo>
                  <a:pt x="5270" y="2513"/>
                </a:lnTo>
                <a:lnTo>
                  <a:pt x="5285" y="2494"/>
                </a:lnTo>
                <a:lnTo>
                  <a:pt x="5302" y="2474"/>
                </a:lnTo>
                <a:lnTo>
                  <a:pt x="5321" y="2456"/>
                </a:lnTo>
                <a:lnTo>
                  <a:pt x="5341" y="2437"/>
                </a:lnTo>
                <a:lnTo>
                  <a:pt x="5361" y="2420"/>
                </a:lnTo>
                <a:lnTo>
                  <a:pt x="5382" y="2402"/>
                </a:lnTo>
                <a:lnTo>
                  <a:pt x="5352" y="2409"/>
                </a:lnTo>
                <a:lnTo>
                  <a:pt x="5319" y="2414"/>
                </a:lnTo>
                <a:lnTo>
                  <a:pt x="5246" y="2427"/>
                </a:lnTo>
                <a:lnTo>
                  <a:pt x="5163" y="2438"/>
                </a:lnTo>
                <a:lnTo>
                  <a:pt x="5070" y="2449"/>
                </a:lnTo>
                <a:lnTo>
                  <a:pt x="4967" y="2459"/>
                </a:lnTo>
                <a:lnTo>
                  <a:pt x="4855" y="2468"/>
                </a:lnTo>
                <a:lnTo>
                  <a:pt x="4732" y="2475"/>
                </a:lnTo>
                <a:lnTo>
                  <a:pt x="4601" y="2483"/>
                </a:lnTo>
                <a:close/>
                <a:moveTo>
                  <a:pt x="4524" y="6398"/>
                </a:moveTo>
                <a:lnTo>
                  <a:pt x="6167" y="6398"/>
                </a:lnTo>
                <a:lnTo>
                  <a:pt x="6129" y="6304"/>
                </a:lnTo>
                <a:lnTo>
                  <a:pt x="6088" y="6208"/>
                </a:lnTo>
                <a:lnTo>
                  <a:pt x="6043" y="6109"/>
                </a:lnTo>
                <a:lnTo>
                  <a:pt x="5995" y="6007"/>
                </a:lnTo>
                <a:lnTo>
                  <a:pt x="5944" y="5903"/>
                </a:lnTo>
                <a:lnTo>
                  <a:pt x="5890" y="5796"/>
                </a:lnTo>
                <a:lnTo>
                  <a:pt x="5832" y="5688"/>
                </a:lnTo>
                <a:lnTo>
                  <a:pt x="5771" y="5577"/>
                </a:lnTo>
                <a:lnTo>
                  <a:pt x="5739" y="5521"/>
                </a:lnTo>
                <a:lnTo>
                  <a:pt x="5707" y="5470"/>
                </a:lnTo>
                <a:lnTo>
                  <a:pt x="5690" y="5445"/>
                </a:lnTo>
                <a:lnTo>
                  <a:pt x="5673" y="5422"/>
                </a:lnTo>
                <a:lnTo>
                  <a:pt x="5655" y="5398"/>
                </a:lnTo>
                <a:lnTo>
                  <a:pt x="5638" y="5376"/>
                </a:lnTo>
                <a:lnTo>
                  <a:pt x="5619" y="5354"/>
                </a:lnTo>
                <a:lnTo>
                  <a:pt x="5601" y="5333"/>
                </a:lnTo>
                <a:lnTo>
                  <a:pt x="5582" y="5312"/>
                </a:lnTo>
                <a:lnTo>
                  <a:pt x="5563" y="5294"/>
                </a:lnTo>
                <a:lnTo>
                  <a:pt x="5544" y="5275"/>
                </a:lnTo>
                <a:lnTo>
                  <a:pt x="5525" y="5257"/>
                </a:lnTo>
                <a:lnTo>
                  <a:pt x="5504" y="5240"/>
                </a:lnTo>
                <a:lnTo>
                  <a:pt x="5485" y="5224"/>
                </a:lnTo>
                <a:lnTo>
                  <a:pt x="5464" y="5209"/>
                </a:lnTo>
                <a:lnTo>
                  <a:pt x="5443" y="5193"/>
                </a:lnTo>
                <a:lnTo>
                  <a:pt x="5423" y="5179"/>
                </a:lnTo>
                <a:lnTo>
                  <a:pt x="5402" y="5166"/>
                </a:lnTo>
                <a:lnTo>
                  <a:pt x="5380" y="5154"/>
                </a:lnTo>
                <a:lnTo>
                  <a:pt x="5358" y="5142"/>
                </a:lnTo>
                <a:lnTo>
                  <a:pt x="5336" y="5131"/>
                </a:lnTo>
                <a:lnTo>
                  <a:pt x="5313" y="5120"/>
                </a:lnTo>
                <a:lnTo>
                  <a:pt x="5290" y="5111"/>
                </a:lnTo>
                <a:lnTo>
                  <a:pt x="5267" y="5103"/>
                </a:lnTo>
                <a:lnTo>
                  <a:pt x="5244" y="5095"/>
                </a:lnTo>
                <a:lnTo>
                  <a:pt x="5220" y="5087"/>
                </a:lnTo>
                <a:lnTo>
                  <a:pt x="5196" y="5081"/>
                </a:lnTo>
                <a:lnTo>
                  <a:pt x="5172" y="5075"/>
                </a:lnTo>
                <a:lnTo>
                  <a:pt x="5147" y="5071"/>
                </a:lnTo>
                <a:lnTo>
                  <a:pt x="5123" y="5067"/>
                </a:lnTo>
                <a:lnTo>
                  <a:pt x="5033" y="5056"/>
                </a:lnTo>
                <a:lnTo>
                  <a:pt x="4991" y="5050"/>
                </a:lnTo>
                <a:lnTo>
                  <a:pt x="4951" y="5044"/>
                </a:lnTo>
                <a:lnTo>
                  <a:pt x="4911" y="5037"/>
                </a:lnTo>
                <a:lnTo>
                  <a:pt x="4875" y="5029"/>
                </a:lnTo>
                <a:lnTo>
                  <a:pt x="4840" y="5022"/>
                </a:lnTo>
                <a:lnTo>
                  <a:pt x="4808" y="5014"/>
                </a:lnTo>
                <a:lnTo>
                  <a:pt x="4777" y="5005"/>
                </a:lnTo>
                <a:lnTo>
                  <a:pt x="4747" y="4997"/>
                </a:lnTo>
                <a:lnTo>
                  <a:pt x="4720" y="4988"/>
                </a:lnTo>
                <a:lnTo>
                  <a:pt x="4695" y="4978"/>
                </a:lnTo>
                <a:lnTo>
                  <a:pt x="4672" y="4968"/>
                </a:lnTo>
                <a:lnTo>
                  <a:pt x="4650" y="4957"/>
                </a:lnTo>
                <a:lnTo>
                  <a:pt x="4631" y="4946"/>
                </a:lnTo>
                <a:lnTo>
                  <a:pt x="4613" y="4934"/>
                </a:lnTo>
                <a:lnTo>
                  <a:pt x="4577" y="4912"/>
                </a:lnTo>
                <a:lnTo>
                  <a:pt x="4536" y="4886"/>
                </a:lnTo>
                <a:lnTo>
                  <a:pt x="4490" y="4860"/>
                </a:lnTo>
                <a:lnTo>
                  <a:pt x="4438" y="4833"/>
                </a:lnTo>
                <a:lnTo>
                  <a:pt x="4382" y="4804"/>
                </a:lnTo>
                <a:lnTo>
                  <a:pt x="4320" y="4775"/>
                </a:lnTo>
                <a:lnTo>
                  <a:pt x="4255" y="4744"/>
                </a:lnTo>
                <a:lnTo>
                  <a:pt x="4184" y="4713"/>
                </a:lnTo>
                <a:lnTo>
                  <a:pt x="4176" y="4708"/>
                </a:lnTo>
                <a:lnTo>
                  <a:pt x="4170" y="4704"/>
                </a:lnTo>
                <a:lnTo>
                  <a:pt x="4164" y="4698"/>
                </a:lnTo>
                <a:lnTo>
                  <a:pt x="4161" y="4693"/>
                </a:lnTo>
                <a:lnTo>
                  <a:pt x="4158" y="4685"/>
                </a:lnTo>
                <a:lnTo>
                  <a:pt x="4155" y="4679"/>
                </a:lnTo>
                <a:lnTo>
                  <a:pt x="4154" y="4670"/>
                </a:lnTo>
                <a:lnTo>
                  <a:pt x="4154" y="4661"/>
                </a:lnTo>
                <a:lnTo>
                  <a:pt x="4155" y="4653"/>
                </a:lnTo>
                <a:lnTo>
                  <a:pt x="4158" y="4642"/>
                </a:lnTo>
                <a:lnTo>
                  <a:pt x="4160" y="4632"/>
                </a:lnTo>
                <a:lnTo>
                  <a:pt x="4164" y="4620"/>
                </a:lnTo>
                <a:lnTo>
                  <a:pt x="4170" y="4608"/>
                </a:lnTo>
                <a:lnTo>
                  <a:pt x="4176" y="4595"/>
                </a:lnTo>
                <a:lnTo>
                  <a:pt x="4192" y="4566"/>
                </a:lnTo>
                <a:lnTo>
                  <a:pt x="4208" y="4539"/>
                </a:lnTo>
                <a:lnTo>
                  <a:pt x="4219" y="4515"/>
                </a:lnTo>
                <a:lnTo>
                  <a:pt x="4223" y="4504"/>
                </a:lnTo>
                <a:lnTo>
                  <a:pt x="4226" y="4493"/>
                </a:lnTo>
                <a:lnTo>
                  <a:pt x="4229" y="4484"/>
                </a:lnTo>
                <a:lnTo>
                  <a:pt x="4230" y="4476"/>
                </a:lnTo>
                <a:lnTo>
                  <a:pt x="4230" y="4468"/>
                </a:lnTo>
                <a:lnTo>
                  <a:pt x="4229" y="4461"/>
                </a:lnTo>
                <a:lnTo>
                  <a:pt x="4225" y="4456"/>
                </a:lnTo>
                <a:lnTo>
                  <a:pt x="4222" y="4451"/>
                </a:lnTo>
                <a:lnTo>
                  <a:pt x="4218" y="4446"/>
                </a:lnTo>
                <a:lnTo>
                  <a:pt x="4212" y="4443"/>
                </a:lnTo>
                <a:lnTo>
                  <a:pt x="4206" y="4441"/>
                </a:lnTo>
                <a:lnTo>
                  <a:pt x="4198" y="4439"/>
                </a:lnTo>
                <a:lnTo>
                  <a:pt x="4175" y="4434"/>
                </a:lnTo>
                <a:lnTo>
                  <a:pt x="4151" y="4428"/>
                </a:lnTo>
                <a:lnTo>
                  <a:pt x="4126" y="4421"/>
                </a:lnTo>
                <a:lnTo>
                  <a:pt x="4100" y="4412"/>
                </a:lnTo>
                <a:lnTo>
                  <a:pt x="4074" y="4404"/>
                </a:lnTo>
                <a:lnTo>
                  <a:pt x="4047" y="4393"/>
                </a:lnTo>
                <a:lnTo>
                  <a:pt x="4019" y="4382"/>
                </a:lnTo>
                <a:lnTo>
                  <a:pt x="3991" y="4369"/>
                </a:lnTo>
                <a:lnTo>
                  <a:pt x="3944" y="4347"/>
                </a:lnTo>
                <a:lnTo>
                  <a:pt x="3918" y="4334"/>
                </a:lnTo>
                <a:lnTo>
                  <a:pt x="3914" y="4331"/>
                </a:lnTo>
                <a:lnTo>
                  <a:pt x="3914" y="4330"/>
                </a:lnTo>
                <a:lnTo>
                  <a:pt x="3916" y="4330"/>
                </a:lnTo>
                <a:lnTo>
                  <a:pt x="3923" y="4331"/>
                </a:lnTo>
                <a:lnTo>
                  <a:pt x="3935" y="4335"/>
                </a:lnTo>
                <a:lnTo>
                  <a:pt x="3958" y="4342"/>
                </a:lnTo>
                <a:lnTo>
                  <a:pt x="3981" y="4349"/>
                </a:lnTo>
                <a:lnTo>
                  <a:pt x="4004" y="4355"/>
                </a:lnTo>
                <a:lnTo>
                  <a:pt x="4027" y="4360"/>
                </a:lnTo>
                <a:lnTo>
                  <a:pt x="4051" y="4363"/>
                </a:lnTo>
                <a:lnTo>
                  <a:pt x="4074" y="4365"/>
                </a:lnTo>
                <a:lnTo>
                  <a:pt x="4096" y="4366"/>
                </a:lnTo>
                <a:lnTo>
                  <a:pt x="4119" y="4365"/>
                </a:lnTo>
                <a:lnTo>
                  <a:pt x="4142" y="4364"/>
                </a:lnTo>
                <a:lnTo>
                  <a:pt x="4165" y="4362"/>
                </a:lnTo>
                <a:lnTo>
                  <a:pt x="4189" y="4358"/>
                </a:lnTo>
                <a:lnTo>
                  <a:pt x="4212" y="4353"/>
                </a:lnTo>
                <a:lnTo>
                  <a:pt x="4235" y="4347"/>
                </a:lnTo>
                <a:lnTo>
                  <a:pt x="4258" y="4339"/>
                </a:lnTo>
                <a:lnTo>
                  <a:pt x="4281" y="4330"/>
                </a:lnTo>
                <a:lnTo>
                  <a:pt x="4304" y="4322"/>
                </a:lnTo>
                <a:lnTo>
                  <a:pt x="4326" y="4310"/>
                </a:lnTo>
                <a:lnTo>
                  <a:pt x="4336" y="4304"/>
                </a:lnTo>
                <a:lnTo>
                  <a:pt x="4346" y="4298"/>
                </a:lnTo>
                <a:lnTo>
                  <a:pt x="4354" y="4290"/>
                </a:lnTo>
                <a:lnTo>
                  <a:pt x="4362" y="4282"/>
                </a:lnTo>
                <a:lnTo>
                  <a:pt x="4370" y="4275"/>
                </a:lnTo>
                <a:lnTo>
                  <a:pt x="4376" y="4267"/>
                </a:lnTo>
                <a:lnTo>
                  <a:pt x="4383" y="4258"/>
                </a:lnTo>
                <a:lnTo>
                  <a:pt x="4388" y="4248"/>
                </a:lnTo>
                <a:lnTo>
                  <a:pt x="4392" y="4240"/>
                </a:lnTo>
                <a:lnTo>
                  <a:pt x="4397" y="4230"/>
                </a:lnTo>
                <a:lnTo>
                  <a:pt x="4401" y="4219"/>
                </a:lnTo>
                <a:lnTo>
                  <a:pt x="4403" y="4208"/>
                </a:lnTo>
                <a:lnTo>
                  <a:pt x="4407" y="4197"/>
                </a:lnTo>
                <a:lnTo>
                  <a:pt x="4408" y="4186"/>
                </a:lnTo>
                <a:lnTo>
                  <a:pt x="4410" y="4161"/>
                </a:lnTo>
                <a:lnTo>
                  <a:pt x="4409" y="4135"/>
                </a:lnTo>
                <a:lnTo>
                  <a:pt x="4406" y="4108"/>
                </a:lnTo>
                <a:lnTo>
                  <a:pt x="4400" y="4078"/>
                </a:lnTo>
                <a:lnTo>
                  <a:pt x="4392" y="4047"/>
                </a:lnTo>
                <a:lnTo>
                  <a:pt x="4382" y="4015"/>
                </a:lnTo>
                <a:lnTo>
                  <a:pt x="4368" y="3980"/>
                </a:lnTo>
                <a:lnTo>
                  <a:pt x="4352" y="3945"/>
                </a:lnTo>
                <a:lnTo>
                  <a:pt x="4353" y="3941"/>
                </a:lnTo>
                <a:lnTo>
                  <a:pt x="4354" y="3937"/>
                </a:lnTo>
                <a:lnTo>
                  <a:pt x="4362" y="3927"/>
                </a:lnTo>
                <a:lnTo>
                  <a:pt x="4374" y="3914"/>
                </a:lnTo>
                <a:lnTo>
                  <a:pt x="4391" y="3898"/>
                </a:lnTo>
                <a:lnTo>
                  <a:pt x="4410" y="3880"/>
                </a:lnTo>
                <a:lnTo>
                  <a:pt x="4417" y="3872"/>
                </a:lnTo>
                <a:lnTo>
                  <a:pt x="4422" y="3864"/>
                </a:lnTo>
                <a:lnTo>
                  <a:pt x="4426" y="3857"/>
                </a:lnTo>
                <a:lnTo>
                  <a:pt x="4430" y="3851"/>
                </a:lnTo>
                <a:lnTo>
                  <a:pt x="4432" y="3844"/>
                </a:lnTo>
                <a:lnTo>
                  <a:pt x="4433" y="3839"/>
                </a:lnTo>
                <a:lnTo>
                  <a:pt x="4509" y="3863"/>
                </a:lnTo>
                <a:lnTo>
                  <a:pt x="4596" y="3890"/>
                </a:lnTo>
                <a:lnTo>
                  <a:pt x="4692" y="3922"/>
                </a:lnTo>
                <a:lnTo>
                  <a:pt x="4798" y="3959"/>
                </a:lnTo>
                <a:lnTo>
                  <a:pt x="4824" y="3968"/>
                </a:lnTo>
                <a:lnTo>
                  <a:pt x="4850" y="3974"/>
                </a:lnTo>
                <a:lnTo>
                  <a:pt x="4874" y="3980"/>
                </a:lnTo>
                <a:lnTo>
                  <a:pt x="4897" y="3983"/>
                </a:lnTo>
                <a:lnTo>
                  <a:pt x="4919" y="3984"/>
                </a:lnTo>
                <a:lnTo>
                  <a:pt x="4939" y="3984"/>
                </a:lnTo>
                <a:lnTo>
                  <a:pt x="4958" y="3982"/>
                </a:lnTo>
                <a:lnTo>
                  <a:pt x="4976" y="3978"/>
                </a:lnTo>
                <a:lnTo>
                  <a:pt x="4992" y="3971"/>
                </a:lnTo>
                <a:lnTo>
                  <a:pt x="5007" y="3963"/>
                </a:lnTo>
                <a:lnTo>
                  <a:pt x="5022" y="3955"/>
                </a:lnTo>
                <a:lnTo>
                  <a:pt x="5034" y="3943"/>
                </a:lnTo>
                <a:lnTo>
                  <a:pt x="5045" y="3929"/>
                </a:lnTo>
                <a:lnTo>
                  <a:pt x="5054" y="3914"/>
                </a:lnTo>
                <a:lnTo>
                  <a:pt x="5063" y="3897"/>
                </a:lnTo>
                <a:lnTo>
                  <a:pt x="5071" y="3878"/>
                </a:lnTo>
                <a:lnTo>
                  <a:pt x="5082" y="3839"/>
                </a:lnTo>
                <a:lnTo>
                  <a:pt x="5093" y="3802"/>
                </a:lnTo>
                <a:lnTo>
                  <a:pt x="5105" y="3768"/>
                </a:lnTo>
                <a:lnTo>
                  <a:pt x="5118" y="3737"/>
                </a:lnTo>
                <a:lnTo>
                  <a:pt x="5130" y="3710"/>
                </a:lnTo>
                <a:lnTo>
                  <a:pt x="5143" y="3686"/>
                </a:lnTo>
                <a:lnTo>
                  <a:pt x="5157" y="3665"/>
                </a:lnTo>
                <a:lnTo>
                  <a:pt x="5171" y="3647"/>
                </a:lnTo>
                <a:lnTo>
                  <a:pt x="5185" y="3632"/>
                </a:lnTo>
                <a:lnTo>
                  <a:pt x="5193" y="3626"/>
                </a:lnTo>
                <a:lnTo>
                  <a:pt x="5201" y="3621"/>
                </a:lnTo>
                <a:lnTo>
                  <a:pt x="5208" y="3616"/>
                </a:lnTo>
                <a:lnTo>
                  <a:pt x="5216" y="3613"/>
                </a:lnTo>
                <a:lnTo>
                  <a:pt x="5224" y="3609"/>
                </a:lnTo>
                <a:lnTo>
                  <a:pt x="5231" y="3608"/>
                </a:lnTo>
                <a:lnTo>
                  <a:pt x="5239" y="3606"/>
                </a:lnTo>
                <a:lnTo>
                  <a:pt x="5248" y="3606"/>
                </a:lnTo>
                <a:lnTo>
                  <a:pt x="5255" y="3606"/>
                </a:lnTo>
                <a:lnTo>
                  <a:pt x="5264" y="3607"/>
                </a:lnTo>
                <a:lnTo>
                  <a:pt x="5273" y="3609"/>
                </a:lnTo>
                <a:lnTo>
                  <a:pt x="5282" y="3613"/>
                </a:lnTo>
                <a:lnTo>
                  <a:pt x="5290" y="3616"/>
                </a:lnTo>
                <a:lnTo>
                  <a:pt x="5299" y="3620"/>
                </a:lnTo>
                <a:lnTo>
                  <a:pt x="5317" y="3628"/>
                </a:lnTo>
                <a:lnTo>
                  <a:pt x="5333" y="3633"/>
                </a:lnTo>
                <a:lnTo>
                  <a:pt x="5342" y="3635"/>
                </a:lnTo>
                <a:lnTo>
                  <a:pt x="5349" y="3636"/>
                </a:lnTo>
                <a:lnTo>
                  <a:pt x="5357" y="3637"/>
                </a:lnTo>
                <a:lnTo>
                  <a:pt x="5366" y="3636"/>
                </a:lnTo>
                <a:lnTo>
                  <a:pt x="5373" y="3635"/>
                </a:lnTo>
                <a:lnTo>
                  <a:pt x="5381" y="3633"/>
                </a:lnTo>
                <a:lnTo>
                  <a:pt x="5389" y="3630"/>
                </a:lnTo>
                <a:lnTo>
                  <a:pt x="5396" y="3628"/>
                </a:lnTo>
                <a:lnTo>
                  <a:pt x="5411" y="3619"/>
                </a:lnTo>
                <a:lnTo>
                  <a:pt x="5426" y="3608"/>
                </a:lnTo>
                <a:lnTo>
                  <a:pt x="5439" y="3594"/>
                </a:lnTo>
                <a:lnTo>
                  <a:pt x="5453" y="3578"/>
                </a:lnTo>
                <a:lnTo>
                  <a:pt x="5466" y="3559"/>
                </a:lnTo>
                <a:lnTo>
                  <a:pt x="5479" y="3537"/>
                </a:lnTo>
                <a:lnTo>
                  <a:pt x="5491" y="3512"/>
                </a:lnTo>
                <a:lnTo>
                  <a:pt x="5503" y="3485"/>
                </a:lnTo>
                <a:lnTo>
                  <a:pt x="5514" y="3455"/>
                </a:lnTo>
                <a:lnTo>
                  <a:pt x="5526" y="3423"/>
                </a:lnTo>
                <a:lnTo>
                  <a:pt x="5536" y="3389"/>
                </a:lnTo>
                <a:lnTo>
                  <a:pt x="5545" y="3357"/>
                </a:lnTo>
                <a:lnTo>
                  <a:pt x="5553" y="3328"/>
                </a:lnTo>
                <a:lnTo>
                  <a:pt x="5559" y="3299"/>
                </a:lnTo>
                <a:lnTo>
                  <a:pt x="5563" y="3272"/>
                </a:lnTo>
                <a:lnTo>
                  <a:pt x="5567" y="3248"/>
                </a:lnTo>
                <a:lnTo>
                  <a:pt x="5568" y="3224"/>
                </a:lnTo>
                <a:lnTo>
                  <a:pt x="5568" y="3202"/>
                </a:lnTo>
                <a:lnTo>
                  <a:pt x="5567" y="3182"/>
                </a:lnTo>
                <a:lnTo>
                  <a:pt x="5565" y="3165"/>
                </a:lnTo>
                <a:lnTo>
                  <a:pt x="5560" y="3147"/>
                </a:lnTo>
                <a:lnTo>
                  <a:pt x="5555" y="3133"/>
                </a:lnTo>
                <a:lnTo>
                  <a:pt x="5548" y="3120"/>
                </a:lnTo>
                <a:lnTo>
                  <a:pt x="5539" y="3108"/>
                </a:lnTo>
                <a:lnTo>
                  <a:pt x="5530" y="3098"/>
                </a:lnTo>
                <a:lnTo>
                  <a:pt x="5519" y="3091"/>
                </a:lnTo>
                <a:lnTo>
                  <a:pt x="5513" y="3086"/>
                </a:lnTo>
                <a:lnTo>
                  <a:pt x="5508" y="3082"/>
                </a:lnTo>
                <a:lnTo>
                  <a:pt x="5504" y="3077"/>
                </a:lnTo>
                <a:lnTo>
                  <a:pt x="5500" y="3072"/>
                </a:lnTo>
                <a:lnTo>
                  <a:pt x="5498" y="3066"/>
                </a:lnTo>
                <a:lnTo>
                  <a:pt x="5495" y="3061"/>
                </a:lnTo>
                <a:lnTo>
                  <a:pt x="5494" y="3054"/>
                </a:lnTo>
                <a:lnTo>
                  <a:pt x="5492" y="3049"/>
                </a:lnTo>
                <a:lnTo>
                  <a:pt x="5492" y="3042"/>
                </a:lnTo>
                <a:lnTo>
                  <a:pt x="5492" y="3035"/>
                </a:lnTo>
                <a:lnTo>
                  <a:pt x="5496" y="3020"/>
                </a:lnTo>
                <a:lnTo>
                  <a:pt x="5501" y="3003"/>
                </a:lnTo>
                <a:lnTo>
                  <a:pt x="5509" y="2986"/>
                </a:lnTo>
                <a:lnTo>
                  <a:pt x="5520" y="2967"/>
                </a:lnTo>
                <a:lnTo>
                  <a:pt x="5533" y="2946"/>
                </a:lnTo>
                <a:lnTo>
                  <a:pt x="5549" y="2924"/>
                </a:lnTo>
                <a:lnTo>
                  <a:pt x="5568" y="2900"/>
                </a:lnTo>
                <a:lnTo>
                  <a:pt x="5590" y="2876"/>
                </a:lnTo>
                <a:lnTo>
                  <a:pt x="5614" y="2850"/>
                </a:lnTo>
                <a:lnTo>
                  <a:pt x="5640" y="2823"/>
                </a:lnTo>
                <a:lnTo>
                  <a:pt x="5669" y="2794"/>
                </a:lnTo>
                <a:lnTo>
                  <a:pt x="5695" y="2764"/>
                </a:lnTo>
                <a:lnTo>
                  <a:pt x="5717" y="2734"/>
                </a:lnTo>
                <a:lnTo>
                  <a:pt x="5739" y="2705"/>
                </a:lnTo>
                <a:lnTo>
                  <a:pt x="5759" y="2675"/>
                </a:lnTo>
                <a:lnTo>
                  <a:pt x="5778" y="2646"/>
                </a:lnTo>
                <a:lnTo>
                  <a:pt x="5795" y="2618"/>
                </a:lnTo>
                <a:lnTo>
                  <a:pt x="5810" y="2589"/>
                </a:lnTo>
                <a:lnTo>
                  <a:pt x="5824" y="2561"/>
                </a:lnTo>
                <a:lnTo>
                  <a:pt x="5837" y="2532"/>
                </a:lnTo>
                <a:lnTo>
                  <a:pt x="5847" y="2505"/>
                </a:lnTo>
                <a:lnTo>
                  <a:pt x="5856" y="2478"/>
                </a:lnTo>
                <a:lnTo>
                  <a:pt x="5864" y="2450"/>
                </a:lnTo>
                <a:lnTo>
                  <a:pt x="5870" y="2423"/>
                </a:lnTo>
                <a:lnTo>
                  <a:pt x="5875" y="2397"/>
                </a:lnTo>
                <a:lnTo>
                  <a:pt x="5878" y="2371"/>
                </a:lnTo>
                <a:lnTo>
                  <a:pt x="5880" y="2346"/>
                </a:lnTo>
                <a:lnTo>
                  <a:pt x="5880" y="2319"/>
                </a:lnTo>
                <a:lnTo>
                  <a:pt x="5879" y="2294"/>
                </a:lnTo>
                <a:lnTo>
                  <a:pt x="5876" y="2269"/>
                </a:lnTo>
                <a:lnTo>
                  <a:pt x="5871" y="2244"/>
                </a:lnTo>
                <a:lnTo>
                  <a:pt x="5865" y="2220"/>
                </a:lnTo>
                <a:lnTo>
                  <a:pt x="5857" y="2196"/>
                </a:lnTo>
                <a:lnTo>
                  <a:pt x="5849" y="2172"/>
                </a:lnTo>
                <a:lnTo>
                  <a:pt x="5838" y="2149"/>
                </a:lnTo>
                <a:lnTo>
                  <a:pt x="5826" y="2125"/>
                </a:lnTo>
                <a:lnTo>
                  <a:pt x="5812" y="2102"/>
                </a:lnTo>
                <a:lnTo>
                  <a:pt x="5797" y="2080"/>
                </a:lnTo>
                <a:lnTo>
                  <a:pt x="5781" y="2057"/>
                </a:lnTo>
                <a:lnTo>
                  <a:pt x="5762" y="2035"/>
                </a:lnTo>
                <a:lnTo>
                  <a:pt x="5743" y="2013"/>
                </a:lnTo>
                <a:lnTo>
                  <a:pt x="5721" y="1993"/>
                </a:lnTo>
                <a:lnTo>
                  <a:pt x="5698" y="1971"/>
                </a:lnTo>
                <a:lnTo>
                  <a:pt x="5677" y="1948"/>
                </a:lnTo>
                <a:lnTo>
                  <a:pt x="5660" y="1927"/>
                </a:lnTo>
                <a:lnTo>
                  <a:pt x="5652" y="1917"/>
                </a:lnTo>
                <a:lnTo>
                  <a:pt x="5646" y="1907"/>
                </a:lnTo>
                <a:lnTo>
                  <a:pt x="5641" y="1898"/>
                </a:lnTo>
                <a:lnTo>
                  <a:pt x="5637" y="1889"/>
                </a:lnTo>
                <a:lnTo>
                  <a:pt x="5634" y="1881"/>
                </a:lnTo>
                <a:lnTo>
                  <a:pt x="5632" y="1873"/>
                </a:lnTo>
                <a:lnTo>
                  <a:pt x="5631" y="1865"/>
                </a:lnTo>
                <a:lnTo>
                  <a:pt x="5632" y="1857"/>
                </a:lnTo>
                <a:lnTo>
                  <a:pt x="5633" y="1851"/>
                </a:lnTo>
                <a:lnTo>
                  <a:pt x="5636" y="1844"/>
                </a:lnTo>
                <a:lnTo>
                  <a:pt x="5639" y="1839"/>
                </a:lnTo>
                <a:lnTo>
                  <a:pt x="5643" y="1832"/>
                </a:lnTo>
                <a:lnTo>
                  <a:pt x="5665" y="1809"/>
                </a:lnTo>
                <a:lnTo>
                  <a:pt x="5691" y="1785"/>
                </a:lnTo>
                <a:lnTo>
                  <a:pt x="5720" y="1758"/>
                </a:lnTo>
                <a:lnTo>
                  <a:pt x="5752" y="1729"/>
                </a:lnTo>
                <a:lnTo>
                  <a:pt x="5769" y="1714"/>
                </a:lnTo>
                <a:lnTo>
                  <a:pt x="5785" y="1696"/>
                </a:lnTo>
                <a:lnTo>
                  <a:pt x="5799" y="1677"/>
                </a:lnTo>
                <a:lnTo>
                  <a:pt x="5815" y="1655"/>
                </a:lnTo>
                <a:lnTo>
                  <a:pt x="5828" y="1632"/>
                </a:lnTo>
                <a:lnTo>
                  <a:pt x="5841" y="1607"/>
                </a:lnTo>
                <a:lnTo>
                  <a:pt x="5853" y="1581"/>
                </a:lnTo>
                <a:lnTo>
                  <a:pt x="5865" y="1552"/>
                </a:lnTo>
                <a:lnTo>
                  <a:pt x="5869" y="1537"/>
                </a:lnTo>
                <a:lnTo>
                  <a:pt x="5874" y="1521"/>
                </a:lnTo>
                <a:lnTo>
                  <a:pt x="5877" y="1503"/>
                </a:lnTo>
                <a:lnTo>
                  <a:pt x="5878" y="1486"/>
                </a:lnTo>
                <a:lnTo>
                  <a:pt x="5879" y="1466"/>
                </a:lnTo>
                <a:lnTo>
                  <a:pt x="5879" y="1445"/>
                </a:lnTo>
                <a:lnTo>
                  <a:pt x="5879" y="1425"/>
                </a:lnTo>
                <a:lnTo>
                  <a:pt x="5877" y="1403"/>
                </a:lnTo>
                <a:lnTo>
                  <a:pt x="5875" y="1380"/>
                </a:lnTo>
                <a:lnTo>
                  <a:pt x="5870" y="1355"/>
                </a:lnTo>
                <a:lnTo>
                  <a:pt x="5866" y="1330"/>
                </a:lnTo>
                <a:lnTo>
                  <a:pt x="5861" y="1304"/>
                </a:lnTo>
                <a:lnTo>
                  <a:pt x="5853" y="1277"/>
                </a:lnTo>
                <a:lnTo>
                  <a:pt x="5845" y="1249"/>
                </a:lnTo>
                <a:lnTo>
                  <a:pt x="5828" y="1190"/>
                </a:lnTo>
                <a:lnTo>
                  <a:pt x="5784" y="1216"/>
                </a:lnTo>
                <a:lnTo>
                  <a:pt x="5741" y="1243"/>
                </a:lnTo>
                <a:lnTo>
                  <a:pt x="5701" y="1271"/>
                </a:lnTo>
                <a:lnTo>
                  <a:pt x="5663" y="1297"/>
                </a:lnTo>
                <a:lnTo>
                  <a:pt x="5626" y="1324"/>
                </a:lnTo>
                <a:lnTo>
                  <a:pt x="5592" y="1351"/>
                </a:lnTo>
                <a:lnTo>
                  <a:pt x="5558" y="1378"/>
                </a:lnTo>
                <a:lnTo>
                  <a:pt x="5527" y="1405"/>
                </a:lnTo>
                <a:lnTo>
                  <a:pt x="5498" y="1432"/>
                </a:lnTo>
                <a:lnTo>
                  <a:pt x="5471" y="1460"/>
                </a:lnTo>
                <a:lnTo>
                  <a:pt x="5445" y="1487"/>
                </a:lnTo>
                <a:lnTo>
                  <a:pt x="5421" y="1514"/>
                </a:lnTo>
                <a:lnTo>
                  <a:pt x="5400" y="1543"/>
                </a:lnTo>
                <a:lnTo>
                  <a:pt x="5380" y="1570"/>
                </a:lnTo>
                <a:lnTo>
                  <a:pt x="5361" y="1597"/>
                </a:lnTo>
                <a:lnTo>
                  <a:pt x="5345" y="1625"/>
                </a:lnTo>
                <a:lnTo>
                  <a:pt x="5331" y="1653"/>
                </a:lnTo>
                <a:lnTo>
                  <a:pt x="5318" y="1680"/>
                </a:lnTo>
                <a:lnTo>
                  <a:pt x="5307" y="1709"/>
                </a:lnTo>
                <a:lnTo>
                  <a:pt x="5298" y="1736"/>
                </a:lnTo>
                <a:lnTo>
                  <a:pt x="5290" y="1764"/>
                </a:lnTo>
                <a:lnTo>
                  <a:pt x="5285" y="1793"/>
                </a:lnTo>
                <a:lnTo>
                  <a:pt x="5282" y="1820"/>
                </a:lnTo>
                <a:lnTo>
                  <a:pt x="5281" y="1848"/>
                </a:lnTo>
                <a:lnTo>
                  <a:pt x="5281" y="1877"/>
                </a:lnTo>
                <a:lnTo>
                  <a:pt x="5283" y="1905"/>
                </a:lnTo>
                <a:lnTo>
                  <a:pt x="5286" y="1934"/>
                </a:lnTo>
                <a:lnTo>
                  <a:pt x="5293" y="1962"/>
                </a:lnTo>
                <a:lnTo>
                  <a:pt x="5299" y="1990"/>
                </a:lnTo>
                <a:lnTo>
                  <a:pt x="5309" y="2019"/>
                </a:lnTo>
                <a:lnTo>
                  <a:pt x="5320" y="2047"/>
                </a:lnTo>
                <a:lnTo>
                  <a:pt x="5333" y="2077"/>
                </a:lnTo>
                <a:lnTo>
                  <a:pt x="5288" y="2057"/>
                </a:lnTo>
                <a:lnTo>
                  <a:pt x="5247" y="2041"/>
                </a:lnTo>
                <a:lnTo>
                  <a:pt x="5168" y="2009"/>
                </a:lnTo>
                <a:lnTo>
                  <a:pt x="5147" y="2002"/>
                </a:lnTo>
                <a:lnTo>
                  <a:pt x="5119" y="1994"/>
                </a:lnTo>
                <a:lnTo>
                  <a:pt x="5045" y="1973"/>
                </a:lnTo>
                <a:lnTo>
                  <a:pt x="4945" y="1948"/>
                </a:lnTo>
                <a:lnTo>
                  <a:pt x="4821" y="1918"/>
                </a:lnTo>
                <a:lnTo>
                  <a:pt x="4662" y="1886"/>
                </a:lnTo>
                <a:lnTo>
                  <a:pt x="4502" y="1854"/>
                </a:lnTo>
                <a:lnTo>
                  <a:pt x="4338" y="1823"/>
                </a:lnTo>
                <a:lnTo>
                  <a:pt x="4171" y="1795"/>
                </a:lnTo>
                <a:lnTo>
                  <a:pt x="4000" y="1768"/>
                </a:lnTo>
                <a:lnTo>
                  <a:pt x="3828" y="1743"/>
                </a:lnTo>
                <a:lnTo>
                  <a:pt x="3652" y="1720"/>
                </a:lnTo>
                <a:lnTo>
                  <a:pt x="3474" y="1697"/>
                </a:lnTo>
                <a:lnTo>
                  <a:pt x="3299" y="1678"/>
                </a:lnTo>
                <a:lnTo>
                  <a:pt x="3136" y="1662"/>
                </a:lnTo>
                <a:lnTo>
                  <a:pt x="2985" y="1650"/>
                </a:lnTo>
                <a:lnTo>
                  <a:pt x="2844" y="1640"/>
                </a:lnTo>
                <a:lnTo>
                  <a:pt x="2778" y="1637"/>
                </a:lnTo>
                <a:lnTo>
                  <a:pt x="2715" y="1633"/>
                </a:lnTo>
                <a:lnTo>
                  <a:pt x="2655" y="1632"/>
                </a:lnTo>
                <a:lnTo>
                  <a:pt x="2597" y="1631"/>
                </a:lnTo>
                <a:lnTo>
                  <a:pt x="2542" y="1631"/>
                </a:lnTo>
                <a:lnTo>
                  <a:pt x="2491" y="1631"/>
                </a:lnTo>
                <a:lnTo>
                  <a:pt x="2442" y="1632"/>
                </a:lnTo>
                <a:lnTo>
                  <a:pt x="2396" y="1635"/>
                </a:lnTo>
                <a:lnTo>
                  <a:pt x="2396" y="1410"/>
                </a:lnTo>
                <a:lnTo>
                  <a:pt x="2438" y="1401"/>
                </a:lnTo>
                <a:lnTo>
                  <a:pt x="2484" y="1392"/>
                </a:lnTo>
                <a:lnTo>
                  <a:pt x="2532" y="1384"/>
                </a:lnTo>
                <a:lnTo>
                  <a:pt x="2584" y="1379"/>
                </a:lnTo>
                <a:lnTo>
                  <a:pt x="2638" y="1374"/>
                </a:lnTo>
                <a:lnTo>
                  <a:pt x="2696" y="1371"/>
                </a:lnTo>
                <a:lnTo>
                  <a:pt x="2756" y="1370"/>
                </a:lnTo>
                <a:lnTo>
                  <a:pt x="2820" y="1370"/>
                </a:lnTo>
                <a:lnTo>
                  <a:pt x="2885" y="1370"/>
                </a:lnTo>
                <a:lnTo>
                  <a:pt x="2955" y="1373"/>
                </a:lnTo>
                <a:lnTo>
                  <a:pt x="3027" y="1377"/>
                </a:lnTo>
                <a:lnTo>
                  <a:pt x="3101" y="1382"/>
                </a:lnTo>
                <a:lnTo>
                  <a:pt x="3180" y="1389"/>
                </a:lnTo>
                <a:lnTo>
                  <a:pt x="3261" y="1396"/>
                </a:lnTo>
                <a:lnTo>
                  <a:pt x="3344" y="1405"/>
                </a:lnTo>
                <a:lnTo>
                  <a:pt x="3431" y="1416"/>
                </a:lnTo>
                <a:lnTo>
                  <a:pt x="3518" y="1427"/>
                </a:lnTo>
                <a:lnTo>
                  <a:pt x="3601" y="1439"/>
                </a:lnTo>
                <a:lnTo>
                  <a:pt x="3680" y="1450"/>
                </a:lnTo>
                <a:lnTo>
                  <a:pt x="3756" y="1462"/>
                </a:lnTo>
                <a:lnTo>
                  <a:pt x="3829" y="1474"/>
                </a:lnTo>
                <a:lnTo>
                  <a:pt x="3898" y="1486"/>
                </a:lnTo>
                <a:lnTo>
                  <a:pt x="3962" y="1499"/>
                </a:lnTo>
                <a:lnTo>
                  <a:pt x="4024" y="1512"/>
                </a:lnTo>
                <a:lnTo>
                  <a:pt x="4082" y="1524"/>
                </a:lnTo>
                <a:lnTo>
                  <a:pt x="4137" y="1537"/>
                </a:lnTo>
                <a:lnTo>
                  <a:pt x="4188" y="1551"/>
                </a:lnTo>
                <a:lnTo>
                  <a:pt x="4236" y="1564"/>
                </a:lnTo>
                <a:lnTo>
                  <a:pt x="4280" y="1579"/>
                </a:lnTo>
                <a:lnTo>
                  <a:pt x="4320" y="1592"/>
                </a:lnTo>
                <a:lnTo>
                  <a:pt x="4358" y="1606"/>
                </a:lnTo>
                <a:lnTo>
                  <a:pt x="4390" y="1620"/>
                </a:lnTo>
                <a:lnTo>
                  <a:pt x="4396" y="1622"/>
                </a:lnTo>
                <a:lnTo>
                  <a:pt x="4401" y="1623"/>
                </a:lnTo>
                <a:lnTo>
                  <a:pt x="4406" y="1623"/>
                </a:lnTo>
                <a:lnTo>
                  <a:pt x="4410" y="1622"/>
                </a:lnTo>
                <a:lnTo>
                  <a:pt x="4413" y="1620"/>
                </a:lnTo>
                <a:lnTo>
                  <a:pt x="4418" y="1617"/>
                </a:lnTo>
                <a:lnTo>
                  <a:pt x="4420" y="1613"/>
                </a:lnTo>
                <a:lnTo>
                  <a:pt x="4423" y="1607"/>
                </a:lnTo>
                <a:lnTo>
                  <a:pt x="4425" y="1600"/>
                </a:lnTo>
                <a:lnTo>
                  <a:pt x="4427" y="1593"/>
                </a:lnTo>
                <a:lnTo>
                  <a:pt x="4431" y="1573"/>
                </a:lnTo>
                <a:lnTo>
                  <a:pt x="4433" y="1550"/>
                </a:lnTo>
                <a:lnTo>
                  <a:pt x="4433" y="1523"/>
                </a:lnTo>
                <a:lnTo>
                  <a:pt x="4432" y="1492"/>
                </a:lnTo>
                <a:lnTo>
                  <a:pt x="4430" y="1456"/>
                </a:lnTo>
                <a:lnTo>
                  <a:pt x="4425" y="1416"/>
                </a:lnTo>
                <a:lnTo>
                  <a:pt x="4420" y="1371"/>
                </a:lnTo>
                <a:lnTo>
                  <a:pt x="4413" y="1322"/>
                </a:lnTo>
                <a:lnTo>
                  <a:pt x="4406" y="1268"/>
                </a:lnTo>
                <a:lnTo>
                  <a:pt x="4385" y="1149"/>
                </a:lnTo>
                <a:lnTo>
                  <a:pt x="4373" y="1087"/>
                </a:lnTo>
                <a:lnTo>
                  <a:pt x="4360" y="1027"/>
                </a:lnTo>
                <a:lnTo>
                  <a:pt x="4346" y="970"/>
                </a:lnTo>
                <a:lnTo>
                  <a:pt x="4331" y="916"/>
                </a:lnTo>
                <a:lnTo>
                  <a:pt x="4315" y="865"/>
                </a:lnTo>
                <a:lnTo>
                  <a:pt x="4299" y="817"/>
                </a:lnTo>
                <a:lnTo>
                  <a:pt x="4281" y="772"/>
                </a:lnTo>
                <a:lnTo>
                  <a:pt x="4261" y="730"/>
                </a:lnTo>
                <a:lnTo>
                  <a:pt x="4242" y="691"/>
                </a:lnTo>
                <a:lnTo>
                  <a:pt x="4222" y="654"/>
                </a:lnTo>
                <a:lnTo>
                  <a:pt x="4200" y="621"/>
                </a:lnTo>
                <a:lnTo>
                  <a:pt x="4177" y="591"/>
                </a:lnTo>
                <a:lnTo>
                  <a:pt x="4154" y="563"/>
                </a:lnTo>
                <a:lnTo>
                  <a:pt x="4142" y="551"/>
                </a:lnTo>
                <a:lnTo>
                  <a:pt x="4129" y="539"/>
                </a:lnTo>
                <a:lnTo>
                  <a:pt x="4117" y="528"/>
                </a:lnTo>
                <a:lnTo>
                  <a:pt x="4104" y="517"/>
                </a:lnTo>
                <a:lnTo>
                  <a:pt x="4091" y="507"/>
                </a:lnTo>
                <a:lnTo>
                  <a:pt x="4078" y="498"/>
                </a:lnTo>
                <a:lnTo>
                  <a:pt x="4065" y="491"/>
                </a:lnTo>
                <a:lnTo>
                  <a:pt x="4050" y="483"/>
                </a:lnTo>
                <a:lnTo>
                  <a:pt x="4032" y="475"/>
                </a:lnTo>
                <a:lnTo>
                  <a:pt x="4015" y="469"/>
                </a:lnTo>
                <a:lnTo>
                  <a:pt x="3995" y="462"/>
                </a:lnTo>
                <a:lnTo>
                  <a:pt x="3974" y="455"/>
                </a:lnTo>
                <a:lnTo>
                  <a:pt x="3928" y="443"/>
                </a:lnTo>
                <a:lnTo>
                  <a:pt x="3877" y="432"/>
                </a:lnTo>
                <a:lnTo>
                  <a:pt x="3820" y="421"/>
                </a:lnTo>
                <a:lnTo>
                  <a:pt x="3758" y="411"/>
                </a:lnTo>
                <a:lnTo>
                  <a:pt x="3690" y="402"/>
                </a:lnTo>
                <a:lnTo>
                  <a:pt x="3619" y="395"/>
                </a:lnTo>
                <a:lnTo>
                  <a:pt x="3547" y="388"/>
                </a:lnTo>
                <a:lnTo>
                  <a:pt x="3474" y="384"/>
                </a:lnTo>
                <a:lnTo>
                  <a:pt x="3399" y="380"/>
                </a:lnTo>
                <a:lnTo>
                  <a:pt x="3323" y="378"/>
                </a:lnTo>
                <a:lnTo>
                  <a:pt x="3246" y="377"/>
                </a:lnTo>
                <a:lnTo>
                  <a:pt x="3167" y="378"/>
                </a:lnTo>
                <a:lnTo>
                  <a:pt x="3087" y="380"/>
                </a:lnTo>
                <a:lnTo>
                  <a:pt x="3009" y="384"/>
                </a:lnTo>
                <a:lnTo>
                  <a:pt x="2930" y="388"/>
                </a:lnTo>
                <a:lnTo>
                  <a:pt x="2852" y="395"/>
                </a:lnTo>
                <a:lnTo>
                  <a:pt x="2776" y="403"/>
                </a:lnTo>
                <a:lnTo>
                  <a:pt x="2701" y="413"/>
                </a:lnTo>
                <a:lnTo>
                  <a:pt x="2626" y="425"/>
                </a:lnTo>
                <a:lnTo>
                  <a:pt x="2552" y="438"/>
                </a:lnTo>
                <a:lnTo>
                  <a:pt x="2480" y="452"/>
                </a:lnTo>
                <a:lnTo>
                  <a:pt x="2445" y="461"/>
                </a:lnTo>
                <a:lnTo>
                  <a:pt x="2411" y="470"/>
                </a:lnTo>
                <a:lnTo>
                  <a:pt x="2378" y="479"/>
                </a:lnTo>
                <a:lnTo>
                  <a:pt x="2348" y="488"/>
                </a:lnTo>
                <a:lnTo>
                  <a:pt x="2317" y="498"/>
                </a:lnTo>
                <a:lnTo>
                  <a:pt x="2289" y="509"/>
                </a:lnTo>
                <a:lnTo>
                  <a:pt x="2263" y="520"/>
                </a:lnTo>
                <a:lnTo>
                  <a:pt x="2236" y="532"/>
                </a:lnTo>
                <a:lnTo>
                  <a:pt x="2212" y="544"/>
                </a:lnTo>
                <a:lnTo>
                  <a:pt x="2189" y="556"/>
                </a:lnTo>
                <a:lnTo>
                  <a:pt x="2167" y="569"/>
                </a:lnTo>
                <a:lnTo>
                  <a:pt x="2148" y="583"/>
                </a:lnTo>
                <a:lnTo>
                  <a:pt x="2128" y="598"/>
                </a:lnTo>
                <a:lnTo>
                  <a:pt x="2111" y="612"/>
                </a:lnTo>
                <a:lnTo>
                  <a:pt x="2095" y="627"/>
                </a:lnTo>
                <a:lnTo>
                  <a:pt x="2080" y="642"/>
                </a:lnTo>
                <a:lnTo>
                  <a:pt x="2064" y="662"/>
                </a:lnTo>
                <a:lnTo>
                  <a:pt x="2050" y="683"/>
                </a:lnTo>
                <a:lnTo>
                  <a:pt x="2035" y="705"/>
                </a:lnTo>
                <a:lnTo>
                  <a:pt x="2024" y="728"/>
                </a:lnTo>
                <a:lnTo>
                  <a:pt x="2013" y="752"/>
                </a:lnTo>
                <a:lnTo>
                  <a:pt x="2006" y="778"/>
                </a:lnTo>
                <a:lnTo>
                  <a:pt x="1998" y="805"/>
                </a:lnTo>
                <a:lnTo>
                  <a:pt x="1993" y="834"/>
                </a:lnTo>
                <a:lnTo>
                  <a:pt x="1988" y="863"/>
                </a:lnTo>
                <a:lnTo>
                  <a:pt x="1986" y="895"/>
                </a:lnTo>
                <a:lnTo>
                  <a:pt x="1985" y="928"/>
                </a:lnTo>
                <a:lnTo>
                  <a:pt x="1986" y="961"/>
                </a:lnTo>
                <a:lnTo>
                  <a:pt x="1988" y="996"/>
                </a:lnTo>
                <a:lnTo>
                  <a:pt x="1992" y="1034"/>
                </a:lnTo>
                <a:lnTo>
                  <a:pt x="1997" y="1072"/>
                </a:lnTo>
                <a:lnTo>
                  <a:pt x="2004" y="1111"/>
                </a:lnTo>
                <a:lnTo>
                  <a:pt x="2017" y="1189"/>
                </a:lnTo>
                <a:lnTo>
                  <a:pt x="2022" y="1226"/>
                </a:lnTo>
                <a:lnTo>
                  <a:pt x="2027" y="1262"/>
                </a:lnTo>
                <a:lnTo>
                  <a:pt x="2031" y="1297"/>
                </a:lnTo>
                <a:lnTo>
                  <a:pt x="2033" y="1331"/>
                </a:lnTo>
                <a:lnTo>
                  <a:pt x="2035" y="1363"/>
                </a:lnTo>
                <a:lnTo>
                  <a:pt x="2036" y="1395"/>
                </a:lnTo>
                <a:lnTo>
                  <a:pt x="2038" y="1426"/>
                </a:lnTo>
                <a:lnTo>
                  <a:pt x="2036" y="1454"/>
                </a:lnTo>
                <a:lnTo>
                  <a:pt x="2035" y="1483"/>
                </a:lnTo>
                <a:lnTo>
                  <a:pt x="2033" y="1510"/>
                </a:lnTo>
                <a:lnTo>
                  <a:pt x="2031" y="1536"/>
                </a:lnTo>
                <a:lnTo>
                  <a:pt x="2027" y="1560"/>
                </a:lnTo>
                <a:lnTo>
                  <a:pt x="2022" y="1584"/>
                </a:lnTo>
                <a:lnTo>
                  <a:pt x="2017" y="1606"/>
                </a:lnTo>
                <a:lnTo>
                  <a:pt x="2000" y="1605"/>
                </a:lnTo>
                <a:lnTo>
                  <a:pt x="1979" y="1605"/>
                </a:lnTo>
                <a:lnTo>
                  <a:pt x="1950" y="1606"/>
                </a:lnTo>
                <a:lnTo>
                  <a:pt x="1917" y="1609"/>
                </a:lnTo>
                <a:lnTo>
                  <a:pt x="1834" y="1618"/>
                </a:lnTo>
                <a:lnTo>
                  <a:pt x="1729" y="1631"/>
                </a:lnTo>
                <a:lnTo>
                  <a:pt x="1672" y="1640"/>
                </a:lnTo>
                <a:lnTo>
                  <a:pt x="1615" y="1649"/>
                </a:lnTo>
                <a:lnTo>
                  <a:pt x="1557" y="1659"/>
                </a:lnTo>
                <a:lnTo>
                  <a:pt x="1500" y="1670"/>
                </a:lnTo>
                <a:lnTo>
                  <a:pt x="1443" y="1684"/>
                </a:lnTo>
                <a:lnTo>
                  <a:pt x="1385" y="1697"/>
                </a:lnTo>
                <a:lnTo>
                  <a:pt x="1330" y="1711"/>
                </a:lnTo>
                <a:lnTo>
                  <a:pt x="1273" y="1727"/>
                </a:lnTo>
                <a:lnTo>
                  <a:pt x="1217" y="1744"/>
                </a:lnTo>
                <a:lnTo>
                  <a:pt x="1166" y="1761"/>
                </a:lnTo>
                <a:lnTo>
                  <a:pt x="1117" y="1781"/>
                </a:lnTo>
                <a:lnTo>
                  <a:pt x="1071" y="1800"/>
                </a:lnTo>
                <a:lnTo>
                  <a:pt x="1027" y="1821"/>
                </a:lnTo>
                <a:lnTo>
                  <a:pt x="988" y="1844"/>
                </a:lnTo>
                <a:lnTo>
                  <a:pt x="951" y="1867"/>
                </a:lnTo>
                <a:lnTo>
                  <a:pt x="916" y="1891"/>
                </a:lnTo>
                <a:lnTo>
                  <a:pt x="902" y="1903"/>
                </a:lnTo>
                <a:lnTo>
                  <a:pt x="888" y="1916"/>
                </a:lnTo>
                <a:lnTo>
                  <a:pt x="877" y="1928"/>
                </a:lnTo>
                <a:lnTo>
                  <a:pt x="869" y="1941"/>
                </a:lnTo>
                <a:lnTo>
                  <a:pt x="862" y="1954"/>
                </a:lnTo>
                <a:lnTo>
                  <a:pt x="858" y="1968"/>
                </a:lnTo>
                <a:lnTo>
                  <a:pt x="856" y="1982"/>
                </a:lnTo>
                <a:lnTo>
                  <a:pt x="856" y="1996"/>
                </a:lnTo>
                <a:lnTo>
                  <a:pt x="858" y="2010"/>
                </a:lnTo>
                <a:lnTo>
                  <a:pt x="862" y="2024"/>
                </a:lnTo>
                <a:lnTo>
                  <a:pt x="869" y="2039"/>
                </a:lnTo>
                <a:lnTo>
                  <a:pt x="877" y="2054"/>
                </a:lnTo>
                <a:lnTo>
                  <a:pt x="888" y="2068"/>
                </a:lnTo>
                <a:lnTo>
                  <a:pt x="902" y="2083"/>
                </a:lnTo>
                <a:lnTo>
                  <a:pt x="917" y="2099"/>
                </a:lnTo>
                <a:lnTo>
                  <a:pt x="934" y="2115"/>
                </a:lnTo>
                <a:lnTo>
                  <a:pt x="955" y="2131"/>
                </a:lnTo>
                <a:lnTo>
                  <a:pt x="978" y="2147"/>
                </a:lnTo>
                <a:lnTo>
                  <a:pt x="1002" y="2160"/>
                </a:lnTo>
                <a:lnTo>
                  <a:pt x="1027" y="2172"/>
                </a:lnTo>
                <a:lnTo>
                  <a:pt x="1053" y="2184"/>
                </a:lnTo>
                <a:lnTo>
                  <a:pt x="1081" y="2194"/>
                </a:lnTo>
                <a:lnTo>
                  <a:pt x="1110" y="2201"/>
                </a:lnTo>
                <a:lnTo>
                  <a:pt x="1140" y="2209"/>
                </a:lnTo>
                <a:lnTo>
                  <a:pt x="1171" y="2214"/>
                </a:lnTo>
                <a:lnTo>
                  <a:pt x="1204" y="2219"/>
                </a:lnTo>
                <a:lnTo>
                  <a:pt x="1238" y="2222"/>
                </a:lnTo>
                <a:lnTo>
                  <a:pt x="1273" y="2223"/>
                </a:lnTo>
                <a:lnTo>
                  <a:pt x="1310" y="2224"/>
                </a:lnTo>
                <a:lnTo>
                  <a:pt x="1347" y="2223"/>
                </a:lnTo>
                <a:lnTo>
                  <a:pt x="1387" y="2220"/>
                </a:lnTo>
                <a:lnTo>
                  <a:pt x="1427" y="2217"/>
                </a:lnTo>
                <a:lnTo>
                  <a:pt x="1467" y="2212"/>
                </a:lnTo>
                <a:lnTo>
                  <a:pt x="1506" y="2209"/>
                </a:lnTo>
                <a:lnTo>
                  <a:pt x="1544" y="2207"/>
                </a:lnTo>
                <a:lnTo>
                  <a:pt x="1580" y="2206"/>
                </a:lnTo>
                <a:lnTo>
                  <a:pt x="1615" y="2206"/>
                </a:lnTo>
                <a:lnTo>
                  <a:pt x="1649" y="2206"/>
                </a:lnTo>
                <a:lnTo>
                  <a:pt x="1681" y="2207"/>
                </a:lnTo>
                <a:lnTo>
                  <a:pt x="1712" y="2209"/>
                </a:lnTo>
                <a:lnTo>
                  <a:pt x="1742" y="2212"/>
                </a:lnTo>
                <a:lnTo>
                  <a:pt x="1770" y="2217"/>
                </a:lnTo>
                <a:lnTo>
                  <a:pt x="1797" y="2221"/>
                </a:lnTo>
                <a:lnTo>
                  <a:pt x="1822" y="2226"/>
                </a:lnTo>
                <a:lnTo>
                  <a:pt x="1847" y="2233"/>
                </a:lnTo>
                <a:lnTo>
                  <a:pt x="1870" y="2241"/>
                </a:lnTo>
                <a:lnTo>
                  <a:pt x="1891" y="2249"/>
                </a:lnTo>
                <a:lnTo>
                  <a:pt x="1912" y="2258"/>
                </a:lnTo>
                <a:lnTo>
                  <a:pt x="1890" y="2292"/>
                </a:lnTo>
                <a:lnTo>
                  <a:pt x="1871" y="2326"/>
                </a:lnTo>
                <a:lnTo>
                  <a:pt x="1855" y="2360"/>
                </a:lnTo>
                <a:lnTo>
                  <a:pt x="1842" y="2394"/>
                </a:lnTo>
                <a:lnTo>
                  <a:pt x="1831" y="2426"/>
                </a:lnTo>
                <a:lnTo>
                  <a:pt x="1822" y="2460"/>
                </a:lnTo>
                <a:lnTo>
                  <a:pt x="1817" y="2493"/>
                </a:lnTo>
                <a:lnTo>
                  <a:pt x="1815" y="2509"/>
                </a:lnTo>
                <a:lnTo>
                  <a:pt x="1814" y="2525"/>
                </a:lnTo>
                <a:lnTo>
                  <a:pt x="1809" y="2654"/>
                </a:lnTo>
                <a:lnTo>
                  <a:pt x="1808" y="2717"/>
                </a:lnTo>
                <a:lnTo>
                  <a:pt x="1807" y="2781"/>
                </a:lnTo>
                <a:lnTo>
                  <a:pt x="1809" y="2810"/>
                </a:lnTo>
                <a:lnTo>
                  <a:pt x="1811" y="2837"/>
                </a:lnTo>
                <a:lnTo>
                  <a:pt x="1814" y="2863"/>
                </a:lnTo>
                <a:lnTo>
                  <a:pt x="1817" y="2891"/>
                </a:lnTo>
                <a:lnTo>
                  <a:pt x="1821" y="2916"/>
                </a:lnTo>
                <a:lnTo>
                  <a:pt x="1826" y="2941"/>
                </a:lnTo>
                <a:lnTo>
                  <a:pt x="1831" y="2965"/>
                </a:lnTo>
                <a:lnTo>
                  <a:pt x="1837" y="2989"/>
                </a:lnTo>
                <a:lnTo>
                  <a:pt x="1843" y="3012"/>
                </a:lnTo>
                <a:lnTo>
                  <a:pt x="1851" y="3034"/>
                </a:lnTo>
                <a:lnTo>
                  <a:pt x="1858" y="3056"/>
                </a:lnTo>
                <a:lnTo>
                  <a:pt x="1867" y="3077"/>
                </a:lnTo>
                <a:lnTo>
                  <a:pt x="1876" y="3098"/>
                </a:lnTo>
                <a:lnTo>
                  <a:pt x="1886" y="3118"/>
                </a:lnTo>
                <a:lnTo>
                  <a:pt x="1896" y="3137"/>
                </a:lnTo>
                <a:lnTo>
                  <a:pt x="1906" y="3156"/>
                </a:lnTo>
                <a:lnTo>
                  <a:pt x="1952" y="3231"/>
                </a:lnTo>
                <a:lnTo>
                  <a:pt x="1998" y="3312"/>
                </a:lnTo>
                <a:lnTo>
                  <a:pt x="2046" y="3396"/>
                </a:lnTo>
                <a:lnTo>
                  <a:pt x="2094" y="3486"/>
                </a:lnTo>
                <a:lnTo>
                  <a:pt x="2125" y="3545"/>
                </a:lnTo>
                <a:lnTo>
                  <a:pt x="2151" y="3598"/>
                </a:lnTo>
                <a:lnTo>
                  <a:pt x="2174" y="3648"/>
                </a:lnTo>
                <a:lnTo>
                  <a:pt x="2194" y="3691"/>
                </a:lnTo>
                <a:lnTo>
                  <a:pt x="2210" y="3731"/>
                </a:lnTo>
                <a:lnTo>
                  <a:pt x="2222" y="3765"/>
                </a:lnTo>
                <a:lnTo>
                  <a:pt x="2232" y="3794"/>
                </a:lnTo>
                <a:lnTo>
                  <a:pt x="2238" y="3819"/>
                </a:lnTo>
                <a:lnTo>
                  <a:pt x="2249" y="3869"/>
                </a:lnTo>
                <a:lnTo>
                  <a:pt x="2266" y="3933"/>
                </a:lnTo>
                <a:lnTo>
                  <a:pt x="2288" y="4009"/>
                </a:lnTo>
                <a:lnTo>
                  <a:pt x="2315" y="4099"/>
                </a:lnTo>
                <a:lnTo>
                  <a:pt x="2317" y="4103"/>
                </a:lnTo>
                <a:lnTo>
                  <a:pt x="2319" y="4109"/>
                </a:lnTo>
                <a:lnTo>
                  <a:pt x="2324" y="4114"/>
                </a:lnTo>
                <a:lnTo>
                  <a:pt x="2328" y="4118"/>
                </a:lnTo>
                <a:lnTo>
                  <a:pt x="2340" y="4129"/>
                </a:lnTo>
                <a:lnTo>
                  <a:pt x="2356" y="4139"/>
                </a:lnTo>
                <a:lnTo>
                  <a:pt x="2377" y="4150"/>
                </a:lnTo>
                <a:lnTo>
                  <a:pt x="2401" y="4161"/>
                </a:lnTo>
                <a:lnTo>
                  <a:pt x="2430" y="4171"/>
                </a:lnTo>
                <a:lnTo>
                  <a:pt x="2461" y="4182"/>
                </a:lnTo>
                <a:lnTo>
                  <a:pt x="2497" y="4193"/>
                </a:lnTo>
                <a:lnTo>
                  <a:pt x="2537" y="4204"/>
                </a:lnTo>
                <a:lnTo>
                  <a:pt x="2580" y="4213"/>
                </a:lnTo>
                <a:lnTo>
                  <a:pt x="2627" y="4224"/>
                </a:lnTo>
                <a:lnTo>
                  <a:pt x="2679" y="4235"/>
                </a:lnTo>
                <a:lnTo>
                  <a:pt x="2734" y="4246"/>
                </a:lnTo>
                <a:lnTo>
                  <a:pt x="2793" y="4257"/>
                </a:lnTo>
                <a:lnTo>
                  <a:pt x="2857" y="4268"/>
                </a:lnTo>
                <a:lnTo>
                  <a:pt x="2980" y="4291"/>
                </a:lnTo>
                <a:lnTo>
                  <a:pt x="3089" y="4312"/>
                </a:lnTo>
                <a:lnTo>
                  <a:pt x="3186" y="4333"/>
                </a:lnTo>
                <a:lnTo>
                  <a:pt x="3269" y="4352"/>
                </a:lnTo>
                <a:lnTo>
                  <a:pt x="3305" y="4362"/>
                </a:lnTo>
                <a:lnTo>
                  <a:pt x="3338" y="4372"/>
                </a:lnTo>
                <a:lnTo>
                  <a:pt x="3368" y="4382"/>
                </a:lnTo>
                <a:lnTo>
                  <a:pt x="3393" y="4390"/>
                </a:lnTo>
                <a:lnTo>
                  <a:pt x="3416" y="4399"/>
                </a:lnTo>
                <a:lnTo>
                  <a:pt x="3436" y="4408"/>
                </a:lnTo>
                <a:lnTo>
                  <a:pt x="3452" y="4417"/>
                </a:lnTo>
                <a:lnTo>
                  <a:pt x="3464" y="4425"/>
                </a:lnTo>
                <a:lnTo>
                  <a:pt x="3467" y="4431"/>
                </a:lnTo>
                <a:lnTo>
                  <a:pt x="3471" y="4436"/>
                </a:lnTo>
                <a:lnTo>
                  <a:pt x="3472" y="4443"/>
                </a:lnTo>
                <a:lnTo>
                  <a:pt x="3473" y="4449"/>
                </a:lnTo>
                <a:lnTo>
                  <a:pt x="3473" y="4456"/>
                </a:lnTo>
                <a:lnTo>
                  <a:pt x="3472" y="4464"/>
                </a:lnTo>
                <a:lnTo>
                  <a:pt x="3471" y="4471"/>
                </a:lnTo>
                <a:lnTo>
                  <a:pt x="3468" y="4479"/>
                </a:lnTo>
                <a:lnTo>
                  <a:pt x="3461" y="4496"/>
                </a:lnTo>
                <a:lnTo>
                  <a:pt x="3451" y="4515"/>
                </a:lnTo>
                <a:lnTo>
                  <a:pt x="3438" y="4535"/>
                </a:lnTo>
                <a:lnTo>
                  <a:pt x="3421" y="4556"/>
                </a:lnTo>
                <a:lnTo>
                  <a:pt x="3405" y="4578"/>
                </a:lnTo>
                <a:lnTo>
                  <a:pt x="3390" y="4599"/>
                </a:lnTo>
                <a:lnTo>
                  <a:pt x="3378" y="4620"/>
                </a:lnTo>
                <a:lnTo>
                  <a:pt x="3368" y="4640"/>
                </a:lnTo>
                <a:lnTo>
                  <a:pt x="3360" y="4659"/>
                </a:lnTo>
                <a:lnTo>
                  <a:pt x="3354" y="4678"/>
                </a:lnTo>
                <a:lnTo>
                  <a:pt x="3350" y="4695"/>
                </a:lnTo>
                <a:lnTo>
                  <a:pt x="3349" y="4713"/>
                </a:lnTo>
                <a:lnTo>
                  <a:pt x="3350" y="4726"/>
                </a:lnTo>
                <a:lnTo>
                  <a:pt x="3353" y="4740"/>
                </a:lnTo>
                <a:lnTo>
                  <a:pt x="3356" y="4753"/>
                </a:lnTo>
                <a:lnTo>
                  <a:pt x="3359" y="4766"/>
                </a:lnTo>
                <a:lnTo>
                  <a:pt x="3364" y="4779"/>
                </a:lnTo>
                <a:lnTo>
                  <a:pt x="3368" y="4792"/>
                </a:lnTo>
                <a:lnTo>
                  <a:pt x="3373" y="4806"/>
                </a:lnTo>
                <a:lnTo>
                  <a:pt x="3380" y="4819"/>
                </a:lnTo>
                <a:lnTo>
                  <a:pt x="3388" y="4832"/>
                </a:lnTo>
                <a:lnTo>
                  <a:pt x="3395" y="4844"/>
                </a:lnTo>
                <a:lnTo>
                  <a:pt x="3413" y="4870"/>
                </a:lnTo>
                <a:lnTo>
                  <a:pt x="3433" y="4894"/>
                </a:lnTo>
                <a:lnTo>
                  <a:pt x="3457" y="4919"/>
                </a:lnTo>
                <a:lnTo>
                  <a:pt x="3482" y="4943"/>
                </a:lnTo>
                <a:lnTo>
                  <a:pt x="3502" y="4966"/>
                </a:lnTo>
                <a:lnTo>
                  <a:pt x="3521" y="4989"/>
                </a:lnTo>
                <a:lnTo>
                  <a:pt x="3536" y="5011"/>
                </a:lnTo>
                <a:lnTo>
                  <a:pt x="3549" y="5032"/>
                </a:lnTo>
                <a:lnTo>
                  <a:pt x="3559" y="5052"/>
                </a:lnTo>
                <a:lnTo>
                  <a:pt x="3566" y="5072"/>
                </a:lnTo>
                <a:lnTo>
                  <a:pt x="3570" y="5091"/>
                </a:lnTo>
                <a:lnTo>
                  <a:pt x="3573" y="5106"/>
                </a:lnTo>
                <a:lnTo>
                  <a:pt x="3581" y="5143"/>
                </a:lnTo>
                <a:lnTo>
                  <a:pt x="3615" y="5282"/>
                </a:lnTo>
                <a:lnTo>
                  <a:pt x="3663" y="5472"/>
                </a:lnTo>
                <a:lnTo>
                  <a:pt x="3715" y="5682"/>
                </a:lnTo>
                <a:lnTo>
                  <a:pt x="3816" y="6089"/>
                </a:lnTo>
                <a:lnTo>
                  <a:pt x="3835" y="6174"/>
                </a:lnTo>
                <a:lnTo>
                  <a:pt x="3849" y="6239"/>
                </a:lnTo>
                <a:lnTo>
                  <a:pt x="3853" y="6264"/>
                </a:lnTo>
                <a:lnTo>
                  <a:pt x="3856" y="6284"/>
                </a:lnTo>
                <a:lnTo>
                  <a:pt x="3857" y="6298"/>
                </a:lnTo>
                <a:lnTo>
                  <a:pt x="3857" y="6308"/>
                </a:lnTo>
                <a:lnTo>
                  <a:pt x="3855" y="6316"/>
                </a:lnTo>
                <a:lnTo>
                  <a:pt x="3853" y="6323"/>
                </a:lnTo>
                <a:lnTo>
                  <a:pt x="3851" y="6325"/>
                </a:lnTo>
                <a:lnTo>
                  <a:pt x="3849" y="6327"/>
                </a:lnTo>
                <a:lnTo>
                  <a:pt x="3845" y="6328"/>
                </a:lnTo>
                <a:lnTo>
                  <a:pt x="3842" y="6328"/>
                </a:lnTo>
                <a:lnTo>
                  <a:pt x="3835" y="6326"/>
                </a:lnTo>
                <a:lnTo>
                  <a:pt x="3827" y="6322"/>
                </a:lnTo>
                <a:lnTo>
                  <a:pt x="3816" y="6315"/>
                </a:lnTo>
                <a:lnTo>
                  <a:pt x="3805" y="6305"/>
                </a:lnTo>
                <a:lnTo>
                  <a:pt x="3792" y="6293"/>
                </a:lnTo>
                <a:lnTo>
                  <a:pt x="3776" y="6278"/>
                </a:lnTo>
                <a:lnTo>
                  <a:pt x="3761" y="6261"/>
                </a:lnTo>
                <a:lnTo>
                  <a:pt x="3744" y="6240"/>
                </a:lnTo>
                <a:lnTo>
                  <a:pt x="3704" y="6191"/>
                </a:lnTo>
                <a:lnTo>
                  <a:pt x="3660" y="6131"/>
                </a:lnTo>
                <a:lnTo>
                  <a:pt x="3449" y="5845"/>
                </a:lnTo>
                <a:lnTo>
                  <a:pt x="3329" y="5685"/>
                </a:lnTo>
                <a:lnTo>
                  <a:pt x="3199" y="5511"/>
                </a:lnTo>
                <a:lnTo>
                  <a:pt x="3131" y="5423"/>
                </a:lnTo>
                <a:lnTo>
                  <a:pt x="3062" y="5334"/>
                </a:lnTo>
                <a:lnTo>
                  <a:pt x="2993" y="5248"/>
                </a:lnTo>
                <a:lnTo>
                  <a:pt x="2923" y="5161"/>
                </a:lnTo>
                <a:lnTo>
                  <a:pt x="2852" y="5075"/>
                </a:lnTo>
                <a:lnTo>
                  <a:pt x="2780" y="4991"/>
                </a:lnTo>
                <a:lnTo>
                  <a:pt x="2708" y="4907"/>
                </a:lnTo>
                <a:lnTo>
                  <a:pt x="2635" y="4825"/>
                </a:lnTo>
                <a:lnTo>
                  <a:pt x="2599" y="4785"/>
                </a:lnTo>
                <a:lnTo>
                  <a:pt x="2564" y="4747"/>
                </a:lnTo>
                <a:lnTo>
                  <a:pt x="2529" y="4711"/>
                </a:lnTo>
                <a:lnTo>
                  <a:pt x="2494" y="4677"/>
                </a:lnTo>
                <a:lnTo>
                  <a:pt x="2460" y="4645"/>
                </a:lnTo>
                <a:lnTo>
                  <a:pt x="2427" y="4615"/>
                </a:lnTo>
                <a:lnTo>
                  <a:pt x="2396" y="4588"/>
                </a:lnTo>
                <a:lnTo>
                  <a:pt x="2363" y="4563"/>
                </a:lnTo>
                <a:lnTo>
                  <a:pt x="2332" y="4540"/>
                </a:lnTo>
                <a:lnTo>
                  <a:pt x="2302" y="4519"/>
                </a:lnTo>
                <a:lnTo>
                  <a:pt x="2272" y="4501"/>
                </a:lnTo>
                <a:lnTo>
                  <a:pt x="2243" y="4484"/>
                </a:lnTo>
                <a:lnTo>
                  <a:pt x="2214" y="4469"/>
                </a:lnTo>
                <a:lnTo>
                  <a:pt x="2187" y="4457"/>
                </a:lnTo>
                <a:lnTo>
                  <a:pt x="2160" y="4446"/>
                </a:lnTo>
                <a:lnTo>
                  <a:pt x="2133" y="4439"/>
                </a:lnTo>
                <a:lnTo>
                  <a:pt x="2117" y="4436"/>
                </a:lnTo>
                <a:lnTo>
                  <a:pt x="2100" y="4435"/>
                </a:lnTo>
                <a:lnTo>
                  <a:pt x="2082" y="4435"/>
                </a:lnTo>
                <a:lnTo>
                  <a:pt x="2064" y="4439"/>
                </a:lnTo>
                <a:lnTo>
                  <a:pt x="2044" y="4442"/>
                </a:lnTo>
                <a:lnTo>
                  <a:pt x="2023" y="4447"/>
                </a:lnTo>
                <a:lnTo>
                  <a:pt x="2003" y="4455"/>
                </a:lnTo>
                <a:lnTo>
                  <a:pt x="1981" y="4464"/>
                </a:lnTo>
                <a:lnTo>
                  <a:pt x="1958" y="4475"/>
                </a:lnTo>
                <a:lnTo>
                  <a:pt x="1934" y="4487"/>
                </a:lnTo>
                <a:lnTo>
                  <a:pt x="1910" y="4501"/>
                </a:lnTo>
                <a:lnTo>
                  <a:pt x="1883" y="4516"/>
                </a:lnTo>
                <a:lnTo>
                  <a:pt x="1857" y="4534"/>
                </a:lnTo>
                <a:lnTo>
                  <a:pt x="1831" y="4552"/>
                </a:lnTo>
                <a:lnTo>
                  <a:pt x="1803" y="4573"/>
                </a:lnTo>
                <a:lnTo>
                  <a:pt x="1774" y="4595"/>
                </a:lnTo>
                <a:lnTo>
                  <a:pt x="1711" y="4644"/>
                </a:lnTo>
                <a:lnTo>
                  <a:pt x="1637" y="4697"/>
                </a:lnTo>
                <a:lnTo>
                  <a:pt x="1553" y="4756"/>
                </a:lnTo>
                <a:lnTo>
                  <a:pt x="1458" y="4821"/>
                </a:lnTo>
                <a:lnTo>
                  <a:pt x="1352" y="4890"/>
                </a:lnTo>
                <a:lnTo>
                  <a:pt x="1236" y="4965"/>
                </a:lnTo>
                <a:lnTo>
                  <a:pt x="1109" y="5045"/>
                </a:lnTo>
                <a:lnTo>
                  <a:pt x="973" y="5130"/>
                </a:lnTo>
                <a:lnTo>
                  <a:pt x="809" y="5232"/>
                </a:lnTo>
                <a:lnTo>
                  <a:pt x="662" y="5324"/>
                </a:lnTo>
                <a:lnTo>
                  <a:pt x="532" y="5409"/>
                </a:lnTo>
                <a:lnTo>
                  <a:pt x="419" y="5484"/>
                </a:lnTo>
                <a:lnTo>
                  <a:pt x="322" y="5551"/>
                </a:lnTo>
                <a:lnTo>
                  <a:pt x="241" y="5607"/>
                </a:lnTo>
                <a:lnTo>
                  <a:pt x="207" y="5634"/>
                </a:lnTo>
                <a:lnTo>
                  <a:pt x="177" y="5657"/>
                </a:lnTo>
                <a:lnTo>
                  <a:pt x="151" y="5678"/>
                </a:lnTo>
                <a:lnTo>
                  <a:pt x="130" y="5697"/>
                </a:lnTo>
                <a:lnTo>
                  <a:pt x="121" y="5707"/>
                </a:lnTo>
                <a:lnTo>
                  <a:pt x="111" y="5717"/>
                </a:lnTo>
                <a:lnTo>
                  <a:pt x="102" y="5728"/>
                </a:lnTo>
                <a:lnTo>
                  <a:pt x="94" y="5740"/>
                </a:lnTo>
                <a:lnTo>
                  <a:pt x="86" y="5753"/>
                </a:lnTo>
                <a:lnTo>
                  <a:pt x="78" y="5766"/>
                </a:lnTo>
                <a:lnTo>
                  <a:pt x="70" y="5780"/>
                </a:lnTo>
                <a:lnTo>
                  <a:pt x="64" y="5795"/>
                </a:lnTo>
                <a:lnTo>
                  <a:pt x="51" y="5828"/>
                </a:lnTo>
                <a:lnTo>
                  <a:pt x="40" y="5863"/>
                </a:lnTo>
                <a:lnTo>
                  <a:pt x="29" y="5902"/>
                </a:lnTo>
                <a:lnTo>
                  <a:pt x="21" y="5945"/>
                </a:lnTo>
                <a:lnTo>
                  <a:pt x="13" y="5990"/>
                </a:lnTo>
                <a:lnTo>
                  <a:pt x="8" y="6039"/>
                </a:lnTo>
                <a:lnTo>
                  <a:pt x="4" y="6090"/>
                </a:lnTo>
                <a:lnTo>
                  <a:pt x="1" y="6146"/>
                </a:lnTo>
                <a:lnTo>
                  <a:pt x="0" y="6204"/>
                </a:lnTo>
                <a:lnTo>
                  <a:pt x="0" y="6266"/>
                </a:lnTo>
                <a:lnTo>
                  <a:pt x="3" y="6331"/>
                </a:lnTo>
                <a:lnTo>
                  <a:pt x="6" y="6398"/>
                </a:lnTo>
                <a:lnTo>
                  <a:pt x="4433" y="6398"/>
                </a:lnTo>
                <a:lnTo>
                  <a:pt x="4431" y="6359"/>
                </a:lnTo>
                <a:lnTo>
                  <a:pt x="4427" y="6318"/>
                </a:lnTo>
                <a:lnTo>
                  <a:pt x="4424" y="6276"/>
                </a:lnTo>
                <a:lnTo>
                  <a:pt x="4420" y="6232"/>
                </a:lnTo>
                <a:lnTo>
                  <a:pt x="4414" y="6185"/>
                </a:lnTo>
                <a:lnTo>
                  <a:pt x="4408" y="6138"/>
                </a:lnTo>
                <a:lnTo>
                  <a:pt x="4392" y="6037"/>
                </a:lnTo>
                <a:lnTo>
                  <a:pt x="4373" y="5929"/>
                </a:lnTo>
                <a:lnTo>
                  <a:pt x="4350" y="5814"/>
                </a:lnTo>
                <a:lnTo>
                  <a:pt x="4324" y="5691"/>
                </a:lnTo>
                <a:lnTo>
                  <a:pt x="4294" y="5561"/>
                </a:lnTo>
                <a:lnTo>
                  <a:pt x="4237" y="5323"/>
                </a:lnTo>
                <a:lnTo>
                  <a:pt x="4195" y="5137"/>
                </a:lnTo>
                <a:lnTo>
                  <a:pt x="4179" y="5063"/>
                </a:lnTo>
                <a:lnTo>
                  <a:pt x="4167" y="5003"/>
                </a:lnTo>
                <a:lnTo>
                  <a:pt x="4160" y="4956"/>
                </a:lnTo>
                <a:lnTo>
                  <a:pt x="4154" y="4922"/>
                </a:lnTo>
                <a:lnTo>
                  <a:pt x="4174" y="4944"/>
                </a:lnTo>
                <a:lnTo>
                  <a:pt x="4193" y="4968"/>
                </a:lnTo>
                <a:lnTo>
                  <a:pt x="4211" y="4995"/>
                </a:lnTo>
                <a:lnTo>
                  <a:pt x="4229" y="5024"/>
                </a:lnTo>
                <a:lnTo>
                  <a:pt x="4246" y="5057"/>
                </a:lnTo>
                <a:lnTo>
                  <a:pt x="4263" y="5092"/>
                </a:lnTo>
                <a:lnTo>
                  <a:pt x="4278" y="5130"/>
                </a:lnTo>
                <a:lnTo>
                  <a:pt x="4293" y="5170"/>
                </a:lnTo>
                <a:lnTo>
                  <a:pt x="4307" y="5214"/>
                </a:lnTo>
                <a:lnTo>
                  <a:pt x="4321" y="5261"/>
                </a:lnTo>
                <a:lnTo>
                  <a:pt x="4335" y="5310"/>
                </a:lnTo>
                <a:lnTo>
                  <a:pt x="4348" y="5362"/>
                </a:lnTo>
                <a:lnTo>
                  <a:pt x="4360" y="5416"/>
                </a:lnTo>
                <a:lnTo>
                  <a:pt x="4371" y="5474"/>
                </a:lnTo>
                <a:lnTo>
                  <a:pt x="4382" y="5534"/>
                </a:lnTo>
                <a:lnTo>
                  <a:pt x="4391" y="5598"/>
                </a:lnTo>
                <a:lnTo>
                  <a:pt x="4430" y="5841"/>
                </a:lnTo>
                <a:lnTo>
                  <a:pt x="4465" y="6056"/>
                </a:lnTo>
                <a:lnTo>
                  <a:pt x="4495" y="6242"/>
                </a:lnTo>
                <a:lnTo>
                  <a:pt x="4524" y="6398"/>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8" name="KSO_Shape"/>
          <p:cNvSpPr/>
          <p:nvPr/>
        </p:nvSpPr>
        <p:spPr bwMode="auto">
          <a:xfrm>
            <a:off x="4081235" y="1839656"/>
            <a:ext cx="1459181" cy="1674013"/>
          </a:xfrm>
          <a:custGeom>
            <a:avLst/>
            <a:gdLst>
              <a:gd name="T0" fmla="*/ 599519 w 5888"/>
              <a:gd name="T1" fmla="*/ 45720 h 6750"/>
              <a:gd name="T2" fmla="*/ 848072 w 5888"/>
              <a:gd name="T3" fmla="*/ 1411 h 6750"/>
              <a:gd name="T4" fmla="*/ 963179 w 5888"/>
              <a:gd name="T5" fmla="*/ 101600 h 6750"/>
              <a:gd name="T6" fmla="*/ 1093522 w 5888"/>
              <a:gd name="T7" fmla="*/ 164253 h 6750"/>
              <a:gd name="T8" fmla="*/ 1121170 w 5888"/>
              <a:gd name="T9" fmla="*/ 228036 h 6750"/>
              <a:gd name="T10" fmla="*/ 1263362 w 5888"/>
              <a:gd name="T11" fmla="*/ 182880 h 6750"/>
              <a:gd name="T12" fmla="*/ 1215682 w 5888"/>
              <a:gd name="T13" fmla="*/ 222956 h 6750"/>
              <a:gd name="T14" fmla="*/ 1328251 w 5888"/>
              <a:gd name="T15" fmla="*/ 197838 h 6750"/>
              <a:gd name="T16" fmla="*/ 1289600 w 5888"/>
              <a:gd name="T17" fmla="*/ 219851 h 6750"/>
              <a:gd name="T18" fmla="*/ 1372827 w 5888"/>
              <a:gd name="T19" fmla="*/ 228036 h 6750"/>
              <a:gd name="T20" fmla="*/ 1343204 w 5888"/>
              <a:gd name="T21" fmla="*/ 248920 h 6750"/>
              <a:gd name="T22" fmla="*/ 1431227 w 5888"/>
              <a:gd name="T23" fmla="*/ 293793 h 6750"/>
              <a:gd name="T24" fmla="*/ 1338972 w 5888"/>
              <a:gd name="T25" fmla="*/ 290124 h 6750"/>
              <a:gd name="T26" fmla="*/ 1332765 w 5888"/>
              <a:gd name="T27" fmla="*/ 320604 h 6750"/>
              <a:gd name="T28" fmla="*/ 1259130 w 5888"/>
              <a:gd name="T29" fmla="*/ 300567 h 6750"/>
              <a:gd name="T30" fmla="*/ 1198755 w 5888"/>
              <a:gd name="T31" fmla="*/ 296051 h 6750"/>
              <a:gd name="T32" fmla="*/ 1210604 w 5888"/>
              <a:gd name="T33" fmla="*/ 328507 h 6750"/>
              <a:gd name="T34" fmla="*/ 1132173 w 5888"/>
              <a:gd name="T35" fmla="*/ 329918 h 6750"/>
              <a:gd name="T36" fmla="*/ 1106782 w 5888"/>
              <a:gd name="T37" fmla="*/ 408658 h 6750"/>
              <a:gd name="T38" fmla="*/ 793057 w 5888"/>
              <a:gd name="T39" fmla="*/ 283069 h 6750"/>
              <a:gd name="T40" fmla="*/ 3668 w 5888"/>
              <a:gd name="T41" fmla="*/ 168487 h 6750"/>
              <a:gd name="T42" fmla="*/ 171251 w 5888"/>
              <a:gd name="T43" fmla="*/ 270087 h 6750"/>
              <a:gd name="T44" fmla="*/ 419522 w 5888"/>
              <a:gd name="T45" fmla="*/ 389749 h 6750"/>
              <a:gd name="T46" fmla="*/ 387359 w 5888"/>
              <a:gd name="T47" fmla="*/ 389467 h 6750"/>
              <a:gd name="T48" fmla="*/ 397798 w 5888"/>
              <a:gd name="T49" fmla="*/ 461151 h 6750"/>
              <a:gd name="T50" fmla="*/ 338270 w 5888"/>
              <a:gd name="T51" fmla="*/ 514773 h 6750"/>
              <a:gd name="T52" fmla="*/ 375228 w 5888"/>
              <a:gd name="T53" fmla="*/ 569807 h 6750"/>
              <a:gd name="T54" fmla="*/ 373253 w 5888"/>
              <a:gd name="T55" fmla="*/ 609036 h 6750"/>
              <a:gd name="T56" fmla="*/ 372125 w 5888"/>
              <a:gd name="T57" fmla="*/ 671971 h 6750"/>
              <a:gd name="T58" fmla="*/ 382845 w 5888"/>
              <a:gd name="T59" fmla="*/ 772724 h 6750"/>
              <a:gd name="T60" fmla="*/ 454506 w 5888"/>
              <a:gd name="T61" fmla="*/ 831709 h 6750"/>
              <a:gd name="T62" fmla="*/ 546479 w 5888"/>
              <a:gd name="T63" fmla="*/ 908473 h 6750"/>
              <a:gd name="T64" fmla="*/ 527858 w 5888"/>
              <a:gd name="T65" fmla="*/ 1024467 h 6750"/>
              <a:gd name="T66" fmla="*/ 401184 w 5888"/>
              <a:gd name="T67" fmla="*/ 972538 h 6750"/>
              <a:gd name="T68" fmla="*/ 293976 w 5888"/>
              <a:gd name="T69" fmla="*/ 1006122 h 6750"/>
              <a:gd name="T70" fmla="*/ 198335 w 5888"/>
              <a:gd name="T71" fmla="*/ 1177431 h 6750"/>
              <a:gd name="T72" fmla="*/ 199463 w 5888"/>
              <a:gd name="T73" fmla="*/ 1735102 h 6750"/>
              <a:gd name="T74" fmla="*/ 308646 w 5888"/>
              <a:gd name="T75" fmla="*/ 1784209 h 6750"/>
              <a:gd name="T76" fmla="*/ 736350 w 5888"/>
              <a:gd name="T77" fmla="*/ 1357489 h 6750"/>
              <a:gd name="T78" fmla="*/ 986878 w 5888"/>
              <a:gd name="T79" fmla="*/ 1166142 h 6750"/>
              <a:gd name="T80" fmla="*/ 1180417 w 5888"/>
              <a:gd name="T81" fmla="*/ 1091071 h 6750"/>
              <a:gd name="T82" fmla="*/ 971643 w 5888"/>
              <a:gd name="T83" fmla="*/ 950807 h 6750"/>
              <a:gd name="T84" fmla="*/ 946252 w 5888"/>
              <a:gd name="T85" fmla="*/ 802640 h 6750"/>
              <a:gd name="T86" fmla="*/ 1081955 w 5888"/>
              <a:gd name="T87" fmla="*/ 833684 h 6750"/>
              <a:gd name="T88" fmla="*/ 1192830 w 5888"/>
              <a:gd name="T89" fmla="*/ 777804 h 6750"/>
              <a:gd name="T90" fmla="*/ 1209194 w 5888"/>
              <a:gd name="T91" fmla="*/ 677051 h 6750"/>
              <a:gd name="T92" fmla="*/ 1435177 w 5888"/>
              <a:gd name="T93" fmla="*/ 708096 h 6750"/>
              <a:gd name="T94" fmla="*/ 1649875 w 5888"/>
              <a:gd name="T95" fmla="*/ 700476 h 6750"/>
              <a:gd name="T96" fmla="*/ 1631537 w 5888"/>
              <a:gd name="T97" fmla="*/ 642902 h 6750"/>
              <a:gd name="T98" fmla="*/ 1219632 w 5888"/>
              <a:gd name="T99" fmla="*/ 464820 h 6750"/>
              <a:gd name="T100" fmla="*/ 655380 w 5888"/>
              <a:gd name="T101" fmla="*/ 261620 h 6750"/>
              <a:gd name="T102" fmla="*/ 130060 w 5888"/>
              <a:gd name="T103" fmla="*/ 108373 h 6750"/>
              <a:gd name="T104" fmla="*/ 8464 w 5888"/>
              <a:gd name="T105" fmla="*/ 129258 h 6750"/>
              <a:gd name="T106" fmla="*/ 1280854 w 5888"/>
              <a:gd name="T107" fmla="*/ 1134816 h 6750"/>
              <a:gd name="T108" fmla="*/ 1410914 w 5888"/>
              <a:gd name="T109" fmla="*/ 1247140 h 6750"/>
              <a:gd name="T110" fmla="*/ 1548309 w 5888"/>
              <a:gd name="T111" fmla="*/ 1709420 h 6750"/>
              <a:gd name="T112" fmla="*/ 387359 w 5888"/>
              <a:gd name="T113" fmla="*/ 1855329 h 6750"/>
              <a:gd name="T114" fmla="*/ 793057 w 5888"/>
              <a:gd name="T115" fmla="*/ 1461347 h 6750"/>
              <a:gd name="T116" fmla="*/ 1106500 w 5888"/>
              <a:gd name="T117" fmla="*/ 1170940 h 6750"/>
              <a:gd name="T118" fmla="*/ 1254052 w 5888"/>
              <a:gd name="T119" fmla="*/ 1132276 h 6750"/>
              <a:gd name="T120" fmla="*/ 899419 w 5888"/>
              <a:gd name="T121" fmla="*/ 712893 h 6750"/>
              <a:gd name="T122" fmla="*/ 876002 w 5888"/>
              <a:gd name="T123" fmla="*/ 741962 h 6750"/>
              <a:gd name="T124" fmla="*/ 854843 w 5888"/>
              <a:gd name="T125" fmla="*/ 706684 h 675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888" h="6750">
                <a:moveTo>
                  <a:pt x="1467" y="529"/>
                </a:moveTo>
                <a:lnTo>
                  <a:pt x="1467" y="529"/>
                </a:lnTo>
                <a:lnTo>
                  <a:pt x="1497" y="503"/>
                </a:lnTo>
                <a:lnTo>
                  <a:pt x="1530" y="478"/>
                </a:lnTo>
                <a:lnTo>
                  <a:pt x="1564" y="454"/>
                </a:lnTo>
                <a:lnTo>
                  <a:pt x="1599" y="429"/>
                </a:lnTo>
                <a:lnTo>
                  <a:pt x="1635" y="405"/>
                </a:lnTo>
                <a:lnTo>
                  <a:pt x="1672" y="382"/>
                </a:lnTo>
                <a:lnTo>
                  <a:pt x="1711" y="358"/>
                </a:lnTo>
                <a:lnTo>
                  <a:pt x="1752" y="335"/>
                </a:lnTo>
                <a:lnTo>
                  <a:pt x="1794" y="312"/>
                </a:lnTo>
                <a:lnTo>
                  <a:pt x="1837" y="290"/>
                </a:lnTo>
                <a:lnTo>
                  <a:pt x="1882" y="268"/>
                </a:lnTo>
                <a:lnTo>
                  <a:pt x="1927" y="246"/>
                </a:lnTo>
                <a:lnTo>
                  <a:pt x="1976" y="224"/>
                </a:lnTo>
                <a:lnTo>
                  <a:pt x="2024" y="204"/>
                </a:lnTo>
                <a:lnTo>
                  <a:pt x="2074" y="183"/>
                </a:lnTo>
                <a:lnTo>
                  <a:pt x="2125" y="162"/>
                </a:lnTo>
                <a:lnTo>
                  <a:pt x="2178" y="142"/>
                </a:lnTo>
                <a:lnTo>
                  <a:pt x="2230" y="124"/>
                </a:lnTo>
                <a:lnTo>
                  <a:pt x="2281" y="107"/>
                </a:lnTo>
                <a:lnTo>
                  <a:pt x="2333" y="91"/>
                </a:lnTo>
                <a:lnTo>
                  <a:pt x="2384" y="77"/>
                </a:lnTo>
                <a:lnTo>
                  <a:pt x="2435" y="64"/>
                </a:lnTo>
                <a:lnTo>
                  <a:pt x="2486" y="52"/>
                </a:lnTo>
                <a:lnTo>
                  <a:pt x="2536" y="41"/>
                </a:lnTo>
                <a:lnTo>
                  <a:pt x="2586" y="31"/>
                </a:lnTo>
                <a:lnTo>
                  <a:pt x="2636" y="23"/>
                </a:lnTo>
                <a:lnTo>
                  <a:pt x="2687" y="17"/>
                </a:lnTo>
                <a:lnTo>
                  <a:pt x="2736" y="11"/>
                </a:lnTo>
                <a:lnTo>
                  <a:pt x="2785" y="6"/>
                </a:lnTo>
                <a:lnTo>
                  <a:pt x="2834" y="4"/>
                </a:lnTo>
                <a:lnTo>
                  <a:pt x="2882" y="2"/>
                </a:lnTo>
                <a:lnTo>
                  <a:pt x="2930" y="0"/>
                </a:lnTo>
                <a:lnTo>
                  <a:pt x="2968" y="2"/>
                </a:lnTo>
                <a:lnTo>
                  <a:pt x="3006" y="5"/>
                </a:lnTo>
                <a:lnTo>
                  <a:pt x="3041" y="9"/>
                </a:lnTo>
                <a:lnTo>
                  <a:pt x="3073" y="16"/>
                </a:lnTo>
                <a:lnTo>
                  <a:pt x="3106" y="24"/>
                </a:lnTo>
                <a:lnTo>
                  <a:pt x="3136" y="35"/>
                </a:lnTo>
                <a:lnTo>
                  <a:pt x="3164" y="48"/>
                </a:lnTo>
                <a:lnTo>
                  <a:pt x="3191" y="63"/>
                </a:lnTo>
                <a:lnTo>
                  <a:pt x="3216" y="79"/>
                </a:lnTo>
                <a:lnTo>
                  <a:pt x="3239" y="98"/>
                </a:lnTo>
                <a:lnTo>
                  <a:pt x="3261" y="117"/>
                </a:lnTo>
                <a:lnTo>
                  <a:pt x="3282" y="139"/>
                </a:lnTo>
                <a:lnTo>
                  <a:pt x="3300" y="164"/>
                </a:lnTo>
                <a:lnTo>
                  <a:pt x="3317" y="189"/>
                </a:lnTo>
                <a:lnTo>
                  <a:pt x="3333" y="218"/>
                </a:lnTo>
                <a:lnTo>
                  <a:pt x="3346" y="248"/>
                </a:lnTo>
                <a:lnTo>
                  <a:pt x="3361" y="278"/>
                </a:lnTo>
                <a:lnTo>
                  <a:pt x="3377" y="307"/>
                </a:lnTo>
                <a:lnTo>
                  <a:pt x="3394" y="335"/>
                </a:lnTo>
                <a:lnTo>
                  <a:pt x="3414" y="360"/>
                </a:lnTo>
                <a:lnTo>
                  <a:pt x="3436" y="384"/>
                </a:lnTo>
                <a:lnTo>
                  <a:pt x="3459" y="407"/>
                </a:lnTo>
                <a:lnTo>
                  <a:pt x="3484" y="429"/>
                </a:lnTo>
                <a:lnTo>
                  <a:pt x="3511" y="448"/>
                </a:lnTo>
                <a:lnTo>
                  <a:pt x="3540" y="467"/>
                </a:lnTo>
                <a:lnTo>
                  <a:pt x="3571" y="483"/>
                </a:lnTo>
                <a:lnTo>
                  <a:pt x="3604" y="499"/>
                </a:lnTo>
                <a:lnTo>
                  <a:pt x="3639" y="513"/>
                </a:lnTo>
                <a:lnTo>
                  <a:pt x="3675" y="525"/>
                </a:lnTo>
                <a:lnTo>
                  <a:pt x="3713" y="536"/>
                </a:lnTo>
                <a:lnTo>
                  <a:pt x="3754" y="546"/>
                </a:lnTo>
                <a:lnTo>
                  <a:pt x="3796" y="553"/>
                </a:lnTo>
                <a:lnTo>
                  <a:pt x="3813" y="556"/>
                </a:lnTo>
                <a:lnTo>
                  <a:pt x="3827" y="561"/>
                </a:lnTo>
                <a:lnTo>
                  <a:pt x="3841" y="565"/>
                </a:lnTo>
                <a:lnTo>
                  <a:pt x="3854" y="570"/>
                </a:lnTo>
                <a:lnTo>
                  <a:pt x="3865" y="575"/>
                </a:lnTo>
                <a:lnTo>
                  <a:pt x="3876" y="582"/>
                </a:lnTo>
                <a:lnTo>
                  <a:pt x="3886" y="588"/>
                </a:lnTo>
                <a:lnTo>
                  <a:pt x="3896" y="596"/>
                </a:lnTo>
                <a:lnTo>
                  <a:pt x="3903" y="603"/>
                </a:lnTo>
                <a:lnTo>
                  <a:pt x="3910" y="612"/>
                </a:lnTo>
                <a:lnTo>
                  <a:pt x="3915" y="621"/>
                </a:lnTo>
                <a:lnTo>
                  <a:pt x="3921" y="631"/>
                </a:lnTo>
                <a:lnTo>
                  <a:pt x="3925" y="641"/>
                </a:lnTo>
                <a:lnTo>
                  <a:pt x="3927" y="651"/>
                </a:lnTo>
                <a:lnTo>
                  <a:pt x="3930" y="663"/>
                </a:lnTo>
                <a:lnTo>
                  <a:pt x="3931" y="676"/>
                </a:lnTo>
                <a:lnTo>
                  <a:pt x="3934" y="764"/>
                </a:lnTo>
                <a:lnTo>
                  <a:pt x="3934" y="827"/>
                </a:lnTo>
                <a:lnTo>
                  <a:pt x="3935" y="828"/>
                </a:lnTo>
                <a:lnTo>
                  <a:pt x="3937" y="828"/>
                </a:lnTo>
                <a:lnTo>
                  <a:pt x="3945" y="825"/>
                </a:lnTo>
                <a:lnTo>
                  <a:pt x="3957" y="819"/>
                </a:lnTo>
                <a:lnTo>
                  <a:pt x="3974" y="808"/>
                </a:lnTo>
                <a:lnTo>
                  <a:pt x="4024" y="776"/>
                </a:lnTo>
                <a:lnTo>
                  <a:pt x="4093" y="729"/>
                </a:lnTo>
                <a:lnTo>
                  <a:pt x="4113" y="716"/>
                </a:lnTo>
                <a:lnTo>
                  <a:pt x="4134" y="704"/>
                </a:lnTo>
                <a:lnTo>
                  <a:pt x="4155" y="693"/>
                </a:lnTo>
                <a:lnTo>
                  <a:pt x="4176" y="683"/>
                </a:lnTo>
                <a:lnTo>
                  <a:pt x="4199" y="674"/>
                </a:lnTo>
                <a:lnTo>
                  <a:pt x="4221" y="666"/>
                </a:lnTo>
                <a:lnTo>
                  <a:pt x="4245" y="659"/>
                </a:lnTo>
                <a:lnTo>
                  <a:pt x="4268" y="654"/>
                </a:lnTo>
                <a:lnTo>
                  <a:pt x="4293" y="649"/>
                </a:lnTo>
                <a:lnTo>
                  <a:pt x="4317" y="646"/>
                </a:lnTo>
                <a:lnTo>
                  <a:pt x="4343" y="644"/>
                </a:lnTo>
                <a:lnTo>
                  <a:pt x="4369" y="643"/>
                </a:lnTo>
                <a:lnTo>
                  <a:pt x="4395" y="643"/>
                </a:lnTo>
                <a:lnTo>
                  <a:pt x="4422" y="643"/>
                </a:lnTo>
                <a:lnTo>
                  <a:pt x="4450" y="645"/>
                </a:lnTo>
                <a:lnTo>
                  <a:pt x="4478" y="648"/>
                </a:lnTo>
                <a:lnTo>
                  <a:pt x="4436" y="671"/>
                </a:lnTo>
                <a:lnTo>
                  <a:pt x="4396" y="695"/>
                </a:lnTo>
                <a:lnTo>
                  <a:pt x="4358" y="720"/>
                </a:lnTo>
                <a:lnTo>
                  <a:pt x="4321" y="747"/>
                </a:lnTo>
                <a:lnTo>
                  <a:pt x="4304" y="760"/>
                </a:lnTo>
                <a:lnTo>
                  <a:pt x="4290" y="773"/>
                </a:lnTo>
                <a:lnTo>
                  <a:pt x="4278" y="785"/>
                </a:lnTo>
                <a:lnTo>
                  <a:pt x="4268" y="797"/>
                </a:lnTo>
                <a:lnTo>
                  <a:pt x="4263" y="808"/>
                </a:lnTo>
                <a:lnTo>
                  <a:pt x="4258" y="819"/>
                </a:lnTo>
                <a:lnTo>
                  <a:pt x="4257" y="828"/>
                </a:lnTo>
                <a:lnTo>
                  <a:pt x="4257" y="834"/>
                </a:lnTo>
                <a:lnTo>
                  <a:pt x="4258" y="838"/>
                </a:lnTo>
                <a:lnTo>
                  <a:pt x="4275" y="821"/>
                </a:lnTo>
                <a:lnTo>
                  <a:pt x="4292" y="804"/>
                </a:lnTo>
                <a:lnTo>
                  <a:pt x="4309" y="790"/>
                </a:lnTo>
                <a:lnTo>
                  <a:pt x="4326" y="776"/>
                </a:lnTo>
                <a:lnTo>
                  <a:pt x="4345" y="763"/>
                </a:lnTo>
                <a:lnTo>
                  <a:pt x="4362" y="751"/>
                </a:lnTo>
                <a:lnTo>
                  <a:pt x="4381" y="740"/>
                </a:lnTo>
                <a:lnTo>
                  <a:pt x="4399" y="730"/>
                </a:lnTo>
                <a:lnTo>
                  <a:pt x="4418" y="722"/>
                </a:lnTo>
                <a:lnTo>
                  <a:pt x="4438" y="715"/>
                </a:lnTo>
                <a:lnTo>
                  <a:pt x="4457" y="708"/>
                </a:lnTo>
                <a:lnTo>
                  <a:pt x="4477" y="703"/>
                </a:lnTo>
                <a:lnTo>
                  <a:pt x="4498" y="698"/>
                </a:lnTo>
                <a:lnTo>
                  <a:pt x="4518" y="695"/>
                </a:lnTo>
                <a:lnTo>
                  <a:pt x="4539" y="694"/>
                </a:lnTo>
                <a:lnTo>
                  <a:pt x="4561" y="693"/>
                </a:lnTo>
                <a:lnTo>
                  <a:pt x="4600" y="692"/>
                </a:lnTo>
                <a:lnTo>
                  <a:pt x="4635" y="693"/>
                </a:lnTo>
                <a:lnTo>
                  <a:pt x="4665" y="694"/>
                </a:lnTo>
                <a:lnTo>
                  <a:pt x="4689" y="697"/>
                </a:lnTo>
                <a:lnTo>
                  <a:pt x="4708" y="701"/>
                </a:lnTo>
                <a:lnTo>
                  <a:pt x="4715" y="703"/>
                </a:lnTo>
                <a:lnTo>
                  <a:pt x="4722" y="705"/>
                </a:lnTo>
                <a:lnTo>
                  <a:pt x="4726" y="708"/>
                </a:lnTo>
                <a:lnTo>
                  <a:pt x="4729" y="710"/>
                </a:lnTo>
                <a:lnTo>
                  <a:pt x="4731" y="714"/>
                </a:lnTo>
                <a:lnTo>
                  <a:pt x="4732" y="718"/>
                </a:lnTo>
                <a:lnTo>
                  <a:pt x="4730" y="720"/>
                </a:lnTo>
                <a:lnTo>
                  <a:pt x="4727" y="724"/>
                </a:lnTo>
                <a:lnTo>
                  <a:pt x="4720" y="727"/>
                </a:lnTo>
                <a:lnTo>
                  <a:pt x="4712" y="730"/>
                </a:lnTo>
                <a:lnTo>
                  <a:pt x="4687" y="737"/>
                </a:lnTo>
                <a:lnTo>
                  <a:pt x="4652" y="745"/>
                </a:lnTo>
                <a:lnTo>
                  <a:pt x="4632" y="750"/>
                </a:lnTo>
                <a:lnTo>
                  <a:pt x="4614" y="755"/>
                </a:lnTo>
                <a:lnTo>
                  <a:pt x="4598" y="762"/>
                </a:lnTo>
                <a:lnTo>
                  <a:pt x="4584" y="771"/>
                </a:lnTo>
                <a:lnTo>
                  <a:pt x="4571" y="779"/>
                </a:lnTo>
                <a:lnTo>
                  <a:pt x="4560" y="789"/>
                </a:lnTo>
                <a:lnTo>
                  <a:pt x="4550" y="800"/>
                </a:lnTo>
                <a:lnTo>
                  <a:pt x="4542" y="812"/>
                </a:lnTo>
                <a:lnTo>
                  <a:pt x="4552" y="807"/>
                </a:lnTo>
                <a:lnTo>
                  <a:pt x="4563" y="801"/>
                </a:lnTo>
                <a:lnTo>
                  <a:pt x="4574" y="796"/>
                </a:lnTo>
                <a:lnTo>
                  <a:pt x="4586" y="791"/>
                </a:lnTo>
                <a:lnTo>
                  <a:pt x="4598" y="788"/>
                </a:lnTo>
                <a:lnTo>
                  <a:pt x="4611" y="785"/>
                </a:lnTo>
                <a:lnTo>
                  <a:pt x="4639" y="780"/>
                </a:lnTo>
                <a:lnTo>
                  <a:pt x="4668" y="778"/>
                </a:lnTo>
                <a:lnTo>
                  <a:pt x="4700" y="778"/>
                </a:lnTo>
                <a:lnTo>
                  <a:pt x="4732" y="780"/>
                </a:lnTo>
                <a:lnTo>
                  <a:pt x="4769" y="785"/>
                </a:lnTo>
                <a:lnTo>
                  <a:pt x="4803" y="791"/>
                </a:lnTo>
                <a:lnTo>
                  <a:pt x="4835" y="799"/>
                </a:lnTo>
                <a:lnTo>
                  <a:pt x="4866" y="808"/>
                </a:lnTo>
                <a:lnTo>
                  <a:pt x="4893" y="818"/>
                </a:lnTo>
                <a:lnTo>
                  <a:pt x="4917" y="828"/>
                </a:lnTo>
                <a:lnTo>
                  <a:pt x="4940" y="840"/>
                </a:lnTo>
                <a:lnTo>
                  <a:pt x="4959" y="852"/>
                </a:lnTo>
                <a:lnTo>
                  <a:pt x="4976" y="867"/>
                </a:lnTo>
                <a:lnTo>
                  <a:pt x="4929" y="861"/>
                </a:lnTo>
                <a:lnTo>
                  <a:pt x="4888" y="857"/>
                </a:lnTo>
                <a:lnTo>
                  <a:pt x="4852" y="856"/>
                </a:lnTo>
                <a:lnTo>
                  <a:pt x="4822" y="856"/>
                </a:lnTo>
                <a:lnTo>
                  <a:pt x="4809" y="857"/>
                </a:lnTo>
                <a:lnTo>
                  <a:pt x="4798" y="859"/>
                </a:lnTo>
                <a:lnTo>
                  <a:pt x="4788" y="861"/>
                </a:lnTo>
                <a:lnTo>
                  <a:pt x="4779" y="864"/>
                </a:lnTo>
                <a:lnTo>
                  <a:pt x="4773" y="868"/>
                </a:lnTo>
                <a:lnTo>
                  <a:pt x="4767" y="872"/>
                </a:lnTo>
                <a:lnTo>
                  <a:pt x="4763" y="876"/>
                </a:lnTo>
                <a:lnTo>
                  <a:pt x="4761" y="882"/>
                </a:lnTo>
                <a:lnTo>
                  <a:pt x="4760" y="882"/>
                </a:lnTo>
                <a:lnTo>
                  <a:pt x="4764" y="883"/>
                </a:lnTo>
                <a:lnTo>
                  <a:pt x="4785" y="889"/>
                </a:lnTo>
                <a:lnTo>
                  <a:pt x="4879" y="909"/>
                </a:lnTo>
                <a:lnTo>
                  <a:pt x="4895" y="913"/>
                </a:lnTo>
                <a:lnTo>
                  <a:pt x="4911" y="918"/>
                </a:lnTo>
                <a:lnTo>
                  <a:pt x="4927" y="925"/>
                </a:lnTo>
                <a:lnTo>
                  <a:pt x="4942" y="931"/>
                </a:lnTo>
                <a:lnTo>
                  <a:pt x="4957" y="939"/>
                </a:lnTo>
                <a:lnTo>
                  <a:pt x="4973" y="949"/>
                </a:lnTo>
                <a:lnTo>
                  <a:pt x="4988" y="958"/>
                </a:lnTo>
                <a:lnTo>
                  <a:pt x="5002" y="969"/>
                </a:lnTo>
                <a:lnTo>
                  <a:pt x="5018" y="982"/>
                </a:lnTo>
                <a:lnTo>
                  <a:pt x="5032" y="996"/>
                </a:lnTo>
                <a:lnTo>
                  <a:pt x="5046" y="1010"/>
                </a:lnTo>
                <a:lnTo>
                  <a:pt x="5060" y="1025"/>
                </a:lnTo>
                <a:lnTo>
                  <a:pt x="5073" y="1041"/>
                </a:lnTo>
                <a:lnTo>
                  <a:pt x="5087" y="1059"/>
                </a:lnTo>
                <a:lnTo>
                  <a:pt x="5101" y="1077"/>
                </a:lnTo>
                <a:lnTo>
                  <a:pt x="5114" y="1097"/>
                </a:lnTo>
                <a:lnTo>
                  <a:pt x="5008" y="1065"/>
                </a:lnTo>
                <a:lnTo>
                  <a:pt x="4953" y="1049"/>
                </a:lnTo>
                <a:lnTo>
                  <a:pt x="4897" y="1031"/>
                </a:lnTo>
                <a:lnTo>
                  <a:pt x="4871" y="1023"/>
                </a:lnTo>
                <a:lnTo>
                  <a:pt x="4846" y="1016"/>
                </a:lnTo>
                <a:lnTo>
                  <a:pt x="4824" y="1012"/>
                </a:lnTo>
                <a:lnTo>
                  <a:pt x="4805" y="1009"/>
                </a:lnTo>
                <a:lnTo>
                  <a:pt x="4787" y="1008"/>
                </a:lnTo>
                <a:lnTo>
                  <a:pt x="4771" y="1009"/>
                </a:lnTo>
                <a:lnTo>
                  <a:pt x="4758" y="1012"/>
                </a:lnTo>
                <a:lnTo>
                  <a:pt x="4747" y="1016"/>
                </a:lnTo>
                <a:lnTo>
                  <a:pt x="4746" y="1022"/>
                </a:lnTo>
                <a:lnTo>
                  <a:pt x="4746" y="1028"/>
                </a:lnTo>
                <a:lnTo>
                  <a:pt x="4747" y="1034"/>
                </a:lnTo>
                <a:lnTo>
                  <a:pt x="4751" y="1041"/>
                </a:lnTo>
                <a:lnTo>
                  <a:pt x="4756" y="1048"/>
                </a:lnTo>
                <a:lnTo>
                  <a:pt x="4765" y="1056"/>
                </a:lnTo>
                <a:lnTo>
                  <a:pt x="4775" y="1064"/>
                </a:lnTo>
                <a:lnTo>
                  <a:pt x="4787" y="1073"/>
                </a:lnTo>
                <a:lnTo>
                  <a:pt x="4881" y="1136"/>
                </a:lnTo>
                <a:lnTo>
                  <a:pt x="4874" y="1141"/>
                </a:lnTo>
                <a:lnTo>
                  <a:pt x="4867" y="1144"/>
                </a:lnTo>
                <a:lnTo>
                  <a:pt x="4859" y="1146"/>
                </a:lnTo>
                <a:lnTo>
                  <a:pt x="4850" y="1149"/>
                </a:lnTo>
                <a:lnTo>
                  <a:pt x="4841" y="1150"/>
                </a:lnTo>
                <a:lnTo>
                  <a:pt x="4831" y="1151"/>
                </a:lnTo>
                <a:lnTo>
                  <a:pt x="4808" y="1151"/>
                </a:lnTo>
                <a:lnTo>
                  <a:pt x="4783" y="1149"/>
                </a:lnTo>
                <a:lnTo>
                  <a:pt x="4754" y="1144"/>
                </a:lnTo>
                <a:lnTo>
                  <a:pt x="4724" y="1136"/>
                </a:lnTo>
                <a:lnTo>
                  <a:pt x="4690" y="1128"/>
                </a:lnTo>
                <a:lnTo>
                  <a:pt x="4655" y="1117"/>
                </a:lnTo>
                <a:lnTo>
                  <a:pt x="4620" y="1104"/>
                </a:lnTo>
                <a:lnTo>
                  <a:pt x="4585" y="1090"/>
                </a:lnTo>
                <a:lnTo>
                  <a:pt x="4549" y="1074"/>
                </a:lnTo>
                <a:lnTo>
                  <a:pt x="4514" y="1058"/>
                </a:lnTo>
                <a:lnTo>
                  <a:pt x="4479" y="1040"/>
                </a:lnTo>
                <a:lnTo>
                  <a:pt x="4443" y="1022"/>
                </a:lnTo>
                <a:lnTo>
                  <a:pt x="4408" y="1002"/>
                </a:lnTo>
                <a:lnTo>
                  <a:pt x="4409" y="1010"/>
                </a:lnTo>
                <a:lnTo>
                  <a:pt x="4411" y="1019"/>
                </a:lnTo>
                <a:lnTo>
                  <a:pt x="4416" y="1026"/>
                </a:lnTo>
                <a:lnTo>
                  <a:pt x="4421" y="1034"/>
                </a:lnTo>
                <a:lnTo>
                  <a:pt x="4429" y="1041"/>
                </a:lnTo>
                <a:lnTo>
                  <a:pt x="4439" y="1050"/>
                </a:lnTo>
                <a:lnTo>
                  <a:pt x="4450" y="1058"/>
                </a:lnTo>
                <a:lnTo>
                  <a:pt x="4463" y="1065"/>
                </a:lnTo>
                <a:lnTo>
                  <a:pt x="4490" y="1081"/>
                </a:lnTo>
                <a:lnTo>
                  <a:pt x="4517" y="1098"/>
                </a:lnTo>
                <a:lnTo>
                  <a:pt x="4545" y="1117"/>
                </a:lnTo>
                <a:lnTo>
                  <a:pt x="4572" y="1136"/>
                </a:lnTo>
                <a:lnTo>
                  <a:pt x="4545" y="1141"/>
                </a:lnTo>
                <a:lnTo>
                  <a:pt x="4518" y="1143"/>
                </a:lnTo>
                <a:lnTo>
                  <a:pt x="4491" y="1142"/>
                </a:lnTo>
                <a:lnTo>
                  <a:pt x="4463" y="1140"/>
                </a:lnTo>
                <a:lnTo>
                  <a:pt x="4434" y="1134"/>
                </a:lnTo>
                <a:lnTo>
                  <a:pt x="4406" y="1127"/>
                </a:lnTo>
                <a:lnTo>
                  <a:pt x="4377" y="1117"/>
                </a:lnTo>
                <a:lnTo>
                  <a:pt x="4348" y="1105"/>
                </a:lnTo>
                <a:lnTo>
                  <a:pt x="4320" y="1092"/>
                </a:lnTo>
                <a:lnTo>
                  <a:pt x="4293" y="1079"/>
                </a:lnTo>
                <a:lnTo>
                  <a:pt x="4270" y="1064"/>
                </a:lnTo>
                <a:lnTo>
                  <a:pt x="4249" y="1049"/>
                </a:lnTo>
                <a:lnTo>
                  <a:pt x="4230" y="1035"/>
                </a:lnTo>
                <a:lnTo>
                  <a:pt x="4215" y="1020"/>
                </a:lnTo>
                <a:lnTo>
                  <a:pt x="4201" y="1003"/>
                </a:lnTo>
                <a:lnTo>
                  <a:pt x="4190" y="987"/>
                </a:lnTo>
                <a:lnTo>
                  <a:pt x="4186" y="991"/>
                </a:lnTo>
                <a:lnTo>
                  <a:pt x="4185" y="997"/>
                </a:lnTo>
                <a:lnTo>
                  <a:pt x="4185" y="1003"/>
                </a:lnTo>
                <a:lnTo>
                  <a:pt x="4186" y="1012"/>
                </a:lnTo>
                <a:lnTo>
                  <a:pt x="4191" y="1034"/>
                </a:lnTo>
                <a:lnTo>
                  <a:pt x="4199" y="1063"/>
                </a:lnTo>
                <a:lnTo>
                  <a:pt x="4205" y="1080"/>
                </a:lnTo>
                <a:lnTo>
                  <a:pt x="4214" y="1095"/>
                </a:lnTo>
                <a:lnTo>
                  <a:pt x="4223" y="1110"/>
                </a:lnTo>
                <a:lnTo>
                  <a:pt x="4238" y="1124"/>
                </a:lnTo>
                <a:lnTo>
                  <a:pt x="4253" y="1139"/>
                </a:lnTo>
                <a:lnTo>
                  <a:pt x="4270" y="1152"/>
                </a:lnTo>
                <a:lnTo>
                  <a:pt x="4291" y="1164"/>
                </a:lnTo>
                <a:lnTo>
                  <a:pt x="4313" y="1176"/>
                </a:lnTo>
                <a:lnTo>
                  <a:pt x="4300" y="1177"/>
                </a:lnTo>
                <a:lnTo>
                  <a:pt x="4286" y="1177"/>
                </a:lnTo>
                <a:lnTo>
                  <a:pt x="4270" y="1176"/>
                </a:lnTo>
                <a:lnTo>
                  <a:pt x="4254" y="1173"/>
                </a:lnTo>
                <a:lnTo>
                  <a:pt x="4238" y="1169"/>
                </a:lnTo>
                <a:lnTo>
                  <a:pt x="4219" y="1165"/>
                </a:lnTo>
                <a:lnTo>
                  <a:pt x="4201" y="1158"/>
                </a:lnTo>
                <a:lnTo>
                  <a:pt x="4180" y="1152"/>
                </a:lnTo>
                <a:lnTo>
                  <a:pt x="4159" y="1144"/>
                </a:lnTo>
                <a:lnTo>
                  <a:pt x="4137" y="1134"/>
                </a:lnTo>
                <a:lnTo>
                  <a:pt x="4090" y="1112"/>
                </a:lnTo>
                <a:lnTo>
                  <a:pt x="4040" y="1086"/>
                </a:lnTo>
                <a:lnTo>
                  <a:pt x="3985" y="1056"/>
                </a:lnTo>
                <a:lnTo>
                  <a:pt x="3997" y="1094"/>
                </a:lnTo>
                <a:lnTo>
                  <a:pt x="4006" y="1132"/>
                </a:lnTo>
                <a:lnTo>
                  <a:pt x="4013" y="1169"/>
                </a:lnTo>
                <a:lnTo>
                  <a:pt x="4017" y="1206"/>
                </a:lnTo>
                <a:lnTo>
                  <a:pt x="4019" y="1242"/>
                </a:lnTo>
                <a:lnTo>
                  <a:pt x="4018" y="1278"/>
                </a:lnTo>
                <a:lnTo>
                  <a:pt x="4015" y="1313"/>
                </a:lnTo>
                <a:lnTo>
                  <a:pt x="4009" y="1348"/>
                </a:lnTo>
                <a:lnTo>
                  <a:pt x="4005" y="1366"/>
                </a:lnTo>
                <a:lnTo>
                  <a:pt x="4002" y="1381"/>
                </a:lnTo>
                <a:lnTo>
                  <a:pt x="3996" y="1395"/>
                </a:lnTo>
                <a:lnTo>
                  <a:pt x="3992" y="1407"/>
                </a:lnTo>
                <a:lnTo>
                  <a:pt x="3986" y="1418"/>
                </a:lnTo>
                <a:lnTo>
                  <a:pt x="3980" y="1427"/>
                </a:lnTo>
                <a:lnTo>
                  <a:pt x="3973" y="1435"/>
                </a:lnTo>
                <a:lnTo>
                  <a:pt x="3966" y="1440"/>
                </a:lnTo>
                <a:lnTo>
                  <a:pt x="3958" y="1446"/>
                </a:lnTo>
                <a:lnTo>
                  <a:pt x="3950" y="1448"/>
                </a:lnTo>
                <a:lnTo>
                  <a:pt x="3942" y="1450"/>
                </a:lnTo>
                <a:lnTo>
                  <a:pt x="3933" y="1450"/>
                </a:lnTo>
                <a:lnTo>
                  <a:pt x="3923" y="1448"/>
                </a:lnTo>
                <a:lnTo>
                  <a:pt x="3913" y="1446"/>
                </a:lnTo>
                <a:lnTo>
                  <a:pt x="3902" y="1440"/>
                </a:lnTo>
                <a:lnTo>
                  <a:pt x="3891" y="1435"/>
                </a:lnTo>
                <a:lnTo>
                  <a:pt x="3828" y="1402"/>
                </a:lnTo>
                <a:lnTo>
                  <a:pt x="3764" y="1370"/>
                </a:lnTo>
                <a:lnTo>
                  <a:pt x="3698" y="1339"/>
                </a:lnTo>
                <a:lnTo>
                  <a:pt x="3631" y="1308"/>
                </a:lnTo>
                <a:lnTo>
                  <a:pt x="3563" y="1277"/>
                </a:lnTo>
                <a:lnTo>
                  <a:pt x="3494" y="1248"/>
                </a:lnTo>
                <a:lnTo>
                  <a:pt x="3423" y="1218"/>
                </a:lnTo>
                <a:lnTo>
                  <a:pt x="3351" y="1190"/>
                </a:lnTo>
                <a:lnTo>
                  <a:pt x="3278" y="1162"/>
                </a:lnTo>
                <a:lnTo>
                  <a:pt x="3203" y="1134"/>
                </a:lnTo>
                <a:lnTo>
                  <a:pt x="3128" y="1107"/>
                </a:lnTo>
                <a:lnTo>
                  <a:pt x="3050" y="1080"/>
                </a:lnTo>
                <a:lnTo>
                  <a:pt x="2972" y="1053"/>
                </a:lnTo>
                <a:lnTo>
                  <a:pt x="2892" y="1028"/>
                </a:lnTo>
                <a:lnTo>
                  <a:pt x="2811" y="1003"/>
                </a:lnTo>
                <a:lnTo>
                  <a:pt x="2729" y="979"/>
                </a:lnTo>
                <a:lnTo>
                  <a:pt x="2564" y="929"/>
                </a:lnTo>
                <a:lnTo>
                  <a:pt x="2403" y="878"/>
                </a:lnTo>
                <a:lnTo>
                  <a:pt x="2242" y="824"/>
                </a:lnTo>
                <a:lnTo>
                  <a:pt x="2083" y="768"/>
                </a:lnTo>
                <a:lnTo>
                  <a:pt x="1926" y="712"/>
                </a:lnTo>
                <a:lnTo>
                  <a:pt x="1771" y="653"/>
                </a:lnTo>
                <a:lnTo>
                  <a:pt x="1618" y="591"/>
                </a:lnTo>
                <a:lnTo>
                  <a:pt x="1467" y="529"/>
                </a:lnTo>
                <a:close/>
                <a:moveTo>
                  <a:pt x="4" y="514"/>
                </a:moveTo>
                <a:lnTo>
                  <a:pt x="4" y="514"/>
                </a:lnTo>
                <a:lnTo>
                  <a:pt x="1" y="528"/>
                </a:lnTo>
                <a:lnTo>
                  <a:pt x="0" y="541"/>
                </a:lnTo>
                <a:lnTo>
                  <a:pt x="1" y="555"/>
                </a:lnTo>
                <a:lnTo>
                  <a:pt x="3" y="568"/>
                </a:lnTo>
                <a:lnTo>
                  <a:pt x="7" y="583"/>
                </a:lnTo>
                <a:lnTo>
                  <a:pt x="13" y="597"/>
                </a:lnTo>
                <a:lnTo>
                  <a:pt x="19" y="610"/>
                </a:lnTo>
                <a:lnTo>
                  <a:pt x="29" y="624"/>
                </a:lnTo>
                <a:lnTo>
                  <a:pt x="40" y="638"/>
                </a:lnTo>
                <a:lnTo>
                  <a:pt x="52" y="651"/>
                </a:lnTo>
                <a:lnTo>
                  <a:pt x="66" y="666"/>
                </a:lnTo>
                <a:lnTo>
                  <a:pt x="81" y="680"/>
                </a:lnTo>
                <a:lnTo>
                  <a:pt x="99" y="694"/>
                </a:lnTo>
                <a:lnTo>
                  <a:pt x="119" y="708"/>
                </a:lnTo>
                <a:lnTo>
                  <a:pt x="139" y="722"/>
                </a:lnTo>
                <a:lnTo>
                  <a:pt x="162" y="737"/>
                </a:lnTo>
                <a:lnTo>
                  <a:pt x="210" y="764"/>
                </a:lnTo>
                <a:lnTo>
                  <a:pt x="260" y="792"/>
                </a:lnTo>
                <a:lnTo>
                  <a:pt x="312" y="820"/>
                </a:lnTo>
                <a:lnTo>
                  <a:pt x="367" y="848"/>
                </a:lnTo>
                <a:lnTo>
                  <a:pt x="423" y="875"/>
                </a:lnTo>
                <a:lnTo>
                  <a:pt x="482" y="903"/>
                </a:lnTo>
                <a:lnTo>
                  <a:pt x="544" y="930"/>
                </a:lnTo>
                <a:lnTo>
                  <a:pt x="607" y="957"/>
                </a:lnTo>
                <a:lnTo>
                  <a:pt x="737" y="1012"/>
                </a:lnTo>
                <a:lnTo>
                  <a:pt x="867" y="1064"/>
                </a:lnTo>
                <a:lnTo>
                  <a:pt x="998" y="1116"/>
                </a:lnTo>
                <a:lnTo>
                  <a:pt x="1130" y="1165"/>
                </a:lnTo>
                <a:lnTo>
                  <a:pt x="1193" y="1189"/>
                </a:lnTo>
                <a:lnTo>
                  <a:pt x="1254" y="1213"/>
                </a:lnTo>
                <a:lnTo>
                  <a:pt x="1308" y="1236"/>
                </a:lnTo>
                <a:lnTo>
                  <a:pt x="1359" y="1258"/>
                </a:lnTo>
                <a:lnTo>
                  <a:pt x="1406" y="1280"/>
                </a:lnTo>
                <a:lnTo>
                  <a:pt x="1449" y="1300"/>
                </a:lnTo>
                <a:lnTo>
                  <a:pt x="1487" y="1321"/>
                </a:lnTo>
                <a:lnTo>
                  <a:pt x="1521" y="1341"/>
                </a:lnTo>
                <a:lnTo>
                  <a:pt x="1509" y="1353"/>
                </a:lnTo>
                <a:lnTo>
                  <a:pt x="1499" y="1364"/>
                </a:lnTo>
                <a:lnTo>
                  <a:pt x="1492" y="1374"/>
                </a:lnTo>
                <a:lnTo>
                  <a:pt x="1487" y="1381"/>
                </a:lnTo>
                <a:lnTo>
                  <a:pt x="1485" y="1387"/>
                </a:lnTo>
                <a:lnTo>
                  <a:pt x="1484" y="1391"/>
                </a:lnTo>
                <a:lnTo>
                  <a:pt x="1485" y="1393"/>
                </a:lnTo>
                <a:lnTo>
                  <a:pt x="1487" y="1394"/>
                </a:lnTo>
                <a:lnTo>
                  <a:pt x="1492" y="1395"/>
                </a:lnTo>
                <a:lnTo>
                  <a:pt x="1480" y="1400"/>
                </a:lnTo>
                <a:lnTo>
                  <a:pt x="1468" y="1403"/>
                </a:lnTo>
                <a:lnTo>
                  <a:pt x="1457" y="1406"/>
                </a:lnTo>
                <a:lnTo>
                  <a:pt x="1447" y="1407"/>
                </a:lnTo>
                <a:lnTo>
                  <a:pt x="1437" y="1407"/>
                </a:lnTo>
                <a:lnTo>
                  <a:pt x="1428" y="1405"/>
                </a:lnTo>
                <a:lnTo>
                  <a:pt x="1420" y="1403"/>
                </a:lnTo>
                <a:lnTo>
                  <a:pt x="1412" y="1399"/>
                </a:lnTo>
                <a:lnTo>
                  <a:pt x="1399" y="1390"/>
                </a:lnTo>
                <a:lnTo>
                  <a:pt x="1388" y="1384"/>
                </a:lnTo>
                <a:lnTo>
                  <a:pt x="1379" y="1381"/>
                </a:lnTo>
                <a:lnTo>
                  <a:pt x="1373" y="1380"/>
                </a:lnTo>
                <a:lnTo>
                  <a:pt x="1413" y="1406"/>
                </a:lnTo>
                <a:lnTo>
                  <a:pt x="1442" y="1426"/>
                </a:lnTo>
                <a:lnTo>
                  <a:pt x="1453" y="1435"/>
                </a:lnTo>
                <a:lnTo>
                  <a:pt x="1461" y="1441"/>
                </a:lnTo>
                <a:lnTo>
                  <a:pt x="1465" y="1446"/>
                </a:lnTo>
                <a:lnTo>
                  <a:pt x="1467" y="1450"/>
                </a:lnTo>
                <a:lnTo>
                  <a:pt x="1468" y="1470"/>
                </a:lnTo>
                <a:lnTo>
                  <a:pt x="1468" y="1489"/>
                </a:lnTo>
                <a:lnTo>
                  <a:pt x="1465" y="1508"/>
                </a:lnTo>
                <a:lnTo>
                  <a:pt x="1463" y="1526"/>
                </a:lnTo>
                <a:lnTo>
                  <a:pt x="1459" y="1543"/>
                </a:lnTo>
                <a:lnTo>
                  <a:pt x="1453" y="1560"/>
                </a:lnTo>
                <a:lnTo>
                  <a:pt x="1447" y="1576"/>
                </a:lnTo>
                <a:lnTo>
                  <a:pt x="1439" y="1591"/>
                </a:lnTo>
                <a:lnTo>
                  <a:pt x="1430" y="1606"/>
                </a:lnTo>
                <a:lnTo>
                  <a:pt x="1421" y="1620"/>
                </a:lnTo>
                <a:lnTo>
                  <a:pt x="1410" y="1634"/>
                </a:lnTo>
                <a:lnTo>
                  <a:pt x="1398" y="1646"/>
                </a:lnTo>
                <a:lnTo>
                  <a:pt x="1383" y="1658"/>
                </a:lnTo>
                <a:lnTo>
                  <a:pt x="1368" y="1668"/>
                </a:lnTo>
                <a:lnTo>
                  <a:pt x="1353" y="1679"/>
                </a:lnTo>
                <a:lnTo>
                  <a:pt x="1335" y="1689"/>
                </a:lnTo>
                <a:lnTo>
                  <a:pt x="1318" y="1699"/>
                </a:lnTo>
                <a:lnTo>
                  <a:pt x="1302" y="1709"/>
                </a:lnTo>
                <a:lnTo>
                  <a:pt x="1287" y="1719"/>
                </a:lnTo>
                <a:lnTo>
                  <a:pt x="1273" y="1729"/>
                </a:lnTo>
                <a:lnTo>
                  <a:pt x="1260" y="1738"/>
                </a:lnTo>
                <a:lnTo>
                  <a:pt x="1249" y="1749"/>
                </a:lnTo>
                <a:lnTo>
                  <a:pt x="1238" y="1759"/>
                </a:lnTo>
                <a:lnTo>
                  <a:pt x="1229" y="1770"/>
                </a:lnTo>
                <a:lnTo>
                  <a:pt x="1221" y="1780"/>
                </a:lnTo>
                <a:lnTo>
                  <a:pt x="1213" y="1791"/>
                </a:lnTo>
                <a:lnTo>
                  <a:pt x="1208" y="1802"/>
                </a:lnTo>
                <a:lnTo>
                  <a:pt x="1202" y="1813"/>
                </a:lnTo>
                <a:lnTo>
                  <a:pt x="1199" y="1824"/>
                </a:lnTo>
                <a:lnTo>
                  <a:pt x="1196" y="1835"/>
                </a:lnTo>
                <a:lnTo>
                  <a:pt x="1195" y="1845"/>
                </a:lnTo>
                <a:lnTo>
                  <a:pt x="1193" y="1857"/>
                </a:lnTo>
                <a:lnTo>
                  <a:pt x="1195" y="1872"/>
                </a:lnTo>
                <a:lnTo>
                  <a:pt x="1197" y="1886"/>
                </a:lnTo>
                <a:lnTo>
                  <a:pt x="1201" y="1898"/>
                </a:lnTo>
                <a:lnTo>
                  <a:pt x="1208" y="1910"/>
                </a:lnTo>
                <a:lnTo>
                  <a:pt x="1215" y="1920"/>
                </a:lnTo>
                <a:lnTo>
                  <a:pt x="1224" y="1930"/>
                </a:lnTo>
                <a:lnTo>
                  <a:pt x="1236" y="1937"/>
                </a:lnTo>
                <a:lnTo>
                  <a:pt x="1248" y="1944"/>
                </a:lnTo>
                <a:lnTo>
                  <a:pt x="1262" y="1951"/>
                </a:lnTo>
                <a:lnTo>
                  <a:pt x="1275" y="1961"/>
                </a:lnTo>
                <a:lnTo>
                  <a:pt x="1290" y="1972"/>
                </a:lnTo>
                <a:lnTo>
                  <a:pt x="1303" y="1986"/>
                </a:lnTo>
                <a:lnTo>
                  <a:pt x="1317" y="2002"/>
                </a:lnTo>
                <a:lnTo>
                  <a:pt x="1330" y="2019"/>
                </a:lnTo>
                <a:lnTo>
                  <a:pt x="1344" y="2039"/>
                </a:lnTo>
                <a:lnTo>
                  <a:pt x="1357" y="2061"/>
                </a:lnTo>
                <a:lnTo>
                  <a:pt x="1366" y="2078"/>
                </a:lnTo>
                <a:lnTo>
                  <a:pt x="1370" y="2095"/>
                </a:lnTo>
                <a:lnTo>
                  <a:pt x="1373" y="2101"/>
                </a:lnTo>
                <a:lnTo>
                  <a:pt x="1373" y="2109"/>
                </a:lnTo>
                <a:lnTo>
                  <a:pt x="1373" y="2115"/>
                </a:lnTo>
                <a:lnTo>
                  <a:pt x="1371" y="2121"/>
                </a:lnTo>
                <a:lnTo>
                  <a:pt x="1369" y="2127"/>
                </a:lnTo>
                <a:lnTo>
                  <a:pt x="1366" y="2133"/>
                </a:lnTo>
                <a:lnTo>
                  <a:pt x="1363" y="2137"/>
                </a:lnTo>
                <a:lnTo>
                  <a:pt x="1358" y="2141"/>
                </a:lnTo>
                <a:lnTo>
                  <a:pt x="1353" y="2146"/>
                </a:lnTo>
                <a:lnTo>
                  <a:pt x="1346" y="2149"/>
                </a:lnTo>
                <a:lnTo>
                  <a:pt x="1340" y="2152"/>
                </a:lnTo>
                <a:lnTo>
                  <a:pt x="1331" y="2156"/>
                </a:lnTo>
                <a:lnTo>
                  <a:pt x="1323" y="2158"/>
                </a:lnTo>
                <a:lnTo>
                  <a:pt x="1318" y="2162"/>
                </a:lnTo>
                <a:lnTo>
                  <a:pt x="1312" y="2167"/>
                </a:lnTo>
                <a:lnTo>
                  <a:pt x="1308" y="2171"/>
                </a:lnTo>
                <a:lnTo>
                  <a:pt x="1306" y="2176"/>
                </a:lnTo>
                <a:lnTo>
                  <a:pt x="1305" y="2183"/>
                </a:lnTo>
                <a:lnTo>
                  <a:pt x="1305" y="2190"/>
                </a:lnTo>
                <a:lnTo>
                  <a:pt x="1305" y="2196"/>
                </a:lnTo>
                <a:lnTo>
                  <a:pt x="1307" y="2204"/>
                </a:lnTo>
                <a:lnTo>
                  <a:pt x="1311" y="2212"/>
                </a:lnTo>
                <a:lnTo>
                  <a:pt x="1316" y="2221"/>
                </a:lnTo>
                <a:lnTo>
                  <a:pt x="1321" y="2231"/>
                </a:lnTo>
                <a:lnTo>
                  <a:pt x="1338" y="2253"/>
                </a:lnTo>
                <a:lnTo>
                  <a:pt x="1357" y="2276"/>
                </a:lnTo>
                <a:lnTo>
                  <a:pt x="1338" y="2327"/>
                </a:lnTo>
                <a:lnTo>
                  <a:pt x="1321" y="2371"/>
                </a:lnTo>
                <a:lnTo>
                  <a:pt x="1320" y="2375"/>
                </a:lnTo>
                <a:lnTo>
                  <a:pt x="1319" y="2381"/>
                </a:lnTo>
                <a:lnTo>
                  <a:pt x="1319" y="2393"/>
                </a:lnTo>
                <a:lnTo>
                  <a:pt x="1322" y="2405"/>
                </a:lnTo>
                <a:lnTo>
                  <a:pt x="1327" y="2418"/>
                </a:lnTo>
                <a:lnTo>
                  <a:pt x="1334" y="2432"/>
                </a:lnTo>
                <a:lnTo>
                  <a:pt x="1344" y="2447"/>
                </a:lnTo>
                <a:lnTo>
                  <a:pt x="1357" y="2463"/>
                </a:lnTo>
                <a:lnTo>
                  <a:pt x="1373" y="2480"/>
                </a:lnTo>
                <a:lnTo>
                  <a:pt x="1390" y="2494"/>
                </a:lnTo>
                <a:lnTo>
                  <a:pt x="1402" y="2507"/>
                </a:lnTo>
                <a:lnTo>
                  <a:pt x="1410" y="2516"/>
                </a:lnTo>
                <a:lnTo>
                  <a:pt x="1412" y="2521"/>
                </a:lnTo>
                <a:lnTo>
                  <a:pt x="1413" y="2523"/>
                </a:lnTo>
                <a:lnTo>
                  <a:pt x="1413" y="2529"/>
                </a:lnTo>
                <a:lnTo>
                  <a:pt x="1411" y="2540"/>
                </a:lnTo>
                <a:lnTo>
                  <a:pt x="1400" y="2583"/>
                </a:lnTo>
                <a:lnTo>
                  <a:pt x="1382" y="2648"/>
                </a:lnTo>
                <a:lnTo>
                  <a:pt x="1357" y="2738"/>
                </a:lnTo>
                <a:lnTo>
                  <a:pt x="1353" y="2759"/>
                </a:lnTo>
                <a:lnTo>
                  <a:pt x="1351" y="2777"/>
                </a:lnTo>
                <a:lnTo>
                  <a:pt x="1352" y="2795"/>
                </a:lnTo>
                <a:lnTo>
                  <a:pt x="1354" y="2812"/>
                </a:lnTo>
                <a:lnTo>
                  <a:pt x="1358" y="2829"/>
                </a:lnTo>
                <a:lnTo>
                  <a:pt x="1365" y="2843"/>
                </a:lnTo>
                <a:lnTo>
                  <a:pt x="1374" y="2857"/>
                </a:lnTo>
                <a:lnTo>
                  <a:pt x="1385" y="2870"/>
                </a:lnTo>
                <a:lnTo>
                  <a:pt x="1398" y="2882"/>
                </a:lnTo>
                <a:lnTo>
                  <a:pt x="1413" y="2893"/>
                </a:lnTo>
                <a:lnTo>
                  <a:pt x="1432" y="2903"/>
                </a:lnTo>
                <a:lnTo>
                  <a:pt x="1451" y="2913"/>
                </a:lnTo>
                <a:lnTo>
                  <a:pt x="1473" y="2920"/>
                </a:lnTo>
                <a:lnTo>
                  <a:pt x="1497" y="2927"/>
                </a:lnTo>
                <a:lnTo>
                  <a:pt x="1524" y="2933"/>
                </a:lnTo>
                <a:lnTo>
                  <a:pt x="1553" y="2938"/>
                </a:lnTo>
                <a:lnTo>
                  <a:pt x="1611" y="2947"/>
                </a:lnTo>
                <a:lnTo>
                  <a:pt x="1664" y="2952"/>
                </a:lnTo>
                <a:lnTo>
                  <a:pt x="1716" y="2956"/>
                </a:lnTo>
                <a:lnTo>
                  <a:pt x="1763" y="2957"/>
                </a:lnTo>
                <a:lnTo>
                  <a:pt x="1805" y="2957"/>
                </a:lnTo>
                <a:lnTo>
                  <a:pt x="1846" y="2954"/>
                </a:lnTo>
                <a:lnTo>
                  <a:pt x="1864" y="2952"/>
                </a:lnTo>
                <a:lnTo>
                  <a:pt x="1882" y="2949"/>
                </a:lnTo>
                <a:lnTo>
                  <a:pt x="1898" y="2945"/>
                </a:lnTo>
                <a:lnTo>
                  <a:pt x="1914" y="2942"/>
                </a:lnTo>
                <a:lnTo>
                  <a:pt x="1914" y="2979"/>
                </a:lnTo>
                <a:lnTo>
                  <a:pt x="1915" y="3016"/>
                </a:lnTo>
                <a:lnTo>
                  <a:pt x="1918" y="3053"/>
                </a:lnTo>
                <a:lnTo>
                  <a:pt x="1921" y="3087"/>
                </a:lnTo>
                <a:lnTo>
                  <a:pt x="1924" y="3121"/>
                </a:lnTo>
                <a:lnTo>
                  <a:pt x="1927" y="3155"/>
                </a:lnTo>
                <a:lnTo>
                  <a:pt x="1933" y="3187"/>
                </a:lnTo>
                <a:lnTo>
                  <a:pt x="1937" y="3219"/>
                </a:lnTo>
                <a:lnTo>
                  <a:pt x="1941" y="3235"/>
                </a:lnTo>
                <a:lnTo>
                  <a:pt x="1943" y="3251"/>
                </a:lnTo>
                <a:lnTo>
                  <a:pt x="1945" y="3290"/>
                </a:lnTo>
                <a:lnTo>
                  <a:pt x="1946" y="3331"/>
                </a:lnTo>
                <a:lnTo>
                  <a:pt x="1944" y="3377"/>
                </a:lnTo>
                <a:lnTo>
                  <a:pt x="1941" y="3427"/>
                </a:lnTo>
                <a:lnTo>
                  <a:pt x="1934" y="3482"/>
                </a:lnTo>
                <a:lnTo>
                  <a:pt x="1925" y="3541"/>
                </a:lnTo>
                <a:lnTo>
                  <a:pt x="1914" y="3604"/>
                </a:lnTo>
                <a:lnTo>
                  <a:pt x="1912" y="3610"/>
                </a:lnTo>
                <a:lnTo>
                  <a:pt x="1910" y="3614"/>
                </a:lnTo>
                <a:lnTo>
                  <a:pt x="1908" y="3617"/>
                </a:lnTo>
                <a:lnTo>
                  <a:pt x="1905" y="3621"/>
                </a:lnTo>
                <a:lnTo>
                  <a:pt x="1900" y="3624"/>
                </a:lnTo>
                <a:lnTo>
                  <a:pt x="1896" y="3626"/>
                </a:lnTo>
                <a:lnTo>
                  <a:pt x="1890" y="3628"/>
                </a:lnTo>
                <a:lnTo>
                  <a:pt x="1885" y="3629"/>
                </a:lnTo>
                <a:lnTo>
                  <a:pt x="1871" y="3630"/>
                </a:lnTo>
                <a:lnTo>
                  <a:pt x="1855" y="3629"/>
                </a:lnTo>
                <a:lnTo>
                  <a:pt x="1837" y="3626"/>
                </a:lnTo>
                <a:lnTo>
                  <a:pt x="1816" y="3621"/>
                </a:lnTo>
                <a:lnTo>
                  <a:pt x="1793" y="3613"/>
                </a:lnTo>
                <a:lnTo>
                  <a:pt x="1768" y="3603"/>
                </a:lnTo>
                <a:lnTo>
                  <a:pt x="1740" y="3591"/>
                </a:lnTo>
                <a:lnTo>
                  <a:pt x="1710" y="3577"/>
                </a:lnTo>
                <a:lnTo>
                  <a:pt x="1677" y="3562"/>
                </a:lnTo>
                <a:lnTo>
                  <a:pt x="1642" y="3543"/>
                </a:lnTo>
                <a:lnTo>
                  <a:pt x="1605" y="3523"/>
                </a:lnTo>
                <a:lnTo>
                  <a:pt x="1565" y="3501"/>
                </a:lnTo>
                <a:lnTo>
                  <a:pt x="1544" y="3489"/>
                </a:lnTo>
                <a:lnTo>
                  <a:pt x="1524" y="3480"/>
                </a:lnTo>
                <a:lnTo>
                  <a:pt x="1504" y="3471"/>
                </a:lnTo>
                <a:lnTo>
                  <a:pt x="1483" y="3463"/>
                </a:lnTo>
                <a:lnTo>
                  <a:pt x="1463" y="3456"/>
                </a:lnTo>
                <a:lnTo>
                  <a:pt x="1442" y="3450"/>
                </a:lnTo>
                <a:lnTo>
                  <a:pt x="1422" y="3446"/>
                </a:lnTo>
                <a:lnTo>
                  <a:pt x="1402" y="3442"/>
                </a:lnTo>
                <a:lnTo>
                  <a:pt x="1381" y="3439"/>
                </a:lnTo>
                <a:lnTo>
                  <a:pt x="1362" y="3438"/>
                </a:lnTo>
                <a:lnTo>
                  <a:pt x="1341" y="3438"/>
                </a:lnTo>
                <a:lnTo>
                  <a:pt x="1321" y="3439"/>
                </a:lnTo>
                <a:lnTo>
                  <a:pt x="1300" y="3440"/>
                </a:lnTo>
                <a:lnTo>
                  <a:pt x="1281" y="3444"/>
                </a:lnTo>
                <a:lnTo>
                  <a:pt x="1261" y="3448"/>
                </a:lnTo>
                <a:lnTo>
                  <a:pt x="1240" y="3453"/>
                </a:lnTo>
                <a:lnTo>
                  <a:pt x="1221" y="3460"/>
                </a:lnTo>
                <a:lnTo>
                  <a:pt x="1201" y="3467"/>
                </a:lnTo>
                <a:lnTo>
                  <a:pt x="1180" y="3475"/>
                </a:lnTo>
                <a:lnTo>
                  <a:pt x="1161" y="3485"/>
                </a:lnTo>
                <a:lnTo>
                  <a:pt x="1141" y="3496"/>
                </a:lnTo>
                <a:lnTo>
                  <a:pt x="1121" y="3507"/>
                </a:lnTo>
                <a:lnTo>
                  <a:pt x="1102" y="3520"/>
                </a:lnTo>
                <a:lnTo>
                  <a:pt x="1081" y="3534"/>
                </a:lnTo>
                <a:lnTo>
                  <a:pt x="1061" y="3550"/>
                </a:lnTo>
                <a:lnTo>
                  <a:pt x="1042" y="3565"/>
                </a:lnTo>
                <a:lnTo>
                  <a:pt x="1022" y="3582"/>
                </a:lnTo>
                <a:lnTo>
                  <a:pt x="1002" y="3601"/>
                </a:lnTo>
                <a:lnTo>
                  <a:pt x="983" y="3621"/>
                </a:lnTo>
                <a:lnTo>
                  <a:pt x="963" y="3640"/>
                </a:lnTo>
                <a:lnTo>
                  <a:pt x="943" y="3662"/>
                </a:lnTo>
                <a:lnTo>
                  <a:pt x="924" y="3685"/>
                </a:lnTo>
                <a:lnTo>
                  <a:pt x="899" y="3717"/>
                </a:lnTo>
                <a:lnTo>
                  <a:pt x="874" y="3751"/>
                </a:lnTo>
                <a:lnTo>
                  <a:pt x="850" y="3787"/>
                </a:lnTo>
                <a:lnTo>
                  <a:pt x="830" y="3823"/>
                </a:lnTo>
                <a:lnTo>
                  <a:pt x="809" y="3861"/>
                </a:lnTo>
                <a:lnTo>
                  <a:pt x="789" y="3901"/>
                </a:lnTo>
                <a:lnTo>
                  <a:pt x="772" y="3943"/>
                </a:lnTo>
                <a:lnTo>
                  <a:pt x="755" y="3985"/>
                </a:lnTo>
                <a:lnTo>
                  <a:pt x="740" y="4029"/>
                </a:lnTo>
                <a:lnTo>
                  <a:pt x="727" y="4075"/>
                </a:lnTo>
                <a:lnTo>
                  <a:pt x="714" y="4123"/>
                </a:lnTo>
                <a:lnTo>
                  <a:pt x="703" y="4172"/>
                </a:lnTo>
                <a:lnTo>
                  <a:pt x="693" y="4222"/>
                </a:lnTo>
                <a:lnTo>
                  <a:pt x="684" y="4275"/>
                </a:lnTo>
                <a:lnTo>
                  <a:pt x="678" y="4328"/>
                </a:lnTo>
                <a:lnTo>
                  <a:pt x="671" y="4383"/>
                </a:lnTo>
                <a:lnTo>
                  <a:pt x="663" y="4496"/>
                </a:lnTo>
                <a:lnTo>
                  <a:pt x="655" y="4608"/>
                </a:lnTo>
                <a:lnTo>
                  <a:pt x="648" y="4722"/>
                </a:lnTo>
                <a:lnTo>
                  <a:pt x="645" y="4835"/>
                </a:lnTo>
                <a:lnTo>
                  <a:pt x="644" y="4949"/>
                </a:lnTo>
                <a:lnTo>
                  <a:pt x="645" y="5065"/>
                </a:lnTo>
                <a:lnTo>
                  <a:pt x="647" y="5179"/>
                </a:lnTo>
                <a:lnTo>
                  <a:pt x="652" y="5295"/>
                </a:lnTo>
                <a:lnTo>
                  <a:pt x="663" y="5522"/>
                </a:lnTo>
                <a:lnTo>
                  <a:pt x="676" y="5741"/>
                </a:lnTo>
                <a:lnTo>
                  <a:pt x="691" y="5950"/>
                </a:lnTo>
                <a:lnTo>
                  <a:pt x="700" y="6050"/>
                </a:lnTo>
                <a:lnTo>
                  <a:pt x="707" y="6148"/>
                </a:lnTo>
                <a:lnTo>
                  <a:pt x="715" y="6242"/>
                </a:lnTo>
                <a:lnTo>
                  <a:pt x="720" y="6327"/>
                </a:lnTo>
                <a:lnTo>
                  <a:pt x="723" y="6405"/>
                </a:lnTo>
                <a:lnTo>
                  <a:pt x="723" y="6440"/>
                </a:lnTo>
                <a:lnTo>
                  <a:pt x="722" y="6474"/>
                </a:lnTo>
                <a:lnTo>
                  <a:pt x="720" y="6506"/>
                </a:lnTo>
                <a:lnTo>
                  <a:pt x="719" y="6535"/>
                </a:lnTo>
                <a:lnTo>
                  <a:pt x="717" y="6562"/>
                </a:lnTo>
                <a:lnTo>
                  <a:pt x="714" y="6589"/>
                </a:lnTo>
                <a:lnTo>
                  <a:pt x="710" y="6611"/>
                </a:lnTo>
                <a:lnTo>
                  <a:pt x="706" y="6633"/>
                </a:lnTo>
                <a:lnTo>
                  <a:pt x="701" y="6652"/>
                </a:lnTo>
                <a:lnTo>
                  <a:pt x="695" y="6669"/>
                </a:lnTo>
                <a:lnTo>
                  <a:pt x="859" y="6530"/>
                </a:lnTo>
                <a:lnTo>
                  <a:pt x="939" y="6460"/>
                </a:lnTo>
                <a:lnTo>
                  <a:pt x="1018" y="6391"/>
                </a:lnTo>
                <a:lnTo>
                  <a:pt x="1094" y="6322"/>
                </a:lnTo>
                <a:lnTo>
                  <a:pt x="1169" y="6254"/>
                </a:lnTo>
                <a:lnTo>
                  <a:pt x="1244" y="6187"/>
                </a:lnTo>
                <a:lnTo>
                  <a:pt x="1316" y="6120"/>
                </a:lnTo>
                <a:lnTo>
                  <a:pt x="1387" y="6052"/>
                </a:lnTo>
                <a:lnTo>
                  <a:pt x="1456" y="5987"/>
                </a:lnTo>
                <a:lnTo>
                  <a:pt x="1523" y="5920"/>
                </a:lnTo>
                <a:lnTo>
                  <a:pt x="1589" y="5854"/>
                </a:lnTo>
                <a:lnTo>
                  <a:pt x="1654" y="5790"/>
                </a:lnTo>
                <a:lnTo>
                  <a:pt x="1717" y="5726"/>
                </a:lnTo>
                <a:lnTo>
                  <a:pt x="1779" y="5661"/>
                </a:lnTo>
                <a:lnTo>
                  <a:pt x="1838" y="5597"/>
                </a:lnTo>
                <a:lnTo>
                  <a:pt x="1956" y="5472"/>
                </a:lnTo>
                <a:lnTo>
                  <a:pt x="2071" y="5352"/>
                </a:lnTo>
                <a:lnTo>
                  <a:pt x="2183" y="5235"/>
                </a:lnTo>
                <a:lnTo>
                  <a:pt x="2293" y="5123"/>
                </a:lnTo>
                <a:lnTo>
                  <a:pt x="2402" y="5014"/>
                </a:lnTo>
                <a:lnTo>
                  <a:pt x="2507" y="4911"/>
                </a:lnTo>
                <a:lnTo>
                  <a:pt x="2610" y="4810"/>
                </a:lnTo>
                <a:lnTo>
                  <a:pt x="2712" y="4715"/>
                </a:lnTo>
                <a:lnTo>
                  <a:pt x="2762" y="4669"/>
                </a:lnTo>
                <a:lnTo>
                  <a:pt x="2812" y="4623"/>
                </a:lnTo>
                <a:lnTo>
                  <a:pt x="2861" y="4581"/>
                </a:lnTo>
                <a:lnTo>
                  <a:pt x="2912" y="4538"/>
                </a:lnTo>
                <a:lnTo>
                  <a:pt x="2961" y="4497"/>
                </a:lnTo>
                <a:lnTo>
                  <a:pt x="3010" y="4457"/>
                </a:lnTo>
                <a:lnTo>
                  <a:pt x="3059" y="4419"/>
                </a:lnTo>
                <a:lnTo>
                  <a:pt x="3109" y="4382"/>
                </a:lnTo>
                <a:lnTo>
                  <a:pt x="3157" y="4346"/>
                </a:lnTo>
                <a:lnTo>
                  <a:pt x="3207" y="4311"/>
                </a:lnTo>
                <a:lnTo>
                  <a:pt x="3256" y="4278"/>
                </a:lnTo>
                <a:lnTo>
                  <a:pt x="3305" y="4246"/>
                </a:lnTo>
                <a:lnTo>
                  <a:pt x="3353" y="4216"/>
                </a:lnTo>
                <a:lnTo>
                  <a:pt x="3402" y="4186"/>
                </a:lnTo>
                <a:lnTo>
                  <a:pt x="3450" y="4159"/>
                </a:lnTo>
                <a:lnTo>
                  <a:pt x="3498" y="4132"/>
                </a:lnTo>
                <a:lnTo>
                  <a:pt x="3547" y="4108"/>
                </a:lnTo>
                <a:lnTo>
                  <a:pt x="3596" y="4085"/>
                </a:lnTo>
                <a:lnTo>
                  <a:pt x="3647" y="4063"/>
                </a:lnTo>
                <a:lnTo>
                  <a:pt x="3698" y="4043"/>
                </a:lnTo>
                <a:lnTo>
                  <a:pt x="3750" y="4026"/>
                </a:lnTo>
                <a:lnTo>
                  <a:pt x="3803" y="4011"/>
                </a:lnTo>
                <a:lnTo>
                  <a:pt x="3856" y="3997"/>
                </a:lnTo>
                <a:lnTo>
                  <a:pt x="3911" y="3985"/>
                </a:lnTo>
                <a:lnTo>
                  <a:pt x="3967" y="3974"/>
                </a:lnTo>
                <a:lnTo>
                  <a:pt x="4024" y="3967"/>
                </a:lnTo>
                <a:lnTo>
                  <a:pt x="4080" y="3960"/>
                </a:lnTo>
                <a:lnTo>
                  <a:pt x="4138" y="3956"/>
                </a:lnTo>
                <a:lnTo>
                  <a:pt x="4197" y="3954"/>
                </a:lnTo>
                <a:lnTo>
                  <a:pt x="4257" y="3953"/>
                </a:lnTo>
                <a:lnTo>
                  <a:pt x="4317" y="3954"/>
                </a:lnTo>
                <a:lnTo>
                  <a:pt x="4380" y="3957"/>
                </a:lnTo>
                <a:lnTo>
                  <a:pt x="4305" y="3922"/>
                </a:lnTo>
                <a:lnTo>
                  <a:pt x="4184" y="3866"/>
                </a:lnTo>
                <a:lnTo>
                  <a:pt x="4017" y="3792"/>
                </a:lnTo>
                <a:lnTo>
                  <a:pt x="3804" y="3697"/>
                </a:lnTo>
                <a:lnTo>
                  <a:pt x="3775" y="3684"/>
                </a:lnTo>
                <a:lnTo>
                  <a:pt x="3747" y="3670"/>
                </a:lnTo>
                <a:lnTo>
                  <a:pt x="3719" y="3654"/>
                </a:lnTo>
                <a:lnTo>
                  <a:pt x="3693" y="3638"/>
                </a:lnTo>
                <a:lnTo>
                  <a:pt x="3667" y="3621"/>
                </a:lnTo>
                <a:lnTo>
                  <a:pt x="3642" y="3602"/>
                </a:lnTo>
                <a:lnTo>
                  <a:pt x="3618" y="3583"/>
                </a:lnTo>
                <a:lnTo>
                  <a:pt x="3595" y="3563"/>
                </a:lnTo>
                <a:lnTo>
                  <a:pt x="3574" y="3542"/>
                </a:lnTo>
                <a:lnTo>
                  <a:pt x="3553" y="3520"/>
                </a:lnTo>
                <a:lnTo>
                  <a:pt x="3532" y="3497"/>
                </a:lnTo>
                <a:lnTo>
                  <a:pt x="3512" y="3474"/>
                </a:lnTo>
                <a:lnTo>
                  <a:pt x="3494" y="3449"/>
                </a:lnTo>
                <a:lnTo>
                  <a:pt x="3476" y="3424"/>
                </a:lnTo>
                <a:lnTo>
                  <a:pt x="3459" y="3397"/>
                </a:lnTo>
                <a:lnTo>
                  <a:pt x="3444" y="3369"/>
                </a:lnTo>
                <a:lnTo>
                  <a:pt x="3428" y="3341"/>
                </a:lnTo>
                <a:lnTo>
                  <a:pt x="3414" y="3311"/>
                </a:lnTo>
                <a:lnTo>
                  <a:pt x="3401" y="3282"/>
                </a:lnTo>
                <a:lnTo>
                  <a:pt x="3389" y="3250"/>
                </a:lnTo>
                <a:lnTo>
                  <a:pt x="3377" y="3219"/>
                </a:lnTo>
                <a:lnTo>
                  <a:pt x="3366" y="3185"/>
                </a:lnTo>
                <a:lnTo>
                  <a:pt x="3356" y="3151"/>
                </a:lnTo>
                <a:lnTo>
                  <a:pt x="3347" y="3116"/>
                </a:lnTo>
                <a:lnTo>
                  <a:pt x="3340" y="3081"/>
                </a:lnTo>
                <a:lnTo>
                  <a:pt x="3332" y="3044"/>
                </a:lnTo>
                <a:lnTo>
                  <a:pt x="3327" y="3007"/>
                </a:lnTo>
                <a:lnTo>
                  <a:pt x="3321" y="2967"/>
                </a:lnTo>
                <a:lnTo>
                  <a:pt x="3317" y="2928"/>
                </a:lnTo>
                <a:lnTo>
                  <a:pt x="3312" y="2888"/>
                </a:lnTo>
                <a:lnTo>
                  <a:pt x="3310" y="2846"/>
                </a:lnTo>
                <a:lnTo>
                  <a:pt x="3308" y="2803"/>
                </a:lnTo>
                <a:lnTo>
                  <a:pt x="3331" y="2824"/>
                </a:lnTo>
                <a:lnTo>
                  <a:pt x="3354" y="2844"/>
                </a:lnTo>
                <a:lnTo>
                  <a:pt x="3377" y="2861"/>
                </a:lnTo>
                <a:lnTo>
                  <a:pt x="3401" y="2879"/>
                </a:lnTo>
                <a:lnTo>
                  <a:pt x="3425" y="2893"/>
                </a:lnTo>
                <a:lnTo>
                  <a:pt x="3450" y="2907"/>
                </a:lnTo>
                <a:lnTo>
                  <a:pt x="3475" y="2919"/>
                </a:lnTo>
                <a:lnTo>
                  <a:pt x="3501" y="2930"/>
                </a:lnTo>
                <a:lnTo>
                  <a:pt x="3528" y="2939"/>
                </a:lnTo>
                <a:lnTo>
                  <a:pt x="3554" y="2948"/>
                </a:lnTo>
                <a:lnTo>
                  <a:pt x="3581" y="2954"/>
                </a:lnTo>
                <a:lnTo>
                  <a:pt x="3608" y="2959"/>
                </a:lnTo>
                <a:lnTo>
                  <a:pt x="3636" y="2963"/>
                </a:lnTo>
                <a:lnTo>
                  <a:pt x="3664" y="2965"/>
                </a:lnTo>
                <a:lnTo>
                  <a:pt x="3693" y="2966"/>
                </a:lnTo>
                <a:lnTo>
                  <a:pt x="3722" y="2965"/>
                </a:lnTo>
                <a:lnTo>
                  <a:pt x="3752" y="2964"/>
                </a:lnTo>
                <a:lnTo>
                  <a:pt x="3780" y="2962"/>
                </a:lnTo>
                <a:lnTo>
                  <a:pt x="3807" y="2959"/>
                </a:lnTo>
                <a:lnTo>
                  <a:pt x="3835" y="2954"/>
                </a:lnTo>
                <a:lnTo>
                  <a:pt x="3862" y="2950"/>
                </a:lnTo>
                <a:lnTo>
                  <a:pt x="3888" y="2944"/>
                </a:lnTo>
                <a:lnTo>
                  <a:pt x="3914" y="2938"/>
                </a:lnTo>
                <a:lnTo>
                  <a:pt x="3939" y="2931"/>
                </a:lnTo>
                <a:lnTo>
                  <a:pt x="3963" y="2924"/>
                </a:lnTo>
                <a:lnTo>
                  <a:pt x="3989" y="2915"/>
                </a:lnTo>
                <a:lnTo>
                  <a:pt x="4012" y="2905"/>
                </a:lnTo>
                <a:lnTo>
                  <a:pt x="4034" y="2895"/>
                </a:lnTo>
                <a:lnTo>
                  <a:pt x="4057" y="2884"/>
                </a:lnTo>
                <a:lnTo>
                  <a:pt x="4079" y="2873"/>
                </a:lnTo>
                <a:lnTo>
                  <a:pt x="4101" y="2860"/>
                </a:lnTo>
                <a:lnTo>
                  <a:pt x="4122" y="2847"/>
                </a:lnTo>
                <a:lnTo>
                  <a:pt x="4143" y="2833"/>
                </a:lnTo>
                <a:lnTo>
                  <a:pt x="4161" y="2819"/>
                </a:lnTo>
                <a:lnTo>
                  <a:pt x="4180" y="2803"/>
                </a:lnTo>
                <a:lnTo>
                  <a:pt x="4196" y="2788"/>
                </a:lnTo>
                <a:lnTo>
                  <a:pt x="4213" y="2773"/>
                </a:lnTo>
                <a:lnTo>
                  <a:pt x="4228" y="2756"/>
                </a:lnTo>
                <a:lnTo>
                  <a:pt x="4241" y="2740"/>
                </a:lnTo>
                <a:lnTo>
                  <a:pt x="4254" y="2723"/>
                </a:lnTo>
                <a:lnTo>
                  <a:pt x="4266" y="2704"/>
                </a:lnTo>
                <a:lnTo>
                  <a:pt x="4277" y="2687"/>
                </a:lnTo>
                <a:lnTo>
                  <a:pt x="4287" y="2668"/>
                </a:lnTo>
                <a:lnTo>
                  <a:pt x="4294" y="2648"/>
                </a:lnTo>
                <a:lnTo>
                  <a:pt x="4302" y="2629"/>
                </a:lnTo>
                <a:lnTo>
                  <a:pt x="4309" y="2608"/>
                </a:lnTo>
                <a:lnTo>
                  <a:pt x="4314" y="2588"/>
                </a:lnTo>
                <a:lnTo>
                  <a:pt x="4318" y="2566"/>
                </a:lnTo>
                <a:lnTo>
                  <a:pt x="4322" y="2546"/>
                </a:lnTo>
                <a:lnTo>
                  <a:pt x="4322" y="2524"/>
                </a:lnTo>
                <a:lnTo>
                  <a:pt x="4321" y="2503"/>
                </a:lnTo>
                <a:lnTo>
                  <a:pt x="4318" y="2482"/>
                </a:lnTo>
                <a:lnTo>
                  <a:pt x="4313" y="2462"/>
                </a:lnTo>
                <a:lnTo>
                  <a:pt x="4305" y="2441"/>
                </a:lnTo>
                <a:lnTo>
                  <a:pt x="4297" y="2420"/>
                </a:lnTo>
                <a:lnTo>
                  <a:pt x="4286" y="2399"/>
                </a:lnTo>
                <a:lnTo>
                  <a:pt x="4273" y="2379"/>
                </a:lnTo>
                <a:lnTo>
                  <a:pt x="4257" y="2358"/>
                </a:lnTo>
                <a:lnTo>
                  <a:pt x="4240" y="2337"/>
                </a:lnTo>
                <a:lnTo>
                  <a:pt x="4221" y="2317"/>
                </a:lnTo>
                <a:lnTo>
                  <a:pt x="4199" y="2297"/>
                </a:lnTo>
                <a:lnTo>
                  <a:pt x="4176" y="2276"/>
                </a:lnTo>
                <a:lnTo>
                  <a:pt x="4151" y="2256"/>
                </a:lnTo>
                <a:lnTo>
                  <a:pt x="4124" y="2237"/>
                </a:lnTo>
                <a:lnTo>
                  <a:pt x="4240" y="2275"/>
                </a:lnTo>
                <a:lnTo>
                  <a:pt x="4351" y="2311"/>
                </a:lnTo>
                <a:lnTo>
                  <a:pt x="4458" y="2344"/>
                </a:lnTo>
                <a:lnTo>
                  <a:pt x="4561" y="2375"/>
                </a:lnTo>
                <a:lnTo>
                  <a:pt x="4659" y="2404"/>
                </a:lnTo>
                <a:lnTo>
                  <a:pt x="4753" y="2429"/>
                </a:lnTo>
                <a:lnTo>
                  <a:pt x="4844" y="2453"/>
                </a:lnTo>
                <a:lnTo>
                  <a:pt x="4929" y="2474"/>
                </a:lnTo>
                <a:lnTo>
                  <a:pt x="5011" y="2492"/>
                </a:lnTo>
                <a:lnTo>
                  <a:pt x="5087" y="2509"/>
                </a:lnTo>
                <a:lnTo>
                  <a:pt x="5161" y="2523"/>
                </a:lnTo>
                <a:lnTo>
                  <a:pt x="5229" y="2534"/>
                </a:lnTo>
                <a:lnTo>
                  <a:pt x="5293" y="2542"/>
                </a:lnTo>
                <a:lnTo>
                  <a:pt x="5353" y="2549"/>
                </a:lnTo>
                <a:lnTo>
                  <a:pt x="5409" y="2553"/>
                </a:lnTo>
                <a:lnTo>
                  <a:pt x="5460" y="2554"/>
                </a:lnTo>
                <a:lnTo>
                  <a:pt x="5508" y="2554"/>
                </a:lnTo>
                <a:lnTo>
                  <a:pt x="5553" y="2552"/>
                </a:lnTo>
                <a:lnTo>
                  <a:pt x="5595" y="2550"/>
                </a:lnTo>
                <a:lnTo>
                  <a:pt x="5635" y="2547"/>
                </a:lnTo>
                <a:lnTo>
                  <a:pt x="5671" y="2542"/>
                </a:lnTo>
                <a:lnTo>
                  <a:pt x="5705" y="2537"/>
                </a:lnTo>
                <a:lnTo>
                  <a:pt x="5735" y="2530"/>
                </a:lnTo>
                <a:lnTo>
                  <a:pt x="5764" y="2523"/>
                </a:lnTo>
                <a:lnTo>
                  <a:pt x="5789" y="2514"/>
                </a:lnTo>
                <a:lnTo>
                  <a:pt x="5811" y="2504"/>
                </a:lnTo>
                <a:lnTo>
                  <a:pt x="5830" y="2493"/>
                </a:lnTo>
                <a:lnTo>
                  <a:pt x="5848" y="2482"/>
                </a:lnTo>
                <a:lnTo>
                  <a:pt x="5854" y="2476"/>
                </a:lnTo>
                <a:lnTo>
                  <a:pt x="5861" y="2469"/>
                </a:lnTo>
                <a:lnTo>
                  <a:pt x="5867" y="2463"/>
                </a:lnTo>
                <a:lnTo>
                  <a:pt x="5873" y="2455"/>
                </a:lnTo>
                <a:lnTo>
                  <a:pt x="5877" y="2448"/>
                </a:lnTo>
                <a:lnTo>
                  <a:pt x="5880" y="2441"/>
                </a:lnTo>
                <a:lnTo>
                  <a:pt x="5884" y="2433"/>
                </a:lnTo>
                <a:lnTo>
                  <a:pt x="5886" y="2424"/>
                </a:lnTo>
                <a:lnTo>
                  <a:pt x="5888" y="2412"/>
                </a:lnTo>
                <a:lnTo>
                  <a:pt x="5886" y="2399"/>
                </a:lnTo>
                <a:lnTo>
                  <a:pt x="5883" y="2386"/>
                </a:lnTo>
                <a:lnTo>
                  <a:pt x="5876" y="2372"/>
                </a:lnTo>
                <a:lnTo>
                  <a:pt x="5867" y="2358"/>
                </a:lnTo>
                <a:lnTo>
                  <a:pt x="5855" y="2342"/>
                </a:lnTo>
                <a:lnTo>
                  <a:pt x="5841" y="2327"/>
                </a:lnTo>
                <a:lnTo>
                  <a:pt x="5825" y="2312"/>
                </a:lnTo>
                <a:lnTo>
                  <a:pt x="5805" y="2296"/>
                </a:lnTo>
                <a:lnTo>
                  <a:pt x="5783" y="2278"/>
                </a:lnTo>
                <a:lnTo>
                  <a:pt x="5759" y="2262"/>
                </a:lnTo>
                <a:lnTo>
                  <a:pt x="5732" y="2244"/>
                </a:lnTo>
                <a:lnTo>
                  <a:pt x="5702" y="2226"/>
                </a:lnTo>
                <a:lnTo>
                  <a:pt x="5670" y="2207"/>
                </a:lnTo>
                <a:lnTo>
                  <a:pt x="5636" y="2188"/>
                </a:lnTo>
                <a:lnTo>
                  <a:pt x="5598" y="2169"/>
                </a:lnTo>
                <a:lnTo>
                  <a:pt x="5519" y="2129"/>
                </a:lnTo>
                <a:lnTo>
                  <a:pt x="5438" y="2090"/>
                </a:lnTo>
                <a:lnTo>
                  <a:pt x="5354" y="2051"/>
                </a:lnTo>
                <a:lnTo>
                  <a:pt x="5268" y="2011"/>
                </a:lnTo>
                <a:lnTo>
                  <a:pt x="5178" y="1973"/>
                </a:lnTo>
                <a:lnTo>
                  <a:pt x="5085" y="1934"/>
                </a:lnTo>
                <a:lnTo>
                  <a:pt x="4991" y="1896"/>
                </a:lnTo>
                <a:lnTo>
                  <a:pt x="4894" y="1857"/>
                </a:lnTo>
                <a:lnTo>
                  <a:pt x="4699" y="1783"/>
                </a:lnTo>
                <a:lnTo>
                  <a:pt x="4509" y="1712"/>
                </a:lnTo>
                <a:lnTo>
                  <a:pt x="4323" y="1647"/>
                </a:lnTo>
                <a:lnTo>
                  <a:pt x="4142" y="1583"/>
                </a:lnTo>
                <a:lnTo>
                  <a:pt x="3982" y="1530"/>
                </a:lnTo>
                <a:lnTo>
                  <a:pt x="3858" y="1487"/>
                </a:lnTo>
                <a:lnTo>
                  <a:pt x="3769" y="1455"/>
                </a:lnTo>
                <a:lnTo>
                  <a:pt x="3716" y="1435"/>
                </a:lnTo>
                <a:lnTo>
                  <a:pt x="3626" y="1406"/>
                </a:lnTo>
                <a:lnTo>
                  <a:pt x="3529" y="1375"/>
                </a:lnTo>
                <a:lnTo>
                  <a:pt x="3424" y="1339"/>
                </a:lnTo>
                <a:lnTo>
                  <a:pt x="3309" y="1298"/>
                </a:lnTo>
                <a:lnTo>
                  <a:pt x="3188" y="1253"/>
                </a:lnTo>
                <a:lnTo>
                  <a:pt x="3058" y="1205"/>
                </a:lnTo>
                <a:lnTo>
                  <a:pt x="2920" y="1153"/>
                </a:lnTo>
                <a:lnTo>
                  <a:pt x="2774" y="1097"/>
                </a:lnTo>
                <a:lnTo>
                  <a:pt x="2623" y="1039"/>
                </a:lnTo>
                <a:lnTo>
                  <a:pt x="2474" y="982"/>
                </a:lnTo>
                <a:lnTo>
                  <a:pt x="2323" y="927"/>
                </a:lnTo>
                <a:lnTo>
                  <a:pt x="2173" y="872"/>
                </a:lnTo>
                <a:lnTo>
                  <a:pt x="2024" y="820"/>
                </a:lnTo>
                <a:lnTo>
                  <a:pt x="1874" y="767"/>
                </a:lnTo>
                <a:lnTo>
                  <a:pt x="1723" y="716"/>
                </a:lnTo>
                <a:lnTo>
                  <a:pt x="1574" y="667"/>
                </a:lnTo>
                <a:lnTo>
                  <a:pt x="1426" y="620"/>
                </a:lnTo>
                <a:lnTo>
                  <a:pt x="1283" y="576"/>
                </a:lnTo>
                <a:lnTo>
                  <a:pt x="1144" y="537"/>
                </a:lnTo>
                <a:lnTo>
                  <a:pt x="1010" y="500"/>
                </a:lnTo>
                <a:lnTo>
                  <a:pt x="880" y="468"/>
                </a:lnTo>
                <a:lnTo>
                  <a:pt x="817" y="453"/>
                </a:lnTo>
                <a:lnTo>
                  <a:pt x="754" y="438"/>
                </a:lnTo>
                <a:lnTo>
                  <a:pt x="693" y="425"/>
                </a:lnTo>
                <a:lnTo>
                  <a:pt x="633" y="413"/>
                </a:lnTo>
                <a:lnTo>
                  <a:pt x="574" y="402"/>
                </a:lnTo>
                <a:lnTo>
                  <a:pt x="516" y="393"/>
                </a:lnTo>
                <a:lnTo>
                  <a:pt x="461" y="384"/>
                </a:lnTo>
                <a:lnTo>
                  <a:pt x="408" y="377"/>
                </a:lnTo>
                <a:lnTo>
                  <a:pt x="359" y="373"/>
                </a:lnTo>
                <a:lnTo>
                  <a:pt x="312" y="371"/>
                </a:lnTo>
                <a:lnTo>
                  <a:pt x="269" y="371"/>
                </a:lnTo>
                <a:lnTo>
                  <a:pt x="229" y="373"/>
                </a:lnTo>
                <a:lnTo>
                  <a:pt x="193" y="377"/>
                </a:lnTo>
                <a:lnTo>
                  <a:pt x="175" y="381"/>
                </a:lnTo>
                <a:lnTo>
                  <a:pt x="159" y="384"/>
                </a:lnTo>
                <a:lnTo>
                  <a:pt x="143" y="388"/>
                </a:lnTo>
                <a:lnTo>
                  <a:pt x="128" y="393"/>
                </a:lnTo>
                <a:lnTo>
                  <a:pt x="114" y="397"/>
                </a:lnTo>
                <a:lnTo>
                  <a:pt x="101" y="403"/>
                </a:lnTo>
                <a:lnTo>
                  <a:pt x="88" y="409"/>
                </a:lnTo>
                <a:lnTo>
                  <a:pt x="77" y="417"/>
                </a:lnTo>
                <a:lnTo>
                  <a:pt x="66" y="423"/>
                </a:lnTo>
                <a:lnTo>
                  <a:pt x="55" y="432"/>
                </a:lnTo>
                <a:lnTo>
                  <a:pt x="47" y="440"/>
                </a:lnTo>
                <a:lnTo>
                  <a:pt x="38" y="448"/>
                </a:lnTo>
                <a:lnTo>
                  <a:pt x="30" y="458"/>
                </a:lnTo>
                <a:lnTo>
                  <a:pt x="24" y="468"/>
                </a:lnTo>
                <a:lnTo>
                  <a:pt x="17" y="479"/>
                </a:lnTo>
                <a:lnTo>
                  <a:pt x="12" y="490"/>
                </a:lnTo>
                <a:lnTo>
                  <a:pt x="7" y="502"/>
                </a:lnTo>
                <a:lnTo>
                  <a:pt x="4" y="514"/>
                </a:lnTo>
                <a:close/>
                <a:moveTo>
                  <a:pt x="3093" y="2644"/>
                </a:moveTo>
                <a:lnTo>
                  <a:pt x="3308" y="3008"/>
                </a:lnTo>
                <a:lnTo>
                  <a:pt x="2890" y="3023"/>
                </a:lnTo>
                <a:lnTo>
                  <a:pt x="3093" y="2644"/>
                </a:lnTo>
                <a:close/>
                <a:moveTo>
                  <a:pt x="3093" y="2738"/>
                </a:moveTo>
                <a:lnTo>
                  <a:pt x="3214" y="2967"/>
                </a:lnTo>
                <a:lnTo>
                  <a:pt x="2985" y="2967"/>
                </a:lnTo>
                <a:lnTo>
                  <a:pt x="3093" y="2738"/>
                </a:lnTo>
                <a:close/>
                <a:moveTo>
                  <a:pt x="4502" y="4012"/>
                </a:moveTo>
                <a:lnTo>
                  <a:pt x="4502" y="4012"/>
                </a:lnTo>
                <a:lnTo>
                  <a:pt x="4540" y="4021"/>
                </a:lnTo>
                <a:lnTo>
                  <a:pt x="4577" y="4032"/>
                </a:lnTo>
                <a:lnTo>
                  <a:pt x="4613" y="4044"/>
                </a:lnTo>
                <a:lnTo>
                  <a:pt x="4647" y="4059"/>
                </a:lnTo>
                <a:lnTo>
                  <a:pt x="4681" y="4074"/>
                </a:lnTo>
                <a:lnTo>
                  <a:pt x="4713" y="4090"/>
                </a:lnTo>
                <a:lnTo>
                  <a:pt x="4742" y="4108"/>
                </a:lnTo>
                <a:lnTo>
                  <a:pt x="4772" y="4126"/>
                </a:lnTo>
                <a:lnTo>
                  <a:pt x="4799" y="4147"/>
                </a:lnTo>
                <a:lnTo>
                  <a:pt x="4825" y="4168"/>
                </a:lnTo>
                <a:lnTo>
                  <a:pt x="4849" y="4191"/>
                </a:lnTo>
                <a:lnTo>
                  <a:pt x="4872" y="4215"/>
                </a:lnTo>
                <a:lnTo>
                  <a:pt x="4895" y="4241"/>
                </a:lnTo>
                <a:lnTo>
                  <a:pt x="4915" y="4267"/>
                </a:lnTo>
                <a:lnTo>
                  <a:pt x="4935" y="4296"/>
                </a:lnTo>
                <a:lnTo>
                  <a:pt x="4952" y="4325"/>
                </a:lnTo>
                <a:lnTo>
                  <a:pt x="4968" y="4356"/>
                </a:lnTo>
                <a:lnTo>
                  <a:pt x="4986" y="4387"/>
                </a:lnTo>
                <a:lnTo>
                  <a:pt x="5001" y="4419"/>
                </a:lnTo>
                <a:lnTo>
                  <a:pt x="5018" y="4453"/>
                </a:lnTo>
                <a:lnTo>
                  <a:pt x="5033" y="4487"/>
                </a:lnTo>
                <a:lnTo>
                  <a:pt x="5048" y="4523"/>
                </a:lnTo>
                <a:lnTo>
                  <a:pt x="5063" y="4559"/>
                </a:lnTo>
                <a:lnTo>
                  <a:pt x="5078" y="4596"/>
                </a:lnTo>
                <a:lnTo>
                  <a:pt x="5106" y="4674"/>
                </a:lnTo>
                <a:lnTo>
                  <a:pt x="5132" y="4756"/>
                </a:lnTo>
                <a:lnTo>
                  <a:pt x="5157" y="4841"/>
                </a:lnTo>
                <a:lnTo>
                  <a:pt x="5181" y="4930"/>
                </a:lnTo>
                <a:lnTo>
                  <a:pt x="5229" y="5118"/>
                </a:lnTo>
                <a:lnTo>
                  <a:pt x="5281" y="5319"/>
                </a:lnTo>
                <a:lnTo>
                  <a:pt x="5395" y="5761"/>
                </a:lnTo>
                <a:lnTo>
                  <a:pt x="5412" y="5818"/>
                </a:lnTo>
                <a:lnTo>
                  <a:pt x="5429" y="5877"/>
                </a:lnTo>
                <a:lnTo>
                  <a:pt x="5447" y="5936"/>
                </a:lnTo>
                <a:lnTo>
                  <a:pt x="5468" y="5996"/>
                </a:lnTo>
                <a:lnTo>
                  <a:pt x="5488" y="6057"/>
                </a:lnTo>
                <a:lnTo>
                  <a:pt x="5510" y="6118"/>
                </a:lnTo>
                <a:lnTo>
                  <a:pt x="5534" y="6179"/>
                </a:lnTo>
                <a:lnTo>
                  <a:pt x="5558" y="6240"/>
                </a:lnTo>
                <a:lnTo>
                  <a:pt x="5584" y="6302"/>
                </a:lnTo>
                <a:lnTo>
                  <a:pt x="5612" y="6365"/>
                </a:lnTo>
                <a:lnTo>
                  <a:pt x="5640" y="6428"/>
                </a:lnTo>
                <a:lnTo>
                  <a:pt x="5671" y="6491"/>
                </a:lnTo>
                <a:lnTo>
                  <a:pt x="5701" y="6556"/>
                </a:lnTo>
                <a:lnTo>
                  <a:pt x="5734" y="6620"/>
                </a:lnTo>
                <a:lnTo>
                  <a:pt x="5767" y="6685"/>
                </a:lnTo>
                <a:lnTo>
                  <a:pt x="5802" y="6750"/>
                </a:lnTo>
                <a:lnTo>
                  <a:pt x="994" y="6750"/>
                </a:lnTo>
                <a:lnTo>
                  <a:pt x="1058" y="6726"/>
                </a:lnTo>
                <a:lnTo>
                  <a:pt x="1122" y="6700"/>
                </a:lnTo>
                <a:lnTo>
                  <a:pt x="1186" y="6672"/>
                </a:lnTo>
                <a:lnTo>
                  <a:pt x="1249" y="6642"/>
                </a:lnTo>
                <a:lnTo>
                  <a:pt x="1311" y="6609"/>
                </a:lnTo>
                <a:lnTo>
                  <a:pt x="1373" y="6574"/>
                </a:lnTo>
                <a:lnTo>
                  <a:pt x="1434" y="6537"/>
                </a:lnTo>
                <a:lnTo>
                  <a:pt x="1495" y="6499"/>
                </a:lnTo>
                <a:lnTo>
                  <a:pt x="1555" y="6457"/>
                </a:lnTo>
                <a:lnTo>
                  <a:pt x="1614" y="6414"/>
                </a:lnTo>
                <a:lnTo>
                  <a:pt x="1673" y="6369"/>
                </a:lnTo>
                <a:lnTo>
                  <a:pt x="1731" y="6321"/>
                </a:lnTo>
                <a:lnTo>
                  <a:pt x="1788" y="6272"/>
                </a:lnTo>
                <a:lnTo>
                  <a:pt x="1844" y="6219"/>
                </a:lnTo>
                <a:lnTo>
                  <a:pt x="1901" y="6166"/>
                </a:lnTo>
                <a:lnTo>
                  <a:pt x="1956" y="6109"/>
                </a:lnTo>
                <a:lnTo>
                  <a:pt x="2066" y="5994"/>
                </a:lnTo>
                <a:lnTo>
                  <a:pt x="2175" y="5879"/>
                </a:lnTo>
                <a:lnTo>
                  <a:pt x="2284" y="5764"/>
                </a:lnTo>
                <a:lnTo>
                  <a:pt x="2392" y="5647"/>
                </a:lnTo>
                <a:lnTo>
                  <a:pt x="2498" y="5530"/>
                </a:lnTo>
                <a:lnTo>
                  <a:pt x="2604" y="5413"/>
                </a:lnTo>
                <a:lnTo>
                  <a:pt x="2707" y="5296"/>
                </a:lnTo>
                <a:lnTo>
                  <a:pt x="2811" y="5178"/>
                </a:lnTo>
                <a:lnTo>
                  <a:pt x="2915" y="5062"/>
                </a:lnTo>
                <a:lnTo>
                  <a:pt x="3018" y="4950"/>
                </a:lnTo>
                <a:lnTo>
                  <a:pt x="3121" y="4841"/>
                </a:lnTo>
                <a:lnTo>
                  <a:pt x="3224" y="4736"/>
                </a:lnTo>
                <a:lnTo>
                  <a:pt x="3327" y="4634"/>
                </a:lnTo>
                <a:lnTo>
                  <a:pt x="3429" y="4536"/>
                </a:lnTo>
                <a:lnTo>
                  <a:pt x="3532" y="4442"/>
                </a:lnTo>
                <a:lnTo>
                  <a:pt x="3634" y="4351"/>
                </a:lnTo>
                <a:lnTo>
                  <a:pt x="3685" y="4308"/>
                </a:lnTo>
                <a:lnTo>
                  <a:pt x="3737" y="4267"/>
                </a:lnTo>
                <a:lnTo>
                  <a:pt x="3764" y="4249"/>
                </a:lnTo>
                <a:lnTo>
                  <a:pt x="3790" y="4230"/>
                </a:lnTo>
                <a:lnTo>
                  <a:pt x="3816" y="4213"/>
                </a:lnTo>
                <a:lnTo>
                  <a:pt x="3842" y="4195"/>
                </a:lnTo>
                <a:lnTo>
                  <a:pt x="3868" y="4180"/>
                </a:lnTo>
                <a:lnTo>
                  <a:pt x="3895" y="4165"/>
                </a:lnTo>
                <a:lnTo>
                  <a:pt x="3922" y="4149"/>
                </a:lnTo>
                <a:lnTo>
                  <a:pt x="3948" y="4136"/>
                </a:lnTo>
                <a:lnTo>
                  <a:pt x="3976" y="4123"/>
                </a:lnTo>
                <a:lnTo>
                  <a:pt x="4002" y="4110"/>
                </a:lnTo>
                <a:lnTo>
                  <a:pt x="4029" y="4099"/>
                </a:lnTo>
                <a:lnTo>
                  <a:pt x="4056" y="4088"/>
                </a:lnTo>
                <a:lnTo>
                  <a:pt x="4084" y="4077"/>
                </a:lnTo>
                <a:lnTo>
                  <a:pt x="4111" y="4068"/>
                </a:lnTo>
                <a:lnTo>
                  <a:pt x="4138" y="4060"/>
                </a:lnTo>
                <a:lnTo>
                  <a:pt x="4166" y="4051"/>
                </a:lnTo>
                <a:lnTo>
                  <a:pt x="4193" y="4044"/>
                </a:lnTo>
                <a:lnTo>
                  <a:pt x="4220" y="4038"/>
                </a:lnTo>
                <a:lnTo>
                  <a:pt x="4249" y="4031"/>
                </a:lnTo>
                <a:lnTo>
                  <a:pt x="4276" y="4027"/>
                </a:lnTo>
                <a:lnTo>
                  <a:pt x="4304" y="4023"/>
                </a:lnTo>
                <a:lnTo>
                  <a:pt x="4332" y="4018"/>
                </a:lnTo>
                <a:lnTo>
                  <a:pt x="4360" y="4016"/>
                </a:lnTo>
                <a:lnTo>
                  <a:pt x="4388" y="4014"/>
                </a:lnTo>
                <a:lnTo>
                  <a:pt x="4417" y="4012"/>
                </a:lnTo>
                <a:lnTo>
                  <a:pt x="4445" y="4012"/>
                </a:lnTo>
                <a:lnTo>
                  <a:pt x="4474" y="4011"/>
                </a:lnTo>
                <a:lnTo>
                  <a:pt x="4502" y="4012"/>
                </a:lnTo>
                <a:close/>
                <a:moveTo>
                  <a:pt x="3105" y="2465"/>
                </a:moveTo>
                <a:lnTo>
                  <a:pt x="3105" y="2465"/>
                </a:lnTo>
                <a:lnTo>
                  <a:pt x="3125" y="2466"/>
                </a:lnTo>
                <a:lnTo>
                  <a:pt x="3133" y="2467"/>
                </a:lnTo>
                <a:lnTo>
                  <a:pt x="3141" y="2469"/>
                </a:lnTo>
                <a:lnTo>
                  <a:pt x="3149" y="2471"/>
                </a:lnTo>
                <a:lnTo>
                  <a:pt x="3155" y="2475"/>
                </a:lnTo>
                <a:lnTo>
                  <a:pt x="3162" y="2478"/>
                </a:lnTo>
                <a:lnTo>
                  <a:pt x="3167" y="2482"/>
                </a:lnTo>
                <a:lnTo>
                  <a:pt x="3173" y="2487"/>
                </a:lnTo>
                <a:lnTo>
                  <a:pt x="3177" y="2492"/>
                </a:lnTo>
                <a:lnTo>
                  <a:pt x="3180" y="2498"/>
                </a:lnTo>
                <a:lnTo>
                  <a:pt x="3184" y="2504"/>
                </a:lnTo>
                <a:lnTo>
                  <a:pt x="3186" y="2511"/>
                </a:lnTo>
                <a:lnTo>
                  <a:pt x="3188" y="2518"/>
                </a:lnTo>
                <a:lnTo>
                  <a:pt x="3188" y="2526"/>
                </a:lnTo>
                <a:lnTo>
                  <a:pt x="3189" y="2535"/>
                </a:lnTo>
                <a:lnTo>
                  <a:pt x="3188" y="2546"/>
                </a:lnTo>
                <a:lnTo>
                  <a:pt x="3188" y="2557"/>
                </a:lnTo>
                <a:lnTo>
                  <a:pt x="3186" y="2566"/>
                </a:lnTo>
                <a:lnTo>
                  <a:pt x="3184" y="2576"/>
                </a:lnTo>
                <a:lnTo>
                  <a:pt x="3180" y="2584"/>
                </a:lnTo>
                <a:lnTo>
                  <a:pt x="3177" y="2592"/>
                </a:lnTo>
                <a:lnTo>
                  <a:pt x="3173" y="2599"/>
                </a:lnTo>
                <a:lnTo>
                  <a:pt x="3167" y="2606"/>
                </a:lnTo>
                <a:lnTo>
                  <a:pt x="3162" y="2611"/>
                </a:lnTo>
                <a:lnTo>
                  <a:pt x="3155" y="2616"/>
                </a:lnTo>
                <a:lnTo>
                  <a:pt x="3149" y="2620"/>
                </a:lnTo>
                <a:lnTo>
                  <a:pt x="3141" y="2623"/>
                </a:lnTo>
                <a:lnTo>
                  <a:pt x="3133" y="2625"/>
                </a:lnTo>
                <a:lnTo>
                  <a:pt x="3125" y="2628"/>
                </a:lnTo>
                <a:lnTo>
                  <a:pt x="3115" y="2629"/>
                </a:lnTo>
                <a:lnTo>
                  <a:pt x="3105" y="2629"/>
                </a:lnTo>
                <a:lnTo>
                  <a:pt x="3095" y="2629"/>
                </a:lnTo>
                <a:lnTo>
                  <a:pt x="3085" y="2628"/>
                </a:lnTo>
                <a:lnTo>
                  <a:pt x="3078" y="2625"/>
                </a:lnTo>
                <a:lnTo>
                  <a:pt x="3070" y="2623"/>
                </a:lnTo>
                <a:lnTo>
                  <a:pt x="3062" y="2620"/>
                </a:lnTo>
                <a:lnTo>
                  <a:pt x="3056" y="2616"/>
                </a:lnTo>
                <a:lnTo>
                  <a:pt x="3050" y="2611"/>
                </a:lnTo>
                <a:lnTo>
                  <a:pt x="3045" y="2606"/>
                </a:lnTo>
                <a:lnTo>
                  <a:pt x="3041" y="2599"/>
                </a:lnTo>
                <a:lnTo>
                  <a:pt x="3036" y="2592"/>
                </a:lnTo>
                <a:lnTo>
                  <a:pt x="3033" y="2584"/>
                </a:lnTo>
                <a:lnTo>
                  <a:pt x="3030" y="2576"/>
                </a:lnTo>
                <a:lnTo>
                  <a:pt x="3027" y="2566"/>
                </a:lnTo>
                <a:lnTo>
                  <a:pt x="3026" y="2557"/>
                </a:lnTo>
                <a:lnTo>
                  <a:pt x="3025" y="2535"/>
                </a:lnTo>
                <a:lnTo>
                  <a:pt x="3026" y="2518"/>
                </a:lnTo>
                <a:lnTo>
                  <a:pt x="3027" y="2511"/>
                </a:lnTo>
                <a:lnTo>
                  <a:pt x="3030" y="2504"/>
                </a:lnTo>
                <a:lnTo>
                  <a:pt x="3033" y="2498"/>
                </a:lnTo>
                <a:lnTo>
                  <a:pt x="3036" y="2492"/>
                </a:lnTo>
                <a:lnTo>
                  <a:pt x="3041" y="2487"/>
                </a:lnTo>
                <a:lnTo>
                  <a:pt x="3045" y="2482"/>
                </a:lnTo>
                <a:lnTo>
                  <a:pt x="3050" y="2478"/>
                </a:lnTo>
                <a:lnTo>
                  <a:pt x="3056" y="2475"/>
                </a:lnTo>
                <a:lnTo>
                  <a:pt x="3062" y="2471"/>
                </a:lnTo>
                <a:lnTo>
                  <a:pt x="3070" y="2469"/>
                </a:lnTo>
                <a:lnTo>
                  <a:pt x="3078" y="2467"/>
                </a:lnTo>
                <a:lnTo>
                  <a:pt x="3085" y="2466"/>
                </a:lnTo>
                <a:lnTo>
                  <a:pt x="3105" y="2465"/>
                </a:lnTo>
                <a:close/>
              </a:path>
            </a:pathLst>
          </a:custGeom>
          <a:solidFill>
            <a:schemeClr val="accent2"/>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9" name="KSO_Shape"/>
          <p:cNvSpPr/>
          <p:nvPr/>
        </p:nvSpPr>
        <p:spPr bwMode="auto">
          <a:xfrm>
            <a:off x="9701904" y="1837189"/>
            <a:ext cx="1459181" cy="1674013"/>
          </a:xfrm>
          <a:custGeom>
            <a:avLst/>
            <a:gdLst>
              <a:gd name="T0" fmla="*/ 599519 w 5888"/>
              <a:gd name="T1" fmla="*/ 45720 h 6750"/>
              <a:gd name="T2" fmla="*/ 848072 w 5888"/>
              <a:gd name="T3" fmla="*/ 1411 h 6750"/>
              <a:gd name="T4" fmla="*/ 963179 w 5888"/>
              <a:gd name="T5" fmla="*/ 101600 h 6750"/>
              <a:gd name="T6" fmla="*/ 1093522 w 5888"/>
              <a:gd name="T7" fmla="*/ 164253 h 6750"/>
              <a:gd name="T8" fmla="*/ 1121170 w 5888"/>
              <a:gd name="T9" fmla="*/ 228036 h 6750"/>
              <a:gd name="T10" fmla="*/ 1263362 w 5888"/>
              <a:gd name="T11" fmla="*/ 182880 h 6750"/>
              <a:gd name="T12" fmla="*/ 1215682 w 5888"/>
              <a:gd name="T13" fmla="*/ 222956 h 6750"/>
              <a:gd name="T14" fmla="*/ 1328251 w 5888"/>
              <a:gd name="T15" fmla="*/ 197838 h 6750"/>
              <a:gd name="T16" fmla="*/ 1289600 w 5888"/>
              <a:gd name="T17" fmla="*/ 219851 h 6750"/>
              <a:gd name="T18" fmla="*/ 1372827 w 5888"/>
              <a:gd name="T19" fmla="*/ 228036 h 6750"/>
              <a:gd name="T20" fmla="*/ 1343204 w 5888"/>
              <a:gd name="T21" fmla="*/ 248920 h 6750"/>
              <a:gd name="T22" fmla="*/ 1431227 w 5888"/>
              <a:gd name="T23" fmla="*/ 293793 h 6750"/>
              <a:gd name="T24" fmla="*/ 1338972 w 5888"/>
              <a:gd name="T25" fmla="*/ 290124 h 6750"/>
              <a:gd name="T26" fmla="*/ 1332765 w 5888"/>
              <a:gd name="T27" fmla="*/ 320604 h 6750"/>
              <a:gd name="T28" fmla="*/ 1259130 w 5888"/>
              <a:gd name="T29" fmla="*/ 300567 h 6750"/>
              <a:gd name="T30" fmla="*/ 1198755 w 5888"/>
              <a:gd name="T31" fmla="*/ 296051 h 6750"/>
              <a:gd name="T32" fmla="*/ 1210604 w 5888"/>
              <a:gd name="T33" fmla="*/ 328507 h 6750"/>
              <a:gd name="T34" fmla="*/ 1132173 w 5888"/>
              <a:gd name="T35" fmla="*/ 329918 h 6750"/>
              <a:gd name="T36" fmla="*/ 1106782 w 5888"/>
              <a:gd name="T37" fmla="*/ 408658 h 6750"/>
              <a:gd name="T38" fmla="*/ 793057 w 5888"/>
              <a:gd name="T39" fmla="*/ 283069 h 6750"/>
              <a:gd name="T40" fmla="*/ 3668 w 5888"/>
              <a:gd name="T41" fmla="*/ 168487 h 6750"/>
              <a:gd name="T42" fmla="*/ 171251 w 5888"/>
              <a:gd name="T43" fmla="*/ 270087 h 6750"/>
              <a:gd name="T44" fmla="*/ 419522 w 5888"/>
              <a:gd name="T45" fmla="*/ 389749 h 6750"/>
              <a:gd name="T46" fmla="*/ 387359 w 5888"/>
              <a:gd name="T47" fmla="*/ 389467 h 6750"/>
              <a:gd name="T48" fmla="*/ 397798 w 5888"/>
              <a:gd name="T49" fmla="*/ 461151 h 6750"/>
              <a:gd name="T50" fmla="*/ 338270 w 5888"/>
              <a:gd name="T51" fmla="*/ 514773 h 6750"/>
              <a:gd name="T52" fmla="*/ 375228 w 5888"/>
              <a:gd name="T53" fmla="*/ 569807 h 6750"/>
              <a:gd name="T54" fmla="*/ 373253 w 5888"/>
              <a:gd name="T55" fmla="*/ 609036 h 6750"/>
              <a:gd name="T56" fmla="*/ 372125 w 5888"/>
              <a:gd name="T57" fmla="*/ 671971 h 6750"/>
              <a:gd name="T58" fmla="*/ 382845 w 5888"/>
              <a:gd name="T59" fmla="*/ 772724 h 6750"/>
              <a:gd name="T60" fmla="*/ 454506 w 5888"/>
              <a:gd name="T61" fmla="*/ 831709 h 6750"/>
              <a:gd name="T62" fmla="*/ 546479 w 5888"/>
              <a:gd name="T63" fmla="*/ 908473 h 6750"/>
              <a:gd name="T64" fmla="*/ 527858 w 5888"/>
              <a:gd name="T65" fmla="*/ 1024467 h 6750"/>
              <a:gd name="T66" fmla="*/ 401184 w 5888"/>
              <a:gd name="T67" fmla="*/ 972538 h 6750"/>
              <a:gd name="T68" fmla="*/ 293976 w 5888"/>
              <a:gd name="T69" fmla="*/ 1006122 h 6750"/>
              <a:gd name="T70" fmla="*/ 198335 w 5888"/>
              <a:gd name="T71" fmla="*/ 1177431 h 6750"/>
              <a:gd name="T72" fmla="*/ 199463 w 5888"/>
              <a:gd name="T73" fmla="*/ 1735102 h 6750"/>
              <a:gd name="T74" fmla="*/ 308646 w 5888"/>
              <a:gd name="T75" fmla="*/ 1784209 h 6750"/>
              <a:gd name="T76" fmla="*/ 736350 w 5888"/>
              <a:gd name="T77" fmla="*/ 1357489 h 6750"/>
              <a:gd name="T78" fmla="*/ 986878 w 5888"/>
              <a:gd name="T79" fmla="*/ 1166142 h 6750"/>
              <a:gd name="T80" fmla="*/ 1180417 w 5888"/>
              <a:gd name="T81" fmla="*/ 1091071 h 6750"/>
              <a:gd name="T82" fmla="*/ 971643 w 5888"/>
              <a:gd name="T83" fmla="*/ 950807 h 6750"/>
              <a:gd name="T84" fmla="*/ 946252 w 5888"/>
              <a:gd name="T85" fmla="*/ 802640 h 6750"/>
              <a:gd name="T86" fmla="*/ 1081955 w 5888"/>
              <a:gd name="T87" fmla="*/ 833684 h 6750"/>
              <a:gd name="T88" fmla="*/ 1192830 w 5888"/>
              <a:gd name="T89" fmla="*/ 777804 h 6750"/>
              <a:gd name="T90" fmla="*/ 1209194 w 5888"/>
              <a:gd name="T91" fmla="*/ 677051 h 6750"/>
              <a:gd name="T92" fmla="*/ 1435177 w 5888"/>
              <a:gd name="T93" fmla="*/ 708096 h 6750"/>
              <a:gd name="T94" fmla="*/ 1649875 w 5888"/>
              <a:gd name="T95" fmla="*/ 700476 h 6750"/>
              <a:gd name="T96" fmla="*/ 1631537 w 5888"/>
              <a:gd name="T97" fmla="*/ 642902 h 6750"/>
              <a:gd name="T98" fmla="*/ 1219632 w 5888"/>
              <a:gd name="T99" fmla="*/ 464820 h 6750"/>
              <a:gd name="T100" fmla="*/ 655380 w 5888"/>
              <a:gd name="T101" fmla="*/ 261620 h 6750"/>
              <a:gd name="T102" fmla="*/ 130060 w 5888"/>
              <a:gd name="T103" fmla="*/ 108373 h 6750"/>
              <a:gd name="T104" fmla="*/ 8464 w 5888"/>
              <a:gd name="T105" fmla="*/ 129258 h 6750"/>
              <a:gd name="T106" fmla="*/ 1280854 w 5888"/>
              <a:gd name="T107" fmla="*/ 1134816 h 6750"/>
              <a:gd name="T108" fmla="*/ 1410914 w 5888"/>
              <a:gd name="T109" fmla="*/ 1247140 h 6750"/>
              <a:gd name="T110" fmla="*/ 1548309 w 5888"/>
              <a:gd name="T111" fmla="*/ 1709420 h 6750"/>
              <a:gd name="T112" fmla="*/ 387359 w 5888"/>
              <a:gd name="T113" fmla="*/ 1855329 h 6750"/>
              <a:gd name="T114" fmla="*/ 793057 w 5888"/>
              <a:gd name="T115" fmla="*/ 1461347 h 6750"/>
              <a:gd name="T116" fmla="*/ 1106500 w 5888"/>
              <a:gd name="T117" fmla="*/ 1170940 h 6750"/>
              <a:gd name="T118" fmla="*/ 1254052 w 5888"/>
              <a:gd name="T119" fmla="*/ 1132276 h 6750"/>
              <a:gd name="T120" fmla="*/ 899419 w 5888"/>
              <a:gd name="T121" fmla="*/ 712893 h 6750"/>
              <a:gd name="T122" fmla="*/ 876002 w 5888"/>
              <a:gd name="T123" fmla="*/ 741962 h 6750"/>
              <a:gd name="T124" fmla="*/ 854843 w 5888"/>
              <a:gd name="T125" fmla="*/ 706684 h 675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888" h="6750">
                <a:moveTo>
                  <a:pt x="1467" y="529"/>
                </a:moveTo>
                <a:lnTo>
                  <a:pt x="1467" y="529"/>
                </a:lnTo>
                <a:lnTo>
                  <a:pt x="1497" y="503"/>
                </a:lnTo>
                <a:lnTo>
                  <a:pt x="1530" y="478"/>
                </a:lnTo>
                <a:lnTo>
                  <a:pt x="1564" y="454"/>
                </a:lnTo>
                <a:lnTo>
                  <a:pt x="1599" y="429"/>
                </a:lnTo>
                <a:lnTo>
                  <a:pt x="1635" y="405"/>
                </a:lnTo>
                <a:lnTo>
                  <a:pt x="1672" y="382"/>
                </a:lnTo>
                <a:lnTo>
                  <a:pt x="1711" y="358"/>
                </a:lnTo>
                <a:lnTo>
                  <a:pt x="1752" y="335"/>
                </a:lnTo>
                <a:lnTo>
                  <a:pt x="1794" y="312"/>
                </a:lnTo>
                <a:lnTo>
                  <a:pt x="1837" y="290"/>
                </a:lnTo>
                <a:lnTo>
                  <a:pt x="1882" y="268"/>
                </a:lnTo>
                <a:lnTo>
                  <a:pt x="1927" y="246"/>
                </a:lnTo>
                <a:lnTo>
                  <a:pt x="1976" y="224"/>
                </a:lnTo>
                <a:lnTo>
                  <a:pt x="2024" y="204"/>
                </a:lnTo>
                <a:lnTo>
                  <a:pt x="2074" y="183"/>
                </a:lnTo>
                <a:lnTo>
                  <a:pt x="2125" y="162"/>
                </a:lnTo>
                <a:lnTo>
                  <a:pt x="2178" y="142"/>
                </a:lnTo>
                <a:lnTo>
                  <a:pt x="2230" y="124"/>
                </a:lnTo>
                <a:lnTo>
                  <a:pt x="2281" y="107"/>
                </a:lnTo>
                <a:lnTo>
                  <a:pt x="2333" y="91"/>
                </a:lnTo>
                <a:lnTo>
                  <a:pt x="2384" y="77"/>
                </a:lnTo>
                <a:lnTo>
                  <a:pt x="2435" y="64"/>
                </a:lnTo>
                <a:lnTo>
                  <a:pt x="2486" y="52"/>
                </a:lnTo>
                <a:lnTo>
                  <a:pt x="2536" y="41"/>
                </a:lnTo>
                <a:lnTo>
                  <a:pt x="2586" y="31"/>
                </a:lnTo>
                <a:lnTo>
                  <a:pt x="2636" y="23"/>
                </a:lnTo>
                <a:lnTo>
                  <a:pt x="2687" y="17"/>
                </a:lnTo>
                <a:lnTo>
                  <a:pt x="2736" y="11"/>
                </a:lnTo>
                <a:lnTo>
                  <a:pt x="2785" y="6"/>
                </a:lnTo>
                <a:lnTo>
                  <a:pt x="2834" y="4"/>
                </a:lnTo>
                <a:lnTo>
                  <a:pt x="2882" y="2"/>
                </a:lnTo>
                <a:lnTo>
                  <a:pt x="2930" y="0"/>
                </a:lnTo>
                <a:lnTo>
                  <a:pt x="2968" y="2"/>
                </a:lnTo>
                <a:lnTo>
                  <a:pt x="3006" y="5"/>
                </a:lnTo>
                <a:lnTo>
                  <a:pt x="3041" y="9"/>
                </a:lnTo>
                <a:lnTo>
                  <a:pt x="3073" y="16"/>
                </a:lnTo>
                <a:lnTo>
                  <a:pt x="3106" y="24"/>
                </a:lnTo>
                <a:lnTo>
                  <a:pt x="3136" y="35"/>
                </a:lnTo>
                <a:lnTo>
                  <a:pt x="3164" y="48"/>
                </a:lnTo>
                <a:lnTo>
                  <a:pt x="3191" y="63"/>
                </a:lnTo>
                <a:lnTo>
                  <a:pt x="3216" y="79"/>
                </a:lnTo>
                <a:lnTo>
                  <a:pt x="3239" y="98"/>
                </a:lnTo>
                <a:lnTo>
                  <a:pt x="3261" y="117"/>
                </a:lnTo>
                <a:lnTo>
                  <a:pt x="3282" y="139"/>
                </a:lnTo>
                <a:lnTo>
                  <a:pt x="3300" y="164"/>
                </a:lnTo>
                <a:lnTo>
                  <a:pt x="3317" y="189"/>
                </a:lnTo>
                <a:lnTo>
                  <a:pt x="3333" y="218"/>
                </a:lnTo>
                <a:lnTo>
                  <a:pt x="3346" y="248"/>
                </a:lnTo>
                <a:lnTo>
                  <a:pt x="3361" y="278"/>
                </a:lnTo>
                <a:lnTo>
                  <a:pt x="3377" y="307"/>
                </a:lnTo>
                <a:lnTo>
                  <a:pt x="3394" y="335"/>
                </a:lnTo>
                <a:lnTo>
                  <a:pt x="3414" y="360"/>
                </a:lnTo>
                <a:lnTo>
                  <a:pt x="3436" y="384"/>
                </a:lnTo>
                <a:lnTo>
                  <a:pt x="3459" y="407"/>
                </a:lnTo>
                <a:lnTo>
                  <a:pt x="3484" y="429"/>
                </a:lnTo>
                <a:lnTo>
                  <a:pt x="3511" y="448"/>
                </a:lnTo>
                <a:lnTo>
                  <a:pt x="3540" y="467"/>
                </a:lnTo>
                <a:lnTo>
                  <a:pt x="3571" y="483"/>
                </a:lnTo>
                <a:lnTo>
                  <a:pt x="3604" y="499"/>
                </a:lnTo>
                <a:lnTo>
                  <a:pt x="3639" y="513"/>
                </a:lnTo>
                <a:lnTo>
                  <a:pt x="3675" y="525"/>
                </a:lnTo>
                <a:lnTo>
                  <a:pt x="3713" y="536"/>
                </a:lnTo>
                <a:lnTo>
                  <a:pt x="3754" y="546"/>
                </a:lnTo>
                <a:lnTo>
                  <a:pt x="3796" y="553"/>
                </a:lnTo>
                <a:lnTo>
                  <a:pt x="3813" y="556"/>
                </a:lnTo>
                <a:lnTo>
                  <a:pt x="3827" y="561"/>
                </a:lnTo>
                <a:lnTo>
                  <a:pt x="3841" y="565"/>
                </a:lnTo>
                <a:lnTo>
                  <a:pt x="3854" y="570"/>
                </a:lnTo>
                <a:lnTo>
                  <a:pt x="3865" y="575"/>
                </a:lnTo>
                <a:lnTo>
                  <a:pt x="3876" y="582"/>
                </a:lnTo>
                <a:lnTo>
                  <a:pt x="3886" y="588"/>
                </a:lnTo>
                <a:lnTo>
                  <a:pt x="3896" y="596"/>
                </a:lnTo>
                <a:lnTo>
                  <a:pt x="3903" y="603"/>
                </a:lnTo>
                <a:lnTo>
                  <a:pt x="3910" y="612"/>
                </a:lnTo>
                <a:lnTo>
                  <a:pt x="3915" y="621"/>
                </a:lnTo>
                <a:lnTo>
                  <a:pt x="3921" y="631"/>
                </a:lnTo>
                <a:lnTo>
                  <a:pt x="3925" y="641"/>
                </a:lnTo>
                <a:lnTo>
                  <a:pt x="3927" y="651"/>
                </a:lnTo>
                <a:lnTo>
                  <a:pt x="3930" y="663"/>
                </a:lnTo>
                <a:lnTo>
                  <a:pt x="3931" y="676"/>
                </a:lnTo>
                <a:lnTo>
                  <a:pt x="3934" y="764"/>
                </a:lnTo>
                <a:lnTo>
                  <a:pt x="3934" y="827"/>
                </a:lnTo>
                <a:lnTo>
                  <a:pt x="3935" y="828"/>
                </a:lnTo>
                <a:lnTo>
                  <a:pt x="3937" y="828"/>
                </a:lnTo>
                <a:lnTo>
                  <a:pt x="3945" y="825"/>
                </a:lnTo>
                <a:lnTo>
                  <a:pt x="3957" y="819"/>
                </a:lnTo>
                <a:lnTo>
                  <a:pt x="3974" y="808"/>
                </a:lnTo>
                <a:lnTo>
                  <a:pt x="4024" y="776"/>
                </a:lnTo>
                <a:lnTo>
                  <a:pt x="4093" y="729"/>
                </a:lnTo>
                <a:lnTo>
                  <a:pt x="4113" y="716"/>
                </a:lnTo>
                <a:lnTo>
                  <a:pt x="4134" y="704"/>
                </a:lnTo>
                <a:lnTo>
                  <a:pt x="4155" y="693"/>
                </a:lnTo>
                <a:lnTo>
                  <a:pt x="4176" y="683"/>
                </a:lnTo>
                <a:lnTo>
                  <a:pt x="4199" y="674"/>
                </a:lnTo>
                <a:lnTo>
                  <a:pt x="4221" y="666"/>
                </a:lnTo>
                <a:lnTo>
                  <a:pt x="4245" y="659"/>
                </a:lnTo>
                <a:lnTo>
                  <a:pt x="4268" y="654"/>
                </a:lnTo>
                <a:lnTo>
                  <a:pt x="4293" y="649"/>
                </a:lnTo>
                <a:lnTo>
                  <a:pt x="4317" y="646"/>
                </a:lnTo>
                <a:lnTo>
                  <a:pt x="4343" y="644"/>
                </a:lnTo>
                <a:lnTo>
                  <a:pt x="4369" y="643"/>
                </a:lnTo>
                <a:lnTo>
                  <a:pt x="4395" y="643"/>
                </a:lnTo>
                <a:lnTo>
                  <a:pt x="4422" y="643"/>
                </a:lnTo>
                <a:lnTo>
                  <a:pt x="4450" y="645"/>
                </a:lnTo>
                <a:lnTo>
                  <a:pt x="4478" y="648"/>
                </a:lnTo>
                <a:lnTo>
                  <a:pt x="4436" y="671"/>
                </a:lnTo>
                <a:lnTo>
                  <a:pt x="4396" y="695"/>
                </a:lnTo>
                <a:lnTo>
                  <a:pt x="4358" y="720"/>
                </a:lnTo>
                <a:lnTo>
                  <a:pt x="4321" y="747"/>
                </a:lnTo>
                <a:lnTo>
                  <a:pt x="4304" y="760"/>
                </a:lnTo>
                <a:lnTo>
                  <a:pt x="4290" y="773"/>
                </a:lnTo>
                <a:lnTo>
                  <a:pt x="4278" y="785"/>
                </a:lnTo>
                <a:lnTo>
                  <a:pt x="4268" y="797"/>
                </a:lnTo>
                <a:lnTo>
                  <a:pt x="4263" y="808"/>
                </a:lnTo>
                <a:lnTo>
                  <a:pt x="4258" y="819"/>
                </a:lnTo>
                <a:lnTo>
                  <a:pt x="4257" y="828"/>
                </a:lnTo>
                <a:lnTo>
                  <a:pt x="4257" y="834"/>
                </a:lnTo>
                <a:lnTo>
                  <a:pt x="4258" y="838"/>
                </a:lnTo>
                <a:lnTo>
                  <a:pt x="4275" y="821"/>
                </a:lnTo>
                <a:lnTo>
                  <a:pt x="4292" y="804"/>
                </a:lnTo>
                <a:lnTo>
                  <a:pt x="4309" y="790"/>
                </a:lnTo>
                <a:lnTo>
                  <a:pt x="4326" y="776"/>
                </a:lnTo>
                <a:lnTo>
                  <a:pt x="4345" y="763"/>
                </a:lnTo>
                <a:lnTo>
                  <a:pt x="4362" y="751"/>
                </a:lnTo>
                <a:lnTo>
                  <a:pt x="4381" y="740"/>
                </a:lnTo>
                <a:lnTo>
                  <a:pt x="4399" y="730"/>
                </a:lnTo>
                <a:lnTo>
                  <a:pt x="4418" y="722"/>
                </a:lnTo>
                <a:lnTo>
                  <a:pt x="4438" y="715"/>
                </a:lnTo>
                <a:lnTo>
                  <a:pt x="4457" y="708"/>
                </a:lnTo>
                <a:lnTo>
                  <a:pt x="4477" y="703"/>
                </a:lnTo>
                <a:lnTo>
                  <a:pt x="4498" y="698"/>
                </a:lnTo>
                <a:lnTo>
                  <a:pt x="4518" y="695"/>
                </a:lnTo>
                <a:lnTo>
                  <a:pt x="4539" y="694"/>
                </a:lnTo>
                <a:lnTo>
                  <a:pt x="4561" y="693"/>
                </a:lnTo>
                <a:lnTo>
                  <a:pt x="4600" y="692"/>
                </a:lnTo>
                <a:lnTo>
                  <a:pt x="4635" y="693"/>
                </a:lnTo>
                <a:lnTo>
                  <a:pt x="4665" y="694"/>
                </a:lnTo>
                <a:lnTo>
                  <a:pt x="4689" y="697"/>
                </a:lnTo>
                <a:lnTo>
                  <a:pt x="4708" y="701"/>
                </a:lnTo>
                <a:lnTo>
                  <a:pt x="4715" y="703"/>
                </a:lnTo>
                <a:lnTo>
                  <a:pt x="4722" y="705"/>
                </a:lnTo>
                <a:lnTo>
                  <a:pt x="4726" y="708"/>
                </a:lnTo>
                <a:lnTo>
                  <a:pt x="4729" y="710"/>
                </a:lnTo>
                <a:lnTo>
                  <a:pt x="4731" y="714"/>
                </a:lnTo>
                <a:lnTo>
                  <a:pt x="4732" y="718"/>
                </a:lnTo>
                <a:lnTo>
                  <a:pt x="4730" y="720"/>
                </a:lnTo>
                <a:lnTo>
                  <a:pt x="4727" y="724"/>
                </a:lnTo>
                <a:lnTo>
                  <a:pt x="4720" y="727"/>
                </a:lnTo>
                <a:lnTo>
                  <a:pt x="4712" y="730"/>
                </a:lnTo>
                <a:lnTo>
                  <a:pt x="4687" y="737"/>
                </a:lnTo>
                <a:lnTo>
                  <a:pt x="4652" y="745"/>
                </a:lnTo>
                <a:lnTo>
                  <a:pt x="4632" y="750"/>
                </a:lnTo>
                <a:lnTo>
                  <a:pt x="4614" y="755"/>
                </a:lnTo>
                <a:lnTo>
                  <a:pt x="4598" y="762"/>
                </a:lnTo>
                <a:lnTo>
                  <a:pt x="4584" y="771"/>
                </a:lnTo>
                <a:lnTo>
                  <a:pt x="4571" y="779"/>
                </a:lnTo>
                <a:lnTo>
                  <a:pt x="4560" y="789"/>
                </a:lnTo>
                <a:lnTo>
                  <a:pt x="4550" y="800"/>
                </a:lnTo>
                <a:lnTo>
                  <a:pt x="4542" y="812"/>
                </a:lnTo>
                <a:lnTo>
                  <a:pt x="4552" y="807"/>
                </a:lnTo>
                <a:lnTo>
                  <a:pt x="4563" y="801"/>
                </a:lnTo>
                <a:lnTo>
                  <a:pt x="4574" y="796"/>
                </a:lnTo>
                <a:lnTo>
                  <a:pt x="4586" y="791"/>
                </a:lnTo>
                <a:lnTo>
                  <a:pt x="4598" y="788"/>
                </a:lnTo>
                <a:lnTo>
                  <a:pt x="4611" y="785"/>
                </a:lnTo>
                <a:lnTo>
                  <a:pt x="4639" y="780"/>
                </a:lnTo>
                <a:lnTo>
                  <a:pt x="4668" y="778"/>
                </a:lnTo>
                <a:lnTo>
                  <a:pt x="4700" y="778"/>
                </a:lnTo>
                <a:lnTo>
                  <a:pt x="4732" y="780"/>
                </a:lnTo>
                <a:lnTo>
                  <a:pt x="4769" y="785"/>
                </a:lnTo>
                <a:lnTo>
                  <a:pt x="4803" y="791"/>
                </a:lnTo>
                <a:lnTo>
                  <a:pt x="4835" y="799"/>
                </a:lnTo>
                <a:lnTo>
                  <a:pt x="4866" y="808"/>
                </a:lnTo>
                <a:lnTo>
                  <a:pt x="4893" y="818"/>
                </a:lnTo>
                <a:lnTo>
                  <a:pt x="4917" y="828"/>
                </a:lnTo>
                <a:lnTo>
                  <a:pt x="4940" y="840"/>
                </a:lnTo>
                <a:lnTo>
                  <a:pt x="4959" y="852"/>
                </a:lnTo>
                <a:lnTo>
                  <a:pt x="4976" y="867"/>
                </a:lnTo>
                <a:lnTo>
                  <a:pt x="4929" y="861"/>
                </a:lnTo>
                <a:lnTo>
                  <a:pt x="4888" y="857"/>
                </a:lnTo>
                <a:lnTo>
                  <a:pt x="4852" y="856"/>
                </a:lnTo>
                <a:lnTo>
                  <a:pt x="4822" y="856"/>
                </a:lnTo>
                <a:lnTo>
                  <a:pt x="4809" y="857"/>
                </a:lnTo>
                <a:lnTo>
                  <a:pt x="4798" y="859"/>
                </a:lnTo>
                <a:lnTo>
                  <a:pt x="4788" y="861"/>
                </a:lnTo>
                <a:lnTo>
                  <a:pt x="4779" y="864"/>
                </a:lnTo>
                <a:lnTo>
                  <a:pt x="4773" y="868"/>
                </a:lnTo>
                <a:lnTo>
                  <a:pt x="4767" y="872"/>
                </a:lnTo>
                <a:lnTo>
                  <a:pt x="4763" y="876"/>
                </a:lnTo>
                <a:lnTo>
                  <a:pt x="4761" y="882"/>
                </a:lnTo>
                <a:lnTo>
                  <a:pt x="4760" y="882"/>
                </a:lnTo>
                <a:lnTo>
                  <a:pt x="4764" y="883"/>
                </a:lnTo>
                <a:lnTo>
                  <a:pt x="4785" y="889"/>
                </a:lnTo>
                <a:lnTo>
                  <a:pt x="4879" y="909"/>
                </a:lnTo>
                <a:lnTo>
                  <a:pt x="4895" y="913"/>
                </a:lnTo>
                <a:lnTo>
                  <a:pt x="4911" y="918"/>
                </a:lnTo>
                <a:lnTo>
                  <a:pt x="4927" y="925"/>
                </a:lnTo>
                <a:lnTo>
                  <a:pt x="4942" y="931"/>
                </a:lnTo>
                <a:lnTo>
                  <a:pt x="4957" y="939"/>
                </a:lnTo>
                <a:lnTo>
                  <a:pt x="4973" y="949"/>
                </a:lnTo>
                <a:lnTo>
                  <a:pt x="4988" y="958"/>
                </a:lnTo>
                <a:lnTo>
                  <a:pt x="5002" y="969"/>
                </a:lnTo>
                <a:lnTo>
                  <a:pt x="5018" y="982"/>
                </a:lnTo>
                <a:lnTo>
                  <a:pt x="5032" y="996"/>
                </a:lnTo>
                <a:lnTo>
                  <a:pt x="5046" y="1010"/>
                </a:lnTo>
                <a:lnTo>
                  <a:pt x="5060" y="1025"/>
                </a:lnTo>
                <a:lnTo>
                  <a:pt x="5073" y="1041"/>
                </a:lnTo>
                <a:lnTo>
                  <a:pt x="5087" y="1059"/>
                </a:lnTo>
                <a:lnTo>
                  <a:pt x="5101" y="1077"/>
                </a:lnTo>
                <a:lnTo>
                  <a:pt x="5114" y="1097"/>
                </a:lnTo>
                <a:lnTo>
                  <a:pt x="5008" y="1065"/>
                </a:lnTo>
                <a:lnTo>
                  <a:pt x="4953" y="1049"/>
                </a:lnTo>
                <a:lnTo>
                  <a:pt x="4897" y="1031"/>
                </a:lnTo>
                <a:lnTo>
                  <a:pt x="4871" y="1023"/>
                </a:lnTo>
                <a:lnTo>
                  <a:pt x="4846" y="1016"/>
                </a:lnTo>
                <a:lnTo>
                  <a:pt x="4824" y="1012"/>
                </a:lnTo>
                <a:lnTo>
                  <a:pt x="4805" y="1009"/>
                </a:lnTo>
                <a:lnTo>
                  <a:pt x="4787" y="1008"/>
                </a:lnTo>
                <a:lnTo>
                  <a:pt x="4771" y="1009"/>
                </a:lnTo>
                <a:lnTo>
                  <a:pt x="4758" y="1012"/>
                </a:lnTo>
                <a:lnTo>
                  <a:pt x="4747" y="1016"/>
                </a:lnTo>
                <a:lnTo>
                  <a:pt x="4746" y="1022"/>
                </a:lnTo>
                <a:lnTo>
                  <a:pt x="4746" y="1028"/>
                </a:lnTo>
                <a:lnTo>
                  <a:pt x="4747" y="1034"/>
                </a:lnTo>
                <a:lnTo>
                  <a:pt x="4751" y="1041"/>
                </a:lnTo>
                <a:lnTo>
                  <a:pt x="4756" y="1048"/>
                </a:lnTo>
                <a:lnTo>
                  <a:pt x="4765" y="1056"/>
                </a:lnTo>
                <a:lnTo>
                  <a:pt x="4775" y="1064"/>
                </a:lnTo>
                <a:lnTo>
                  <a:pt x="4787" y="1073"/>
                </a:lnTo>
                <a:lnTo>
                  <a:pt x="4881" y="1136"/>
                </a:lnTo>
                <a:lnTo>
                  <a:pt x="4874" y="1141"/>
                </a:lnTo>
                <a:lnTo>
                  <a:pt x="4867" y="1144"/>
                </a:lnTo>
                <a:lnTo>
                  <a:pt x="4859" y="1146"/>
                </a:lnTo>
                <a:lnTo>
                  <a:pt x="4850" y="1149"/>
                </a:lnTo>
                <a:lnTo>
                  <a:pt x="4841" y="1150"/>
                </a:lnTo>
                <a:lnTo>
                  <a:pt x="4831" y="1151"/>
                </a:lnTo>
                <a:lnTo>
                  <a:pt x="4808" y="1151"/>
                </a:lnTo>
                <a:lnTo>
                  <a:pt x="4783" y="1149"/>
                </a:lnTo>
                <a:lnTo>
                  <a:pt x="4754" y="1144"/>
                </a:lnTo>
                <a:lnTo>
                  <a:pt x="4724" y="1136"/>
                </a:lnTo>
                <a:lnTo>
                  <a:pt x="4690" y="1128"/>
                </a:lnTo>
                <a:lnTo>
                  <a:pt x="4655" y="1117"/>
                </a:lnTo>
                <a:lnTo>
                  <a:pt x="4620" y="1104"/>
                </a:lnTo>
                <a:lnTo>
                  <a:pt x="4585" y="1090"/>
                </a:lnTo>
                <a:lnTo>
                  <a:pt x="4549" y="1074"/>
                </a:lnTo>
                <a:lnTo>
                  <a:pt x="4514" y="1058"/>
                </a:lnTo>
                <a:lnTo>
                  <a:pt x="4479" y="1040"/>
                </a:lnTo>
                <a:lnTo>
                  <a:pt x="4443" y="1022"/>
                </a:lnTo>
                <a:lnTo>
                  <a:pt x="4408" y="1002"/>
                </a:lnTo>
                <a:lnTo>
                  <a:pt x="4409" y="1010"/>
                </a:lnTo>
                <a:lnTo>
                  <a:pt x="4411" y="1019"/>
                </a:lnTo>
                <a:lnTo>
                  <a:pt x="4416" y="1026"/>
                </a:lnTo>
                <a:lnTo>
                  <a:pt x="4421" y="1034"/>
                </a:lnTo>
                <a:lnTo>
                  <a:pt x="4429" y="1041"/>
                </a:lnTo>
                <a:lnTo>
                  <a:pt x="4439" y="1050"/>
                </a:lnTo>
                <a:lnTo>
                  <a:pt x="4450" y="1058"/>
                </a:lnTo>
                <a:lnTo>
                  <a:pt x="4463" y="1065"/>
                </a:lnTo>
                <a:lnTo>
                  <a:pt x="4490" y="1081"/>
                </a:lnTo>
                <a:lnTo>
                  <a:pt x="4517" y="1098"/>
                </a:lnTo>
                <a:lnTo>
                  <a:pt x="4545" y="1117"/>
                </a:lnTo>
                <a:lnTo>
                  <a:pt x="4572" y="1136"/>
                </a:lnTo>
                <a:lnTo>
                  <a:pt x="4545" y="1141"/>
                </a:lnTo>
                <a:lnTo>
                  <a:pt x="4518" y="1143"/>
                </a:lnTo>
                <a:lnTo>
                  <a:pt x="4491" y="1142"/>
                </a:lnTo>
                <a:lnTo>
                  <a:pt x="4463" y="1140"/>
                </a:lnTo>
                <a:lnTo>
                  <a:pt x="4434" y="1134"/>
                </a:lnTo>
                <a:lnTo>
                  <a:pt x="4406" y="1127"/>
                </a:lnTo>
                <a:lnTo>
                  <a:pt x="4377" y="1117"/>
                </a:lnTo>
                <a:lnTo>
                  <a:pt x="4348" y="1105"/>
                </a:lnTo>
                <a:lnTo>
                  <a:pt x="4320" y="1092"/>
                </a:lnTo>
                <a:lnTo>
                  <a:pt x="4293" y="1079"/>
                </a:lnTo>
                <a:lnTo>
                  <a:pt x="4270" y="1064"/>
                </a:lnTo>
                <a:lnTo>
                  <a:pt x="4249" y="1049"/>
                </a:lnTo>
                <a:lnTo>
                  <a:pt x="4230" y="1035"/>
                </a:lnTo>
                <a:lnTo>
                  <a:pt x="4215" y="1020"/>
                </a:lnTo>
                <a:lnTo>
                  <a:pt x="4201" y="1003"/>
                </a:lnTo>
                <a:lnTo>
                  <a:pt x="4190" y="987"/>
                </a:lnTo>
                <a:lnTo>
                  <a:pt x="4186" y="991"/>
                </a:lnTo>
                <a:lnTo>
                  <a:pt x="4185" y="997"/>
                </a:lnTo>
                <a:lnTo>
                  <a:pt x="4185" y="1003"/>
                </a:lnTo>
                <a:lnTo>
                  <a:pt x="4186" y="1012"/>
                </a:lnTo>
                <a:lnTo>
                  <a:pt x="4191" y="1034"/>
                </a:lnTo>
                <a:lnTo>
                  <a:pt x="4199" y="1063"/>
                </a:lnTo>
                <a:lnTo>
                  <a:pt x="4205" y="1080"/>
                </a:lnTo>
                <a:lnTo>
                  <a:pt x="4214" y="1095"/>
                </a:lnTo>
                <a:lnTo>
                  <a:pt x="4223" y="1110"/>
                </a:lnTo>
                <a:lnTo>
                  <a:pt x="4238" y="1124"/>
                </a:lnTo>
                <a:lnTo>
                  <a:pt x="4253" y="1139"/>
                </a:lnTo>
                <a:lnTo>
                  <a:pt x="4270" y="1152"/>
                </a:lnTo>
                <a:lnTo>
                  <a:pt x="4291" y="1164"/>
                </a:lnTo>
                <a:lnTo>
                  <a:pt x="4313" y="1176"/>
                </a:lnTo>
                <a:lnTo>
                  <a:pt x="4300" y="1177"/>
                </a:lnTo>
                <a:lnTo>
                  <a:pt x="4286" y="1177"/>
                </a:lnTo>
                <a:lnTo>
                  <a:pt x="4270" y="1176"/>
                </a:lnTo>
                <a:lnTo>
                  <a:pt x="4254" y="1173"/>
                </a:lnTo>
                <a:lnTo>
                  <a:pt x="4238" y="1169"/>
                </a:lnTo>
                <a:lnTo>
                  <a:pt x="4219" y="1165"/>
                </a:lnTo>
                <a:lnTo>
                  <a:pt x="4201" y="1158"/>
                </a:lnTo>
                <a:lnTo>
                  <a:pt x="4180" y="1152"/>
                </a:lnTo>
                <a:lnTo>
                  <a:pt x="4159" y="1144"/>
                </a:lnTo>
                <a:lnTo>
                  <a:pt x="4137" y="1134"/>
                </a:lnTo>
                <a:lnTo>
                  <a:pt x="4090" y="1112"/>
                </a:lnTo>
                <a:lnTo>
                  <a:pt x="4040" y="1086"/>
                </a:lnTo>
                <a:lnTo>
                  <a:pt x="3985" y="1056"/>
                </a:lnTo>
                <a:lnTo>
                  <a:pt x="3997" y="1094"/>
                </a:lnTo>
                <a:lnTo>
                  <a:pt x="4006" y="1132"/>
                </a:lnTo>
                <a:lnTo>
                  <a:pt x="4013" y="1169"/>
                </a:lnTo>
                <a:lnTo>
                  <a:pt x="4017" y="1206"/>
                </a:lnTo>
                <a:lnTo>
                  <a:pt x="4019" y="1242"/>
                </a:lnTo>
                <a:lnTo>
                  <a:pt x="4018" y="1278"/>
                </a:lnTo>
                <a:lnTo>
                  <a:pt x="4015" y="1313"/>
                </a:lnTo>
                <a:lnTo>
                  <a:pt x="4009" y="1348"/>
                </a:lnTo>
                <a:lnTo>
                  <a:pt x="4005" y="1366"/>
                </a:lnTo>
                <a:lnTo>
                  <a:pt x="4002" y="1381"/>
                </a:lnTo>
                <a:lnTo>
                  <a:pt x="3996" y="1395"/>
                </a:lnTo>
                <a:lnTo>
                  <a:pt x="3992" y="1407"/>
                </a:lnTo>
                <a:lnTo>
                  <a:pt x="3986" y="1418"/>
                </a:lnTo>
                <a:lnTo>
                  <a:pt x="3980" y="1427"/>
                </a:lnTo>
                <a:lnTo>
                  <a:pt x="3973" y="1435"/>
                </a:lnTo>
                <a:lnTo>
                  <a:pt x="3966" y="1440"/>
                </a:lnTo>
                <a:lnTo>
                  <a:pt x="3958" y="1446"/>
                </a:lnTo>
                <a:lnTo>
                  <a:pt x="3950" y="1448"/>
                </a:lnTo>
                <a:lnTo>
                  <a:pt x="3942" y="1450"/>
                </a:lnTo>
                <a:lnTo>
                  <a:pt x="3933" y="1450"/>
                </a:lnTo>
                <a:lnTo>
                  <a:pt x="3923" y="1448"/>
                </a:lnTo>
                <a:lnTo>
                  <a:pt x="3913" y="1446"/>
                </a:lnTo>
                <a:lnTo>
                  <a:pt x="3902" y="1440"/>
                </a:lnTo>
                <a:lnTo>
                  <a:pt x="3891" y="1435"/>
                </a:lnTo>
                <a:lnTo>
                  <a:pt x="3828" y="1402"/>
                </a:lnTo>
                <a:lnTo>
                  <a:pt x="3764" y="1370"/>
                </a:lnTo>
                <a:lnTo>
                  <a:pt x="3698" y="1339"/>
                </a:lnTo>
                <a:lnTo>
                  <a:pt x="3631" y="1308"/>
                </a:lnTo>
                <a:lnTo>
                  <a:pt x="3563" y="1277"/>
                </a:lnTo>
                <a:lnTo>
                  <a:pt x="3494" y="1248"/>
                </a:lnTo>
                <a:lnTo>
                  <a:pt x="3423" y="1218"/>
                </a:lnTo>
                <a:lnTo>
                  <a:pt x="3351" y="1190"/>
                </a:lnTo>
                <a:lnTo>
                  <a:pt x="3278" y="1162"/>
                </a:lnTo>
                <a:lnTo>
                  <a:pt x="3203" y="1134"/>
                </a:lnTo>
                <a:lnTo>
                  <a:pt x="3128" y="1107"/>
                </a:lnTo>
                <a:lnTo>
                  <a:pt x="3050" y="1080"/>
                </a:lnTo>
                <a:lnTo>
                  <a:pt x="2972" y="1053"/>
                </a:lnTo>
                <a:lnTo>
                  <a:pt x="2892" y="1028"/>
                </a:lnTo>
                <a:lnTo>
                  <a:pt x="2811" y="1003"/>
                </a:lnTo>
                <a:lnTo>
                  <a:pt x="2729" y="979"/>
                </a:lnTo>
                <a:lnTo>
                  <a:pt x="2564" y="929"/>
                </a:lnTo>
                <a:lnTo>
                  <a:pt x="2403" y="878"/>
                </a:lnTo>
                <a:lnTo>
                  <a:pt x="2242" y="824"/>
                </a:lnTo>
                <a:lnTo>
                  <a:pt x="2083" y="768"/>
                </a:lnTo>
                <a:lnTo>
                  <a:pt x="1926" y="712"/>
                </a:lnTo>
                <a:lnTo>
                  <a:pt x="1771" y="653"/>
                </a:lnTo>
                <a:lnTo>
                  <a:pt x="1618" y="591"/>
                </a:lnTo>
                <a:lnTo>
                  <a:pt x="1467" y="529"/>
                </a:lnTo>
                <a:close/>
                <a:moveTo>
                  <a:pt x="4" y="514"/>
                </a:moveTo>
                <a:lnTo>
                  <a:pt x="4" y="514"/>
                </a:lnTo>
                <a:lnTo>
                  <a:pt x="1" y="528"/>
                </a:lnTo>
                <a:lnTo>
                  <a:pt x="0" y="541"/>
                </a:lnTo>
                <a:lnTo>
                  <a:pt x="1" y="555"/>
                </a:lnTo>
                <a:lnTo>
                  <a:pt x="3" y="568"/>
                </a:lnTo>
                <a:lnTo>
                  <a:pt x="7" y="583"/>
                </a:lnTo>
                <a:lnTo>
                  <a:pt x="13" y="597"/>
                </a:lnTo>
                <a:lnTo>
                  <a:pt x="19" y="610"/>
                </a:lnTo>
                <a:lnTo>
                  <a:pt x="29" y="624"/>
                </a:lnTo>
                <a:lnTo>
                  <a:pt x="40" y="638"/>
                </a:lnTo>
                <a:lnTo>
                  <a:pt x="52" y="651"/>
                </a:lnTo>
                <a:lnTo>
                  <a:pt x="66" y="666"/>
                </a:lnTo>
                <a:lnTo>
                  <a:pt x="81" y="680"/>
                </a:lnTo>
                <a:lnTo>
                  <a:pt x="99" y="694"/>
                </a:lnTo>
                <a:lnTo>
                  <a:pt x="119" y="708"/>
                </a:lnTo>
                <a:lnTo>
                  <a:pt x="139" y="722"/>
                </a:lnTo>
                <a:lnTo>
                  <a:pt x="162" y="737"/>
                </a:lnTo>
                <a:lnTo>
                  <a:pt x="210" y="764"/>
                </a:lnTo>
                <a:lnTo>
                  <a:pt x="260" y="792"/>
                </a:lnTo>
                <a:lnTo>
                  <a:pt x="312" y="820"/>
                </a:lnTo>
                <a:lnTo>
                  <a:pt x="367" y="848"/>
                </a:lnTo>
                <a:lnTo>
                  <a:pt x="423" y="875"/>
                </a:lnTo>
                <a:lnTo>
                  <a:pt x="482" y="903"/>
                </a:lnTo>
                <a:lnTo>
                  <a:pt x="544" y="930"/>
                </a:lnTo>
                <a:lnTo>
                  <a:pt x="607" y="957"/>
                </a:lnTo>
                <a:lnTo>
                  <a:pt x="737" y="1012"/>
                </a:lnTo>
                <a:lnTo>
                  <a:pt x="867" y="1064"/>
                </a:lnTo>
                <a:lnTo>
                  <a:pt x="998" y="1116"/>
                </a:lnTo>
                <a:lnTo>
                  <a:pt x="1130" y="1165"/>
                </a:lnTo>
                <a:lnTo>
                  <a:pt x="1193" y="1189"/>
                </a:lnTo>
                <a:lnTo>
                  <a:pt x="1254" y="1213"/>
                </a:lnTo>
                <a:lnTo>
                  <a:pt x="1308" y="1236"/>
                </a:lnTo>
                <a:lnTo>
                  <a:pt x="1359" y="1258"/>
                </a:lnTo>
                <a:lnTo>
                  <a:pt x="1406" y="1280"/>
                </a:lnTo>
                <a:lnTo>
                  <a:pt x="1449" y="1300"/>
                </a:lnTo>
                <a:lnTo>
                  <a:pt x="1487" y="1321"/>
                </a:lnTo>
                <a:lnTo>
                  <a:pt x="1521" y="1341"/>
                </a:lnTo>
                <a:lnTo>
                  <a:pt x="1509" y="1353"/>
                </a:lnTo>
                <a:lnTo>
                  <a:pt x="1499" y="1364"/>
                </a:lnTo>
                <a:lnTo>
                  <a:pt x="1492" y="1374"/>
                </a:lnTo>
                <a:lnTo>
                  <a:pt x="1487" y="1381"/>
                </a:lnTo>
                <a:lnTo>
                  <a:pt x="1485" y="1387"/>
                </a:lnTo>
                <a:lnTo>
                  <a:pt x="1484" y="1391"/>
                </a:lnTo>
                <a:lnTo>
                  <a:pt x="1485" y="1393"/>
                </a:lnTo>
                <a:lnTo>
                  <a:pt x="1487" y="1394"/>
                </a:lnTo>
                <a:lnTo>
                  <a:pt x="1492" y="1395"/>
                </a:lnTo>
                <a:lnTo>
                  <a:pt x="1480" y="1400"/>
                </a:lnTo>
                <a:lnTo>
                  <a:pt x="1468" y="1403"/>
                </a:lnTo>
                <a:lnTo>
                  <a:pt x="1457" y="1406"/>
                </a:lnTo>
                <a:lnTo>
                  <a:pt x="1447" y="1407"/>
                </a:lnTo>
                <a:lnTo>
                  <a:pt x="1437" y="1407"/>
                </a:lnTo>
                <a:lnTo>
                  <a:pt x="1428" y="1405"/>
                </a:lnTo>
                <a:lnTo>
                  <a:pt x="1420" y="1403"/>
                </a:lnTo>
                <a:lnTo>
                  <a:pt x="1412" y="1399"/>
                </a:lnTo>
                <a:lnTo>
                  <a:pt x="1399" y="1390"/>
                </a:lnTo>
                <a:lnTo>
                  <a:pt x="1388" y="1384"/>
                </a:lnTo>
                <a:lnTo>
                  <a:pt x="1379" y="1381"/>
                </a:lnTo>
                <a:lnTo>
                  <a:pt x="1373" y="1380"/>
                </a:lnTo>
                <a:lnTo>
                  <a:pt x="1413" y="1406"/>
                </a:lnTo>
                <a:lnTo>
                  <a:pt x="1442" y="1426"/>
                </a:lnTo>
                <a:lnTo>
                  <a:pt x="1453" y="1435"/>
                </a:lnTo>
                <a:lnTo>
                  <a:pt x="1461" y="1441"/>
                </a:lnTo>
                <a:lnTo>
                  <a:pt x="1465" y="1446"/>
                </a:lnTo>
                <a:lnTo>
                  <a:pt x="1467" y="1450"/>
                </a:lnTo>
                <a:lnTo>
                  <a:pt x="1468" y="1470"/>
                </a:lnTo>
                <a:lnTo>
                  <a:pt x="1468" y="1489"/>
                </a:lnTo>
                <a:lnTo>
                  <a:pt x="1465" y="1508"/>
                </a:lnTo>
                <a:lnTo>
                  <a:pt x="1463" y="1526"/>
                </a:lnTo>
                <a:lnTo>
                  <a:pt x="1459" y="1543"/>
                </a:lnTo>
                <a:lnTo>
                  <a:pt x="1453" y="1560"/>
                </a:lnTo>
                <a:lnTo>
                  <a:pt x="1447" y="1576"/>
                </a:lnTo>
                <a:lnTo>
                  <a:pt x="1439" y="1591"/>
                </a:lnTo>
                <a:lnTo>
                  <a:pt x="1430" y="1606"/>
                </a:lnTo>
                <a:lnTo>
                  <a:pt x="1421" y="1620"/>
                </a:lnTo>
                <a:lnTo>
                  <a:pt x="1410" y="1634"/>
                </a:lnTo>
                <a:lnTo>
                  <a:pt x="1398" y="1646"/>
                </a:lnTo>
                <a:lnTo>
                  <a:pt x="1383" y="1658"/>
                </a:lnTo>
                <a:lnTo>
                  <a:pt x="1368" y="1668"/>
                </a:lnTo>
                <a:lnTo>
                  <a:pt x="1353" y="1679"/>
                </a:lnTo>
                <a:lnTo>
                  <a:pt x="1335" y="1689"/>
                </a:lnTo>
                <a:lnTo>
                  <a:pt x="1318" y="1699"/>
                </a:lnTo>
                <a:lnTo>
                  <a:pt x="1302" y="1709"/>
                </a:lnTo>
                <a:lnTo>
                  <a:pt x="1287" y="1719"/>
                </a:lnTo>
                <a:lnTo>
                  <a:pt x="1273" y="1729"/>
                </a:lnTo>
                <a:lnTo>
                  <a:pt x="1260" y="1738"/>
                </a:lnTo>
                <a:lnTo>
                  <a:pt x="1249" y="1749"/>
                </a:lnTo>
                <a:lnTo>
                  <a:pt x="1238" y="1759"/>
                </a:lnTo>
                <a:lnTo>
                  <a:pt x="1229" y="1770"/>
                </a:lnTo>
                <a:lnTo>
                  <a:pt x="1221" y="1780"/>
                </a:lnTo>
                <a:lnTo>
                  <a:pt x="1213" y="1791"/>
                </a:lnTo>
                <a:lnTo>
                  <a:pt x="1208" y="1802"/>
                </a:lnTo>
                <a:lnTo>
                  <a:pt x="1202" y="1813"/>
                </a:lnTo>
                <a:lnTo>
                  <a:pt x="1199" y="1824"/>
                </a:lnTo>
                <a:lnTo>
                  <a:pt x="1196" y="1835"/>
                </a:lnTo>
                <a:lnTo>
                  <a:pt x="1195" y="1845"/>
                </a:lnTo>
                <a:lnTo>
                  <a:pt x="1193" y="1857"/>
                </a:lnTo>
                <a:lnTo>
                  <a:pt x="1195" y="1872"/>
                </a:lnTo>
                <a:lnTo>
                  <a:pt x="1197" y="1886"/>
                </a:lnTo>
                <a:lnTo>
                  <a:pt x="1201" y="1898"/>
                </a:lnTo>
                <a:lnTo>
                  <a:pt x="1208" y="1910"/>
                </a:lnTo>
                <a:lnTo>
                  <a:pt x="1215" y="1920"/>
                </a:lnTo>
                <a:lnTo>
                  <a:pt x="1224" y="1930"/>
                </a:lnTo>
                <a:lnTo>
                  <a:pt x="1236" y="1937"/>
                </a:lnTo>
                <a:lnTo>
                  <a:pt x="1248" y="1944"/>
                </a:lnTo>
                <a:lnTo>
                  <a:pt x="1262" y="1951"/>
                </a:lnTo>
                <a:lnTo>
                  <a:pt x="1275" y="1961"/>
                </a:lnTo>
                <a:lnTo>
                  <a:pt x="1290" y="1972"/>
                </a:lnTo>
                <a:lnTo>
                  <a:pt x="1303" y="1986"/>
                </a:lnTo>
                <a:lnTo>
                  <a:pt x="1317" y="2002"/>
                </a:lnTo>
                <a:lnTo>
                  <a:pt x="1330" y="2019"/>
                </a:lnTo>
                <a:lnTo>
                  <a:pt x="1344" y="2039"/>
                </a:lnTo>
                <a:lnTo>
                  <a:pt x="1357" y="2061"/>
                </a:lnTo>
                <a:lnTo>
                  <a:pt x="1366" y="2078"/>
                </a:lnTo>
                <a:lnTo>
                  <a:pt x="1370" y="2095"/>
                </a:lnTo>
                <a:lnTo>
                  <a:pt x="1373" y="2101"/>
                </a:lnTo>
                <a:lnTo>
                  <a:pt x="1373" y="2109"/>
                </a:lnTo>
                <a:lnTo>
                  <a:pt x="1373" y="2115"/>
                </a:lnTo>
                <a:lnTo>
                  <a:pt x="1371" y="2121"/>
                </a:lnTo>
                <a:lnTo>
                  <a:pt x="1369" y="2127"/>
                </a:lnTo>
                <a:lnTo>
                  <a:pt x="1366" y="2133"/>
                </a:lnTo>
                <a:lnTo>
                  <a:pt x="1363" y="2137"/>
                </a:lnTo>
                <a:lnTo>
                  <a:pt x="1358" y="2141"/>
                </a:lnTo>
                <a:lnTo>
                  <a:pt x="1353" y="2146"/>
                </a:lnTo>
                <a:lnTo>
                  <a:pt x="1346" y="2149"/>
                </a:lnTo>
                <a:lnTo>
                  <a:pt x="1340" y="2152"/>
                </a:lnTo>
                <a:lnTo>
                  <a:pt x="1331" y="2156"/>
                </a:lnTo>
                <a:lnTo>
                  <a:pt x="1323" y="2158"/>
                </a:lnTo>
                <a:lnTo>
                  <a:pt x="1318" y="2162"/>
                </a:lnTo>
                <a:lnTo>
                  <a:pt x="1312" y="2167"/>
                </a:lnTo>
                <a:lnTo>
                  <a:pt x="1308" y="2171"/>
                </a:lnTo>
                <a:lnTo>
                  <a:pt x="1306" y="2176"/>
                </a:lnTo>
                <a:lnTo>
                  <a:pt x="1305" y="2183"/>
                </a:lnTo>
                <a:lnTo>
                  <a:pt x="1305" y="2190"/>
                </a:lnTo>
                <a:lnTo>
                  <a:pt x="1305" y="2196"/>
                </a:lnTo>
                <a:lnTo>
                  <a:pt x="1307" y="2204"/>
                </a:lnTo>
                <a:lnTo>
                  <a:pt x="1311" y="2212"/>
                </a:lnTo>
                <a:lnTo>
                  <a:pt x="1316" y="2221"/>
                </a:lnTo>
                <a:lnTo>
                  <a:pt x="1321" y="2231"/>
                </a:lnTo>
                <a:lnTo>
                  <a:pt x="1338" y="2253"/>
                </a:lnTo>
                <a:lnTo>
                  <a:pt x="1357" y="2276"/>
                </a:lnTo>
                <a:lnTo>
                  <a:pt x="1338" y="2327"/>
                </a:lnTo>
                <a:lnTo>
                  <a:pt x="1321" y="2371"/>
                </a:lnTo>
                <a:lnTo>
                  <a:pt x="1320" y="2375"/>
                </a:lnTo>
                <a:lnTo>
                  <a:pt x="1319" y="2381"/>
                </a:lnTo>
                <a:lnTo>
                  <a:pt x="1319" y="2393"/>
                </a:lnTo>
                <a:lnTo>
                  <a:pt x="1322" y="2405"/>
                </a:lnTo>
                <a:lnTo>
                  <a:pt x="1327" y="2418"/>
                </a:lnTo>
                <a:lnTo>
                  <a:pt x="1334" y="2432"/>
                </a:lnTo>
                <a:lnTo>
                  <a:pt x="1344" y="2447"/>
                </a:lnTo>
                <a:lnTo>
                  <a:pt x="1357" y="2463"/>
                </a:lnTo>
                <a:lnTo>
                  <a:pt x="1373" y="2480"/>
                </a:lnTo>
                <a:lnTo>
                  <a:pt x="1390" y="2494"/>
                </a:lnTo>
                <a:lnTo>
                  <a:pt x="1402" y="2507"/>
                </a:lnTo>
                <a:lnTo>
                  <a:pt x="1410" y="2516"/>
                </a:lnTo>
                <a:lnTo>
                  <a:pt x="1412" y="2521"/>
                </a:lnTo>
                <a:lnTo>
                  <a:pt x="1413" y="2523"/>
                </a:lnTo>
                <a:lnTo>
                  <a:pt x="1413" y="2529"/>
                </a:lnTo>
                <a:lnTo>
                  <a:pt x="1411" y="2540"/>
                </a:lnTo>
                <a:lnTo>
                  <a:pt x="1400" y="2583"/>
                </a:lnTo>
                <a:lnTo>
                  <a:pt x="1382" y="2648"/>
                </a:lnTo>
                <a:lnTo>
                  <a:pt x="1357" y="2738"/>
                </a:lnTo>
                <a:lnTo>
                  <a:pt x="1353" y="2759"/>
                </a:lnTo>
                <a:lnTo>
                  <a:pt x="1351" y="2777"/>
                </a:lnTo>
                <a:lnTo>
                  <a:pt x="1352" y="2795"/>
                </a:lnTo>
                <a:lnTo>
                  <a:pt x="1354" y="2812"/>
                </a:lnTo>
                <a:lnTo>
                  <a:pt x="1358" y="2829"/>
                </a:lnTo>
                <a:lnTo>
                  <a:pt x="1365" y="2843"/>
                </a:lnTo>
                <a:lnTo>
                  <a:pt x="1374" y="2857"/>
                </a:lnTo>
                <a:lnTo>
                  <a:pt x="1385" y="2870"/>
                </a:lnTo>
                <a:lnTo>
                  <a:pt x="1398" y="2882"/>
                </a:lnTo>
                <a:lnTo>
                  <a:pt x="1413" y="2893"/>
                </a:lnTo>
                <a:lnTo>
                  <a:pt x="1432" y="2903"/>
                </a:lnTo>
                <a:lnTo>
                  <a:pt x="1451" y="2913"/>
                </a:lnTo>
                <a:lnTo>
                  <a:pt x="1473" y="2920"/>
                </a:lnTo>
                <a:lnTo>
                  <a:pt x="1497" y="2927"/>
                </a:lnTo>
                <a:lnTo>
                  <a:pt x="1524" y="2933"/>
                </a:lnTo>
                <a:lnTo>
                  <a:pt x="1553" y="2938"/>
                </a:lnTo>
                <a:lnTo>
                  <a:pt x="1611" y="2947"/>
                </a:lnTo>
                <a:lnTo>
                  <a:pt x="1664" y="2952"/>
                </a:lnTo>
                <a:lnTo>
                  <a:pt x="1716" y="2956"/>
                </a:lnTo>
                <a:lnTo>
                  <a:pt x="1763" y="2957"/>
                </a:lnTo>
                <a:lnTo>
                  <a:pt x="1805" y="2957"/>
                </a:lnTo>
                <a:lnTo>
                  <a:pt x="1846" y="2954"/>
                </a:lnTo>
                <a:lnTo>
                  <a:pt x="1864" y="2952"/>
                </a:lnTo>
                <a:lnTo>
                  <a:pt x="1882" y="2949"/>
                </a:lnTo>
                <a:lnTo>
                  <a:pt x="1898" y="2945"/>
                </a:lnTo>
                <a:lnTo>
                  <a:pt x="1914" y="2942"/>
                </a:lnTo>
                <a:lnTo>
                  <a:pt x="1914" y="2979"/>
                </a:lnTo>
                <a:lnTo>
                  <a:pt x="1915" y="3016"/>
                </a:lnTo>
                <a:lnTo>
                  <a:pt x="1918" y="3053"/>
                </a:lnTo>
                <a:lnTo>
                  <a:pt x="1921" y="3087"/>
                </a:lnTo>
                <a:lnTo>
                  <a:pt x="1924" y="3121"/>
                </a:lnTo>
                <a:lnTo>
                  <a:pt x="1927" y="3155"/>
                </a:lnTo>
                <a:lnTo>
                  <a:pt x="1933" y="3187"/>
                </a:lnTo>
                <a:lnTo>
                  <a:pt x="1937" y="3219"/>
                </a:lnTo>
                <a:lnTo>
                  <a:pt x="1941" y="3235"/>
                </a:lnTo>
                <a:lnTo>
                  <a:pt x="1943" y="3251"/>
                </a:lnTo>
                <a:lnTo>
                  <a:pt x="1945" y="3290"/>
                </a:lnTo>
                <a:lnTo>
                  <a:pt x="1946" y="3331"/>
                </a:lnTo>
                <a:lnTo>
                  <a:pt x="1944" y="3377"/>
                </a:lnTo>
                <a:lnTo>
                  <a:pt x="1941" y="3427"/>
                </a:lnTo>
                <a:lnTo>
                  <a:pt x="1934" y="3482"/>
                </a:lnTo>
                <a:lnTo>
                  <a:pt x="1925" y="3541"/>
                </a:lnTo>
                <a:lnTo>
                  <a:pt x="1914" y="3604"/>
                </a:lnTo>
                <a:lnTo>
                  <a:pt x="1912" y="3610"/>
                </a:lnTo>
                <a:lnTo>
                  <a:pt x="1910" y="3614"/>
                </a:lnTo>
                <a:lnTo>
                  <a:pt x="1908" y="3617"/>
                </a:lnTo>
                <a:lnTo>
                  <a:pt x="1905" y="3621"/>
                </a:lnTo>
                <a:lnTo>
                  <a:pt x="1900" y="3624"/>
                </a:lnTo>
                <a:lnTo>
                  <a:pt x="1896" y="3626"/>
                </a:lnTo>
                <a:lnTo>
                  <a:pt x="1890" y="3628"/>
                </a:lnTo>
                <a:lnTo>
                  <a:pt x="1885" y="3629"/>
                </a:lnTo>
                <a:lnTo>
                  <a:pt x="1871" y="3630"/>
                </a:lnTo>
                <a:lnTo>
                  <a:pt x="1855" y="3629"/>
                </a:lnTo>
                <a:lnTo>
                  <a:pt x="1837" y="3626"/>
                </a:lnTo>
                <a:lnTo>
                  <a:pt x="1816" y="3621"/>
                </a:lnTo>
                <a:lnTo>
                  <a:pt x="1793" y="3613"/>
                </a:lnTo>
                <a:lnTo>
                  <a:pt x="1768" y="3603"/>
                </a:lnTo>
                <a:lnTo>
                  <a:pt x="1740" y="3591"/>
                </a:lnTo>
                <a:lnTo>
                  <a:pt x="1710" y="3577"/>
                </a:lnTo>
                <a:lnTo>
                  <a:pt x="1677" y="3562"/>
                </a:lnTo>
                <a:lnTo>
                  <a:pt x="1642" y="3543"/>
                </a:lnTo>
                <a:lnTo>
                  <a:pt x="1605" y="3523"/>
                </a:lnTo>
                <a:lnTo>
                  <a:pt x="1565" y="3501"/>
                </a:lnTo>
                <a:lnTo>
                  <a:pt x="1544" y="3489"/>
                </a:lnTo>
                <a:lnTo>
                  <a:pt x="1524" y="3480"/>
                </a:lnTo>
                <a:lnTo>
                  <a:pt x="1504" y="3471"/>
                </a:lnTo>
                <a:lnTo>
                  <a:pt x="1483" y="3463"/>
                </a:lnTo>
                <a:lnTo>
                  <a:pt x="1463" y="3456"/>
                </a:lnTo>
                <a:lnTo>
                  <a:pt x="1442" y="3450"/>
                </a:lnTo>
                <a:lnTo>
                  <a:pt x="1422" y="3446"/>
                </a:lnTo>
                <a:lnTo>
                  <a:pt x="1402" y="3442"/>
                </a:lnTo>
                <a:lnTo>
                  <a:pt x="1381" y="3439"/>
                </a:lnTo>
                <a:lnTo>
                  <a:pt x="1362" y="3438"/>
                </a:lnTo>
                <a:lnTo>
                  <a:pt x="1341" y="3438"/>
                </a:lnTo>
                <a:lnTo>
                  <a:pt x="1321" y="3439"/>
                </a:lnTo>
                <a:lnTo>
                  <a:pt x="1300" y="3440"/>
                </a:lnTo>
                <a:lnTo>
                  <a:pt x="1281" y="3444"/>
                </a:lnTo>
                <a:lnTo>
                  <a:pt x="1261" y="3448"/>
                </a:lnTo>
                <a:lnTo>
                  <a:pt x="1240" y="3453"/>
                </a:lnTo>
                <a:lnTo>
                  <a:pt x="1221" y="3460"/>
                </a:lnTo>
                <a:lnTo>
                  <a:pt x="1201" y="3467"/>
                </a:lnTo>
                <a:lnTo>
                  <a:pt x="1180" y="3475"/>
                </a:lnTo>
                <a:lnTo>
                  <a:pt x="1161" y="3485"/>
                </a:lnTo>
                <a:lnTo>
                  <a:pt x="1141" y="3496"/>
                </a:lnTo>
                <a:lnTo>
                  <a:pt x="1121" y="3507"/>
                </a:lnTo>
                <a:lnTo>
                  <a:pt x="1102" y="3520"/>
                </a:lnTo>
                <a:lnTo>
                  <a:pt x="1081" y="3534"/>
                </a:lnTo>
                <a:lnTo>
                  <a:pt x="1061" y="3550"/>
                </a:lnTo>
                <a:lnTo>
                  <a:pt x="1042" y="3565"/>
                </a:lnTo>
                <a:lnTo>
                  <a:pt x="1022" y="3582"/>
                </a:lnTo>
                <a:lnTo>
                  <a:pt x="1002" y="3601"/>
                </a:lnTo>
                <a:lnTo>
                  <a:pt x="983" y="3621"/>
                </a:lnTo>
                <a:lnTo>
                  <a:pt x="963" y="3640"/>
                </a:lnTo>
                <a:lnTo>
                  <a:pt x="943" y="3662"/>
                </a:lnTo>
                <a:lnTo>
                  <a:pt x="924" y="3685"/>
                </a:lnTo>
                <a:lnTo>
                  <a:pt x="899" y="3717"/>
                </a:lnTo>
                <a:lnTo>
                  <a:pt x="874" y="3751"/>
                </a:lnTo>
                <a:lnTo>
                  <a:pt x="850" y="3787"/>
                </a:lnTo>
                <a:lnTo>
                  <a:pt x="830" y="3823"/>
                </a:lnTo>
                <a:lnTo>
                  <a:pt x="809" y="3861"/>
                </a:lnTo>
                <a:lnTo>
                  <a:pt x="789" y="3901"/>
                </a:lnTo>
                <a:lnTo>
                  <a:pt x="772" y="3943"/>
                </a:lnTo>
                <a:lnTo>
                  <a:pt x="755" y="3985"/>
                </a:lnTo>
                <a:lnTo>
                  <a:pt x="740" y="4029"/>
                </a:lnTo>
                <a:lnTo>
                  <a:pt x="727" y="4075"/>
                </a:lnTo>
                <a:lnTo>
                  <a:pt x="714" y="4123"/>
                </a:lnTo>
                <a:lnTo>
                  <a:pt x="703" y="4172"/>
                </a:lnTo>
                <a:lnTo>
                  <a:pt x="693" y="4222"/>
                </a:lnTo>
                <a:lnTo>
                  <a:pt x="684" y="4275"/>
                </a:lnTo>
                <a:lnTo>
                  <a:pt x="678" y="4328"/>
                </a:lnTo>
                <a:lnTo>
                  <a:pt x="671" y="4383"/>
                </a:lnTo>
                <a:lnTo>
                  <a:pt x="663" y="4496"/>
                </a:lnTo>
                <a:lnTo>
                  <a:pt x="655" y="4608"/>
                </a:lnTo>
                <a:lnTo>
                  <a:pt x="648" y="4722"/>
                </a:lnTo>
                <a:lnTo>
                  <a:pt x="645" y="4835"/>
                </a:lnTo>
                <a:lnTo>
                  <a:pt x="644" y="4949"/>
                </a:lnTo>
                <a:lnTo>
                  <a:pt x="645" y="5065"/>
                </a:lnTo>
                <a:lnTo>
                  <a:pt x="647" y="5179"/>
                </a:lnTo>
                <a:lnTo>
                  <a:pt x="652" y="5295"/>
                </a:lnTo>
                <a:lnTo>
                  <a:pt x="663" y="5522"/>
                </a:lnTo>
                <a:lnTo>
                  <a:pt x="676" y="5741"/>
                </a:lnTo>
                <a:lnTo>
                  <a:pt x="691" y="5950"/>
                </a:lnTo>
                <a:lnTo>
                  <a:pt x="700" y="6050"/>
                </a:lnTo>
                <a:lnTo>
                  <a:pt x="707" y="6148"/>
                </a:lnTo>
                <a:lnTo>
                  <a:pt x="715" y="6242"/>
                </a:lnTo>
                <a:lnTo>
                  <a:pt x="720" y="6327"/>
                </a:lnTo>
                <a:lnTo>
                  <a:pt x="723" y="6405"/>
                </a:lnTo>
                <a:lnTo>
                  <a:pt x="723" y="6440"/>
                </a:lnTo>
                <a:lnTo>
                  <a:pt x="722" y="6474"/>
                </a:lnTo>
                <a:lnTo>
                  <a:pt x="720" y="6506"/>
                </a:lnTo>
                <a:lnTo>
                  <a:pt x="719" y="6535"/>
                </a:lnTo>
                <a:lnTo>
                  <a:pt x="717" y="6562"/>
                </a:lnTo>
                <a:lnTo>
                  <a:pt x="714" y="6589"/>
                </a:lnTo>
                <a:lnTo>
                  <a:pt x="710" y="6611"/>
                </a:lnTo>
                <a:lnTo>
                  <a:pt x="706" y="6633"/>
                </a:lnTo>
                <a:lnTo>
                  <a:pt x="701" y="6652"/>
                </a:lnTo>
                <a:lnTo>
                  <a:pt x="695" y="6669"/>
                </a:lnTo>
                <a:lnTo>
                  <a:pt x="859" y="6530"/>
                </a:lnTo>
                <a:lnTo>
                  <a:pt x="939" y="6460"/>
                </a:lnTo>
                <a:lnTo>
                  <a:pt x="1018" y="6391"/>
                </a:lnTo>
                <a:lnTo>
                  <a:pt x="1094" y="6322"/>
                </a:lnTo>
                <a:lnTo>
                  <a:pt x="1169" y="6254"/>
                </a:lnTo>
                <a:lnTo>
                  <a:pt x="1244" y="6187"/>
                </a:lnTo>
                <a:lnTo>
                  <a:pt x="1316" y="6120"/>
                </a:lnTo>
                <a:lnTo>
                  <a:pt x="1387" y="6052"/>
                </a:lnTo>
                <a:lnTo>
                  <a:pt x="1456" y="5987"/>
                </a:lnTo>
                <a:lnTo>
                  <a:pt x="1523" y="5920"/>
                </a:lnTo>
                <a:lnTo>
                  <a:pt x="1589" y="5854"/>
                </a:lnTo>
                <a:lnTo>
                  <a:pt x="1654" y="5790"/>
                </a:lnTo>
                <a:lnTo>
                  <a:pt x="1717" y="5726"/>
                </a:lnTo>
                <a:lnTo>
                  <a:pt x="1779" y="5661"/>
                </a:lnTo>
                <a:lnTo>
                  <a:pt x="1838" y="5597"/>
                </a:lnTo>
                <a:lnTo>
                  <a:pt x="1956" y="5472"/>
                </a:lnTo>
                <a:lnTo>
                  <a:pt x="2071" y="5352"/>
                </a:lnTo>
                <a:lnTo>
                  <a:pt x="2183" y="5235"/>
                </a:lnTo>
                <a:lnTo>
                  <a:pt x="2293" y="5123"/>
                </a:lnTo>
                <a:lnTo>
                  <a:pt x="2402" y="5014"/>
                </a:lnTo>
                <a:lnTo>
                  <a:pt x="2507" y="4911"/>
                </a:lnTo>
                <a:lnTo>
                  <a:pt x="2610" y="4810"/>
                </a:lnTo>
                <a:lnTo>
                  <a:pt x="2712" y="4715"/>
                </a:lnTo>
                <a:lnTo>
                  <a:pt x="2762" y="4669"/>
                </a:lnTo>
                <a:lnTo>
                  <a:pt x="2812" y="4623"/>
                </a:lnTo>
                <a:lnTo>
                  <a:pt x="2861" y="4581"/>
                </a:lnTo>
                <a:lnTo>
                  <a:pt x="2912" y="4538"/>
                </a:lnTo>
                <a:lnTo>
                  <a:pt x="2961" y="4497"/>
                </a:lnTo>
                <a:lnTo>
                  <a:pt x="3010" y="4457"/>
                </a:lnTo>
                <a:lnTo>
                  <a:pt x="3059" y="4419"/>
                </a:lnTo>
                <a:lnTo>
                  <a:pt x="3109" y="4382"/>
                </a:lnTo>
                <a:lnTo>
                  <a:pt x="3157" y="4346"/>
                </a:lnTo>
                <a:lnTo>
                  <a:pt x="3207" y="4311"/>
                </a:lnTo>
                <a:lnTo>
                  <a:pt x="3256" y="4278"/>
                </a:lnTo>
                <a:lnTo>
                  <a:pt x="3305" y="4246"/>
                </a:lnTo>
                <a:lnTo>
                  <a:pt x="3353" y="4216"/>
                </a:lnTo>
                <a:lnTo>
                  <a:pt x="3402" y="4186"/>
                </a:lnTo>
                <a:lnTo>
                  <a:pt x="3450" y="4159"/>
                </a:lnTo>
                <a:lnTo>
                  <a:pt x="3498" y="4132"/>
                </a:lnTo>
                <a:lnTo>
                  <a:pt x="3547" y="4108"/>
                </a:lnTo>
                <a:lnTo>
                  <a:pt x="3596" y="4085"/>
                </a:lnTo>
                <a:lnTo>
                  <a:pt x="3647" y="4063"/>
                </a:lnTo>
                <a:lnTo>
                  <a:pt x="3698" y="4043"/>
                </a:lnTo>
                <a:lnTo>
                  <a:pt x="3750" y="4026"/>
                </a:lnTo>
                <a:lnTo>
                  <a:pt x="3803" y="4011"/>
                </a:lnTo>
                <a:lnTo>
                  <a:pt x="3856" y="3997"/>
                </a:lnTo>
                <a:lnTo>
                  <a:pt x="3911" y="3985"/>
                </a:lnTo>
                <a:lnTo>
                  <a:pt x="3967" y="3974"/>
                </a:lnTo>
                <a:lnTo>
                  <a:pt x="4024" y="3967"/>
                </a:lnTo>
                <a:lnTo>
                  <a:pt x="4080" y="3960"/>
                </a:lnTo>
                <a:lnTo>
                  <a:pt x="4138" y="3956"/>
                </a:lnTo>
                <a:lnTo>
                  <a:pt x="4197" y="3954"/>
                </a:lnTo>
                <a:lnTo>
                  <a:pt x="4257" y="3953"/>
                </a:lnTo>
                <a:lnTo>
                  <a:pt x="4317" y="3954"/>
                </a:lnTo>
                <a:lnTo>
                  <a:pt x="4380" y="3957"/>
                </a:lnTo>
                <a:lnTo>
                  <a:pt x="4305" y="3922"/>
                </a:lnTo>
                <a:lnTo>
                  <a:pt x="4184" y="3866"/>
                </a:lnTo>
                <a:lnTo>
                  <a:pt x="4017" y="3792"/>
                </a:lnTo>
                <a:lnTo>
                  <a:pt x="3804" y="3697"/>
                </a:lnTo>
                <a:lnTo>
                  <a:pt x="3775" y="3684"/>
                </a:lnTo>
                <a:lnTo>
                  <a:pt x="3747" y="3670"/>
                </a:lnTo>
                <a:lnTo>
                  <a:pt x="3719" y="3654"/>
                </a:lnTo>
                <a:lnTo>
                  <a:pt x="3693" y="3638"/>
                </a:lnTo>
                <a:lnTo>
                  <a:pt x="3667" y="3621"/>
                </a:lnTo>
                <a:lnTo>
                  <a:pt x="3642" y="3602"/>
                </a:lnTo>
                <a:lnTo>
                  <a:pt x="3618" y="3583"/>
                </a:lnTo>
                <a:lnTo>
                  <a:pt x="3595" y="3563"/>
                </a:lnTo>
                <a:lnTo>
                  <a:pt x="3574" y="3542"/>
                </a:lnTo>
                <a:lnTo>
                  <a:pt x="3553" y="3520"/>
                </a:lnTo>
                <a:lnTo>
                  <a:pt x="3532" y="3497"/>
                </a:lnTo>
                <a:lnTo>
                  <a:pt x="3512" y="3474"/>
                </a:lnTo>
                <a:lnTo>
                  <a:pt x="3494" y="3449"/>
                </a:lnTo>
                <a:lnTo>
                  <a:pt x="3476" y="3424"/>
                </a:lnTo>
                <a:lnTo>
                  <a:pt x="3459" y="3397"/>
                </a:lnTo>
                <a:lnTo>
                  <a:pt x="3444" y="3369"/>
                </a:lnTo>
                <a:lnTo>
                  <a:pt x="3428" y="3341"/>
                </a:lnTo>
                <a:lnTo>
                  <a:pt x="3414" y="3311"/>
                </a:lnTo>
                <a:lnTo>
                  <a:pt x="3401" y="3282"/>
                </a:lnTo>
                <a:lnTo>
                  <a:pt x="3389" y="3250"/>
                </a:lnTo>
                <a:lnTo>
                  <a:pt x="3377" y="3219"/>
                </a:lnTo>
                <a:lnTo>
                  <a:pt x="3366" y="3185"/>
                </a:lnTo>
                <a:lnTo>
                  <a:pt x="3356" y="3151"/>
                </a:lnTo>
                <a:lnTo>
                  <a:pt x="3347" y="3116"/>
                </a:lnTo>
                <a:lnTo>
                  <a:pt x="3340" y="3081"/>
                </a:lnTo>
                <a:lnTo>
                  <a:pt x="3332" y="3044"/>
                </a:lnTo>
                <a:lnTo>
                  <a:pt x="3327" y="3007"/>
                </a:lnTo>
                <a:lnTo>
                  <a:pt x="3321" y="2967"/>
                </a:lnTo>
                <a:lnTo>
                  <a:pt x="3317" y="2928"/>
                </a:lnTo>
                <a:lnTo>
                  <a:pt x="3312" y="2888"/>
                </a:lnTo>
                <a:lnTo>
                  <a:pt x="3310" y="2846"/>
                </a:lnTo>
                <a:lnTo>
                  <a:pt x="3308" y="2803"/>
                </a:lnTo>
                <a:lnTo>
                  <a:pt x="3331" y="2824"/>
                </a:lnTo>
                <a:lnTo>
                  <a:pt x="3354" y="2844"/>
                </a:lnTo>
                <a:lnTo>
                  <a:pt x="3377" y="2861"/>
                </a:lnTo>
                <a:lnTo>
                  <a:pt x="3401" y="2879"/>
                </a:lnTo>
                <a:lnTo>
                  <a:pt x="3425" y="2893"/>
                </a:lnTo>
                <a:lnTo>
                  <a:pt x="3450" y="2907"/>
                </a:lnTo>
                <a:lnTo>
                  <a:pt x="3475" y="2919"/>
                </a:lnTo>
                <a:lnTo>
                  <a:pt x="3501" y="2930"/>
                </a:lnTo>
                <a:lnTo>
                  <a:pt x="3528" y="2939"/>
                </a:lnTo>
                <a:lnTo>
                  <a:pt x="3554" y="2948"/>
                </a:lnTo>
                <a:lnTo>
                  <a:pt x="3581" y="2954"/>
                </a:lnTo>
                <a:lnTo>
                  <a:pt x="3608" y="2959"/>
                </a:lnTo>
                <a:lnTo>
                  <a:pt x="3636" y="2963"/>
                </a:lnTo>
                <a:lnTo>
                  <a:pt x="3664" y="2965"/>
                </a:lnTo>
                <a:lnTo>
                  <a:pt x="3693" y="2966"/>
                </a:lnTo>
                <a:lnTo>
                  <a:pt x="3722" y="2965"/>
                </a:lnTo>
                <a:lnTo>
                  <a:pt x="3752" y="2964"/>
                </a:lnTo>
                <a:lnTo>
                  <a:pt x="3780" y="2962"/>
                </a:lnTo>
                <a:lnTo>
                  <a:pt x="3807" y="2959"/>
                </a:lnTo>
                <a:lnTo>
                  <a:pt x="3835" y="2954"/>
                </a:lnTo>
                <a:lnTo>
                  <a:pt x="3862" y="2950"/>
                </a:lnTo>
                <a:lnTo>
                  <a:pt x="3888" y="2944"/>
                </a:lnTo>
                <a:lnTo>
                  <a:pt x="3914" y="2938"/>
                </a:lnTo>
                <a:lnTo>
                  <a:pt x="3939" y="2931"/>
                </a:lnTo>
                <a:lnTo>
                  <a:pt x="3963" y="2924"/>
                </a:lnTo>
                <a:lnTo>
                  <a:pt x="3989" y="2915"/>
                </a:lnTo>
                <a:lnTo>
                  <a:pt x="4012" y="2905"/>
                </a:lnTo>
                <a:lnTo>
                  <a:pt x="4034" y="2895"/>
                </a:lnTo>
                <a:lnTo>
                  <a:pt x="4057" y="2884"/>
                </a:lnTo>
                <a:lnTo>
                  <a:pt x="4079" y="2873"/>
                </a:lnTo>
                <a:lnTo>
                  <a:pt x="4101" y="2860"/>
                </a:lnTo>
                <a:lnTo>
                  <a:pt x="4122" y="2847"/>
                </a:lnTo>
                <a:lnTo>
                  <a:pt x="4143" y="2833"/>
                </a:lnTo>
                <a:lnTo>
                  <a:pt x="4161" y="2819"/>
                </a:lnTo>
                <a:lnTo>
                  <a:pt x="4180" y="2803"/>
                </a:lnTo>
                <a:lnTo>
                  <a:pt x="4196" y="2788"/>
                </a:lnTo>
                <a:lnTo>
                  <a:pt x="4213" y="2773"/>
                </a:lnTo>
                <a:lnTo>
                  <a:pt x="4228" y="2756"/>
                </a:lnTo>
                <a:lnTo>
                  <a:pt x="4241" y="2740"/>
                </a:lnTo>
                <a:lnTo>
                  <a:pt x="4254" y="2723"/>
                </a:lnTo>
                <a:lnTo>
                  <a:pt x="4266" y="2704"/>
                </a:lnTo>
                <a:lnTo>
                  <a:pt x="4277" y="2687"/>
                </a:lnTo>
                <a:lnTo>
                  <a:pt x="4287" y="2668"/>
                </a:lnTo>
                <a:lnTo>
                  <a:pt x="4294" y="2648"/>
                </a:lnTo>
                <a:lnTo>
                  <a:pt x="4302" y="2629"/>
                </a:lnTo>
                <a:lnTo>
                  <a:pt x="4309" y="2608"/>
                </a:lnTo>
                <a:lnTo>
                  <a:pt x="4314" y="2588"/>
                </a:lnTo>
                <a:lnTo>
                  <a:pt x="4318" y="2566"/>
                </a:lnTo>
                <a:lnTo>
                  <a:pt x="4322" y="2546"/>
                </a:lnTo>
                <a:lnTo>
                  <a:pt x="4322" y="2524"/>
                </a:lnTo>
                <a:lnTo>
                  <a:pt x="4321" y="2503"/>
                </a:lnTo>
                <a:lnTo>
                  <a:pt x="4318" y="2482"/>
                </a:lnTo>
                <a:lnTo>
                  <a:pt x="4313" y="2462"/>
                </a:lnTo>
                <a:lnTo>
                  <a:pt x="4305" y="2441"/>
                </a:lnTo>
                <a:lnTo>
                  <a:pt x="4297" y="2420"/>
                </a:lnTo>
                <a:lnTo>
                  <a:pt x="4286" y="2399"/>
                </a:lnTo>
                <a:lnTo>
                  <a:pt x="4273" y="2379"/>
                </a:lnTo>
                <a:lnTo>
                  <a:pt x="4257" y="2358"/>
                </a:lnTo>
                <a:lnTo>
                  <a:pt x="4240" y="2337"/>
                </a:lnTo>
                <a:lnTo>
                  <a:pt x="4221" y="2317"/>
                </a:lnTo>
                <a:lnTo>
                  <a:pt x="4199" y="2297"/>
                </a:lnTo>
                <a:lnTo>
                  <a:pt x="4176" y="2276"/>
                </a:lnTo>
                <a:lnTo>
                  <a:pt x="4151" y="2256"/>
                </a:lnTo>
                <a:lnTo>
                  <a:pt x="4124" y="2237"/>
                </a:lnTo>
                <a:lnTo>
                  <a:pt x="4240" y="2275"/>
                </a:lnTo>
                <a:lnTo>
                  <a:pt x="4351" y="2311"/>
                </a:lnTo>
                <a:lnTo>
                  <a:pt x="4458" y="2344"/>
                </a:lnTo>
                <a:lnTo>
                  <a:pt x="4561" y="2375"/>
                </a:lnTo>
                <a:lnTo>
                  <a:pt x="4659" y="2404"/>
                </a:lnTo>
                <a:lnTo>
                  <a:pt x="4753" y="2429"/>
                </a:lnTo>
                <a:lnTo>
                  <a:pt x="4844" y="2453"/>
                </a:lnTo>
                <a:lnTo>
                  <a:pt x="4929" y="2474"/>
                </a:lnTo>
                <a:lnTo>
                  <a:pt x="5011" y="2492"/>
                </a:lnTo>
                <a:lnTo>
                  <a:pt x="5087" y="2509"/>
                </a:lnTo>
                <a:lnTo>
                  <a:pt x="5161" y="2523"/>
                </a:lnTo>
                <a:lnTo>
                  <a:pt x="5229" y="2534"/>
                </a:lnTo>
                <a:lnTo>
                  <a:pt x="5293" y="2542"/>
                </a:lnTo>
                <a:lnTo>
                  <a:pt x="5353" y="2549"/>
                </a:lnTo>
                <a:lnTo>
                  <a:pt x="5409" y="2553"/>
                </a:lnTo>
                <a:lnTo>
                  <a:pt x="5460" y="2554"/>
                </a:lnTo>
                <a:lnTo>
                  <a:pt x="5508" y="2554"/>
                </a:lnTo>
                <a:lnTo>
                  <a:pt x="5553" y="2552"/>
                </a:lnTo>
                <a:lnTo>
                  <a:pt x="5595" y="2550"/>
                </a:lnTo>
                <a:lnTo>
                  <a:pt x="5635" y="2547"/>
                </a:lnTo>
                <a:lnTo>
                  <a:pt x="5671" y="2542"/>
                </a:lnTo>
                <a:lnTo>
                  <a:pt x="5705" y="2537"/>
                </a:lnTo>
                <a:lnTo>
                  <a:pt x="5735" y="2530"/>
                </a:lnTo>
                <a:lnTo>
                  <a:pt x="5764" y="2523"/>
                </a:lnTo>
                <a:lnTo>
                  <a:pt x="5789" y="2514"/>
                </a:lnTo>
                <a:lnTo>
                  <a:pt x="5811" y="2504"/>
                </a:lnTo>
                <a:lnTo>
                  <a:pt x="5830" y="2493"/>
                </a:lnTo>
                <a:lnTo>
                  <a:pt x="5848" y="2482"/>
                </a:lnTo>
                <a:lnTo>
                  <a:pt x="5854" y="2476"/>
                </a:lnTo>
                <a:lnTo>
                  <a:pt x="5861" y="2469"/>
                </a:lnTo>
                <a:lnTo>
                  <a:pt x="5867" y="2463"/>
                </a:lnTo>
                <a:lnTo>
                  <a:pt x="5873" y="2455"/>
                </a:lnTo>
                <a:lnTo>
                  <a:pt x="5877" y="2448"/>
                </a:lnTo>
                <a:lnTo>
                  <a:pt x="5880" y="2441"/>
                </a:lnTo>
                <a:lnTo>
                  <a:pt x="5884" y="2433"/>
                </a:lnTo>
                <a:lnTo>
                  <a:pt x="5886" y="2424"/>
                </a:lnTo>
                <a:lnTo>
                  <a:pt x="5888" y="2412"/>
                </a:lnTo>
                <a:lnTo>
                  <a:pt x="5886" y="2399"/>
                </a:lnTo>
                <a:lnTo>
                  <a:pt x="5883" y="2386"/>
                </a:lnTo>
                <a:lnTo>
                  <a:pt x="5876" y="2372"/>
                </a:lnTo>
                <a:lnTo>
                  <a:pt x="5867" y="2358"/>
                </a:lnTo>
                <a:lnTo>
                  <a:pt x="5855" y="2342"/>
                </a:lnTo>
                <a:lnTo>
                  <a:pt x="5841" y="2327"/>
                </a:lnTo>
                <a:lnTo>
                  <a:pt x="5825" y="2312"/>
                </a:lnTo>
                <a:lnTo>
                  <a:pt x="5805" y="2296"/>
                </a:lnTo>
                <a:lnTo>
                  <a:pt x="5783" y="2278"/>
                </a:lnTo>
                <a:lnTo>
                  <a:pt x="5759" y="2262"/>
                </a:lnTo>
                <a:lnTo>
                  <a:pt x="5732" y="2244"/>
                </a:lnTo>
                <a:lnTo>
                  <a:pt x="5702" y="2226"/>
                </a:lnTo>
                <a:lnTo>
                  <a:pt x="5670" y="2207"/>
                </a:lnTo>
                <a:lnTo>
                  <a:pt x="5636" y="2188"/>
                </a:lnTo>
                <a:lnTo>
                  <a:pt x="5598" y="2169"/>
                </a:lnTo>
                <a:lnTo>
                  <a:pt x="5519" y="2129"/>
                </a:lnTo>
                <a:lnTo>
                  <a:pt x="5438" y="2090"/>
                </a:lnTo>
                <a:lnTo>
                  <a:pt x="5354" y="2051"/>
                </a:lnTo>
                <a:lnTo>
                  <a:pt x="5268" y="2011"/>
                </a:lnTo>
                <a:lnTo>
                  <a:pt x="5178" y="1973"/>
                </a:lnTo>
                <a:lnTo>
                  <a:pt x="5085" y="1934"/>
                </a:lnTo>
                <a:lnTo>
                  <a:pt x="4991" y="1896"/>
                </a:lnTo>
                <a:lnTo>
                  <a:pt x="4894" y="1857"/>
                </a:lnTo>
                <a:lnTo>
                  <a:pt x="4699" y="1783"/>
                </a:lnTo>
                <a:lnTo>
                  <a:pt x="4509" y="1712"/>
                </a:lnTo>
                <a:lnTo>
                  <a:pt x="4323" y="1647"/>
                </a:lnTo>
                <a:lnTo>
                  <a:pt x="4142" y="1583"/>
                </a:lnTo>
                <a:lnTo>
                  <a:pt x="3982" y="1530"/>
                </a:lnTo>
                <a:lnTo>
                  <a:pt x="3858" y="1487"/>
                </a:lnTo>
                <a:lnTo>
                  <a:pt x="3769" y="1455"/>
                </a:lnTo>
                <a:lnTo>
                  <a:pt x="3716" y="1435"/>
                </a:lnTo>
                <a:lnTo>
                  <a:pt x="3626" y="1406"/>
                </a:lnTo>
                <a:lnTo>
                  <a:pt x="3529" y="1375"/>
                </a:lnTo>
                <a:lnTo>
                  <a:pt x="3424" y="1339"/>
                </a:lnTo>
                <a:lnTo>
                  <a:pt x="3309" y="1298"/>
                </a:lnTo>
                <a:lnTo>
                  <a:pt x="3188" y="1253"/>
                </a:lnTo>
                <a:lnTo>
                  <a:pt x="3058" y="1205"/>
                </a:lnTo>
                <a:lnTo>
                  <a:pt x="2920" y="1153"/>
                </a:lnTo>
                <a:lnTo>
                  <a:pt x="2774" y="1097"/>
                </a:lnTo>
                <a:lnTo>
                  <a:pt x="2623" y="1039"/>
                </a:lnTo>
                <a:lnTo>
                  <a:pt x="2474" y="982"/>
                </a:lnTo>
                <a:lnTo>
                  <a:pt x="2323" y="927"/>
                </a:lnTo>
                <a:lnTo>
                  <a:pt x="2173" y="872"/>
                </a:lnTo>
                <a:lnTo>
                  <a:pt x="2024" y="820"/>
                </a:lnTo>
                <a:lnTo>
                  <a:pt x="1874" y="767"/>
                </a:lnTo>
                <a:lnTo>
                  <a:pt x="1723" y="716"/>
                </a:lnTo>
                <a:lnTo>
                  <a:pt x="1574" y="667"/>
                </a:lnTo>
                <a:lnTo>
                  <a:pt x="1426" y="620"/>
                </a:lnTo>
                <a:lnTo>
                  <a:pt x="1283" y="576"/>
                </a:lnTo>
                <a:lnTo>
                  <a:pt x="1144" y="537"/>
                </a:lnTo>
                <a:lnTo>
                  <a:pt x="1010" y="500"/>
                </a:lnTo>
                <a:lnTo>
                  <a:pt x="880" y="468"/>
                </a:lnTo>
                <a:lnTo>
                  <a:pt x="817" y="453"/>
                </a:lnTo>
                <a:lnTo>
                  <a:pt x="754" y="438"/>
                </a:lnTo>
                <a:lnTo>
                  <a:pt x="693" y="425"/>
                </a:lnTo>
                <a:lnTo>
                  <a:pt x="633" y="413"/>
                </a:lnTo>
                <a:lnTo>
                  <a:pt x="574" y="402"/>
                </a:lnTo>
                <a:lnTo>
                  <a:pt x="516" y="393"/>
                </a:lnTo>
                <a:lnTo>
                  <a:pt x="461" y="384"/>
                </a:lnTo>
                <a:lnTo>
                  <a:pt x="408" y="377"/>
                </a:lnTo>
                <a:lnTo>
                  <a:pt x="359" y="373"/>
                </a:lnTo>
                <a:lnTo>
                  <a:pt x="312" y="371"/>
                </a:lnTo>
                <a:lnTo>
                  <a:pt x="269" y="371"/>
                </a:lnTo>
                <a:lnTo>
                  <a:pt x="229" y="373"/>
                </a:lnTo>
                <a:lnTo>
                  <a:pt x="193" y="377"/>
                </a:lnTo>
                <a:lnTo>
                  <a:pt x="175" y="381"/>
                </a:lnTo>
                <a:lnTo>
                  <a:pt x="159" y="384"/>
                </a:lnTo>
                <a:lnTo>
                  <a:pt x="143" y="388"/>
                </a:lnTo>
                <a:lnTo>
                  <a:pt x="128" y="393"/>
                </a:lnTo>
                <a:lnTo>
                  <a:pt x="114" y="397"/>
                </a:lnTo>
                <a:lnTo>
                  <a:pt x="101" y="403"/>
                </a:lnTo>
                <a:lnTo>
                  <a:pt x="88" y="409"/>
                </a:lnTo>
                <a:lnTo>
                  <a:pt x="77" y="417"/>
                </a:lnTo>
                <a:lnTo>
                  <a:pt x="66" y="423"/>
                </a:lnTo>
                <a:lnTo>
                  <a:pt x="55" y="432"/>
                </a:lnTo>
                <a:lnTo>
                  <a:pt x="47" y="440"/>
                </a:lnTo>
                <a:lnTo>
                  <a:pt x="38" y="448"/>
                </a:lnTo>
                <a:lnTo>
                  <a:pt x="30" y="458"/>
                </a:lnTo>
                <a:lnTo>
                  <a:pt x="24" y="468"/>
                </a:lnTo>
                <a:lnTo>
                  <a:pt x="17" y="479"/>
                </a:lnTo>
                <a:lnTo>
                  <a:pt x="12" y="490"/>
                </a:lnTo>
                <a:lnTo>
                  <a:pt x="7" y="502"/>
                </a:lnTo>
                <a:lnTo>
                  <a:pt x="4" y="514"/>
                </a:lnTo>
                <a:close/>
                <a:moveTo>
                  <a:pt x="3093" y="2644"/>
                </a:moveTo>
                <a:lnTo>
                  <a:pt x="3308" y="3008"/>
                </a:lnTo>
                <a:lnTo>
                  <a:pt x="2890" y="3023"/>
                </a:lnTo>
                <a:lnTo>
                  <a:pt x="3093" y="2644"/>
                </a:lnTo>
                <a:close/>
                <a:moveTo>
                  <a:pt x="3093" y="2738"/>
                </a:moveTo>
                <a:lnTo>
                  <a:pt x="3214" y="2967"/>
                </a:lnTo>
                <a:lnTo>
                  <a:pt x="2985" y="2967"/>
                </a:lnTo>
                <a:lnTo>
                  <a:pt x="3093" y="2738"/>
                </a:lnTo>
                <a:close/>
                <a:moveTo>
                  <a:pt x="4502" y="4012"/>
                </a:moveTo>
                <a:lnTo>
                  <a:pt x="4502" y="4012"/>
                </a:lnTo>
                <a:lnTo>
                  <a:pt x="4540" y="4021"/>
                </a:lnTo>
                <a:lnTo>
                  <a:pt x="4577" y="4032"/>
                </a:lnTo>
                <a:lnTo>
                  <a:pt x="4613" y="4044"/>
                </a:lnTo>
                <a:lnTo>
                  <a:pt x="4647" y="4059"/>
                </a:lnTo>
                <a:lnTo>
                  <a:pt x="4681" y="4074"/>
                </a:lnTo>
                <a:lnTo>
                  <a:pt x="4713" y="4090"/>
                </a:lnTo>
                <a:lnTo>
                  <a:pt x="4742" y="4108"/>
                </a:lnTo>
                <a:lnTo>
                  <a:pt x="4772" y="4126"/>
                </a:lnTo>
                <a:lnTo>
                  <a:pt x="4799" y="4147"/>
                </a:lnTo>
                <a:lnTo>
                  <a:pt x="4825" y="4168"/>
                </a:lnTo>
                <a:lnTo>
                  <a:pt x="4849" y="4191"/>
                </a:lnTo>
                <a:lnTo>
                  <a:pt x="4872" y="4215"/>
                </a:lnTo>
                <a:lnTo>
                  <a:pt x="4895" y="4241"/>
                </a:lnTo>
                <a:lnTo>
                  <a:pt x="4915" y="4267"/>
                </a:lnTo>
                <a:lnTo>
                  <a:pt x="4935" y="4296"/>
                </a:lnTo>
                <a:lnTo>
                  <a:pt x="4952" y="4325"/>
                </a:lnTo>
                <a:lnTo>
                  <a:pt x="4968" y="4356"/>
                </a:lnTo>
                <a:lnTo>
                  <a:pt x="4986" y="4387"/>
                </a:lnTo>
                <a:lnTo>
                  <a:pt x="5001" y="4419"/>
                </a:lnTo>
                <a:lnTo>
                  <a:pt x="5018" y="4453"/>
                </a:lnTo>
                <a:lnTo>
                  <a:pt x="5033" y="4487"/>
                </a:lnTo>
                <a:lnTo>
                  <a:pt x="5048" y="4523"/>
                </a:lnTo>
                <a:lnTo>
                  <a:pt x="5063" y="4559"/>
                </a:lnTo>
                <a:lnTo>
                  <a:pt x="5078" y="4596"/>
                </a:lnTo>
                <a:lnTo>
                  <a:pt x="5106" y="4674"/>
                </a:lnTo>
                <a:lnTo>
                  <a:pt x="5132" y="4756"/>
                </a:lnTo>
                <a:lnTo>
                  <a:pt x="5157" y="4841"/>
                </a:lnTo>
                <a:lnTo>
                  <a:pt x="5181" y="4930"/>
                </a:lnTo>
                <a:lnTo>
                  <a:pt x="5229" y="5118"/>
                </a:lnTo>
                <a:lnTo>
                  <a:pt x="5281" y="5319"/>
                </a:lnTo>
                <a:lnTo>
                  <a:pt x="5395" y="5761"/>
                </a:lnTo>
                <a:lnTo>
                  <a:pt x="5412" y="5818"/>
                </a:lnTo>
                <a:lnTo>
                  <a:pt x="5429" y="5877"/>
                </a:lnTo>
                <a:lnTo>
                  <a:pt x="5447" y="5936"/>
                </a:lnTo>
                <a:lnTo>
                  <a:pt x="5468" y="5996"/>
                </a:lnTo>
                <a:lnTo>
                  <a:pt x="5488" y="6057"/>
                </a:lnTo>
                <a:lnTo>
                  <a:pt x="5510" y="6118"/>
                </a:lnTo>
                <a:lnTo>
                  <a:pt x="5534" y="6179"/>
                </a:lnTo>
                <a:lnTo>
                  <a:pt x="5558" y="6240"/>
                </a:lnTo>
                <a:lnTo>
                  <a:pt x="5584" y="6302"/>
                </a:lnTo>
                <a:lnTo>
                  <a:pt x="5612" y="6365"/>
                </a:lnTo>
                <a:lnTo>
                  <a:pt x="5640" y="6428"/>
                </a:lnTo>
                <a:lnTo>
                  <a:pt x="5671" y="6491"/>
                </a:lnTo>
                <a:lnTo>
                  <a:pt x="5701" y="6556"/>
                </a:lnTo>
                <a:lnTo>
                  <a:pt x="5734" y="6620"/>
                </a:lnTo>
                <a:lnTo>
                  <a:pt x="5767" y="6685"/>
                </a:lnTo>
                <a:lnTo>
                  <a:pt x="5802" y="6750"/>
                </a:lnTo>
                <a:lnTo>
                  <a:pt x="994" y="6750"/>
                </a:lnTo>
                <a:lnTo>
                  <a:pt x="1058" y="6726"/>
                </a:lnTo>
                <a:lnTo>
                  <a:pt x="1122" y="6700"/>
                </a:lnTo>
                <a:lnTo>
                  <a:pt x="1186" y="6672"/>
                </a:lnTo>
                <a:lnTo>
                  <a:pt x="1249" y="6642"/>
                </a:lnTo>
                <a:lnTo>
                  <a:pt x="1311" y="6609"/>
                </a:lnTo>
                <a:lnTo>
                  <a:pt x="1373" y="6574"/>
                </a:lnTo>
                <a:lnTo>
                  <a:pt x="1434" y="6537"/>
                </a:lnTo>
                <a:lnTo>
                  <a:pt x="1495" y="6499"/>
                </a:lnTo>
                <a:lnTo>
                  <a:pt x="1555" y="6457"/>
                </a:lnTo>
                <a:lnTo>
                  <a:pt x="1614" y="6414"/>
                </a:lnTo>
                <a:lnTo>
                  <a:pt x="1673" y="6369"/>
                </a:lnTo>
                <a:lnTo>
                  <a:pt x="1731" y="6321"/>
                </a:lnTo>
                <a:lnTo>
                  <a:pt x="1788" y="6272"/>
                </a:lnTo>
                <a:lnTo>
                  <a:pt x="1844" y="6219"/>
                </a:lnTo>
                <a:lnTo>
                  <a:pt x="1901" y="6166"/>
                </a:lnTo>
                <a:lnTo>
                  <a:pt x="1956" y="6109"/>
                </a:lnTo>
                <a:lnTo>
                  <a:pt x="2066" y="5994"/>
                </a:lnTo>
                <a:lnTo>
                  <a:pt x="2175" y="5879"/>
                </a:lnTo>
                <a:lnTo>
                  <a:pt x="2284" y="5764"/>
                </a:lnTo>
                <a:lnTo>
                  <a:pt x="2392" y="5647"/>
                </a:lnTo>
                <a:lnTo>
                  <a:pt x="2498" y="5530"/>
                </a:lnTo>
                <a:lnTo>
                  <a:pt x="2604" y="5413"/>
                </a:lnTo>
                <a:lnTo>
                  <a:pt x="2707" y="5296"/>
                </a:lnTo>
                <a:lnTo>
                  <a:pt x="2811" y="5178"/>
                </a:lnTo>
                <a:lnTo>
                  <a:pt x="2915" y="5062"/>
                </a:lnTo>
                <a:lnTo>
                  <a:pt x="3018" y="4950"/>
                </a:lnTo>
                <a:lnTo>
                  <a:pt x="3121" y="4841"/>
                </a:lnTo>
                <a:lnTo>
                  <a:pt x="3224" y="4736"/>
                </a:lnTo>
                <a:lnTo>
                  <a:pt x="3327" y="4634"/>
                </a:lnTo>
                <a:lnTo>
                  <a:pt x="3429" y="4536"/>
                </a:lnTo>
                <a:lnTo>
                  <a:pt x="3532" y="4442"/>
                </a:lnTo>
                <a:lnTo>
                  <a:pt x="3634" y="4351"/>
                </a:lnTo>
                <a:lnTo>
                  <a:pt x="3685" y="4308"/>
                </a:lnTo>
                <a:lnTo>
                  <a:pt x="3737" y="4267"/>
                </a:lnTo>
                <a:lnTo>
                  <a:pt x="3764" y="4249"/>
                </a:lnTo>
                <a:lnTo>
                  <a:pt x="3790" y="4230"/>
                </a:lnTo>
                <a:lnTo>
                  <a:pt x="3816" y="4213"/>
                </a:lnTo>
                <a:lnTo>
                  <a:pt x="3842" y="4195"/>
                </a:lnTo>
                <a:lnTo>
                  <a:pt x="3868" y="4180"/>
                </a:lnTo>
                <a:lnTo>
                  <a:pt x="3895" y="4165"/>
                </a:lnTo>
                <a:lnTo>
                  <a:pt x="3922" y="4149"/>
                </a:lnTo>
                <a:lnTo>
                  <a:pt x="3948" y="4136"/>
                </a:lnTo>
                <a:lnTo>
                  <a:pt x="3976" y="4123"/>
                </a:lnTo>
                <a:lnTo>
                  <a:pt x="4002" y="4110"/>
                </a:lnTo>
                <a:lnTo>
                  <a:pt x="4029" y="4099"/>
                </a:lnTo>
                <a:lnTo>
                  <a:pt x="4056" y="4088"/>
                </a:lnTo>
                <a:lnTo>
                  <a:pt x="4084" y="4077"/>
                </a:lnTo>
                <a:lnTo>
                  <a:pt x="4111" y="4068"/>
                </a:lnTo>
                <a:lnTo>
                  <a:pt x="4138" y="4060"/>
                </a:lnTo>
                <a:lnTo>
                  <a:pt x="4166" y="4051"/>
                </a:lnTo>
                <a:lnTo>
                  <a:pt x="4193" y="4044"/>
                </a:lnTo>
                <a:lnTo>
                  <a:pt x="4220" y="4038"/>
                </a:lnTo>
                <a:lnTo>
                  <a:pt x="4249" y="4031"/>
                </a:lnTo>
                <a:lnTo>
                  <a:pt x="4276" y="4027"/>
                </a:lnTo>
                <a:lnTo>
                  <a:pt x="4304" y="4023"/>
                </a:lnTo>
                <a:lnTo>
                  <a:pt x="4332" y="4018"/>
                </a:lnTo>
                <a:lnTo>
                  <a:pt x="4360" y="4016"/>
                </a:lnTo>
                <a:lnTo>
                  <a:pt x="4388" y="4014"/>
                </a:lnTo>
                <a:lnTo>
                  <a:pt x="4417" y="4012"/>
                </a:lnTo>
                <a:lnTo>
                  <a:pt x="4445" y="4012"/>
                </a:lnTo>
                <a:lnTo>
                  <a:pt x="4474" y="4011"/>
                </a:lnTo>
                <a:lnTo>
                  <a:pt x="4502" y="4012"/>
                </a:lnTo>
                <a:close/>
                <a:moveTo>
                  <a:pt x="3105" y="2465"/>
                </a:moveTo>
                <a:lnTo>
                  <a:pt x="3105" y="2465"/>
                </a:lnTo>
                <a:lnTo>
                  <a:pt x="3125" y="2466"/>
                </a:lnTo>
                <a:lnTo>
                  <a:pt x="3133" y="2467"/>
                </a:lnTo>
                <a:lnTo>
                  <a:pt x="3141" y="2469"/>
                </a:lnTo>
                <a:lnTo>
                  <a:pt x="3149" y="2471"/>
                </a:lnTo>
                <a:lnTo>
                  <a:pt x="3155" y="2475"/>
                </a:lnTo>
                <a:lnTo>
                  <a:pt x="3162" y="2478"/>
                </a:lnTo>
                <a:lnTo>
                  <a:pt x="3167" y="2482"/>
                </a:lnTo>
                <a:lnTo>
                  <a:pt x="3173" y="2487"/>
                </a:lnTo>
                <a:lnTo>
                  <a:pt x="3177" y="2492"/>
                </a:lnTo>
                <a:lnTo>
                  <a:pt x="3180" y="2498"/>
                </a:lnTo>
                <a:lnTo>
                  <a:pt x="3184" y="2504"/>
                </a:lnTo>
                <a:lnTo>
                  <a:pt x="3186" y="2511"/>
                </a:lnTo>
                <a:lnTo>
                  <a:pt x="3188" y="2518"/>
                </a:lnTo>
                <a:lnTo>
                  <a:pt x="3188" y="2526"/>
                </a:lnTo>
                <a:lnTo>
                  <a:pt x="3189" y="2535"/>
                </a:lnTo>
                <a:lnTo>
                  <a:pt x="3188" y="2546"/>
                </a:lnTo>
                <a:lnTo>
                  <a:pt x="3188" y="2557"/>
                </a:lnTo>
                <a:lnTo>
                  <a:pt x="3186" y="2566"/>
                </a:lnTo>
                <a:lnTo>
                  <a:pt x="3184" y="2576"/>
                </a:lnTo>
                <a:lnTo>
                  <a:pt x="3180" y="2584"/>
                </a:lnTo>
                <a:lnTo>
                  <a:pt x="3177" y="2592"/>
                </a:lnTo>
                <a:lnTo>
                  <a:pt x="3173" y="2599"/>
                </a:lnTo>
                <a:lnTo>
                  <a:pt x="3167" y="2606"/>
                </a:lnTo>
                <a:lnTo>
                  <a:pt x="3162" y="2611"/>
                </a:lnTo>
                <a:lnTo>
                  <a:pt x="3155" y="2616"/>
                </a:lnTo>
                <a:lnTo>
                  <a:pt x="3149" y="2620"/>
                </a:lnTo>
                <a:lnTo>
                  <a:pt x="3141" y="2623"/>
                </a:lnTo>
                <a:lnTo>
                  <a:pt x="3133" y="2625"/>
                </a:lnTo>
                <a:lnTo>
                  <a:pt x="3125" y="2628"/>
                </a:lnTo>
                <a:lnTo>
                  <a:pt x="3115" y="2629"/>
                </a:lnTo>
                <a:lnTo>
                  <a:pt x="3105" y="2629"/>
                </a:lnTo>
                <a:lnTo>
                  <a:pt x="3095" y="2629"/>
                </a:lnTo>
                <a:lnTo>
                  <a:pt x="3085" y="2628"/>
                </a:lnTo>
                <a:lnTo>
                  <a:pt x="3078" y="2625"/>
                </a:lnTo>
                <a:lnTo>
                  <a:pt x="3070" y="2623"/>
                </a:lnTo>
                <a:lnTo>
                  <a:pt x="3062" y="2620"/>
                </a:lnTo>
                <a:lnTo>
                  <a:pt x="3056" y="2616"/>
                </a:lnTo>
                <a:lnTo>
                  <a:pt x="3050" y="2611"/>
                </a:lnTo>
                <a:lnTo>
                  <a:pt x="3045" y="2606"/>
                </a:lnTo>
                <a:lnTo>
                  <a:pt x="3041" y="2599"/>
                </a:lnTo>
                <a:lnTo>
                  <a:pt x="3036" y="2592"/>
                </a:lnTo>
                <a:lnTo>
                  <a:pt x="3033" y="2584"/>
                </a:lnTo>
                <a:lnTo>
                  <a:pt x="3030" y="2576"/>
                </a:lnTo>
                <a:lnTo>
                  <a:pt x="3027" y="2566"/>
                </a:lnTo>
                <a:lnTo>
                  <a:pt x="3026" y="2557"/>
                </a:lnTo>
                <a:lnTo>
                  <a:pt x="3025" y="2535"/>
                </a:lnTo>
                <a:lnTo>
                  <a:pt x="3026" y="2518"/>
                </a:lnTo>
                <a:lnTo>
                  <a:pt x="3027" y="2511"/>
                </a:lnTo>
                <a:lnTo>
                  <a:pt x="3030" y="2504"/>
                </a:lnTo>
                <a:lnTo>
                  <a:pt x="3033" y="2498"/>
                </a:lnTo>
                <a:lnTo>
                  <a:pt x="3036" y="2492"/>
                </a:lnTo>
                <a:lnTo>
                  <a:pt x="3041" y="2487"/>
                </a:lnTo>
                <a:lnTo>
                  <a:pt x="3045" y="2482"/>
                </a:lnTo>
                <a:lnTo>
                  <a:pt x="3050" y="2478"/>
                </a:lnTo>
                <a:lnTo>
                  <a:pt x="3056" y="2475"/>
                </a:lnTo>
                <a:lnTo>
                  <a:pt x="3062" y="2471"/>
                </a:lnTo>
                <a:lnTo>
                  <a:pt x="3070" y="2469"/>
                </a:lnTo>
                <a:lnTo>
                  <a:pt x="3078" y="2467"/>
                </a:lnTo>
                <a:lnTo>
                  <a:pt x="3085" y="2466"/>
                </a:lnTo>
                <a:lnTo>
                  <a:pt x="3105" y="2465"/>
                </a:lnTo>
                <a:close/>
              </a:path>
            </a:pathLst>
          </a:custGeom>
          <a:solidFill>
            <a:schemeClr val="accent2"/>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nvGrpSpPr>
          <p:cNvPr id="10" name="PA-组合 2"/>
          <p:cNvGrpSpPr/>
          <p:nvPr>
            <p:custDataLst>
              <p:tags r:id="rId1"/>
            </p:custDataLst>
          </p:nvPr>
        </p:nvGrpSpPr>
        <p:grpSpPr>
          <a:xfrm>
            <a:off x="876823" y="4177355"/>
            <a:ext cx="2214397" cy="1095364"/>
            <a:chOff x="5926136" y="5087195"/>
            <a:chExt cx="2715044" cy="1095364"/>
          </a:xfrm>
        </p:grpSpPr>
        <p:sp>
          <p:nvSpPr>
            <p:cNvPr id="11" name="PA-文本框 6"/>
            <p:cNvSpPr txBox="1"/>
            <p:nvPr>
              <p:custDataLst>
                <p:tags r:id="rId2"/>
              </p:custDataLst>
            </p:nvPr>
          </p:nvSpPr>
          <p:spPr>
            <a:xfrm>
              <a:off x="5926136" y="5087195"/>
              <a:ext cx="1926667" cy="337185"/>
            </a:xfrm>
            <a:prstGeom prst="rect">
              <a:avLst/>
            </a:prstGeom>
            <a:noFill/>
          </p:spPr>
          <p:txBody>
            <a:bodyPr wrap="square" rtlCol="0">
              <a:spAutoFit/>
            </a:bodyPr>
            <a:lstStyle/>
            <a:p>
              <a:pPr algn="l"/>
              <a:r>
                <a:rPr lang="zh-CN" altLang="en-US" sz="1600" b="1" dirty="0">
                  <a:solidFill>
                    <a:schemeClr val="tx1">
                      <a:lumMod val="65000"/>
                      <a:lumOff val="35000"/>
                    </a:schemeClr>
                  </a:solidFill>
                  <a:latin typeface="微软雅黑" panose="020B0503020204020204" charset="-122"/>
                  <a:ea typeface="微软雅黑" panose="020B0503020204020204" charset="-122"/>
                  <a:sym typeface="思源黑体" panose="020B0500000000000000" pitchFamily="34" charset="-122"/>
                </a:rPr>
                <a:t>输入您的标题</a:t>
              </a:r>
              <a:endParaRPr lang="zh-CN" altLang="en-US" sz="1600" b="1" dirty="0">
                <a:solidFill>
                  <a:schemeClr val="tx1">
                    <a:lumMod val="65000"/>
                    <a:lumOff val="3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12" name="PA-文本框 42"/>
            <p:cNvSpPr txBox="1"/>
            <p:nvPr>
              <p:custDataLst>
                <p:tags r:id="rId3"/>
              </p:custDataLst>
            </p:nvPr>
          </p:nvSpPr>
          <p:spPr>
            <a:xfrm>
              <a:off x="5926137" y="5372299"/>
              <a:ext cx="2715043" cy="810260"/>
            </a:xfrm>
            <a:prstGeom prst="rect">
              <a:avLst/>
            </a:prstGeom>
          </p:spPr>
          <p:txBody>
            <a:bodyPr wrap="square">
              <a:spAutoFit/>
            </a:bodyPr>
            <a:lstStyle>
              <a:defPPr>
                <a:defRPr lang="zh-CN"/>
              </a:defPPr>
              <a:lvl1pPr defTabSz="456565">
                <a:lnSpc>
                  <a:spcPct val="130000"/>
                </a:lnSpc>
                <a:defRPr sz="1400">
                  <a:solidFill>
                    <a:schemeClr val="bg1">
                      <a:lumMod val="50000"/>
                    </a:schemeClr>
                  </a:solidFill>
                  <a:latin typeface="思源黑体 CN Normal" panose="020B0400000000000000" pitchFamily="34" charset="-128"/>
                  <a:ea typeface="思源黑体 CN Normal" panose="020B0400000000000000" pitchFamily="34" charset="-128"/>
                </a:defRPr>
              </a:lvl1pPr>
            </a:lstStyle>
            <a:p>
              <a:pPr algn="l"/>
              <a:r>
                <a:rPr lang="zh-CN" altLang="en-US" sz="1200" dirty="0">
                  <a:solidFill>
                    <a:schemeClr val="tx1">
                      <a:lumMod val="65000"/>
                      <a:lumOff val="35000"/>
                    </a:schemeClr>
                  </a:solidFill>
                  <a:latin typeface="微软雅黑" panose="020B0503020204020204" charset="-122"/>
                  <a:ea typeface="微软雅黑" panose="020B0503020204020204" charset="-122"/>
                  <a:sym typeface="思源黑体" panose="020B0500000000000000" pitchFamily="34" charset="-122"/>
                </a:rPr>
                <a:t>此处添加详细文本描述，建议与标题相关并符合整体语言风格，语言描述尽量简洁生动。</a:t>
              </a:r>
              <a:endParaRPr lang="zh-CN" altLang="en-US" sz="1200" dirty="0">
                <a:solidFill>
                  <a:schemeClr val="tx1">
                    <a:lumMod val="65000"/>
                    <a:lumOff val="35000"/>
                  </a:schemeClr>
                </a:solidFill>
                <a:latin typeface="微软雅黑" panose="020B0503020204020204" charset="-122"/>
                <a:ea typeface="微软雅黑" panose="020B0503020204020204" charset="-122"/>
                <a:sym typeface="思源黑体" panose="020B0500000000000000" pitchFamily="34" charset="-122"/>
              </a:endParaRPr>
            </a:p>
          </p:txBody>
        </p:sp>
      </p:grpSp>
      <p:grpSp>
        <p:nvGrpSpPr>
          <p:cNvPr id="13" name="PA-组合 2"/>
          <p:cNvGrpSpPr/>
          <p:nvPr>
            <p:custDataLst>
              <p:tags r:id="rId4"/>
            </p:custDataLst>
          </p:nvPr>
        </p:nvGrpSpPr>
        <p:grpSpPr>
          <a:xfrm>
            <a:off x="3639172" y="4177355"/>
            <a:ext cx="2214397" cy="1095364"/>
            <a:chOff x="5926136" y="5087195"/>
            <a:chExt cx="2715044" cy="1095364"/>
          </a:xfrm>
        </p:grpSpPr>
        <p:sp>
          <p:nvSpPr>
            <p:cNvPr id="14" name="PA-文本框 6"/>
            <p:cNvSpPr txBox="1"/>
            <p:nvPr>
              <p:custDataLst>
                <p:tags r:id="rId5"/>
              </p:custDataLst>
            </p:nvPr>
          </p:nvSpPr>
          <p:spPr>
            <a:xfrm>
              <a:off x="5926136" y="5087195"/>
              <a:ext cx="1926667" cy="337185"/>
            </a:xfrm>
            <a:prstGeom prst="rect">
              <a:avLst/>
            </a:prstGeom>
            <a:noFill/>
          </p:spPr>
          <p:txBody>
            <a:bodyPr wrap="square" rtlCol="0">
              <a:spAutoFit/>
            </a:bodyPr>
            <a:lstStyle/>
            <a:p>
              <a:pPr algn="l"/>
              <a:r>
                <a:rPr lang="zh-CN" altLang="en-US" sz="1600" b="1" dirty="0">
                  <a:solidFill>
                    <a:schemeClr val="tx1">
                      <a:lumMod val="65000"/>
                      <a:lumOff val="35000"/>
                    </a:schemeClr>
                  </a:solidFill>
                  <a:latin typeface="微软雅黑" panose="020B0503020204020204" charset="-122"/>
                  <a:ea typeface="微软雅黑" panose="020B0503020204020204" charset="-122"/>
                  <a:sym typeface="思源黑体" panose="020B0500000000000000" pitchFamily="34" charset="-122"/>
                </a:rPr>
                <a:t>输入您的标题</a:t>
              </a:r>
              <a:endParaRPr lang="zh-CN" altLang="en-US" sz="1600" b="1" dirty="0">
                <a:solidFill>
                  <a:schemeClr val="tx1">
                    <a:lumMod val="65000"/>
                    <a:lumOff val="3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15" name="PA-文本框 42"/>
            <p:cNvSpPr txBox="1"/>
            <p:nvPr>
              <p:custDataLst>
                <p:tags r:id="rId6"/>
              </p:custDataLst>
            </p:nvPr>
          </p:nvSpPr>
          <p:spPr>
            <a:xfrm>
              <a:off x="5926137" y="5372299"/>
              <a:ext cx="2715043" cy="810260"/>
            </a:xfrm>
            <a:prstGeom prst="rect">
              <a:avLst/>
            </a:prstGeom>
          </p:spPr>
          <p:txBody>
            <a:bodyPr wrap="square">
              <a:spAutoFit/>
            </a:bodyPr>
            <a:lstStyle>
              <a:defPPr>
                <a:defRPr lang="zh-CN"/>
              </a:defPPr>
              <a:lvl1pPr defTabSz="456565">
                <a:lnSpc>
                  <a:spcPct val="130000"/>
                </a:lnSpc>
                <a:defRPr sz="1400">
                  <a:solidFill>
                    <a:schemeClr val="bg1">
                      <a:lumMod val="50000"/>
                    </a:schemeClr>
                  </a:solidFill>
                  <a:latin typeface="思源黑体 CN Normal" panose="020B0400000000000000" pitchFamily="34" charset="-128"/>
                  <a:ea typeface="思源黑体 CN Normal" panose="020B0400000000000000" pitchFamily="34" charset="-128"/>
                </a:defRPr>
              </a:lvl1pPr>
            </a:lstStyle>
            <a:p>
              <a:pPr algn="l"/>
              <a:r>
                <a:rPr lang="zh-CN" altLang="en-US" sz="1200" dirty="0">
                  <a:solidFill>
                    <a:schemeClr val="tx1">
                      <a:lumMod val="65000"/>
                      <a:lumOff val="35000"/>
                    </a:schemeClr>
                  </a:solidFill>
                  <a:latin typeface="微软雅黑" panose="020B0503020204020204" charset="-122"/>
                  <a:ea typeface="微软雅黑" panose="020B0503020204020204" charset="-122"/>
                  <a:sym typeface="思源黑体" panose="020B0500000000000000" pitchFamily="34" charset="-122"/>
                </a:rPr>
                <a:t>此处添加详细文本描述，建议与标题相关并符合整体语言风格，语言描述尽量简洁生动。</a:t>
              </a:r>
              <a:endParaRPr lang="zh-CN" altLang="en-US" sz="1200" dirty="0">
                <a:solidFill>
                  <a:schemeClr val="tx1">
                    <a:lumMod val="65000"/>
                    <a:lumOff val="35000"/>
                  </a:schemeClr>
                </a:solidFill>
                <a:latin typeface="微软雅黑" panose="020B0503020204020204" charset="-122"/>
                <a:ea typeface="微软雅黑" panose="020B0503020204020204" charset="-122"/>
                <a:sym typeface="思源黑体" panose="020B0500000000000000" pitchFamily="34" charset="-122"/>
              </a:endParaRPr>
            </a:p>
          </p:txBody>
        </p:sp>
      </p:grpSp>
      <p:grpSp>
        <p:nvGrpSpPr>
          <p:cNvPr id="16" name="PA-组合 2"/>
          <p:cNvGrpSpPr/>
          <p:nvPr>
            <p:custDataLst>
              <p:tags r:id="rId7"/>
            </p:custDataLst>
          </p:nvPr>
        </p:nvGrpSpPr>
        <p:grpSpPr>
          <a:xfrm>
            <a:off x="6708127" y="4177355"/>
            <a:ext cx="2214397" cy="1095364"/>
            <a:chOff x="5926136" y="5087195"/>
            <a:chExt cx="2715044" cy="1095364"/>
          </a:xfrm>
        </p:grpSpPr>
        <p:sp>
          <p:nvSpPr>
            <p:cNvPr id="17" name="PA-文本框 6"/>
            <p:cNvSpPr txBox="1"/>
            <p:nvPr>
              <p:custDataLst>
                <p:tags r:id="rId8"/>
              </p:custDataLst>
            </p:nvPr>
          </p:nvSpPr>
          <p:spPr>
            <a:xfrm>
              <a:off x="5926136" y="5087195"/>
              <a:ext cx="1926667" cy="337185"/>
            </a:xfrm>
            <a:prstGeom prst="rect">
              <a:avLst/>
            </a:prstGeom>
            <a:noFill/>
          </p:spPr>
          <p:txBody>
            <a:bodyPr wrap="square" rtlCol="0">
              <a:spAutoFit/>
            </a:bodyPr>
            <a:lstStyle/>
            <a:p>
              <a:pPr algn="l"/>
              <a:r>
                <a:rPr lang="zh-CN" altLang="en-US" sz="1600" b="1" dirty="0">
                  <a:solidFill>
                    <a:schemeClr val="bg1"/>
                  </a:solidFill>
                  <a:latin typeface="微软雅黑" panose="020B0503020204020204" charset="-122"/>
                  <a:ea typeface="微软雅黑" panose="020B0503020204020204" charset="-122"/>
                  <a:sym typeface="思源黑体" panose="020B0500000000000000" pitchFamily="34" charset="-122"/>
                </a:rPr>
                <a:t>输入您的标题</a:t>
              </a:r>
              <a:endParaRPr lang="zh-CN" altLang="en-US" sz="1600" b="1" dirty="0">
                <a:solidFill>
                  <a:schemeClr val="bg1"/>
                </a:solidFill>
                <a:latin typeface="微软雅黑" panose="020B0503020204020204" charset="-122"/>
                <a:ea typeface="微软雅黑" panose="020B0503020204020204" charset="-122"/>
                <a:sym typeface="思源黑体" panose="020B0500000000000000" pitchFamily="34" charset="-122"/>
              </a:endParaRPr>
            </a:p>
          </p:txBody>
        </p:sp>
        <p:sp>
          <p:nvSpPr>
            <p:cNvPr id="18" name="PA-文本框 42"/>
            <p:cNvSpPr txBox="1"/>
            <p:nvPr>
              <p:custDataLst>
                <p:tags r:id="rId9"/>
              </p:custDataLst>
            </p:nvPr>
          </p:nvSpPr>
          <p:spPr>
            <a:xfrm>
              <a:off x="5926137" y="5372299"/>
              <a:ext cx="2715043" cy="810260"/>
            </a:xfrm>
            <a:prstGeom prst="rect">
              <a:avLst/>
            </a:prstGeom>
          </p:spPr>
          <p:txBody>
            <a:bodyPr wrap="square">
              <a:spAutoFit/>
            </a:bodyPr>
            <a:lstStyle>
              <a:defPPr>
                <a:defRPr lang="zh-CN"/>
              </a:defPPr>
              <a:lvl1pPr defTabSz="456565">
                <a:lnSpc>
                  <a:spcPct val="130000"/>
                </a:lnSpc>
                <a:defRPr sz="1400">
                  <a:solidFill>
                    <a:schemeClr val="bg1">
                      <a:lumMod val="50000"/>
                    </a:schemeClr>
                  </a:solidFill>
                  <a:latin typeface="思源黑体 CN Normal" panose="020B0400000000000000" pitchFamily="34" charset="-128"/>
                  <a:ea typeface="思源黑体 CN Normal" panose="020B0400000000000000" pitchFamily="34" charset="-128"/>
                </a:defRPr>
              </a:lvl1pPr>
            </a:lstStyle>
            <a:p>
              <a:pPr algn="l"/>
              <a:r>
                <a:rPr lang="zh-CN" altLang="en-US" sz="1200" dirty="0">
                  <a:solidFill>
                    <a:schemeClr val="bg1"/>
                  </a:solidFill>
                  <a:latin typeface="微软雅黑" panose="020B0503020204020204" charset="-122"/>
                  <a:ea typeface="微软雅黑" panose="020B0503020204020204" charset="-122"/>
                  <a:sym typeface="思源黑体" panose="020B0500000000000000" pitchFamily="34" charset="-122"/>
                </a:rPr>
                <a:t>此处添加详细文本描述，建议与标题相关并符合整体语言风格，语言描述尽量简洁生动。</a:t>
              </a:r>
              <a:endParaRPr lang="zh-CN" altLang="en-US" sz="1200" dirty="0">
                <a:solidFill>
                  <a:schemeClr val="bg1"/>
                </a:solidFill>
                <a:latin typeface="微软雅黑" panose="020B0503020204020204" charset="-122"/>
                <a:ea typeface="微软雅黑" panose="020B0503020204020204" charset="-122"/>
                <a:sym typeface="思源黑体" panose="020B0500000000000000" pitchFamily="34" charset="-122"/>
              </a:endParaRPr>
            </a:p>
          </p:txBody>
        </p:sp>
      </p:grpSp>
      <p:grpSp>
        <p:nvGrpSpPr>
          <p:cNvPr id="19" name="PA-组合 2"/>
          <p:cNvGrpSpPr/>
          <p:nvPr>
            <p:custDataLst>
              <p:tags r:id="rId10"/>
            </p:custDataLst>
          </p:nvPr>
        </p:nvGrpSpPr>
        <p:grpSpPr>
          <a:xfrm>
            <a:off x="9296387" y="4177355"/>
            <a:ext cx="2214397" cy="1095364"/>
            <a:chOff x="5926136" y="5087195"/>
            <a:chExt cx="2715044" cy="1095364"/>
          </a:xfrm>
        </p:grpSpPr>
        <p:sp>
          <p:nvSpPr>
            <p:cNvPr id="20" name="PA-文本框 6"/>
            <p:cNvSpPr txBox="1"/>
            <p:nvPr>
              <p:custDataLst>
                <p:tags r:id="rId11"/>
              </p:custDataLst>
            </p:nvPr>
          </p:nvSpPr>
          <p:spPr>
            <a:xfrm>
              <a:off x="5926136" y="5087195"/>
              <a:ext cx="1926667" cy="337185"/>
            </a:xfrm>
            <a:prstGeom prst="rect">
              <a:avLst/>
            </a:prstGeom>
            <a:noFill/>
          </p:spPr>
          <p:txBody>
            <a:bodyPr wrap="square" rtlCol="0">
              <a:spAutoFit/>
            </a:bodyPr>
            <a:lstStyle/>
            <a:p>
              <a:pPr algn="l"/>
              <a:r>
                <a:rPr lang="zh-CN" altLang="en-US" sz="1600" b="1" dirty="0">
                  <a:solidFill>
                    <a:schemeClr val="tx1">
                      <a:lumMod val="65000"/>
                      <a:lumOff val="35000"/>
                    </a:schemeClr>
                  </a:solidFill>
                  <a:latin typeface="微软雅黑" panose="020B0503020204020204" charset="-122"/>
                  <a:ea typeface="微软雅黑" panose="020B0503020204020204" charset="-122"/>
                  <a:sym typeface="思源黑体" panose="020B0500000000000000" pitchFamily="34" charset="-122"/>
                </a:rPr>
                <a:t>输入您的标题</a:t>
              </a:r>
              <a:endParaRPr lang="zh-CN" altLang="en-US" sz="1600" b="1" dirty="0">
                <a:solidFill>
                  <a:schemeClr val="tx1">
                    <a:lumMod val="65000"/>
                    <a:lumOff val="3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21" name="PA-文本框 42"/>
            <p:cNvSpPr txBox="1"/>
            <p:nvPr>
              <p:custDataLst>
                <p:tags r:id="rId12"/>
              </p:custDataLst>
            </p:nvPr>
          </p:nvSpPr>
          <p:spPr>
            <a:xfrm>
              <a:off x="5926137" y="5372299"/>
              <a:ext cx="2715043" cy="810260"/>
            </a:xfrm>
            <a:prstGeom prst="rect">
              <a:avLst/>
            </a:prstGeom>
          </p:spPr>
          <p:txBody>
            <a:bodyPr wrap="square">
              <a:spAutoFit/>
            </a:bodyPr>
            <a:lstStyle>
              <a:defPPr>
                <a:defRPr lang="zh-CN"/>
              </a:defPPr>
              <a:lvl1pPr defTabSz="456565">
                <a:lnSpc>
                  <a:spcPct val="130000"/>
                </a:lnSpc>
                <a:defRPr sz="1400">
                  <a:solidFill>
                    <a:schemeClr val="bg1">
                      <a:lumMod val="50000"/>
                    </a:schemeClr>
                  </a:solidFill>
                  <a:latin typeface="思源黑体 CN Normal" panose="020B0400000000000000" pitchFamily="34" charset="-128"/>
                  <a:ea typeface="思源黑体 CN Normal" panose="020B0400000000000000" pitchFamily="34" charset="-128"/>
                </a:defRPr>
              </a:lvl1pPr>
            </a:lstStyle>
            <a:p>
              <a:pPr algn="l"/>
              <a:r>
                <a:rPr lang="zh-CN" altLang="en-US" sz="1200" dirty="0">
                  <a:solidFill>
                    <a:schemeClr val="tx1">
                      <a:lumMod val="65000"/>
                      <a:lumOff val="35000"/>
                    </a:schemeClr>
                  </a:solidFill>
                  <a:latin typeface="微软雅黑" panose="020B0503020204020204" charset="-122"/>
                  <a:ea typeface="微软雅黑" panose="020B0503020204020204" charset="-122"/>
                  <a:sym typeface="思源黑体" panose="020B0500000000000000" pitchFamily="34" charset="-122"/>
                </a:rPr>
                <a:t>此处添加详细文本描述，建议与标题相关并符合整体语言风格，语言描述尽量简洁生动。</a:t>
              </a:r>
              <a:endParaRPr lang="zh-CN" altLang="en-US" sz="1200" dirty="0">
                <a:solidFill>
                  <a:schemeClr val="tx1">
                    <a:lumMod val="65000"/>
                    <a:lumOff val="35000"/>
                  </a:schemeClr>
                </a:solidFill>
                <a:latin typeface="微软雅黑" panose="020B0503020204020204" charset="-122"/>
                <a:ea typeface="微软雅黑" panose="020B0503020204020204" charset="-122"/>
                <a:sym typeface="思源黑体" panose="020B0500000000000000" pitchFamily="34" charset="-122"/>
              </a:endParaRPr>
            </a:p>
          </p:txBody>
        </p:sp>
      </p:grpSp>
      <p:grpSp>
        <p:nvGrpSpPr>
          <p:cNvPr id="50" name="组合 49"/>
          <p:cNvGrpSpPr/>
          <p:nvPr/>
        </p:nvGrpSpPr>
        <p:grpSpPr>
          <a:xfrm rot="0">
            <a:off x="0" y="151765"/>
            <a:ext cx="12192000" cy="6706235"/>
            <a:chOff x="-2" y="151622"/>
            <a:chExt cx="12192002" cy="6706379"/>
          </a:xfrm>
        </p:grpSpPr>
        <p:grpSp>
          <p:nvGrpSpPr>
            <p:cNvPr id="51" name="组合 50"/>
            <p:cNvGrpSpPr/>
            <p:nvPr/>
          </p:nvGrpSpPr>
          <p:grpSpPr>
            <a:xfrm>
              <a:off x="0" y="151622"/>
              <a:ext cx="12192000" cy="640829"/>
              <a:chOff x="0" y="151622"/>
              <a:chExt cx="12192000" cy="640829"/>
            </a:xfrm>
          </p:grpSpPr>
          <p:cxnSp>
            <p:nvCxnSpPr>
              <p:cNvPr id="52" name="直线连接符 2"/>
              <p:cNvCxnSpPr/>
              <p:nvPr/>
            </p:nvCxnSpPr>
            <p:spPr>
              <a:xfrm>
                <a:off x="7977809" y="387767"/>
                <a:ext cx="421419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直线连接符 3"/>
              <p:cNvCxnSpPr/>
              <p:nvPr/>
            </p:nvCxnSpPr>
            <p:spPr>
              <a:xfrm>
                <a:off x="0" y="387767"/>
                <a:ext cx="421419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4" name="文本框 53"/>
              <p:cNvSpPr txBox="1"/>
              <p:nvPr/>
            </p:nvSpPr>
            <p:spPr>
              <a:xfrm>
                <a:off x="4875744" y="151622"/>
                <a:ext cx="2358886" cy="400110"/>
              </a:xfrm>
              <a:prstGeom prst="rect">
                <a:avLst/>
              </a:prstGeom>
              <a:noFill/>
            </p:spPr>
            <p:txBody>
              <a:bodyPr wrap="square" rtlCol="0">
                <a:spAutoFit/>
              </a:bodyPr>
              <a:p>
                <a:pPr algn="dist">
                  <a:defRPr/>
                </a:pPr>
                <a:r>
                  <a:rPr lang="zh-CN" altLang="en-US" sz="2000" dirty="0">
                    <a:solidFill>
                      <a:prstClr val="black">
                        <a:lumMod val="75000"/>
                        <a:lumOff val="25000"/>
                      </a:prstClr>
                    </a:solidFill>
                    <a:latin typeface="思源黑体" panose="020B0500000000000000" pitchFamily="34" charset="-122"/>
                    <a:ea typeface="思源黑体" panose="020B0500000000000000" pitchFamily="34" charset="-122"/>
                    <a:sym typeface="思源黑体" panose="020B0500000000000000" pitchFamily="34" charset="-122"/>
                  </a:rPr>
                  <a:t>输入标题</a:t>
                </a:r>
                <a:endParaRPr lang="zh-CN" altLang="en-US" sz="2000" dirty="0">
                  <a:solidFill>
                    <a:prstClr val="black">
                      <a:lumMod val="75000"/>
                      <a:lumOff val="25000"/>
                    </a:prstClr>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55" name="文本框 54"/>
              <p:cNvSpPr txBox="1"/>
              <p:nvPr/>
            </p:nvSpPr>
            <p:spPr>
              <a:xfrm>
                <a:off x="4831076" y="484680"/>
                <a:ext cx="2518113" cy="307771"/>
              </a:xfrm>
              <a:prstGeom prst="rect">
                <a:avLst/>
              </a:prstGeom>
              <a:noFill/>
            </p:spPr>
            <p:txBody>
              <a:bodyPr wrap="none" lIns="91434" tIns="45717" rIns="91434" bIns="45717" rtlCol="0">
                <a:spAutoFit/>
              </a:bodyPr>
              <a:p>
                <a:pPr defTabSz="914400" fontAlgn="base">
                  <a:spcBef>
                    <a:spcPct val="0"/>
                  </a:spcBef>
                  <a:spcAft>
                    <a:spcPct val="0"/>
                  </a:spcAft>
                  <a:defRPr/>
                </a:pPr>
                <a:r>
                  <a:rPr lang="en-US" altLang="zh-CN" sz="1400" dirty="0">
                    <a:solidFill>
                      <a:prstClr val="white">
                        <a:lumMod val="65000"/>
                      </a:prstClr>
                    </a:solidFill>
                    <a:latin typeface="思源黑体" panose="020B0500000000000000" pitchFamily="34" charset="-122"/>
                    <a:ea typeface="思源黑体" panose="020B0500000000000000" pitchFamily="34" charset="-122"/>
                    <a:cs typeface="+mn-ea"/>
                    <a:sym typeface="思源黑体" panose="020B0500000000000000" pitchFamily="34" charset="-122"/>
                  </a:rPr>
                  <a:t>ADD RELATED TITLE WORDS</a:t>
                </a:r>
                <a:endParaRPr lang="zh-CN" altLang="en-US" sz="1400" dirty="0">
                  <a:solidFill>
                    <a:prstClr val="white">
                      <a:lumMod val="65000"/>
                    </a:prstClr>
                  </a:solidFill>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sp>
          <p:nvSpPr>
            <p:cNvPr id="56" name="矩形 55"/>
            <p:cNvSpPr/>
            <p:nvPr/>
          </p:nvSpPr>
          <p:spPr>
            <a:xfrm rot="5400000">
              <a:off x="5993293" y="659296"/>
              <a:ext cx="205410" cy="12192000"/>
            </a:xfrm>
            <a:prstGeom prst="rect">
              <a:avLst/>
            </a:prstGeom>
            <a:solidFill>
              <a:srgbClr val="387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PA-组合 8"/>
          <p:cNvGrpSpPr/>
          <p:nvPr>
            <p:custDataLst>
              <p:tags r:id="rId1"/>
            </p:custDataLst>
          </p:nvPr>
        </p:nvGrpSpPr>
        <p:grpSpPr>
          <a:xfrm>
            <a:off x="2007066" y="1999158"/>
            <a:ext cx="2497504" cy="2497504"/>
            <a:chOff x="2224694" y="2086853"/>
            <a:chExt cx="2497504" cy="2497504"/>
          </a:xfrm>
          <a:effectLst>
            <a:outerShdw blurRad="50800" dist="50800" dir="5400000" algn="ctr" rotWithShape="0">
              <a:srgbClr val="000000">
                <a:alpha val="29000"/>
              </a:srgbClr>
            </a:outerShdw>
          </a:effectLst>
        </p:grpSpPr>
        <p:sp>
          <p:nvSpPr>
            <p:cNvPr id="17" name="PA-椭圆 2"/>
            <p:cNvSpPr/>
            <p:nvPr>
              <p:custDataLst>
                <p:tags r:id="rId2"/>
              </p:custDataLst>
            </p:nvPr>
          </p:nvSpPr>
          <p:spPr>
            <a:xfrm>
              <a:off x="2224694" y="2086853"/>
              <a:ext cx="2497504" cy="2497504"/>
            </a:xfrm>
            <a:prstGeom prst="ellipse">
              <a:avLst/>
            </a:prstGeom>
            <a:solidFill>
              <a:srgbClr val="387B7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CC3FD"/>
                </a:solidFill>
                <a:latin typeface="思源黑体" panose="020B0500000000000000" pitchFamily="34" charset="-122"/>
                <a:ea typeface="思源黑体" panose="020B0500000000000000" pitchFamily="34" charset="-122"/>
                <a:sym typeface="思源黑体" panose="020B0500000000000000" pitchFamily="34" charset="-122"/>
              </a:endParaRPr>
            </a:p>
          </p:txBody>
        </p:sp>
        <p:grpSp>
          <p:nvGrpSpPr>
            <p:cNvPr id="18" name="组合 17"/>
            <p:cNvGrpSpPr/>
            <p:nvPr/>
          </p:nvGrpSpPr>
          <p:grpSpPr>
            <a:xfrm>
              <a:off x="2546604" y="2679981"/>
              <a:ext cx="1853684" cy="1311247"/>
              <a:chOff x="5169158" y="1406605"/>
              <a:chExt cx="1853684" cy="1311247"/>
            </a:xfrm>
          </p:grpSpPr>
          <p:sp>
            <p:nvSpPr>
              <p:cNvPr id="19" name="PA-文本框 4"/>
              <p:cNvSpPr txBox="1"/>
              <p:nvPr>
                <p:custDataLst>
                  <p:tags r:id="rId3"/>
                </p:custDataLst>
              </p:nvPr>
            </p:nvSpPr>
            <p:spPr>
              <a:xfrm>
                <a:off x="5169158" y="1406605"/>
                <a:ext cx="1853684" cy="1014730"/>
              </a:xfrm>
              <a:prstGeom prst="rect">
                <a:avLst/>
              </a:prstGeom>
              <a:noFill/>
            </p:spPr>
            <p:txBody>
              <a:bodyPr wrap="square" rtlCol="0">
                <a:spAutoFit/>
              </a:bodyPr>
              <a:lstStyle/>
              <a:p>
                <a:pPr algn="ctr"/>
                <a:r>
                  <a:rPr lang="en-US" altLang="zh-CN" sz="6000" dirty="0">
                    <a:solidFill>
                      <a:schemeClr val="bg1"/>
                    </a:solidFill>
                    <a:latin typeface="思源黑体" panose="020B0500000000000000" pitchFamily="34" charset="-122"/>
                    <a:ea typeface="思源黑体" panose="020B0500000000000000" pitchFamily="34" charset="-122"/>
                    <a:sym typeface="思源黑体" panose="020B0500000000000000" pitchFamily="34" charset="-122"/>
                  </a:rPr>
                  <a:t>02</a:t>
                </a:r>
                <a:endParaRPr lang="zh-CN" altLang="en-US" sz="6000" dirty="0">
                  <a:solidFill>
                    <a:schemeClr val="bg1"/>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0" name="PA-文本框 5"/>
              <p:cNvSpPr txBox="1"/>
              <p:nvPr>
                <p:custDataLst>
                  <p:tags r:id="rId4"/>
                </p:custDataLst>
              </p:nvPr>
            </p:nvSpPr>
            <p:spPr>
              <a:xfrm>
                <a:off x="5615449" y="2317742"/>
                <a:ext cx="921398" cy="400110"/>
              </a:xfrm>
              <a:prstGeom prst="rect">
                <a:avLst/>
              </a:prstGeom>
              <a:noFill/>
            </p:spPr>
            <p:txBody>
              <a:bodyPr wrap="square" rtlCol="0">
                <a:spAutoFit/>
              </a:bodyPr>
              <a:lstStyle/>
              <a:p>
                <a:pPr algn="dist"/>
                <a:r>
                  <a:rPr lang="en-US" altLang="zh-CN" sz="2000">
                    <a:solidFill>
                      <a:schemeClr val="bg1"/>
                    </a:solidFill>
                    <a:latin typeface="思源黑体" panose="020B0500000000000000" pitchFamily="34" charset="-122"/>
                    <a:ea typeface="思源黑体" panose="020B0500000000000000" pitchFamily="34" charset="-122"/>
                    <a:sym typeface="思源黑体" panose="020B0500000000000000" pitchFamily="34" charset="-122"/>
                  </a:rPr>
                  <a:t>PART</a:t>
                </a:r>
                <a:endParaRPr lang="zh-CN" altLang="en-US" sz="2000" dirty="0">
                  <a:solidFill>
                    <a:schemeClr val="bg1"/>
                  </a:solidFill>
                  <a:latin typeface="思源黑体" panose="020B0500000000000000" pitchFamily="34" charset="-122"/>
                  <a:ea typeface="思源黑体" panose="020B0500000000000000" pitchFamily="34" charset="-122"/>
                  <a:sym typeface="思源黑体" panose="020B0500000000000000" pitchFamily="34" charset="-122"/>
                </a:endParaRPr>
              </a:p>
            </p:txBody>
          </p:sp>
        </p:grpSp>
      </p:grpSp>
      <p:sp>
        <p:nvSpPr>
          <p:cNvPr id="21" name="文本框 20"/>
          <p:cNvSpPr txBox="1"/>
          <p:nvPr/>
        </p:nvSpPr>
        <p:spPr>
          <a:xfrm>
            <a:off x="5112489" y="2909356"/>
            <a:ext cx="4394215" cy="337185"/>
          </a:xfrm>
          <a:prstGeom prst="rect">
            <a:avLst/>
          </a:prstGeom>
          <a:noFill/>
        </p:spPr>
        <p:txBody>
          <a:bodyPr wrap="square" rtlCol="0">
            <a:spAutoFit/>
          </a:bodyPr>
          <a:lstStyle/>
          <a:p>
            <a:r>
              <a:rPr lang="en-US" altLang="zh-CN" sz="16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rPr>
              <a:t>PLEASE ADD YOUR TITTLE HERE</a:t>
            </a:r>
            <a:endParaRPr lang="en-US" altLang="zh-CN" sz="16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22" name="PA-文本框 9"/>
          <p:cNvSpPr txBox="1"/>
          <p:nvPr>
            <p:custDataLst>
              <p:tags r:id="rId5"/>
            </p:custDataLst>
          </p:nvPr>
        </p:nvSpPr>
        <p:spPr>
          <a:xfrm>
            <a:off x="5112488" y="3368835"/>
            <a:ext cx="4925109" cy="1212640"/>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sz="14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rPr>
              <a:t>您的内容打在这里，或者通过复制您的文本后，在此框中选择粘贴，并选择只保留文字。在此录入上述图表的综合描述说明，在此录入上述图综合容表的打在这里，或者通过复制您的文本后，在此框中选择粘贴，并选择只保留文字。</a:t>
            </a:r>
            <a:endParaRPr lang="zh-CN" altLang="en-US" sz="14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23" name="文本框 22"/>
          <p:cNvSpPr txBox="1"/>
          <p:nvPr/>
        </p:nvSpPr>
        <p:spPr>
          <a:xfrm>
            <a:off x="5036480" y="2113955"/>
            <a:ext cx="6197008" cy="768350"/>
          </a:xfrm>
          <a:prstGeom prst="rect">
            <a:avLst/>
          </a:prstGeom>
          <a:noFill/>
        </p:spPr>
        <p:txBody>
          <a:bodyPr wrap="square" rtlCol="0">
            <a:spAutoFit/>
          </a:bodyPr>
          <a:lstStyle/>
          <a:p>
            <a:r>
              <a:rPr lang="zh-CN" altLang="en-US" sz="4400" b="1"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rPr>
              <a:t>输入标题内容</a:t>
            </a:r>
            <a:endParaRPr lang="zh-CN" altLang="en-US" sz="4400" b="1"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13" name="椭圆 12"/>
          <p:cNvSpPr/>
          <p:nvPr/>
        </p:nvSpPr>
        <p:spPr>
          <a:xfrm>
            <a:off x="9951440" y="-1269008"/>
            <a:ext cx="2689751" cy="26897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25" name="矩形 22"/>
          <p:cNvSpPr/>
          <p:nvPr/>
        </p:nvSpPr>
        <p:spPr>
          <a:xfrm>
            <a:off x="4324602" y="6382928"/>
            <a:ext cx="7867398" cy="475071"/>
          </a:xfrm>
          <a:prstGeom prst="rect">
            <a:avLst/>
          </a:prstGeom>
          <a:solidFill>
            <a:srgbClr val="387B74"/>
          </a:solidFill>
          <a:ln w="12700">
            <a:miter lim="400000"/>
          </a:ln>
        </p:spPr>
        <p:txBody>
          <a:bodyPr lIns="45719" rIns="45719" anchor="ctr"/>
          <a:lstStyle/>
          <a:p>
            <a:pPr algn="ctr">
              <a:defRPr>
                <a:solidFill>
                  <a:srgbClr val="FFFFFF"/>
                </a:solidFill>
                <a:latin typeface="+mj-lt"/>
                <a:ea typeface="+mj-ea"/>
                <a:cs typeface="+mj-cs"/>
                <a:sym typeface="思源黑体 Light"/>
              </a:defRPr>
            </a:pPr>
            <a:endParaRPr>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6" name="矩形 23"/>
          <p:cNvSpPr/>
          <p:nvPr/>
        </p:nvSpPr>
        <p:spPr>
          <a:xfrm rot="5400000">
            <a:off x="1939638" y="-1939636"/>
            <a:ext cx="445326" cy="4324601"/>
          </a:xfrm>
          <a:prstGeom prst="rect">
            <a:avLst/>
          </a:prstGeom>
          <a:solidFill>
            <a:schemeClr val="accent2"/>
          </a:solidFill>
          <a:ln w="12700">
            <a:miter lim="400000"/>
          </a:ln>
        </p:spPr>
        <p:txBody>
          <a:bodyPr lIns="45719" rIns="45719" anchor="ctr"/>
          <a:lstStyle/>
          <a:p>
            <a:pPr algn="ctr">
              <a:defRPr>
                <a:solidFill>
                  <a:srgbClr val="FFFFFF"/>
                </a:solidFill>
                <a:latin typeface="+mj-lt"/>
                <a:ea typeface="+mj-ea"/>
                <a:cs typeface="+mj-cs"/>
                <a:sym typeface="思源黑体 Light"/>
              </a:defRPr>
            </a:pPr>
            <a:endParaRPr>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7" name="文本框 43"/>
          <p:cNvSpPr txBox="1"/>
          <p:nvPr/>
        </p:nvSpPr>
        <p:spPr>
          <a:xfrm>
            <a:off x="10364642" y="280600"/>
            <a:ext cx="1428979" cy="369332"/>
          </a:xfrm>
          <a:prstGeom prst="rect">
            <a:avLst/>
          </a:prstGeom>
          <a:ln w="12700">
            <a:miter lim="400000"/>
          </a:ln>
        </p:spPr>
        <p:txBody>
          <a:bodyPr wrap="none" lIns="45719" rIns="45719">
            <a:spAutoFit/>
          </a:bodyPr>
          <a:lstStyle>
            <a:lvl1pPr algn="ctr">
              <a:defRPr sz="1400">
                <a:solidFill>
                  <a:srgbClr val="595959"/>
                </a:solidFill>
                <a:latin typeface="+mj-lt"/>
                <a:ea typeface="+mj-ea"/>
                <a:cs typeface="+mj-cs"/>
                <a:sym typeface="思源黑体 Light"/>
              </a:defRPr>
            </a:lvl1pPr>
          </a:lstStyle>
          <a:p>
            <a:r>
              <a:rPr sz="1800">
                <a:solidFill>
                  <a:schemeClr val="bg1"/>
                </a:solidFill>
                <a:latin typeface="思源黑体" panose="020B0500000000000000" pitchFamily="34" charset="-122"/>
                <a:ea typeface="思源黑体" panose="020B0500000000000000" pitchFamily="34" charset="-122"/>
                <a:sym typeface="思源黑体" panose="020B0500000000000000" pitchFamily="34" charset="-122"/>
              </a:rPr>
              <a:t>YOUR  NAME</a:t>
            </a:r>
            <a:endParaRPr sz="1800">
              <a:solidFill>
                <a:schemeClr val="bg1"/>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8" name="椭圆 27"/>
          <p:cNvSpPr/>
          <p:nvPr/>
        </p:nvSpPr>
        <p:spPr>
          <a:xfrm>
            <a:off x="11521182" y="5348785"/>
            <a:ext cx="535518" cy="535518"/>
          </a:xfrm>
          <a:prstGeom prst="ellipse">
            <a:avLst/>
          </a:prstGeom>
          <a:solidFill>
            <a:srgbClr val="387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29" name="等腰三角形 17"/>
          <p:cNvSpPr/>
          <p:nvPr/>
        </p:nvSpPr>
        <p:spPr>
          <a:xfrm flipV="1">
            <a:off x="470370" y="1111419"/>
            <a:ext cx="358815" cy="309324"/>
          </a:xfrm>
          <a:prstGeom prst="triangle">
            <a:avLst/>
          </a:prstGeom>
          <a:solidFill>
            <a:srgbClr val="387B74"/>
          </a:solidFill>
          <a:ln w="12700">
            <a:miter lim="400000"/>
          </a:ln>
        </p:spPr>
        <p:txBody>
          <a:bodyPr lIns="45719" rIns="45719" anchor="ctr"/>
          <a:lstStyle/>
          <a:p>
            <a:pPr algn="ctr">
              <a:defRPr>
                <a:solidFill>
                  <a:srgbClr val="FFFFFF"/>
                </a:solidFill>
                <a:latin typeface="+mj-lt"/>
                <a:ea typeface="+mj-ea"/>
                <a:cs typeface="+mj-cs"/>
                <a:sym typeface="思源黑体 Light"/>
              </a:defRPr>
            </a:pPr>
            <a:endParaRPr>
              <a:latin typeface="思源黑体" panose="020B0500000000000000" pitchFamily="34" charset="-122"/>
              <a:ea typeface="思源黑体" panose="020B0500000000000000" pitchFamily="34" charset="-122"/>
              <a:sym typeface="思源黑体" panose="020B05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rot="0">
            <a:off x="0" y="151765"/>
            <a:ext cx="12192000" cy="6706235"/>
            <a:chOff x="-2" y="151622"/>
            <a:chExt cx="12192002" cy="6706379"/>
          </a:xfrm>
        </p:grpSpPr>
        <p:grpSp>
          <p:nvGrpSpPr>
            <p:cNvPr id="51" name="组合 50"/>
            <p:cNvGrpSpPr/>
            <p:nvPr/>
          </p:nvGrpSpPr>
          <p:grpSpPr>
            <a:xfrm>
              <a:off x="0" y="151622"/>
              <a:ext cx="12192000" cy="640829"/>
              <a:chOff x="0" y="151622"/>
              <a:chExt cx="12192000" cy="640829"/>
            </a:xfrm>
          </p:grpSpPr>
          <p:cxnSp>
            <p:nvCxnSpPr>
              <p:cNvPr id="52" name="直线连接符 2"/>
              <p:cNvCxnSpPr/>
              <p:nvPr/>
            </p:nvCxnSpPr>
            <p:spPr>
              <a:xfrm>
                <a:off x="7977809" y="387767"/>
                <a:ext cx="421419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直线连接符 3"/>
              <p:cNvCxnSpPr/>
              <p:nvPr/>
            </p:nvCxnSpPr>
            <p:spPr>
              <a:xfrm>
                <a:off x="0" y="387767"/>
                <a:ext cx="421419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4" name="文本框 53"/>
              <p:cNvSpPr txBox="1"/>
              <p:nvPr/>
            </p:nvSpPr>
            <p:spPr>
              <a:xfrm>
                <a:off x="4875744" y="151622"/>
                <a:ext cx="2358886" cy="400110"/>
              </a:xfrm>
              <a:prstGeom prst="rect">
                <a:avLst/>
              </a:prstGeom>
              <a:noFill/>
            </p:spPr>
            <p:txBody>
              <a:bodyPr wrap="square" rtlCol="0">
                <a:spAutoFit/>
              </a:bodyPr>
              <a:p>
                <a:pPr algn="dist">
                  <a:defRPr/>
                </a:pPr>
                <a:r>
                  <a:rPr lang="zh-CN" altLang="en-US" sz="2000" dirty="0">
                    <a:solidFill>
                      <a:prstClr val="black">
                        <a:lumMod val="75000"/>
                        <a:lumOff val="25000"/>
                      </a:prstClr>
                    </a:solidFill>
                    <a:latin typeface="思源黑体" panose="020B0500000000000000" pitchFamily="34" charset="-122"/>
                    <a:ea typeface="思源黑体" panose="020B0500000000000000" pitchFamily="34" charset="-122"/>
                    <a:sym typeface="思源黑体" panose="020B0500000000000000" pitchFamily="34" charset="-122"/>
                  </a:rPr>
                  <a:t>输入标题</a:t>
                </a:r>
                <a:endParaRPr lang="zh-CN" altLang="en-US" sz="2000" dirty="0">
                  <a:solidFill>
                    <a:prstClr val="black">
                      <a:lumMod val="75000"/>
                      <a:lumOff val="25000"/>
                    </a:prstClr>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55" name="文本框 54"/>
              <p:cNvSpPr txBox="1"/>
              <p:nvPr/>
            </p:nvSpPr>
            <p:spPr>
              <a:xfrm>
                <a:off x="4831076" y="484680"/>
                <a:ext cx="2518113" cy="307771"/>
              </a:xfrm>
              <a:prstGeom prst="rect">
                <a:avLst/>
              </a:prstGeom>
              <a:noFill/>
            </p:spPr>
            <p:txBody>
              <a:bodyPr wrap="none" lIns="91434" tIns="45717" rIns="91434" bIns="45717" rtlCol="0">
                <a:spAutoFit/>
              </a:bodyPr>
              <a:p>
                <a:pPr defTabSz="914400" fontAlgn="base">
                  <a:spcBef>
                    <a:spcPct val="0"/>
                  </a:spcBef>
                  <a:spcAft>
                    <a:spcPct val="0"/>
                  </a:spcAft>
                  <a:defRPr/>
                </a:pPr>
                <a:r>
                  <a:rPr lang="en-US" altLang="zh-CN" sz="1400" dirty="0">
                    <a:solidFill>
                      <a:prstClr val="white">
                        <a:lumMod val="65000"/>
                      </a:prstClr>
                    </a:solidFill>
                    <a:latin typeface="思源黑体" panose="020B0500000000000000" pitchFamily="34" charset="-122"/>
                    <a:ea typeface="思源黑体" panose="020B0500000000000000" pitchFamily="34" charset="-122"/>
                    <a:cs typeface="+mn-ea"/>
                    <a:sym typeface="思源黑体" panose="020B0500000000000000" pitchFamily="34" charset="-122"/>
                  </a:rPr>
                  <a:t>ADD RELATED TITLE WORDS</a:t>
                </a:r>
                <a:endParaRPr lang="zh-CN" altLang="en-US" sz="1400" dirty="0">
                  <a:solidFill>
                    <a:prstClr val="white">
                      <a:lumMod val="65000"/>
                    </a:prstClr>
                  </a:solidFill>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sp>
          <p:nvSpPr>
            <p:cNvPr id="56" name="矩形 55"/>
            <p:cNvSpPr/>
            <p:nvPr/>
          </p:nvSpPr>
          <p:spPr>
            <a:xfrm rot="5400000">
              <a:off x="5993293" y="659296"/>
              <a:ext cx="205410" cy="12192000"/>
            </a:xfrm>
            <a:prstGeom prst="rect">
              <a:avLst/>
            </a:prstGeom>
            <a:solidFill>
              <a:srgbClr val="387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grpSp>
      <p:grpSp>
        <p:nvGrpSpPr>
          <p:cNvPr id="27" name="组合 26"/>
          <p:cNvGrpSpPr/>
          <p:nvPr/>
        </p:nvGrpSpPr>
        <p:grpSpPr>
          <a:xfrm>
            <a:off x="1446530" y="1651555"/>
            <a:ext cx="9261475" cy="4461738"/>
            <a:chOff x="1967" y="2464"/>
            <a:chExt cx="10427" cy="5024"/>
          </a:xfrm>
        </p:grpSpPr>
        <p:grpSp>
          <p:nvGrpSpPr>
            <p:cNvPr id="2" name="Group 3"/>
            <p:cNvGrpSpPr/>
            <p:nvPr/>
          </p:nvGrpSpPr>
          <p:grpSpPr>
            <a:xfrm>
              <a:off x="7104" y="2464"/>
              <a:ext cx="267" cy="5024"/>
              <a:chOff x="6017571" y="1819122"/>
              <a:chExt cx="225941" cy="4253265"/>
            </a:xfrm>
            <a:solidFill>
              <a:schemeClr val="bg1">
                <a:lumMod val="65000"/>
              </a:schemeClr>
            </a:solidFill>
          </p:grpSpPr>
          <p:sp>
            <p:nvSpPr>
              <p:cNvPr id="7" name="Rectangle 4"/>
              <p:cNvSpPr/>
              <p:nvPr/>
            </p:nvSpPr>
            <p:spPr>
              <a:xfrm>
                <a:off x="6061444" y="1913637"/>
                <a:ext cx="138196" cy="4158750"/>
              </a:xfrm>
              <a:prstGeom prst="rect">
                <a:avLst/>
              </a:prstGeom>
              <a:grpFill/>
              <a:ln w="12700" cap="flat" cmpd="sng" algn="ctr">
                <a:noFill/>
                <a:prstDash val="solid"/>
                <a:miter lim="800000"/>
              </a:ln>
              <a:effectLst/>
            </p:spPr>
            <p:txBody>
              <a:bodyPr rtlCol="0" anchor="ctr"/>
              <a:p>
                <a:pPr algn="ctr" defTabSz="1028700">
                  <a:defRPr/>
                </a:pPr>
                <a:endParaRPr lang="en-US" kern="0">
                  <a:solidFill>
                    <a:prstClr val="white"/>
                  </a:solidFill>
                  <a:latin typeface="微软雅黑" panose="020B0503020204020204" charset="-122"/>
                  <a:ea typeface="微软雅黑" panose="020B0503020204020204" charset="-122"/>
                </a:endParaRPr>
              </a:p>
            </p:txBody>
          </p:sp>
          <p:sp>
            <p:nvSpPr>
              <p:cNvPr id="17" name="Rectangle 5"/>
              <p:cNvSpPr/>
              <p:nvPr/>
            </p:nvSpPr>
            <p:spPr>
              <a:xfrm>
                <a:off x="6017571" y="1819122"/>
                <a:ext cx="225941" cy="9451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sz="1500">
                  <a:latin typeface="微软雅黑" panose="020B0503020204020204" charset="-122"/>
                  <a:ea typeface="微软雅黑" panose="020B0503020204020204" charset="-122"/>
                </a:endParaRPr>
              </a:p>
            </p:txBody>
          </p:sp>
        </p:grpSp>
        <p:sp>
          <p:nvSpPr>
            <p:cNvPr id="18" name="Notched Right Arrow 6"/>
            <p:cNvSpPr/>
            <p:nvPr/>
          </p:nvSpPr>
          <p:spPr>
            <a:xfrm rot="21267793">
              <a:off x="5789" y="2822"/>
              <a:ext cx="3204" cy="888"/>
            </a:xfrm>
            <a:prstGeom prst="notchedRightArrow">
              <a:avLst>
                <a:gd name="adj1" fmla="val 100000"/>
                <a:gd name="adj2" fmla="val 32381"/>
              </a:avLst>
            </a:prstGeom>
            <a:solidFill>
              <a:srgbClr val="387B74"/>
            </a:solidFill>
            <a:ln w="12700" cap="flat" cmpd="sng" algn="ctr">
              <a:noFill/>
              <a:prstDash val="solid"/>
              <a:miter lim="800000"/>
            </a:ln>
            <a:effectLst/>
          </p:spPr>
          <p:txBody>
            <a:bodyPr lIns="68580" tIns="34290" rIns="68580" bIns="34290" rtlCol="0" anchor="ctr"/>
            <a:p>
              <a:pPr algn="ctr"/>
              <a:r>
                <a:rPr lang="zh-CN" altLang="en-US" dirty="0">
                  <a:solidFill>
                    <a:schemeClr val="bg1"/>
                  </a:solidFill>
                  <a:latin typeface="微软雅黑" panose="020B0503020204020204" charset="-122"/>
                  <a:ea typeface="微软雅黑" panose="020B0503020204020204" charset="-122"/>
                  <a:cs typeface="Clear Sans" panose="020B0503030202020304" pitchFamily="34" charset="0"/>
                </a:rPr>
                <a:t>点击添加内容</a:t>
              </a:r>
              <a:endParaRPr lang="zh-CN" altLang="en-US" dirty="0">
                <a:solidFill>
                  <a:schemeClr val="bg1"/>
                </a:solidFill>
                <a:latin typeface="微软雅黑" panose="020B0503020204020204" charset="-122"/>
                <a:ea typeface="微软雅黑" panose="020B0503020204020204" charset="-122"/>
                <a:cs typeface="Clear Sans" panose="020B0503030202020304" pitchFamily="34" charset="0"/>
              </a:endParaRPr>
            </a:p>
          </p:txBody>
        </p:sp>
        <p:sp>
          <p:nvSpPr>
            <p:cNvPr id="20" name="Notched Right Arrow 7"/>
            <p:cNvSpPr/>
            <p:nvPr/>
          </p:nvSpPr>
          <p:spPr>
            <a:xfrm flipH="1">
              <a:off x="5464" y="3922"/>
              <a:ext cx="3384" cy="888"/>
            </a:xfrm>
            <a:prstGeom prst="notchedRightArrow">
              <a:avLst>
                <a:gd name="adj1" fmla="val 100000"/>
                <a:gd name="adj2" fmla="val 32381"/>
              </a:avLst>
            </a:prstGeom>
            <a:solidFill>
              <a:schemeClr val="accent4"/>
            </a:solidFill>
            <a:ln w="12700" cap="flat" cmpd="sng" algn="ctr">
              <a:noFill/>
              <a:prstDash val="solid"/>
              <a:miter lim="800000"/>
            </a:ln>
            <a:effectLst/>
          </p:spPr>
          <p:txBody>
            <a:bodyPr lIns="68580" tIns="34290" rIns="68580" bIns="34290" rtlCol="0" anchor="ctr"/>
            <a:p>
              <a:pPr algn="ctr"/>
              <a:r>
                <a:rPr lang="zh-CN" altLang="en-US" dirty="0">
                  <a:solidFill>
                    <a:schemeClr val="bg1"/>
                  </a:solidFill>
                  <a:latin typeface="微软雅黑" panose="020B0503020204020204" charset="-122"/>
                  <a:ea typeface="微软雅黑" panose="020B0503020204020204" charset="-122"/>
                  <a:cs typeface="Clear Sans" panose="020B0503030202020304" pitchFamily="34" charset="0"/>
                </a:rPr>
                <a:t>点击添加内容</a:t>
              </a:r>
              <a:endParaRPr lang="zh-CN" altLang="en-US" dirty="0">
                <a:solidFill>
                  <a:schemeClr val="bg1"/>
                </a:solidFill>
                <a:latin typeface="微软雅黑" panose="020B0503020204020204" charset="-122"/>
                <a:ea typeface="微软雅黑" panose="020B0503020204020204" charset="-122"/>
                <a:cs typeface="Clear Sans" panose="020B0503030202020304" pitchFamily="34" charset="0"/>
              </a:endParaRPr>
            </a:p>
          </p:txBody>
        </p:sp>
        <p:sp>
          <p:nvSpPr>
            <p:cNvPr id="21" name="Notched Right Arrow 8"/>
            <p:cNvSpPr/>
            <p:nvPr/>
          </p:nvSpPr>
          <p:spPr>
            <a:xfrm rot="21318851">
              <a:off x="5703" y="4993"/>
              <a:ext cx="3204" cy="888"/>
            </a:xfrm>
            <a:prstGeom prst="notchedRightArrow">
              <a:avLst>
                <a:gd name="adj1" fmla="val 100000"/>
                <a:gd name="adj2" fmla="val 32381"/>
              </a:avLst>
            </a:prstGeom>
            <a:solidFill>
              <a:schemeClr val="accent2"/>
            </a:solidFill>
            <a:ln w="12700" cap="flat" cmpd="sng" algn="ctr">
              <a:noFill/>
              <a:prstDash val="solid"/>
              <a:miter lim="800000"/>
            </a:ln>
            <a:effectLst/>
          </p:spPr>
          <p:txBody>
            <a:bodyPr lIns="68580" tIns="34290" rIns="68580" bIns="34290" rtlCol="0" anchor="ctr"/>
            <a:p>
              <a:pPr algn="ctr"/>
              <a:r>
                <a:rPr lang="zh-CN" altLang="en-US" dirty="0">
                  <a:solidFill>
                    <a:schemeClr val="bg1"/>
                  </a:solidFill>
                  <a:latin typeface="微软雅黑" panose="020B0503020204020204" charset="-122"/>
                  <a:ea typeface="微软雅黑" panose="020B0503020204020204" charset="-122"/>
                  <a:cs typeface="Clear Sans" panose="020B0503030202020304" pitchFamily="34" charset="0"/>
                </a:rPr>
                <a:t>点击添加内容</a:t>
              </a:r>
              <a:endParaRPr lang="zh-CN" altLang="en-US" dirty="0">
                <a:solidFill>
                  <a:schemeClr val="bg1"/>
                </a:solidFill>
                <a:latin typeface="微软雅黑" panose="020B0503020204020204" charset="-122"/>
                <a:ea typeface="微软雅黑" panose="020B0503020204020204" charset="-122"/>
                <a:cs typeface="Clear Sans" panose="020B0503030202020304" pitchFamily="34" charset="0"/>
              </a:endParaRPr>
            </a:p>
          </p:txBody>
        </p:sp>
        <p:sp>
          <p:nvSpPr>
            <p:cNvPr id="22" name="Notched Right Arrow 9"/>
            <p:cNvSpPr/>
            <p:nvPr/>
          </p:nvSpPr>
          <p:spPr>
            <a:xfrm flipH="1">
              <a:off x="5399" y="6068"/>
              <a:ext cx="3512" cy="888"/>
            </a:xfrm>
            <a:prstGeom prst="notchedRightArrow">
              <a:avLst>
                <a:gd name="adj1" fmla="val 100000"/>
                <a:gd name="adj2" fmla="val 32381"/>
              </a:avLst>
            </a:prstGeom>
            <a:solidFill>
              <a:srgbClr val="387B74"/>
            </a:solidFill>
            <a:ln w="12700" cap="flat" cmpd="sng" algn="ctr">
              <a:noFill/>
              <a:prstDash val="solid"/>
              <a:miter lim="800000"/>
            </a:ln>
            <a:effectLst/>
          </p:spPr>
          <p:txBody>
            <a:bodyPr lIns="68580" tIns="34290" rIns="68580" bIns="34290" rtlCol="0" anchor="ctr"/>
            <a:p>
              <a:pPr algn="ctr"/>
              <a:r>
                <a:rPr lang="zh-CN" altLang="en-US" dirty="0">
                  <a:solidFill>
                    <a:schemeClr val="bg1"/>
                  </a:solidFill>
                  <a:latin typeface="微软雅黑" panose="020B0503020204020204" charset="-122"/>
                  <a:ea typeface="微软雅黑" panose="020B0503020204020204" charset="-122"/>
                  <a:cs typeface="Clear Sans" panose="020B0503030202020304" pitchFamily="34" charset="0"/>
                </a:rPr>
                <a:t>点击添加内容</a:t>
              </a:r>
              <a:endParaRPr lang="zh-CN" altLang="en-US" dirty="0">
                <a:solidFill>
                  <a:schemeClr val="bg1"/>
                </a:solidFill>
                <a:latin typeface="微软雅黑" panose="020B0503020204020204" charset="-122"/>
                <a:ea typeface="微软雅黑" panose="020B0503020204020204" charset="-122"/>
                <a:cs typeface="Clear Sans" panose="020B0503030202020304" pitchFamily="34" charset="0"/>
              </a:endParaRPr>
            </a:p>
          </p:txBody>
        </p:sp>
        <p:sp>
          <p:nvSpPr>
            <p:cNvPr id="23" name="TextBox 10"/>
            <p:cNvSpPr txBox="1"/>
            <p:nvPr/>
          </p:nvSpPr>
          <p:spPr>
            <a:xfrm>
              <a:off x="9488" y="2801"/>
              <a:ext cx="2906" cy="415"/>
            </a:xfrm>
            <a:prstGeom prst="rect">
              <a:avLst/>
            </a:prstGeom>
            <a:noFill/>
          </p:spPr>
          <p:txBody>
            <a:bodyPr wrap="square" lIns="0" tIns="0" rIns="0" bIns="0" rtlCol="0">
              <a:spAutoFit/>
            </a:bodyPr>
            <a:p>
              <a:r>
                <a:rPr lang="zh-CN" altLang="en-US" sz="1200" dirty="0">
                  <a:solidFill>
                    <a:schemeClr val="tx1">
                      <a:lumMod val="75000"/>
                      <a:lumOff val="25000"/>
                    </a:schemeClr>
                  </a:solidFill>
                  <a:latin typeface="微软雅黑" panose="020B0503020204020204" charset="-122"/>
                  <a:ea typeface="微软雅黑" panose="020B0503020204020204" charset="-122"/>
                  <a:cs typeface="Open Sans" pitchFamily="34" charset="0"/>
                </a:rPr>
                <a:t>点击添加内容点击添加内容点击添加内容点击添加内容点击添加内容</a:t>
              </a:r>
              <a:endParaRPr lang="zh-CN" altLang="en-US" sz="1200" dirty="0">
                <a:solidFill>
                  <a:schemeClr val="tx1">
                    <a:lumMod val="75000"/>
                    <a:lumOff val="25000"/>
                  </a:schemeClr>
                </a:solidFill>
                <a:latin typeface="微软雅黑" panose="020B0503020204020204" charset="-122"/>
                <a:ea typeface="微软雅黑" panose="020B0503020204020204" charset="-122"/>
                <a:cs typeface="Open Sans" pitchFamily="34" charset="0"/>
              </a:endParaRPr>
            </a:p>
          </p:txBody>
        </p:sp>
        <p:sp>
          <p:nvSpPr>
            <p:cNvPr id="24" name="TextBox 11"/>
            <p:cNvSpPr txBox="1"/>
            <p:nvPr/>
          </p:nvSpPr>
          <p:spPr>
            <a:xfrm>
              <a:off x="9488" y="5110"/>
              <a:ext cx="2906" cy="415"/>
            </a:xfrm>
            <a:prstGeom prst="rect">
              <a:avLst/>
            </a:prstGeom>
            <a:noFill/>
          </p:spPr>
          <p:txBody>
            <a:bodyPr wrap="square" lIns="0" tIns="0" rIns="0" bIns="0" rtlCol="0">
              <a:spAutoFit/>
            </a:bodyPr>
            <a:p>
              <a:r>
                <a:rPr lang="zh-CN" altLang="en-US" sz="1200" dirty="0">
                  <a:solidFill>
                    <a:schemeClr val="tx1">
                      <a:lumMod val="75000"/>
                      <a:lumOff val="25000"/>
                    </a:schemeClr>
                  </a:solidFill>
                  <a:latin typeface="微软雅黑" panose="020B0503020204020204" charset="-122"/>
                  <a:ea typeface="微软雅黑" panose="020B0503020204020204" charset="-122"/>
                  <a:cs typeface="Open Sans" pitchFamily="34" charset="0"/>
                </a:rPr>
                <a:t>点击添加内容点击添加内容点击添加内容点击添加内容点击添加内容</a:t>
              </a:r>
              <a:endParaRPr lang="zh-CN" altLang="en-US" sz="1200" dirty="0">
                <a:solidFill>
                  <a:schemeClr val="tx1">
                    <a:lumMod val="75000"/>
                    <a:lumOff val="25000"/>
                  </a:schemeClr>
                </a:solidFill>
                <a:latin typeface="微软雅黑" panose="020B0503020204020204" charset="-122"/>
                <a:ea typeface="微软雅黑" panose="020B0503020204020204" charset="-122"/>
                <a:cs typeface="Open Sans" pitchFamily="34" charset="0"/>
              </a:endParaRPr>
            </a:p>
          </p:txBody>
        </p:sp>
        <p:sp>
          <p:nvSpPr>
            <p:cNvPr id="25" name="TextBox 12"/>
            <p:cNvSpPr txBox="1"/>
            <p:nvPr/>
          </p:nvSpPr>
          <p:spPr>
            <a:xfrm>
              <a:off x="1967" y="3922"/>
              <a:ext cx="2998" cy="415"/>
            </a:xfrm>
            <a:prstGeom prst="rect">
              <a:avLst/>
            </a:prstGeom>
            <a:noFill/>
          </p:spPr>
          <p:txBody>
            <a:bodyPr wrap="square" lIns="0" tIns="0" rIns="0" bIns="0" rtlCol="0">
              <a:spAutoFit/>
            </a:bodyPr>
            <a:p>
              <a:pPr algn="r"/>
              <a:r>
                <a:rPr lang="zh-CN" altLang="en-US" sz="1200" dirty="0">
                  <a:solidFill>
                    <a:schemeClr val="tx1">
                      <a:lumMod val="75000"/>
                      <a:lumOff val="25000"/>
                    </a:schemeClr>
                  </a:solidFill>
                  <a:latin typeface="微软雅黑" panose="020B0503020204020204" charset="-122"/>
                  <a:ea typeface="微软雅黑" panose="020B0503020204020204" charset="-122"/>
                  <a:cs typeface="Open Sans" pitchFamily="34" charset="0"/>
                </a:rPr>
                <a:t>点击添加内容点击添加内容点击添加内容点击添加内容点击添加内容</a:t>
              </a:r>
              <a:endParaRPr lang="zh-CN" altLang="en-US" sz="1200" dirty="0">
                <a:solidFill>
                  <a:schemeClr val="tx1">
                    <a:lumMod val="75000"/>
                    <a:lumOff val="25000"/>
                  </a:schemeClr>
                </a:solidFill>
                <a:latin typeface="微软雅黑" panose="020B0503020204020204" charset="-122"/>
                <a:ea typeface="微软雅黑" panose="020B0503020204020204" charset="-122"/>
                <a:cs typeface="Open Sans" pitchFamily="34" charset="0"/>
              </a:endParaRPr>
            </a:p>
          </p:txBody>
        </p:sp>
        <p:sp>
          <p:nvSpPr>
            <p:cNvPr id="26" name="TextBox 13"/>
            <p:cNvSpPr txBox="1"/>
            <p:nvPr/>
          </p:nvSpPr>
          <p:spPr>
            <a:xfrm>
              <a:off x="1967" y="6231"/>
              <a:ext cx="2998" cy="415"/>
            </a:xfrm>
            <a:prstGeom prst="rect">
              <a:avLst/>
            </a:prstGeom>
            <a:noFill/>
          </p:spPr>
          <p:txBody>
            <a:bodyPr wrap="square" lIns="0" tIns="0" rIns="0" bIns="0" rtlCol="0">
              <a:spAutoFit/>
            </a:bodyPr>
            <a:p>
              <a:pPr algn="r"/>
              <a:r>
                <a:rPr lang="zh-CN" altLang="en-US" sz="1200" dirty="0">
                  <a:solidFill>
                    <a:schemeClr val="tx1">
                      <a:lumMod val="75000"/>
                      <a:lumOff val="25000"/>
                    </a:schemeClr>
                  </a:solidFill>
                  <a:latin typeface="微软雅黑" panose="020B0503020204020204" charset="-122"/>
                  <a:ea typeface="微软雅黑" panose="020B0503020204020204" charset="-122"/>
                  <a:cs typeface="Open Sans" pitchFamily="34" charset="0"/>
                </a:rPr>
                <a:t>点击添加内容点击添加内容点击添加内容点击添加内容点击添加内容</a:t>
              </a:r>
              <a:endParaRPr lang="zh-CN" altLang="en-US" sz="1200" dirty="0">
                <a:solidFill>
                  <a:schemeClr val="tx1">
                    <a:lumMod val="75000"/>
                    <a:lumOff val="25000"/>
                  </a:schemeClr>
                </a:solidFill>
                <a:latin typeface="微软雅黑" panose="020B0503020204020204" charset="-122"/>
                <a:ea typeface="微软雅黑" panose="020B0503020204020204" charset="-122"/>
                <a:cs typeface="Open Sans"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rot="0">
            <a:off x="0" y="151765"/>
            <a:ext cx="12192000" cy="6706235"/>
            <a:chOff x="-2" y="151622"/>
            <a:chExt cx="12192002" cy="6706379"/>
          </a:xfrm>
        </p:grpSpPr>
        <p:grpSp>
          <p:nvGrpSpPr>
            <p:cNvPr id="51" name="组合 50"/>
            <p:cNvGrpSpPr/>
            <p:nvPr/>
          </p:nvGrpSpPr>
          <p:grpSpPr>
            <a:xfrm>
              <a:off x="0" y="151622"/>
              <a:ext cx="12192000" cy="640829"/>
              <a:chOff x="0" y="151622"/>
              <a:chExt cx="12192000" cy="640829"/>
            </a:xfrm>
          </p:grpSpPr>
          <p:cxnSp>
            <p:nvCxnSpPr>
              <p:cNvPr id="52" name="直线连接符 2"/>
              <p:cNvCxnSpPr/>
              <p:nvPr/>
            </p:nvCxnSpPr>
            <p:spPr>
              <a:xfrm>
                <a:off x="7977809" y="387767"/>
                <a:ext cx="421419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直线连接符 3"/>
              <p:cNvCxnSpPr/>
              <p:nvPr/>
            </p:nvCxnSpPr>
            <p:spPr>
              <a:xfrm>
                <a:off x="0" y="387767"/>
                <a:ext cx="421419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4" name="文本框 53"/>
              <p:cNvSpPr txBox="1"/>
              <p:nvPr/>
            </p:nvSpPr>
            <p:spPr>
              <a:xfrm>
                <a:off x="4875744" y="151622"/>
                <a:ext cx="2358886" cy="400110"/>
              </a:xfrm>
              <a:prstGeom prst="rect">
                <a:avLst/>
              </a:prstGeom>
              <a:noFill/>
            </p:spPr>
            <p:txBody>
              <a:bodyPr wrap="square" rtlCol="0">
                <a:spAutoFit/>
              </a:bodyPr>
              <a:p>
                <a:pPr algn="dist">
                  <a:defRPr/>
                </a:pPr>
                <a:r>
                  <a:rPr lang="zh-CN" altLang="en-US" sz="2000" dirty="0">
                    <a:solidFill>
                      <a:prstClr val="black">
                        <a:lumMod val="75000"/>
                        <a:lumOff val="25000"/>
                      </a:prstClr>
                    </a:solidFill>
                    <a:latin typeface="思源黑体" panose="020B0500000000000000" pitchFamily="34" charset="-122"/>
                    <a:ea typeface="思源黑体" panose="020B0500000000000000" pitchFamily="34" charset="-122"/>
                    <a:sym typeface="思源黑体" panose="020B0500000000000000" pitchFamily="34" charset="-122"/>
                  </a:rPr>
                  <a:t>输入标题</a:t>
                </a:r>
                <a:endParaRPr lang="zh-CN" altLang="en-US" sz="2000" dirty="0">
                  <a:solidFill>
                    <a:prstClr val="black">
                      <a:lumMod val="75000"/>
                      <a:lumOff val="25000"/>
                    </a:prstClr>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55" name="文本框 54"/>
              <p:cNvSpPr txBox="1"/>
              <p:nvPr/>
            </p:nvSpPr>
            <p:spPr>
              <a:xfrm>
                <a:off x="4831076" y="484680"/>
                <a:ext cx="2518113" cy="307771"/>
              </a:xfrm>
              <a:prstGeom prst="rect">
                <a:avLst/>
              </a:prstGeom>
              <a:noFill/>
            </p:spPr>
            <p:txBody>
              <a:bodyPr wrap="none" lIns="91434" tIns="45717" rIns="91434" bIns="45717" rtlCol="0">
                <a:spAutoFit/>
              </a:bodyPr>
              <a:p>
                <a:pPr defTabSz="914400" fontAlgn="base">
                  <a:spcBef>
                    <a:spcPct val="0"/>
                  </a:spcBef>
                  <a:spcAft>
                    <a:spcPct val="0"/>
                  </a:spcAft>
                  <a:defRPr/>
                </a:pPr>
                <a:r>
                  <a:rPr lang="en-US" altLang="zh-CN" sz="1400" dirty="0">
                    <a:solidFill>
                      <a:prstClr val="white">
                        <a:lumMod val="65000"/>
                      </a:prstClr>
                    </a:solidFill>
                    <a:latin typeface="思源黑体" panose="020B0500000000000000" pitchFamily="34" charset="-122"/>
                    <a:ea typeface="思源黑体" panose="020B0500000000000000" pitchFamily="34" charset="-122"/>
                    <a:cs typeface="+mn-ea"/>
                    <a:sym typeface="思源黑体" panose="020B0500000000000000" pitchFamily="34" charset="-122"/>
                  </a:rPr>
                  <a:t>ADD RELATED TITLE WORDS</a:t>
                </a:r>
                <a:endParaRPr lang="zh-CN" altLang="en-US" sz="1400" dirty="0">
                  <a:solidFill>
                    <a:prstClr val="white">
                      <a:lumMod val="65000"/>
                    </a:prstClr>
                  </a:solidFill>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sp>
          <p:nvSpPr>
            <p:cNvPr id="56" name="矩形 55"/>
            <p:cNvSpPr/>
            <p:nvPr/>
          </p:nvSpPr>
          <p:spPr>
            <a:xfrm rot="5400000">
              <a:off x="5993293" y="659296"/>
              <a:ext cx="205410" cy="12192000"/>
            </a:xfrm>
            <a:prstGeom prst="rect">
              <a:avLst/>
            </a:prstGeom>
            <a:solidFill>
              <a:srgbClr val="387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grpSp>
      <p:grpSp>
        <p:nvGrpSpPr>
          <p:cNvPr id="43" name="组合 42"/>
          <p:cNvGrpSpPr/>
          <p:nvPr/>
        </p:nvGrpSpPr>
        <p:grpSpPr>
          <a:xfrm rot="728437">
            <a:off x="4856286" y="373964"/>
            <a:ext cx="8754440" cy="7031565"/>
            <a:chOff x="8064500" y="737604"/>
            <a:chExt cx="7620016" cy="6120396"/>
          </a:xfrm>
        </p:grpSpPr>
        <p:grpSp>
          <p:nvGrpSpPr>
            <p:cNvPr id="44" name="组合 43"/>
            <p:cNvGrpSpPr/>
            <p:nvPr/>
          </p:nvGrpSpPr>
          <p:grpSpPr>
            <a:xfrm rot="20894607">
              <a:off x="10613690" y="1560673"/>
              <a:ext cx="1797201" cy="3889618"/>
              <a:chOff x="4766911" y="993237"/>
              <a:chExt cx="2700745" cy="5641884"/>
            </a:xfrm>
          </p:grpSpPr>
          <p:sp>
            <p:nvSpPr>
              <p:cNvPr id="45" name="任意多边形 44"/>
              <p:cNvSpPr/>
              <p:nvPr/>
            </p:nvSpPr>
            <p:spPr>
              <a:xfrm>
                <a:off x="4766911" y="993237"/>
                <a:ext cx="2700745" cy="5641884"/>
              </a:xfrm>
              <a:custGeom>
                <a:avLst/>
                <a:gdLst>
                  <a:gd name="connsiteX0" fmla="*/ 113214 w 2700745"/>
                  <a:gd name="connsiteY0" fmla="*/ 0 h 5609953"/>
                  <a:gd name="connsiteX1" fmla="*/ 2577734 w 2700745"/>
                  <a:gd name="connsiteY1" fmla="*/ 0 h 5609953"/>
                  <a:gd name="connsiteX2" fmla="*/ 2690948 w 2700745"/>
                  <a:gd name="connsiteY2" fmla="*/ 113214 h 5609953"/>
                  <a:gd name="connsiteX3" fmla="*/ 2690948 w 2700745"/>
                  <a:gd name="connsiteY3" fmla="*/ 195943 h 5609953"/>
                  <a:gd name="connsiteX4" fmla="*/ 2700745 w 2700745"/>
                  <a:gd name="connsiteY4" fmla="*/ 195943 h 5609953"/>
                  <a:gd name="connsiteX5" fmla="*/ 2700745 w 2700745"/>
                  <a:gd name="connsiteY5" fmla="*/ 5043898 h 5609953"/>
                  <a:gd name="connsiteX6" fmla="*/ 2700745 w 2700745"/>
                  <a:gd name="connsiteY6" fmla="*/ 5394960 h 5609953"/>
                  <a:gd name="connsiteX7" fmla="*/ 2700745 w 2700745"/>
                  <a:gd name="connsiteY7" fmla="*/ 5496739 h 5609953"/>
                  <a:gd name="connsiteX8" fmla="*/ 2587531 w 2700745"/>
                  <a:gd name="connsiteY8" fmla="*/ 5609953 h 5609953"/>
                  <a:gd name="connsiteX9" fmla="*/ 123011 w 2700745"/>
                  <a:gd name="connsiteY9" fmla="*/ 5609953 h 5609953"/>
                  <a:gd name="connsiteX10" fmla="*/ 9797 w 2700745"/>
                  <a:gd name="connsiteY10" fmla="*/ 5496739 h 5609953"/>
                  <a:gd name="connsiteX11" fmla="*/ 9797 w 2700745"/>
                  <a:gd name="connsiteY11" fmla="*/ 5394960 h 5609953"/>
                  <a:gd name="connsiteX12" fmla="*/ 9797 w 2700745"/>
                  <a:gd name="connsiteY12" fmla="*/ 5043898 h 5609953"/>
                  <a:gd name="connsiteX13" fmla="*/ 9797 w 2700745"/>
                  <a:gd name="connsiteY13" fmla="*/ 611458 h 5609953"/>
                  <a:gd name="connsiteX14" fmla="*/ 8897 w 2700745"/>
                  <a:gd name="connsiteY14" fmla="*/ 610123 h 5609953"/>
                  <a:gd name="connsiteX15" fmla="*/ 0 w 2700745"/>
                  <a:gd name="connsiteY15" fmla="*/ 566055 h 5609953"/>
                  <a:gd name="connsiteX16" fmla="*/ 0 w 2700745"/>
                  <a:gd name="connsiteY16" fmla="*/ 113214 h 5609953"/>
                  <a:gd name="connsiteX17" fmla="*/ 113214 w 2700745"/>
                  <a:gd name="connsiteY17" fmla="*/ 0 h 5609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700745" h="5609953">
                    <a:moveTo>
                      <a:pt x="113214" y="0"/>
                    </a:moveTo>
                    <a:lnTo>
                      <a:pt x="2577734" y="0"/>
                    </a:lnTo>
                    <a:cubicBezTo>
                      <a:pt x="2640260" y="0"/>
                      <a:pt x="2690948" y="50688"/>
                      <a:pt x="2690948" y="113214"/>
                    </a:cubicBezTo>
                    <a:lnTo>
                      <a:pt x="2690948" y="195943"/>
                    </a:lnTo>
                    <a:lnTo>
                      <a:pt x="2700745" y="195943"/>
                    </a:lnTo>
                    <a:lnTo>
                      <a:pt x="2700745" y="5043898"/>
                    </a:lnTo>
                    <a:lnTo>
                      <a:pt x="2700745" y="5394960"/>
                    </a:lnTo>
                    <a:lnTo>
                      <a:pt x="2700745" y="5496739"/>
                    </a:lnTo>
                    <a:cubicBezTo>
                      <a:pt x="2700745" y="5559265"/>
                      <a:pt x="2650057" y="5609953"/>
                      <a:pt x="2587531" y="5609953"/>
                    </a:cubicBezTo>
                    <a:lnTo>
                      <a:pt x="123011" y="5609953"/>
                    </a:lnTo>
                    <a:cubicBezTo>
                      <a:pt x="60485" y="5609953"/>
                      <a:pt x="9797" y="5559265"/>
                      <a:pt x="9797" y="5496739"/>
                    </a:cubicBezTo>
                    <a:lnTo>
                      <a:pt x="9797" y="5394960"/>
                    </a:lnTo>
                    <a:lnTo>
                      <a:pt x="9797" y="5043898"/>
                    </a:lnTo>
                    <a:lnTo>
                      <a:pt x="9797" y="611458"/>
                    </a:lnTo>
                    <a:lnTo>
                      <a:pt x="8897" y="610123"/>
                    </a:lnTo>
                    <a:cubicBezTo>
                      <a:pt x="3168" y="596578"/>
                      <a:pt x="0" y="581687"/>
                      <a:pt x="0" y="566055"/>
                    </a:cubicBezTo>
                    <a:lnTo>
                      <a:pt x="0" y="113214"/>
                    </a:lnTo>
                    <a:cubicBezTo>
                      <a:pt x="0" y="50688"/>
                      <a:pt x="50688" y="0"/>
                      <a:pt x="113214" y="0"/>
                    </a:cubicBezTo>
                    <a:close/>
                  </a:path>
                </a:pathLst>
              </a:cu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cs typeface="+mn-ea"/>
                  <a:sym typeface="+mn-lt"/>
                </a:endParaRPr>
              </a:p>
            </p:txBody>
          </p:sp>
          <p:sp>
            <p:nvSpPr>
              <p:cNvPr id="46" name="任意多边形 45"/>
              <p:cNvSpPr/>
              <p:nvPr/>
            </p:nvSpPr>
            <p:spPr>
              <a:xfrm>
                <a:off x="4766911" y="993237"/>
                <a:ext cx="2700745" cy="5641884"/>
              </a:xfrm>
              <a:custGeom>
                <a:avLst/>
                <a:gdLst>
                  <a:gd name="connsiteX0" fmla="*/ 113214 w 2700745"/>
                  <a:gd name="connsiteY0" fmla="*/ 0 h 5609953"/>
                  <a:gd name="connsiteX1" fmla="*/ 2577734 w 2700745"/>
                  <a:gd name="connsiteY1" fmla="*/ 0 h 5609953"/>
                  <a:gd name="connsiteX2" fmla="*/ 2690948 w 2700745"/>
                  <a:gd name="connsiteY2" fmla="*/ 113214 h 5609953"/>
                  <a:gd name="connsiteX3" fmla="*/ 2690948 w 2700745"/>
                  <a:gd name="connsiteY3" fmla="*/ 195943 h 5609953"/>
                  <a:gd name="connsiteX4" fmla="*/ 2700745 w 2700745"/>
                  <a:gd name="connsiteY4" fmla="*/ 195943 h 5609953"/>
                  <a:gd name="connsiteX5" fmla="*/ 2700745 w 2700745"/>
                  <a:gd name="connsiteY5" fmla="*/ 5043898 h 5609953"/>
                  <a:gd name="connsiteX6" fmla="*/ 2700745 w 2700745"/>
                  <a:gd name="connsiteY6" fmla="*/ 5394960 h 5609953"/>
                  <a:gd name="connsiteX7" fmla="*/ 2700745 w 2700745"/>
                  <a:gd name="connsiteY7" fmla="*/ 5496739 h 5609953"/>
                  <a:gd name="connsiteX8" fmla="*/ 2587531 w 2700745"/>
                  <a:gd name="connsiteY8" fmla="*/ 5609953 h 5609953"/>
                  <a:gd name="connsiteX9" fmla="*/ 123011 w 2700745"/>
                  <a:gd name="connsiteY9" fmla="*/ 5609953 h 5609953"/>
                  <a:gd name="connsiteX10" fmla="*/ 9797 w 2700745"/>
                  <a:gd name="connsiteY10" fmla="*/ 5496739 h 5609953"/>
                  <a:gd name="connsiteX11" fmla="*/ 9797 w 2700745"/>
                  <a:gd name="connsiteY11" fmla="*/ 5394960 h 5609953"/>
                  <a:gd name="connsiteX12" fmla="*/ 9797 w 2700745"/>
                  <a:gd name="connsiteY12" fmla="*/ 5043898 h 5609953"/>
                  <a:gd name="connsiteX13" fmla="*/ 9797 w 2700745"/>
                  <a:gd name="connsiteY13" fmla="*/ 611458 h 5609953"/>
                  <a:gd name="connsiteX14" fmla="*/ 8897 w 2700745"/>
                  <a:gd name="connsiteY14" fmla="*/ 610123 h 5609953"/>
                  <a:gd name="connsiteX15" fmla="*/ 0 w 2700745"/>
                  <a:gd name="connsiteY15" fmla="*/ 566055 h 5609953"/>
                  <a:gd name="connsiteX16" fmla="*/ 0 w 2700745"/>
                  <a:gd name="connsiteY16" fmla="*/ 113214 h 5609953"/>
                  <a:gd name="connsiteX17" fmla="*/ 113214 w 2700745"/>
                  <a:gd name="connsiteY17" fmla="*/ 0 h 5609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700745" h="5609953">
                    <a:moveTo>
                      <a:pt x="113214" y="0"/>
                    </a:moveTo>
                    <a:lnTo>
                      <a:pt x="2577734" y="0"/>
                    </a:lnTo>
                    <a:cubicBezTo>
                      <a:pt x="2640260" y="0"/>
                      <a:pt x="2690948" y="50688"/>
                      <a:pt x="2690948" y="113214"/>
                    </a:cubicBezTo>
                    <a:lnTo>
                      <a:pt x="2690948" y="195943"/>
                    </a:lnTo>
                    <a:lnTo>
                      <a:pt x="2700745" y="195943"/>
                    </a:lnTo>
                    <a:lnTo>
                      <a:pt x="2700745" y="5043898"/>
                    </a:lnTo>
                    <a:lnTo>
                      <a:pt x="2700745" y="5394960"/>
                    </a:lnTo>
                    <a:lnTo>
                      <a:pt x="2700745" y="5496739"/>
                    </a:lnTo>
                    <a:cubicBezTo>
                      <a:pt x="2700745" y="5559265"/>
                      <a:pt x="2650057" y="5609953"/>
                      <a:pt x="2587531" y="5609953"/>
                    </a:cubicBezTo>
                    <a:lnTo>
                      <a:pt x="123011" y="5609953"/>
                    </a:lnTo>
                    <a:cubicBezTo>
                      <a:pt x="60485" y="5609953"/>
                      <a:pt x="9797" y="5559265"/>
                      <a:pt x="9797" y="5496739"/>
                    </a:cubicBezTo>
                    <a:lnTo>
                      <a:pt x="9797" y="5394960"/>
                    </a:lnTo>
                    <a:lnTo>
                      <a:pt x="9797" y="5043898"/>
                    </a:lnTo>
                    <a:lnTo>
                      <a:pt x="9797" y="611458"/>
                    </a:lnTo>
                    <a:lnTo>
                      <a:pt x="8897" y="610123"/>
                    </a:lnTo>
                    <a:cubicBezTo>
                      <a:pt x="3168" y="596578"/>
                      <a:pt x="0" y="581687"/>
                      <a:pt x="0" y="566055"/>
                    </a:cubicBezTo>
                    <a:lnTo>
                      <a:pt x="0" y="113214"/>
                    </a:lnTo>
                    <a:cubicBezTo>
                      <a:pt x="0" y="50688"/>
                      <a:pt x="50688" y="0"/>
                      <a:pt x="113214" y="0"/>
                    </a:cubicBezTo>
                    <a:close/>
                  </a:path>
                </a:pathLst>
              </a:custGeom>
              <a:solidFill>
                <a:schemeClr val="tx1">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endParaRPr lang="zh-CN" altLang="en-US">
                  <a:cs typeface="+mn-ea"/>
                  <a:sym typeface="+mn-lt"/>
                </a:endParaRPr>
              </a:p>
            </p:txBody>
          </p:sp>
        </p:grpSp>
        <p:pic>
          <p:nvPicPr>
            <p:cNvPr id="47" name="图片 4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64500" y="737604"/>
              <a:ext cx="7620016" cy="6120396"/>
            </a:xfrm>
            <a:prstGeom prst="rect">
              <a:avLst/>
            </a:prstGeom>
          </p:spPr>
        </p:pic>
      </p:grpSp>
      <p:sp>
        <p:nvSpPr>
          <p:cNvPr id="48" name="矩形 47"/>
          <p:cNvSpPr/>
          <p:nvPr/>
        </p:nvSpPr>
        <p:spPr>
          <a:xfrm>
            <a:off x="4703201" y="6858000"/>
            <a:ext cx="9566031" cy="2708031"/>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mn-ea"/>
              <a:sym typeface="+mn-lt"/>
            </a:endParaRPr>
          </a:p>
        </p:txBody>
      </p:sp>
      <p:sp>
        <p:nvSpPr>
          <p:cNvPr id="49" name="椭圆 48"/>
          <p:cNvSpPr/>
          <p:nvPr/>
        </p:nvSpPr>
        <p:spPr>
          <a:xfrm>
            <a:off x="1147641" y="3708094"/>
            <a:ext cx="714694" cy="714694"/>
          </a:xfrm>
          <a:prstGeom prst="ellipse">
            <a:avLst/>
          </a:prstGeom>
          <a:solidFill>
            <a:srgbClr val="387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54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57" name="文本框 56"/>
          <p:cNvSpPr txBox="1"/>
          <p:nvPr/>
        </p:nvSpPr>
        <p:spPr>
          <a:xfrm>
            <a:off x="1995518" y="3689370"/>
            <a:ext cx="1706880" cy="398780"/>
          </a:xfrm>
          <a:prstGeom prst="rect">
            <a:avLst/>
          </a:prstGeom>
          <a:noFill/>
        </p:spPr>
        <p:txBody>
          <a:bodyPr wrap="none" rtlCol="0">
            <a:spAutoFit/>
          </a:bodyPr>
          <a:p>
            <a:r>
              <a:rPr lang="zh-CN" altLang="en-US" sz="2000" dirty="0">
                <a:solidFill>
                  <a:schemeClr val="tx1">
                    <a:lumMod val="75000"/>
                    <a:lumOff val="25000"/>
                  </a:schemeClr>
                </a:solidFill>
                <a:latin typeface="微软雅黑" panose="020B0503020204020204" charset="-122"/>
                <a:ea typeface="微软雅黑" panose="020B0503020204020204" charset="-122"/>
                <a:cs typeface="+mn-ea"/>
                <a:sym typeface="+mn-lt"/>
              </a:rPr>
              <a:t>输入标题内容</a:t>
            </a:r>
            <a:endParaRPr lang="zh-CN" altLang="en-US" sz="20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58" name="文本框 57"/>
          <p:cNvSpPr txBox="1"/>
          <p:nvPr/>
        </p:nvSpPr>
        <p:spPr>
          <a:xfrm>
            <a:off x="2007241" y="4089936"/>
            <a:ext cx="4493538" cy="337657"/>
          </a:xfrm>
          <a:prstGeom prst="rect">
            <a:avLst/>
          </a:prstGeom>
          <a:noFill/>
        </p:spPr>
        <p:txBody>
          <a:bodyPr wrap="none" rtlCol="0">
            <a:spAutoFit/>
          </a:bodyPr>
          <a:p>
            <a:pPr>
              <a:lnSpc>
                <a:spcPts val="2000"/>
              </a:lnSpc>
            </a:pPr>
            <a:r>
              <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mn-lt"/>
              </a:rPr>
              <a:t>在此修改您的内容，或将内容复制到此段落中。</a:t>
            </a: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59" name="arrow-pointing-left-circular-button_20407"/>
          <p:cNvSpPr>
            <a:spLocks noChangeAspect="1"/>
          </p:cNvSpPr>
          <p:nvPr/>
        </p:nvSpPr>
        <p:spPr bwMode="auto">
          <a:xfrm>
            <a:off x="1302426" y="3863137"/>
            <a:ext cx="405123" cy="404607"/>
          </a:xfrm>
          <a:custGeom>
            <a:avLst/>
            <a:gdLst>
              <a:gd name="T0" fmla="*/ 2307 w 4612"/>
              <a:gd name="T1" fmla="*/ 4614 h 4614"/>
              <a:gd name="T2" fmla="*/ 0 w 4612"/>
              <a:gd name="T3" fmla="*/ 2307 h 4614"/>
              <a:gd name="T4" fmla="*/ 2307 w 4612"/>
              <a:gd name="T5" fmla="*/ 0 h 4614"/>
              <a:gd name="T6" fmla="*/ 4612 w 4612"/>
              <a:gd name="T7" fmla="*/ 2227 h 4614"/>
              <a:gd name="T8" fmla="*/ 2031 w 4612"/>
              <a:gd name="T9" fmla="*/ 2222 h 4614"/>
              <a:gd name="T10" fmla="*/ 2479 w 4612"/>
              <a:gd name="T11" fmla="*/ 1775 h 4614"/>
              <a:gd name="T12" fmla="*/ 2367 w 4612"/>
              <a:gd name="T13" fmla="*/ 1662 h 4614"/>
              <a:gd name="T14" fmla="*/ 1727 w 4612"/>
              <a:gd name="T15" fmla="*/ 2302 h 4614"/>
              <a:gd name="T16" fmla="*/ 2378 w 4612"/>
              <a:gd name="T17" fmla="*/ 2952 h 4614"/>
              <a:gd name="T18" fmla="*/ 2490 w 4612"/>
              <a:gd name="T19" fmla="*/ 2840 h 4614"/>
              <a:gd name="T20" fmla="*/ 2032 w 4612"/>
              <a:gd name="T21" fmla="*/ 2381 h 4614"/>
              <a:gd name="T22" fmla="*/ 4612 w 4612"/>
              <a:gd name="T23" fmla="*/ 2387 h 4614"/>
              <a:gd name="T24" fmla="*/ 2307 w 4612"/>
              <a:gd name="T25" fmla="*/ 4614 h 4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12" h="4614">
                <a:moveTo>
                  <a:pt x="2307" y="4614"/>
                </a:moveTo>
                <a:cubicBezTo>
                  <a:pt x="1035" y="4614"/>
                  <a:pt x="0" y="3579"/>
                  <a:pt x="0" y="2307"/>
                </a:cubicBezTo>
                <a:cubicBezTo>
                  <a:pt x="0" y="1035"/>
                  <a:pt x="1035" y="0"/>
                  <a:pt x="2307" y="0"/>
                </a:cubicBezTo>
                <a:cubicBezTo>
                  <a:pt x="3553" y="0"/>
                  <a:pt x="4570" y="992"/>
                  <a:pt x="4612" y="2227"/>
                </a:cubicBezTo>
                <a:lnTo>
                  <a:pt x="2031" y="2222"/>
                </a:lnTo>
                <a:lnTo>
                  <a:pt x="2479" y="1775"/>
                </a:lnTo>
                <a:lnTo>
                  <a:pt x="2367" y="1662"/>
                </a:lnTo>
                <a:lnTo>
                  <a:pt x="1727" y="2302"/>
                </a:lnTo>
                <a:lnTo>
                  <a:pt x="2378" y="2952"/>
                </a:lnTo>
                <a:lnTo>
                  <a:pt x="2490" y="2840"/>
                </a:lnTo>
                <a:lnTo>
                  <a:pt x="2032" y="2381"/>
                </a:lnTo>
                <a:lnTo>
                  <a:pt x="4612" y="2387"/>
                </a:lnTo>
                <a:cubicBezTo>
                  <a:pt x="4570" y="3622"/>
                  <a:pt x="3553" y="4614"/>
                  <a:pt x="2307" y="4614"/>
                </a:cubicBezTo>
                <a:close/>
              </a:path>
            </a:pathLst>
          </a:custGeom>
          <a:solidFill>
            <a:schemeClr val="bg1"/>
          </a:solidFill>
          <a:ln>
            <a:noFill/>
          </a:ln>
        </p:spPr>
        <p:txBody>
          <a:bodyPr/>
          <a:p>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0" name="椭圆 59"/>
          <p:cNvSpPr/>
          <p:nvPr/>
        </p:nvSpPr>
        <p:spPr>
          <a:xfrm>
            <a:off x="1147641" y="4787241"/>
            <a:ext cx="714694" cy="714694"/>
          </a:xfrm>
          <a:prstGeom prst="ellipse">
            <a:avLst/>
          </a:prstGeom>
          <a:solidFill>
            <a:srgbClr val="FBC1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54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1" name="文本框 60"/>
          <p:cNvSpPr txBox="1"/>
          <p:nvPr/>
        </p:nvSpPr>
        <p:spPr>
          <a:xfrm>
            <a:off x="1995518" y="4768517"/>
            <a:ext cx="1706880" cy="398780"/>
          </a:xfrm>
          <a:prstGeom prst="rect">
            <a:avLst/>
          </a:prstGeom>
          <a:noFill/>
        </p:spPr>
        <p:txBody>
          <a:bodyPr wrap="none" rtlCol="0">
            <a:spAutoFit/>
          </a:bodyPr>
          <a:p>
            <a:pPr algn="l"/>
            <a:r>
              <a:rPr lang="zh-CN" altLang="en-US" sz="2000" dirty="0">
                <a:solidFill>
                  <a:schemeClr val="tx1">
                    <a:lumMod val="75000"/>
                    <a:lumOff val="25000"/>
                  </a:schemeClr>
                </a:solidFill>
                <a:latin typeface="微软雅黑" panose="020B0503020204020204" charset="-122"/>
                <a:ea typeface="微软雅黑" panose="020B0503020204020204" charset="-122"/>
                <a:cs typeface="+mn-ea"/>
                <a:sym typeface="+mn-lt"/>
              </a:rPr>
              <a:t>输入标题内容</a:t>
            </a:r>
            <a:endParaRPr lang="zh-CN" altLang="en-US" sz="20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2" name="文本框 61"/>
          <p:cNvSpPr txBox="1"/>
          <p:nvPr/>
        </p:nvSpPr>
        <p:spPr>
          <a:xfrm>
            <a:off x="2007241" y="5169083"/>
            <a:ext cx="4493538" cy="337657"/>
          </a:xfrm>
          <a:prstGeom prst="rect">
            <a:avLst/>
          </a:prstGeom>
          <a:noFill/>
        </p:spPr>
        <p:txBody>
          <a:bodyPr wrap="none" rtlCol="0">
            <a:spAutoFit/>
          </a:bodyPr>
          <a:p>
            <a:pPr>
              <a:lnSpc>
                <a:spcPts val="2000"/>
              </a:lnSpc>
            </a:pPr>
            <a:r>
              <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mn-lt"/>
              </a:rPr>
              <a:t>在此修改您的内容，或将内容复制到此段落中。</a:t>
            </a: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3" name="arrow-pointing-left-circular-button_20407"/>
          <p:cNvSpPr>
            <a:spLocks noChangeAspect="1"/>
          </p:cNvSpPr>
          <p:nvPr/>
        </p:nvSpPr>
        <p:spPr bwMode="auto">
          <a:xfrm>
            <a:off x="1302426" y="4942284"/>
            <a:ext cx="405123" cy="404607"/>
          </a:xfrm>
          <a:custGeom>
            <a:avLst/>
            <a:gdLst>
              <a:gd name="T0" fmla="*/ 2307 w 4612"/>
              <a:gd name="T1" fmla="*/ 4614 h 4614"/>
              <a:gd name="T2" fmla="*/ 0 w 4612"/>
              <a:gd name="T3" fmla="*/ 2307 h 4614"/>
              <a:gd name="T4" fmla="*/ 2307 w 4612"/>
              <a:gd name="T5" fmla="*/ 0 h 4614"/>
              <a:gd name="T6" fmla="*/ 4612 w 4612"/>
              <a:gd name="T7" fmla="*/ 2227 h 4614"/>
              <a:gd name="T8" fmla="*/ 2031 w 4612"/>
              <a:gd name="T9" fmla="*/ 2222 h 4614"/>
              <a:gd name="T10" fmla="*/ 2479 w 4612"/>
              <a:gd name="T11" fmla="*/ 1775 h 4614"/>
              <a:gd name="T12" fmla="*/ 2367 w 4612"/>
              <a:gd name="T13" fmla="*/ 1662 h 4614"/>
              <a:gd name="T14" fmla="*/ 1727 w 4612"/>
              <a:gd name="T15" fmla="*/ 2302 h 4614"/>
              <a:gd name="T16" fmla="*/ 2378 w 4612"/>
              <a:gd name="T17" fmla="*/ 2952 h 4614"/>
              <a:gd name="T18" fmla="*/ 2490 w 4612"/>
              <a:gd name="T19" fmla="*/ 2840 h 4614"/>
              <a:gd name="T20" fmla="*/ 2032 w 4612"/>
              <a:gd name="T21" fmla="*/ 2381 h 4614"/>
              <a:gd name="T22" fmla="*/ 4612 w 4612"/>
              <a:gd name="T23" fmla="*/ 2387 h 4614"/>
              <a:gd name="T24" fmla="*/ 2307 w 4612"/>
              <a:gd name="T25" fmla="*/ 4614 h 4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12" h="4614">
                <a:moveTo>
                  <a:pt x="2307" y="4614"/>
                </a:moveTo>
                <a:cubicBezTo>
                  <a:pt x="1035" y="4614"/>
                  <a:pt x="0" y="3579"/>
                  <a:pt x="0" y="2307"/>
                </a:cubicBezTo>
                <a:cubicBezTo>
                  <a:pt x="0" y="1035"/>
                  <a:pt x="1035" y="0"/>
                  <a:pt x="2307" y="0"/>
                </a:cubicBezTo>
                <a:cubicBezTo>
                  <a:pt x="3553" y="0"/>
                  <a:pt x="4570" y="992"/>
                  <a:pt x="4612" y="2227"/>
                </a:cubicBezTo>
                <a:lnTo>
                  <a:pt x="2031" y="2222"/>
                </a:lnTo>
                <a:lnTo>
                  <a:pt x="2479" y="1775"/>
                </a:lnTo>
                <a:lnTo>
                  <a:pt x="2367" y="1662"/>
                </a:lnTo>
                <a:lnTo>
                  <a:pt x="1727" y="2302"/>
                </a:lnTo>
                <a:lnTo>
                  <a:pt x="2378" y="2952"/>
                </a:lnTo>
                <a:lnTo>
                  <a:pt x="2490" y="2840"/>
                </a:lnTo>
                <a:lnTo>
                  <a:pt x="2032" y="2381"/>
                </a:lnTo>
                <a:lnTo>
                  <a:pt x="4612" y="2387"/>
                </a:lnTo>
                <a:cubicBezTo>
                  <a:pt x="4570" y="3622"/>
                  <a:pt x="3553" y="4614"/>
                  <a:pt x="2307" y="4614"/>
                </a:cubicBezTo>
                <a:close/>
              </a:path>
            </a:pathLst>
          </a:custGeom>
          <a:solidFill>
            <a:schemeClr val="bg1"/>
          </a:solidFill>
          <a:ln>
            <a:noFill/>
          </a:ln>
        </p:spPr>
        <p:txBody>
          <a:bodyPr/>
          <a:p>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4" name="文本框 63"/>
          <p:cNvSpPr txBox="1"/>
          <p:nvPr/>
        </p:nvSpPr>
        <p:spPr>
          <a:xfrm>
            <a:off x="1115081" y="2600876"/>
            <a:ext cx="5255240" cy="846065"/>
          </a:xfrm>
          <a:prstGeom prst="rect">
            <a:avLst/>
          </a:prstGeom>
          <a:noFill/>
        </p:spPr>
        <p:txBody>
          <a:bodyPr wrap="square" rtlCol="0">
            <a:spAutoFit/>
          </a:bodyPr>
          <a:p>
            <a:pPr>
              <a:lnSpc>
                <a:spcPts val="2000"/>
              </a:lnSpc>
            </a:pPr>
            <a:r>
              <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mn-lt"/>
              </a:rPr>
              <a:t>正文内容，本段适应大段文字章节。如果文字较多的内容描述比较适合放在这里，或者将内容粘贴到记事本后，复制到此段落中。</a:t>
            </a: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5" name="椭圆 64"/>
          <p:cNvSpPr/>
          <p:nvPr/>
        </p:nvSpPr>
        <p:spPr>
          <a:xfrm>
            <a:off x="11163563" y="4716527"/>
            <a:ext cx="449463" cy="428060"/>
          </a:xfrm>
          <a:prstGeom prst="ellipse">
            <a:avLst/>
          </a:prstGeom>
          <a:solidFill>
            <a:srgbClr val="FFF4F6">
              <a:alpha val="50000"/>
            </a:srgbClr>
          </a:solidFill>
          <a:ln w="31750">
            <a:noFill/>
          </a:ln>
          <a:effectLst>
            <a:outerShdw blurRad="50800" dist="38100" dir="2700000" algn="tl" rotWithShape="0">
              <a:srgbClr val="F8A3A8">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cs typeface="+mn-ea"/>
              <a:sym typeface="+mn-lt"/>
            </a:endParaRPr>
          </a:p>
        </p:txBody>
      </p:sp>
      <p:grpSp>
        <p:nvGrpSpPr>
          <p:cNvPr id="66" name="组合 65"/>
          <p:cNvGrpSpPr/>
          <p:nvPr/>
        </p:nvGrpSpPr>
        <p:grpSpPr>
          <a:xfrm>
            <a:off x="9507622" y="840110"/>
            <a:ext cx="790344" cy="883154"/>
            <a:chOff x="1670446" y="2436560"/>
            <a:chExt cx="790344" cy="883154"/>
          </a:xfrm>
          <a:solidFill>
            <a:srgbClr val="FBC15D"/>
          </a:solidFill>
        </p:grpSpPr>
        <p:sp>
          <p:nvSpPr>
            <p:cNvPr id="67" name="图形 12"/>
            <p:cNvSpPr/>
            <p:nvPr/>
          </p:nvSpPr>
          <p:spPr>
            <a:xfrm rot="3600000">
              <a:off x="1624041" y="2482965"/>
              <a:ext cx="883154" cy="790344"/>
            </a:xfrm>
            <a:custGeom>
              <a:avLst/>
              <a:gdLst>
                <a:gd name="connsiteX0" fmla="*/ 3195762 w 3396318"/>
                <a:gd name="connsiteY0" fmla="*/ 841498 h 3203525"/>
                <a:gd name="connsiteX1" fmla="*/ 3112064 w 3396318"/>
                <a:gd name="connsiteY1" fmla="*/ 2578220 h 3203525"/>
                <a:gd name="connsiteX2" fmla="*/ 1559012 w 3396318"/>
                <a:gd name="connsiteY2" fmla="*/ 3203626 h 3203525"/>
                <a:gd name="connsiteX3" fmla="*/ 110581 w 3396318"/>
                <a:gd name="connsiteY3" fmla="*/ 2634018 h 3203525"/>
                <a:gd name="connsiteX4" fmla="*/ 336099 w 3396318"/>
                <a:gd name="connsiteY4" fmla="*/ 1080966 h 3203525"/>
                <a:gd name="connsiteX5" fmla="*/ 1661309 w 3396318"/>
                <a:gd name="connsiteY5" fmla="*/ 6849 h 3203525"/>
                <a:gd name="connsiteX6" fmla="*/ 3195762 w 3396318"/>
                <a:gd name="connsiteY6" fmla="*/ 841498 h 320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96318" h="3203525">
                  <a:moveTo>
                    <a:pt x="3195762" y="841498"/>
                  </a:moveTo>
                  <a:cubicBezTo>
                    <a:pt x="3500327" y="1385531"/>
                    <a:pt x="3446854" y="2122534"/>
                    <a:pt x="3112064" y="2578220"/>
                  </a:cubicBezTo>
                  <a:cubicBezTo>
                    <a:pt x="2779599" y="3033906"/>
                    <a:pt x="2168143" y="3203626"/>
                    <a:pt x="1559012" y="3203626"/>
                  </a:cubicBezTo>
                  <a:cubicBezTo>
                    <a:pt x="949880" y="3203626"/>
                    <a:pt x="340749" y="3029256"/>
                    <a:pt x="110581" y="2634018"/>
                  </a:cubicBezTo>
                  <a:cubicBezTo>
                    <a:pt x="-117262" y="2238780"/>
                    <a:pt x="31534" y="1622674"/>
                    <a:pt x="336099" y="1080966"/>
                  </a:cubicBezTo>
                  <a:cubicBezTo>
                    <a:pt x="638340" y="536932"/>
                    <a:pt x="1098676" y="67297"/>
                    <a:pt x="1661309" y="6849"/>
                  </a:cubicBezTo>
                  <a:cubicBezTo>
                    <a:pt x="2223941" y="-53599"/>
                    <a:pt x="2888871" y="297465"/>
                    <a:pt x="3195762" y="841498"/>
                  </a:cubicBezTo>
                  <a:close/>
                </a:path>
              </a:pathLst>
            </a:custGeom>
            <a:grpFill/>
            <a:ln w="23241" cap="flat">
              <a:noFill/>
              <a:prstDash val="solid"/>
              <a:miter/>
            </a:ln>
          </p:spPr>
          <p:txBody>
            <a:bodyPr rtlCol="0" anchor="ctr"/>
            <a:p>
              <a:endParaRPr lang="zh-CN" altLang="en-US" sz="1600" dirty="0">
                <a:cs typeface="+mn-ea"/>
                <a:sym typeface="+mn-lt"/>
              </a:endParaRPr>
            </a:p>
          </p:txBody>
        </p:sp>
        <p:sp>
          <p:nvSpPr>
            <p:cNvPr id="68" name="矩形 67"/>
            <p:cNvSpPr/>
            <p:nvPr/>
          </p:nvSpPr>
          <p:spPr>
            <a:xfrm>
              <a:off x="1817886" y="2582069"/>
              <a:ext cx="449161" cy="646331"/>
            </a:xfrm>
            <a:prstGeom prst="rect">
              <a:avLst/>
            </a:prstGeom>
            <a:grpFill/>
          </p:spPr>
          <p:txBody>
            <a:bodyPr wrap="none">
              <a:spAutoFit/>
            </a:bodyPr>
            <a:p>
              <a:pPr algn="ctr"/>
              <a:r>
                <a:rPr lang="en-US" altLang="zh-CN" sz="3600" dirty="0">
                  <a:solidFill>
                    <a:schemeClr val="bg1"/>
                  </a:solidFill>
                  <a:cs typeface="+mn-ea"/>
                  <a:sym typeface="+mn-lt"/>
                </a:rPr>
                <a:t>B</a:t>
              </a:r>
              <a:endParaRPr lang="zh-CN" altLang="en-US" sz="3600" dirty="0">
                <a:solidFill>
                  <a:schemeClr val="bg1"/>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01"/>
          <p:cNvSpPr>
            <a:spLocks noChangeArrowheads="1"/>
          </p:cNvSpPr>
          <p:nvPr/>
        </p:nvSpPr>
        <p:spPr bwMode="auto">
          <a:xfrm>
            <a:off x="6136608" y="1897622"/>
            <a:ext cx="1704499" cy="1551936"/>
          </a:xfrm>
          <a:custGeom>
            <a:avLst/>
            <a:gdLst>
              <a:gd name="T0" fmla="*/ 4731 w 5073"/>
              <a:gd name="T1" fmla="*/ 2850 h 4618"/>
              <a:gd name="T2" fmla="*/ 4731 w 5073"/>
              <a:gd name="T3" fmla="*/ 2850 h 4618"/>
              <a:gd name="T4" fmla="*/ 712 w 5073"/>
              <a:gd name="T5" fmla="*/ 38 h 4618"/>
              <a:gd name="T6" fmla="*/ 39 w 5073"/>
              <a:gd name="T7" fmla="*/ 561 h 4618"/>
              <a:gd name="T8" fmla="*/ 559 w 5073"/>
              <a:gd name="T9" fmla="*/ 1225 h 4618"/>
              <a:gd name="T10" fmla="*/ 3572 w 5073"/>
              <a:gd name="T11" fmla="*/ 3229 h 4618"/>
              <a:gd name="T12" fmla="*/ 3248 w 5073"/>
              <a:gd name="T13" fmla="*/ 3325 h 4618"/>
              <a:gd name="T14" fmla="*/ 4663 w 5073"/>
              <a:gd name="T15" fmla="*/ 4617 h 4618"/>
              <a:gd name="T16" fmla="*/ 5072 w 5073"/>
              <a:gd name="T17" fmla="*/ 2745 h 4618"/>
              <a:gd name="T18" fmla="*/ 4731 w 5073"/>
              <a:gd name="T19" fmla="*/ 2850 h 4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73" h="4618">
                <a:moveTo>
                  <a:pt x="4731" y="2850"/>
                </a:moveTo>
                <a:lnTo>
                  <a:pt x="4731" y="2850"/>
                </a:lnTo>
                <a:cubicBezTo>
                  <a:pt x="3942" y="1321"/>
                  <a:pt x="2422" y="246"/>
                  <a:pt x="712" y="38"/>
                </a:cubicBezTo>
                <a:cubicBezTo>
                  <a:pt x="381" y="0"/>
                  <a:pt x="75" y="228"/>
                  <a:pt x="39" y="561"/>
                </a:cubicBezTo>
                <a:cubicBezTo>
                  <a:pt x="0" y="883"/>
                  <a:pt x="228" y="1187"/>
                  <a:pt x="559" y="1225"/>
                </a:cubicBezTo>
                <a:cubicBezTo>
                  <a:pt x="1814" y="1376"/>
                  <a:pt x="2935" y="2136"/>
                  <a:pt x="3572" y="3229"/>
                </a:cubicBezTo>
                <a:cubicBezTo>
                  <a:pt x="3248" y="3325"/>
                  <a:pt x="3248" y="3325"/>
                  <a:pt x="3248" y="3325"/>
                </a:cubicBezTo>
                <a:cubicBezTo>
                  <a:pt x="4663" y="4617"/>
                  <a:pt x="4663" y="4617"/>
                  <a:pt x="4663" y="4617"/>
                </a:cubicBezTo>
                <a:cubicBezTo>
                  <a:pt x="5072" y="2745"/>
                  <a:pt x="5072" y="2745"/>
                  <a:pt x="5072" y="2745"/>
                </a:cubicBezTo>
                <a:lnTo>
                  <a:pt x="4731" y="2850"/>
                </a:lnTo>
              </a:path>
            </a:pathLst>
          </a:custGeom>
          <a:solidFill>
            <a:srgbClr val="387B74"/>
          </a:solidFill>
          <a:ln>
            <a:noFill/>
          </a:ln>
          <a:effectLst/>
        </p:spPr>
        <p:txBody>
          <a:bodyPr wrap="none" anchor="ctr"/>
          <a:lstStyle/>
          <a:p>
            <a:endParaRPr lang="en-US" sz="90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3" name="Freeform 611"/>
          <p:cNvSpPr>
            <a:spLocks noChangeArrowheads="1"/>
          </p:cNvSpPr>
          <p:nvPr/>
        </p:nvSpPr>
        <p:spPr bwMode="auto">
          <a:xfrm>
            <a:off x="4389125" y="1977664"/>
            <a:ext cx="1548871" cy="1706092"/>
          </a:xfrm>
          <a:custGeom>
            <a:avLst/>
            <a:gdLst>
              <a:gd name="T0" fmla="*/ 2851 w 4609"/>
              <a:gd name="T1" fmla="*/ 342 h 5075"/>
              <a:gd name="T2" fmla="*/ 2851 w 4609"/>
              <a:gd name="T3" fmla="*/ 342 h 5075"/>
              <a:gd name="T4" fmla="*/ 39 w 4609"/>
              <a:gd name="T5" fmla="*/ 4360 h 5075"/>
              <a:gd name="T6" fmla="*/ 561 w 4609"/>
              <a:gd name="T7" fmla="*/ 5035 h 5075"/>
              <a:gd name="T8" fmla="*/ 1226 w 4609"/>
              <a:gd name="T9" fmla="*/ 4512 h 5075"/>
              <a:gd name="T10" fmla="*/ 3220 w 4609"/>
              <a:gd name="T11" fmla="*/ 1502 h 5075"/>
              <a:gd name="T12" fmla="*/ 3325 w 4609"/>
              <a:gd name="T13" fmla="*/ 1815 h 5075"/>
              <a:gd name="T14" fmla="*/ 4608 w 4609"/>
              <a:gd name="T15" fmla="*/ 400 h 5075"/>
              <a:gd name="T16" fmla="*/ 2746 w 4609"/>
              <a:gd name="T17" fmla="*/ 0 h 5075"/>
              <a:gd name="T18" fmla="*/ 2851 w 4609"/>
              <a:gd name="T19" fmla="*/ 342 h 5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09" h="5075">
                <a:moveTo>
                  <a:pt x="2851" y="342"/>
                </a:moveTo>
                <a:lnTo>
                  <a:pt x="2851" y="342"/>
                </a:lnTo>
                <a:cubicBezTo>
                  <a:pt x="1321" y="1130"/>
                  <a:pt x="247" y="2650"/>
                  <a:pt x="39" y="4360"/>
                </a:cubicBezTo>
                <a:cubicBezTo>
                  <a:pt x="0" y="4693"/>
                  <a:pt x="228" y="4987"/>
                  <a:pt x="561" y="5035"/>
                </a:cubicBezTo>
                <a:cubicBezTo>
                  <a:pt x="883" y="5074"/>
                  <a:pt x="1189" y="4836"/>
                  <a:pt x="1226" y="4512"/>
                </a:cubicBezTo>
                <a:cubicBezTo>
                  <a:pt x="1378" y="3259"/>
                  <a:pt x="2138" y="2128"/>
                  <a:pt x="3220" y="1502"/>
                </a:cubicBezTo>
                <a:cubicBezTo>
                  <a:pt x="3325" y="1815"/>
                  <a:pt x="3325" y="1815"/>
                  <a:pt x="3325" y="1815"/>
                </a:cubicBezTo>
                <a:cubicBezTo>
                  <a:pt x="4608" y="400"/>
                  <a:pt x="4608" y="400"/>
                  <a:pt x="4608" y="400"/>
                </a:cubicBezTo>
                <a:cubicBezTo>
                  <a:pt x="2746" y="0"/>
                  <a:pt x="2746" y="0"/>
                  <a:pt x="2746" y="0"/>
                </a:cubicBezTo>
                <a:lnTo>
                  <a:pt x="2851" y="342"/>
                </a:lnTo>
              </a:path>
            </a:pathLst>
          </a:custGeom>
          <a:solidFill>
            <a:schemeClr val="accent2"/>
          </a:solidFill>
          <a:ln>
            <a:noFill/>
          </a:ln>
          <a:effectLst/>
        </p:spPr>
        <p:txBody>
          <a:bodyPr wrap="none" anchor="ctr"/>
          <a:lstStyle/>
          <a:p>
            <a:endParaRPr lang="en-US" sz="90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4" name="Freeform 621"/>
          <p:cNvSpPr>
            <a:spLocks noChangeArrowheads="1"/>
          </p:cNvSpPr>
          <p:nvPr/>
        </p:nvSpPr>
        <p:spPr bwMode="auto">
          <a:xfrm>
            <a:off x="4466198" y="3877933"/>
            <a:ext cx="1708946" cy="1551936"/>
          </a:xfrm>
          <a:custGeom>
            <a:avLst/>
            <a:gdLst>
              <a:gd name="T0" fmla="*/ 342 w 5084"/>
              <a:gd name="T1" fmla="*/ 1757 h 4618"/>
              <a:gd name="T2" fmla="*/ 342 w 5084"/>
              <a:gd name="T3" fmla="*/ 1757 h 4618"/>
              <a:gd name="T4" fmla="*/ 4371 w 5084"/>
              <a:gd name="T5" fmla="*/ 4580 h 4618"/>
              <a:gd name="T6" fmla="*/ 5035 w 5084"/>
              <a:gd name="T7" fmla="*/ 4057 h 4618"/>
              <a:gd name="T8" fmla="*/ 4522 w 5084"/>
              <a:gd name="T9" fmla="*/ 3391 h 4618"/>
              <a:gd name="T10" fmla="*/ 1511 w 5084"/>
              <a:gd name="T11" fmla="*/ 1387 h 4618"/>
              <a:gd name="T12" fmla="*/ 1824 w 5084"/>
              <a:gd name="T13" fmla="*/ 1293 h 4618"/>
              <a:gd name="T14" fmla="*/ 409 w 5084"/>
              <a:gd name="T15" fmla="*/ 0 h 4618"/>
              <a:gd name="T16" fmla="*/ 0 w 5084"/>
              <a:gd name="T17" fmla="*/ 1871 h 4618"/>
              <a:gd name="T18" fmla="*/ 342 w 5084"/>
              <a:gd name="T19" fmla="*/ 1757 h 4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84" h="4618">
                <a:moveTo>
                  <a:pt x="342" y="1757"/>
                </a:moveTo>
                <a:lnTo>
                  <a:pt x="342" y="1757"/>
                </a:lnTo>
                <a:cubicBezTo>
                  <a:pt x="1141" y="3297"/>
                  <a:pt x="2661" y="4370"/>
                  <a:pt x="4371" y="4580"/>
                </a:cubicBezTo>
                <a:cubicBezTo>
                  <a:pt x="4702" y="4617"/>
                  <a:pt x="4997" y="4389"/>
                  <a:pt x="5035" y="4057"/>
                </a:cubicBezTo>
                <a:cubicBezTo>
                  <a:pt x="5083" y="3733"/>
                  <a:pt x="4846" y="3430"/>
                  <a:pt x="4522" y="3391"/>
                </a:cubicBezTo>
                <a:cubicBezTo>
                  <a:pt x="3269" y="3231"/>
                  <a:pt x="2139" y="2480"/>
                  <a:pt x="1511" y="1387"/>
                </a:cubicBezTo>
                <a:cubicBezTo>
                  <a:pt x="1824" y="1293"/>
                  <a:pt x="1824" y="1293"/>
                  <a:pt x="1824" y="1293"/>
                </a:cubicBezTo>
                <a:cubicBezTo>
                  <a:pt x="409" y="0"/>
                  <a:pt x="409" y="0"/>
                  <a:pt x="409" y="0"/>
                </a:cubicBezTo>
                <a:cubicBezTo>
                  <a:pt x="0" y="1871"/>
                  <a:pt x="0" y="1871"/>
                  <a:pt x="0" y="1871"/>
                </a:cubicBezTo>
                <a:lnTo>
                  <a:pt x="342" y="1757"/>
                </a:lnTo>
              </a:path>
            </a:pathLst>
          </a:custGeom>
          <a:solidFill>
            <a:srgbClr val="387B74"/>
          </a:solidFill>
          <a:ln>
            <a:noFill/>
          </a:ln>
          <a:effectLst/>
        </p:spPr>
        <p:txBody>
          <a:bodyPr wrap="none" anchor="ctr"/>
          <a:lstStyle/>
          <a:p>
            <a:endParaRPr lang="en-US" sz="90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5" name="Freeform 631"/>
          <p:cNvSpPr>
            <a:spLocks noChangeArrowheads="1"/>
          </p:cNvSpPr>
          <p:nvPr/>
        </p:nvSpPr>
        <p:spPr bwMode="auto">
          <a:xfrm>
            <a:off x="6369308" y="3645218"/>
            <a:ext cx="1551836" cy="1704610"/>
          </a:xfrm>
          <a:custGeom>
            <a:avLst/>
            <a:gdLst>
              <a:gd name="T0" fmla="*/ 1757 w 4616"/>
              <a:gd name="T1" fmla="*/ 4729 h 5072"/>
              <a:gd name="T2" fmla="*/ 1757 w 4616"/>
              <a:gd name="T3" fmla="*/ 4729 h 5072"/>
              <a:gd name="T4" fmla="*/ 4578 w 4616"/>
              <a:gd name="T5" fmla="*/ 712 h 5072"/>
              <a:gd name="T6" fmla="*/ 4056 w 4616"/>
              <a:gd name="T7" fmla="*/ 36 h 5072"/>
              <a:gd name="T8" fmla="*/ 3391 w 4616"/>
              <a:gd name="T9" fmla="*/ 559 h 5072"/>
              <a:gd name="T10" fmla="*/ 1385 w 4616"/>
              <a:gd name="T11" fmla="*/ 3572 h 5072"/>
              <a:gd name="T12" fmla="*/ 1282 w 4616"/>
              <a:gd name="T13" fmla="*/ 3257 h 5072"/>
              <a:gd name="T14" fmla="*/ 0 w 4616"/>
              <a:gd name="T15" fmla="*/ 4663 h 5072"/>
              <a:gd name="T16" fmla="*/ 1871 w 4616"/>
              <a:gd name="T17" fmla="*/ 5071 h 5072"/>
              <a:gd name="T18" fmla="*/ 1757 w 4616"/>
              <a:gd name="T19" fmla="*/ 4729 h 5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16" h="5072">
                <a:moveTo>
                  <a:pt x="1757" y="4729"/>
                </a:moveTo>
                <a:lnTo>
                  <a:pt x="1757" y="4729"/>
                </a:lnTo>
                <a:cubicBezTo>
                  <a:pt x="3296" y="3942"/>
                  <a:pt x="4359" y="2421"/>
                  <a:pt x="4578" y="712"/>
                </a:cubicBezTo>
                <a:cubicBezTo>
                  <a:pt x="4615" y="379"/>
                  <a:pt x="4389" y="84"/>
                  <a:pt x="4056" y="36"/>
                </a:cubicBezTo>
                <a:cubicBezTo>
                  <a:pt x="3723" y="0"/>
                  <a:pt x="3428" y="237"/>
                  <a:pt x="3391" y="559"/>
                </a:cubicBezTo>
                <a:cubicBezTo>
                  <a:pt x="3229" y="1814"/>
                  <a:pt x="2479" y="2935"/>
                  <a:pt x="1385" y="3572"/>
                </a:cubicBezTo>
                <a:cubicBezTo>
                  <a:pt x="1282" y="3257"/>
                  <a:pt x="1282" y="3257"/>
                  <a:pt x="1282" y="3257"/>
                </a:cubicBezTo>
                <a:cubicBezTo>
                  <a:pt x="0" y="4663"/>
                  <a:pt x="0" y="4663"/>
                  <a:pt x="0" y="4663"/>
                </a:cubicBezTo>
                <a:cubicBezTo>
                  <a:pt x="1871" y="5071"/>
                  <a:pt x="1871" y="5071"/>
                  <a:pt x="1871" y="5071"/>
                </a:cubicBezTo>
                <a:lnTo>
                  <a:pt x="1757" y="4729"/>
                </a:lnTo>
              </a:path>
            </a:pathLst>
          </a:custGeom>
          <a:solidFill>
            <a:schemeClr val="accent2"/>
          </a:solidFill>
          <a:ln>
            <a:noFill/>
          </a:ln>
          <a:effectLst/>
        </p:spPr>
        <p:txBody>
          <a:bodyPr wrap="none" anchor="ctr"/>
          <a:lstStyle/>
          <a:p>
            <a:endParaRPr lang="en-US" sz="90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grpSp>
        <p:nvGrpSpPr>
          <p:cNvPr id="6" name="Group 118"/>
          <p:cNvGrpSpPr/>
          <p:nvPr/>
        </p:nvGrpSpPr>
        <p:grpSpPr>
          <a:xfrm flipH="1">
            <a:off x="7248019" y="4192835"/>
            <a:ext cx="2629255" cy="863302"/>
            <a:chOff x="2303754" y="2588851"/>
            <a:chExt cx="6155221" cy="2021285"/>
          </a:xfrm>
          <a:solidFill>
            <a:schemeClr val="accent2"/>
          </a:solidFill>
        </p:grpSpPr>
        <p:sp>
          <p:nvSpPr>
            <p:cNvPr id="7" name="Freeform 6700"/>
            <p:cNvSpPr>
              <a:spLocks noChangeArrowheads="1"/>
            </p:cNvSpPr>
            <p:nvPr/>
          </p:nvSpPr>
          <p:spPr bwMode="auto">
            <a:xfrm>
              <a:off x="2303754" y="2588851"/>
              <a:ext cx="1645535" cy="1645641"/>
            </a:xfrm>
            <a:custGeom>
              <a:avLst/>
              <a:gdLst>
                <a:gd name="T0" fmla="*/ 1083 w 1084"/>
                <a:gd name="T1" fmla="*/ 540 h 1085"/>
                <a:gd name="T2" fmla="*/ 1083 w 1084"/>
                <a:gd name="T3" fmla="*/ 540 h 1085"/>
                <a:gd name="T4" fmla="*/ 544 w 1084"/>
                <a:gd name="T5" fmla="*/ 1084 h 1085"/>
                <a:gd name="T6" fmla="*/ 0 w 1084"/>
                <a:gd name="T7" fmla="*/ 540 h 1085"/>
                <a:gd name="T8" fmla="*/ 544 w 1084"/>
                <a:gd name="T9" fmla="*/ 0 h 1085"/>
                <a:gd name="T10" fmla="*/ 1083 w 1084"/>
                <a:gd name="T11" fmla="*/ 540 h 1085"/>
              </a:gdLst>
              <a:ahLst/>
              <a:cxnLst>
                <a:cxn ang="0">
                  <a:pos x="T0" y="T1"/>
                </a:cxn>
                <a:cxn ang="0">
                  <a:pos x="T2" y="T3"/>
                </a:cxn>
                <a:cxn ang="0">
                  <a:pos x="T4" y="T5"/>
                </a:cxn>
                <a:cxn ang="0">
                  <a:pos x="T6" y="T7"/>
                </a:cxn>
                <a:cxn ang="0">
                  <a:pos x="T8" y="T9"/>
                </a:cxn>
                <a:cxn ang="0">
                  <a:pos x="T10" y="T11"/>
                </a:cxn>
              </a:cxnLst>
              <a:rect l="0" t="0" r="r" b="b"/>
              <a:pathLst>
                <a:path w="1084" h="1085">
                  <a:moveTo>
                    <a:pt x="1083" y="540"/>
                  </a:moveTo>
                  <a:lnTo>
                    <a:pt x="1083" y="540"/>
                  </a:lnTo>
                  <a:cubicBezTo>
                    <a:pt x="1083" y="838"/>
                    <a:pt x="843" y="1084"/>
                    <a:pt x="544" y="1084"/>
                  </a:cubicBezTo>
                  <a:cubicBezTo>
                    <a:pt x="241" y="1084"/>
                    <a:pt x="0" y="838"/>
                    <a:pt x="0" y="540"/>
                  </a:cubicBezTo>
                  <a:cubicBezTo>
                    <a:pt x="0" y="241"/>
                    <a:pt x="241" y="0"/>
                    <a:pt x="544" y="0"/>
                  </a:cubicBezTo>
                  <a:cubicBezTo>
                    <a:pt x="843" y="0"/>
                    <a:pt x="1083" y="241"/>
                    <a:pt x="1083" y="540"/>
                  </a:cubicBezTo>
                </a:path>
              </a:pathLst>
            </a:custGeom>
            <a:grpFill/>
            <a:ln>
              <a:noFill/>
            </a:ln>
            <a:effectLst/>
          </p:spPr>
          <p:txBody>
            <a:bodyPr wrap="none" anchor="ctr"/>
            <a:lstStyle/>
            <a:p>
              <a:endParaRPr lang="en-US" sz="90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8" name="Freeform 6703"/>
            <p:cNvSpPr>
              <a:spLocks noChangeArrowheads="1"/>
            </p:cNvSpPr>
            <p:nvPr/>
          </p:nvSpPr>
          <p:spPr bwMode="auto">
            <a:xfrm>
              <a:off x="3798876" y="3800804"/>
              <a:ext cx="4660099" cy="809332"/>
            </a:xfrm>
            <a:custGeom>
              <a:avLst/>
              <a:gdLst>
                <a:gd name="T0" fmla="*/ 3057 w 3058"/>
                <a:gd name="T1" fmla="*/ 538 h 539"/>
                <a:gd name="T2" fmla="*/ 895 w 3058"/>
                <a:gd name="T3" fmla="*/ 538 h 539"/>
                <a:gd name="T4" fmla="*/ 0 w 3058"/>
                <a:gd name="T5" fmla="*/ 38 h 539"/>
                <a:gd name="T6" fmla="*/ 24 w 3058"/>
                <a:gd name="T7" fmla="*/ 0 h 539"/>
                <a:gd name="T8" fmla="*/ 910 w 3058"/>
                <a:gd name="T9" fmla="*/ 495 h 539"/>
                <a:gd name="T10" fmla="*/ 3057 w 3058"/>
                <a:gd name="T11" fmla="*/ 495 h 539"/>
                <a:gd name="T12" fmla="*/ 3057 w 3058"/>
                <a:gd name="T13" fmla="*/ 538 h 539"/>
              </a:gdLst>
              <a:ahLst/>
              <a:cxnLst>
                <a:cxn ang="0">
                  <a:pos x="T0" y="T1"/>
                </a:cxn>
                <a:cxn ang="0">
                  <a:pos x="T2" y="T3"/>
                </a:cxn>
                <a:cxn ang="0">
                  <a:pos x="T4" y="T5"/>
                </a:cxn>
                <a:cxn ang="0">
                  <a:pos x="T6" y="T7"/>
                </a:cxn>
                <a:cxn ang="0">
                  <a:pos x="T8" y="T9"/>
                </a:cxn>
                <a:cxn ang="0">
                  <a:pos x="T10" y="T11"/>
                </a:cxn>
                <a:cxn ang="0">
                  <a:pos x="T12" y="T13"/>
                </a:cxn>
              </a:cxnLst>
              <a:rect l="0" t="0" r="r" b="b"/>
              <a:pathLst>
                <a:path w="3058" h="539">
                  <a:moveTo>
                    <a:pt x="3057" y="538"/>
                  </a:moveTo>
                  <a:lnTo>
                    <a:pt x="895" y="538"/>
                  </a:lnTo>
                  <a:lnTo>
                    <a:pt x="0" y="38"/>
                  </a:lnTo>
                  <a:lnTo>
                    <a:pt x="24" y="0"/>
                  </a:lnTo>
                  <a:lnTo>
                    <a:pt x="910" y="495"/>
                  </a:lnTo>
                  <a:lnTo>
                    <a:pt x="3057" y="495"/>
                  </a:lnTo>
                  <a:lnTo>
                    <a:pt x="3057" y="538"/>
                  </a:lnTo>
                </a:path>
              </a:pathLst>
            </a:custGeom>
            <a:grpFill/>
            <a:ln>
              <a:noFill/>
            </a:ln>
            <a:effectLst/>
          </p:spPr>
          <p:txBody>
            <a:bodyPr wrap="none" anchor="ctr"/>
            <a:lstStyle/>
            <a:p>
              <a:endParaRPr lang="en-US" sz="90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grpSp>
      <p:grpSp>
        <p:nvGrpSpPr>
          <p:cNvPr id="9" name="Group 122"/>
          <p:cNvGrpSpPr/>
          <p:nvPr/>
        </p:nvGrpSpPr>
        <p:grpSpPr>
          <a:xfrm>
            <a:off x="2463574" y="4187120"/>
            <a:ext cx="2628928" cy="863302"/>
            <a:chOff x="2303754" y="2588851"/>
            <a:chExt cx="6155221" cy="2021286"/>
          </a:xfrm>
          <a:solidFill>
            <a:srgbClr val="387B74"/>
          </a:solidFill>
        </p:grpSpPr>
        <p:sp>
          <p:nvSpPr>
            <p:cNvPr id="10" name="Freeform 6700"/>
            <p:cNvSpPr>
              <a:spLocks noChangeArrowheads="1"/>
            </p:cNvSpPr>
            <p:nvPr/>
          </p:nvSpPr>
          <p:spPr bwMode="auto">
            <a:xfrm>
              <a:off x="2303754" y="2588851"/>
              <a:ext cx="1645535" cy="1645641"/>
            </a:xfrm>
            <a:custGeom>
              <a:avLst/>
              <a:gdLst>
                <a:gd name="T0" fmla="*/ 1083 w 1084"/>
                <a:gd name="T1" fmla="*/ 540 h 1085"/>
                <a:gd name="T2" fmla="*/ 1083 w 1084"/>
                <a:gd name="T3" fmla="*/ 540 h 1085"/>
                <a:gd name="T4" fmla="*/ 544 w 1084"/>
                <a:gd name="T5" fmla="*/ 1084 h 1085"/>
                <a:gd name="T6" fmla="*/ 0 w 1084"/>
                <a:gd name="T7" fmla="*/ 540 h 1085"/>
                <a:gd name="T8" fmla="*/ 544 w 1084"/>
                <a:gd name="T9" fmla="*/ 0 h 1085"/>
                <a:gd name="T10" fmla="*/ 1083 w 1084"/>
                <a:gd name="T11" fmla="*/ 540 h 1085"/>
              </a:gdLst>
              <a:ahLst/>
              <a:cxnLst>
                <a:cxn ang="0">
                  <a:pos x="T0" y="T1"/>
                </a:cxn>
                <a:cxn ang="0">
                  <a:pos x="T2" y="T3"/>
                </a:cxn>
                <a:cxn ang="0">
                  <a:pos x="T4" y="T5"/>
                </a:cxn>
                <a:cxn ang="0">
                  <a:pos x="T6" y="T7"/>
                </a:cxn>
                <a:cxn ang="0">
                  <a:pos x="T8" y="T9"/>
                </a:cxn>
                <a:cxn ang="0">
                  <a:pos x="T10" y="T11"/>
                </a:cxn>
              </a:cxnLst>
              <a:rect l="0" t="0" r="r" b="b"/>
              <a:pathLst>
                <a:path w="1084" h="1085">
                  <a:moveTo>
                    <a:pt x="1083" y="540"/>
                  </a:moveTo>
                  <a:lnTo>
                    <a:pt x="1083" y="540"/>
                  </a:lnTo>
                  <a:cubicBezTo>
                    <a:pt x="1083" y="838"/>
                    <a:pt x="843" y="1084"/>
                    <a:pt x="544" y="1084"/>
                  </a:cubicBezTo>
                  <a:cubicBezTo>
                    <a:pt x="241" y="1084"/>
                    <a:pt x="0" y="838"/>
                    <a:pt x="0" y="540"/>
                  </a:cubicBezTo>
                  <a:cubicBezTo>
                    <a:pt x="0" y="241"/>
                    <a:pt x="241" y="0"/>
                    <a:pt x="544" y="0"/>
                  </a:cubicBezTo>
                  <a:cubicBezTo>
                    <a:pt x="843" y="0"/>
                    <a:pt x="1083" y="241"/>
                    <a:pt x="1083" y="540"/>
                  </a:cubicBezTo>
                </a:path>
              </a:pathLst>
            </a:custGeom>
            <a:grpFill/>
            <a:ln>
              <a:noFill/>
            </a:ln>
            <a:effectLst/>
          </p:spPr>
          <p:txBody>
            <a:bodyPr wrap="none" anchor="ctr"/>
            <a:lstStyle/>
            <a:p>
              <a:endParaRPr lang="en-US" sz="90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11" name="Freeform 6703"/>
            <p:cNvSpPr>
              <a:spLocks noChangeArrowheads="1"/>
            </p:cNvSpPr>
            <p:nvPr/>
          </p:nvSpPr>
          <p:spPr bwMode="auto">
            <a:xfrm>
              <a:off x="3798877" y="3800805"/>
              <a:ext cx="4660098" cy="809332"/>
            </a:xfrm>
            <a:custGeom>
              <a:avLst/>
              <a:gdLst>
                <a:gd name="T0" fmla="*/ 3057 w 3058"/>
                <a:gd name="T1" fmla="*/ 538 h 539"/>
                <a:gd name="T2" fmla="*/ 895 w 3058"/>
                <a:gd name="T3" fmla="*/ 538 h 539"/>
                <a:gd name="T4" fmla="*/ 0 w 3058"/>
                <a:gd name="T5" fmla="*/ 38 h 539"/>
                <a:gd name="T6" fmla="*/ 24 w 3058"/>
                <a:gd name="T7" fmla="*/ 0 h 539"/>
                <a:gd name="T8" fmla="*/ 910 w 3058"/>
                <a:gd name="T9" fmla="*/ 495 h 539"/>
                <a:gd name="T10" fmla="*/ 3057 w 3058"/>
                <a:gd name="T11" fmla="*/ 495 h 539"/>
                <a:gd name="T12" fmla="*/ 3057 w 3058"/>
                <a:gd name="T13" fmla="*/ 538 h 539"/>
              </a:gdLst>
              <a:ahLst/>
              <a:cxnLst>
                <a:cxn ang="0">
                  <a:pos x="T0" y="T1"/>
                </a:cxn>
                <a:cxn ang="0">
                  <a:pos x="T2" y="T3"/>
                </a:cxn>
                <a:cxn ang="0">
                  <a:pos x="T4" y="T5"/>
                </a:cxn>
                <a:cxn ang="0">
                  <a:pos x="T6" y="T7"/>
                </a:cxn>
                <a:cxn ang="0">
                  <a:pos x="T8" y="T9"/>
                </a:cxn>
                <a:cxn ang="0">
                  <a:pos x="T10" y="T11"/>
                </a:cxn>
                <a:cxn ang="0">
                  <a:pos x="T12" y="T13"/>
                </a:cxn>
              </a:cxnLst>
              <a:rect l="0" t="0" r="r" b="b"/>
              <a:pathLst>
                <a:path w="3058" h="539">
                  <a:moveTo>
                    <a:pt x="3057" y="538"/>
                  </a:moveTo>
                  <a:lnTo>
                    <a:pt x="895" y="538"/>
                  </a:lnTo>
                  <a:lnTo>
                    <a:pt x="0" y="38"/>
                  </a:lnTo>
                  <a:lnTo>
                    <a:pt x="24" y="0"/>
                  </a:lnTo>
                  <a:lnTo>
                    <a:pt x="910" y="495"/>
                  </a:lnTo>
                  <a:lnTo>
                    <a:pt x="3057" y="495"/>
                  </a:lnTo>
                  <a:lnTo>
                    <a:pt x="3057" y="538"/>
                  </a:lnTo>
                </a:path>
              </a:pathLst>
            </a:custGeom>
            <a:grpFill/>
            <a:ln>
              <a:noFill/>
            </a:ln>
            <a:effectLst/>
          </p:spPr>
          <p:txBody>
            <a:bodyPr wrap="none" anchor="ctr"/>
            <a:lstStyle/>
            <a:p>
              <a:endParaRPr lang="en-US" sz="90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grpSp>
      <p:grpSp>
        <p:nvGrpSpPr>
          <p:cNvPr id="12" name="Group 125"/>
          <p:cNvGrpSpPr/>
          <p:nvPr/>
        </p:nvGrpSpPr>
        <p:grpSpPr>
          <a:xfrm flipH="1">
            <a:off x="7248019" y="1567766"/>
            <a:ext cx="2629255" cy="863302"/>
            <a:chOff x="2303754" y="2588851"/>
            <a:chExt cx="6155221" cy="2021285"/>
          </a:xfrm>
          <a:solidFill>
            <a:srgbClr val="387B74"/>
          </a:solidFill>
        </p:grpSpPr>
        <p:sp>
          <p:nvSpPr>
            <p:cNvPr id="13" name="Freeform 6700"/>
            <p:cNvSpPr>
              <a:spLocks noChangeArrowheads="1"/>
            </p:cNvSpPr>
            <p:nvPr/>
          </p:nvSpPr>
          <p:spPr bwMode="auto">
            <a:xfrm>
              <a:off x="2303754" y="2588851"/>
              <a:ext cx="1645535" cy="1645641"/>
            </a:xfrm>
            <a:custGeom>
              <a:avLst/>
              <a:gdLst>
                <a:gd name="T0" fmla="*/ 1083 w 1084"/>
                <a:gd name="T1" fmla="*/ 540 h 1085"/>
                <a:gd name="T2" fmla="*/ 1083 w 1084"/>
                <a:gd name="T3" fmla="*/ 540 h 1085"/>
                <a:gd name="T4" fmla="*/ 544 w 1084"/>
                <a:gd name="T5" fmla="*/ 1084 h 1085"/>
                <a:gd name="T6" fmla="*/ 0 w 1084"/>
                <a:gd name="T7" fmla="*/ 540 h 1085"/>
                <a:gd name="T8" fmla="*/ 544 w 1084"/>
                <a:gd name="T9" fmla="*/ 0 h 1085"/>
                <a:gd name="T10" fmla="*/ 1083 w 1084"/>
                <a:gd name="T11" fmla="*/ 540 h 1085"/>
              </a:gdLst>
              <a:ahLst/>
              <a:cxnLst>
                <a:cxn ang="0">
                  <a:pos x="T0" y="T1"/>
                </a:cxn>
                <a:cxn ang="0">
                  <a:pos x="T2" y="T3"/>
                </a:cxn>
                <a:cxn ang="0">
                  <a:pos x="T4" y="T5"/>
                </a:cxn>
                <a:cxn ang="0">
                  <a:pos x="T6" y="T7"/>
                </a:cxn>
                <a:cxn ang="0">
                  <a:pos x="T8" y="T9"/>
                </a:cxn>
                <a:cxn ang="0">
                  <a:pos x="T10" y="T11"/>
                </a:cxn>
              </a:cxnLst>
              <a:rect l="0" t="0" r="r" b="b"/>
              <a:pathLst>
                <a:path w="1084" h="1085">
                  <a:moveTo>
                    <a:pt x="1083" y="540"/>
                  </a:moveTo>
                  <a:lnTo>
                    <a:pt x="1083" y="540"/>
                  </a:lnTo>
                  <a:cubicBezTo>
                    <a:pt x="1083" y="838"/>
                    <a:pt x="843" y="1084"/>
                    <a:pt x="544" y="1084"/>
                  </a:cubicBezTo>
                  <a:cubicBezTo>
                    <a:pt x="241" y="1084"/>
                    <a:pt x="0" y="838"/>
                    <a:pt x="0" y="540"/>
                  </a:cubicBezTo>
                  <a:cubicBezTo>
                    <a:pt x="0" y="241"/>
                    <a:pt x="241" y="0"/>
                    <a:pt x="544" y="0"/>
                  </a:cubicBezTo>
                  <a:cubicBezTo>
                    <a:pt x="843" y="0"/>
                    <a:pt x="1083" y="241"/>
                    <a:pt x="1083" y="540"/>
                  </a:cubicBezTo>
                </a:path>
              </a:pathLst>
            </a:custGeom>
            <a:grpFill/>
            <a:ln>
              <a:noFill/>
            </a:ln>
            <a:effectLst/>
          </p:spPr>
          <p:txBody>
            <a:bodyPr wrap="none" anchor="ctr"/>
            <a:lstStyle/>
            <a:p>
              <a:endParaRPr lang="en-US" sz="90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14" name="Freeform 6703"/>
            <p:cNvSpPr>
              <a:spLocks noChangeArrowheads="1"/>
            </p:cNvSpPr>
            <p:nvPr/>
          </p:nvSpPr>
          <p:spPr bwMode="auto">
            <a:xfrm>
              <a:off x="3798876" y="3800804"/>
              <a:ext cx="4660099" cy="809332"/>
            </a:xfrm>
            <a:custGeom>
              <a:avLst/>
              <a:gdLst>
                <a:gd name="T0" fmla="*/ 3057 w 3058"/>
                <a:gd name="T1" fmla="*/ 538 h 539"/>
                <a:gd name="T2" fmla="*/ 895 w 3058"/>
                <a:gd name="T3" fmla="*/ 538 h 539"/>
                <a:gd name="T4" fmla="*/ 0 w 3058"/>
                <a:gd name="T5" fmla="*/ 38 h 539"/>
                <a:gd name="T6" fmla="*/ 24 w 3058"/>
                <a:gd name="T7" fmla="*/ 0 h 539"/>
                <a:gd name="T8" fmla="*/ 910 w 3058"/>
                <a:gd name="T9" fmla="*/ 495 h 539"/>
                <a:gd name="T10" fmla="*/ 3057 w 3058"/>
                <a:gd name="T11" fmla="*/ 495 h 539"/>
                <a:gd name="T12" fmla="*/ 3057 w 3058"/>
                <a:gd name="T13" fmla="*/ 538 h 539"/>
              </a:gdLst>
              <a:ahLst/>
              <a:cxnLst>
                <a:cxn ang="0">
                  <a:pos x="T0" y="T1"/>
                </a:cxn>
                <a:cxn ang="0">
                  <a:pos x="T2" y="T3"/>
                </a:cxn>
                <a:cxn ang="0">
                  <a:pos x="T4" y="T5"/>
                </a:cxn>
                <a:cxn ang="0">
                  <a:pos x="T6" y="T7"/>
                </a:cxn>
                <a:cxn ang="0">
                  <a:pos x="T8" y="T9"/>
                </a:cxn>
                <a:cxn ang="0">
                  <a:pos x="T10" y="T11"/>
                </a:cxn>
                <a:cxn ang="0">
                  <a:pos x="T12" y="T13"/>
                </a:cxn>
              </a:cxnLst>
              <a:rect l="0" t="0" r="r" b="b"/>
              <a:pathLst>
                <a:path w="3058" h="539">
                  <a:moveTo>
                    <a:pt x="3057" y="538"/>
                  </a:moveTo>
                  <a:lnTo>
                    <a:pt x="895" y="538"/>
                  </a:lnTo>
                  <a:lnTo>
                    <a:pt x="0" y="38"/>
                  </a:lnTo>
                  <a:lnTo>
                    <a:pt x="24" y="0"/>
                  </a:lnTo>
                  <a:lnTo>
                    <a:pt x="910" y="495"/>
                  </a:lnTo>
                  <a:lnTo>
                    <a:pt x="3057" y="495"/>
                  </a:lnTo>
                  <a:lnTo>
                    <a:pt x="3057" y="538"/>
                  </a:lnTo>
                </a:path>
              </a:pathLst>
            </a:custGeom>
            <a:grpFill/>
            <a:ln>
              <a:noFill/>
            </a:ln>
            <a:effectLst/>
          </p:spPr>
          <p:txBody>
            <a:bodyPr wrap="none" anchor="ctr"/>
            <a:lstStyle/>
            <a:p>
              <a:endParaRPr lang="en-US" sz="90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grpSp>
      <p:grpSp>
        <p:nvGrpSpPr>
          <p:cNvPr id="15" name="Group 128"/>
          <p:cNvGrpSpPr/>
          <p:nvPr/>
        </p:nvGrpSpPr>
        <p:grpSpPr>
          <a:xfrm>
            <a:off x="2463574" y="1567766"/>
            <a:ext cx="2628928" cy="863302"/>
            <a:chOff x="2303754" y="2588851"/>
            <a:chExt cx="6155221" cy="2021285"/>
          </a:xfrm>
          <a:solidFill>
            <a:schemeClr val="accent2"/>
          </a:solidFill>
        </p:grpSpPr>
        <p:sp>
          <p:nvSpPr>
            <p:cNvPr id="16" name="Freeform 6700"/>
            <p:cNvSpPr>
              <a:spLocks noChangeArrowheads="1"/>
            </p:cNvSpPr>
            <p:nvPr/>
          </p:nvSpPr>
          <p:spPr bwMode="auto">
            <a:xfrm>
              <a:off x="2303754" y="2588851"/>
              <a:ext cx="1645535" cy="1645641"/>
            </a:xfrm>
            <a:custGeom>
              <a:avLst/>
              <a:gdLst>
                <a:gd name="T0" fmla="*/ 1083 w 1084"/>
                <a:gd name="T1" fmla="*/ 540 h 1085"/>
                <a:gd name="T2" fmla="*/ 1083 w 1084"/>
                <a:gd name="T3" fmla="*/ 540 h 1085"/>
                <a:gd name="T4" fmla="*/ 544 w 1084"/>
                <a:gd name="T5" fmla="*/ 1084 h 1085"/>
                <a:gd name="T6" fmla="*/ 0 w 1084"/>
                <a:gd name="T7" fmla="*/ 540 h 1085"/>
                <a:gd name="T8" fmla="*/ 544 w 1084"/>
                <a:gd name="T9" fmla="*/ 0 h 1085"/>
                <a:gd name="T10" fmla="*/ 1083 w 1084"/>
                <a:gd name="T11" fmla="*/ 540 h 1085"/>
              </a:gdLst>
              <a:ahLst/>
              <a:cxnLst>
                <a:cxn ang="0">
                  <a:pos x="T0" y="T1"/>
                </a:cxn>
                <a:cxn ang="0">
                  <a:pos x="T2" y="T3"/>
                </a:cxn>
                <a:cxn ang="0">
                  <a:pos x="T4" y="T5"/>
                </a:cxn>
                <a:cxn ang="0">
                  <a:pos x="T6" y="T7"/>
                </a:cxn>
                <a:cxn ang="0">
                  <a:pos x="T8" y="T9"/>
                </a:cxn>
                <a:cxn ang="0">
                  <a:pos x="T10" y="T11"/>
                </a:cxn>
              </a:cxnLst>
              <a:rect l="0" t="0" r="r" b="b"/>
              <a:pathLst>
                <a:path w="1084" h="1085">
                  <a:moveTo>
                    <a:pt x="1083" y="540"/>
                  </a:moveTo>
                  <a:lnTo>
                    <a:pt x="1083" y="540"/>
                  </a:lnTo>
                  <a:cubicBezTo>
                    <a:pt x="1083" y="838"/>
                    <a:pt x="843" y="1084"/>
                    <a:pt x="544" y="1084"/>
                  </a:cubicBezTo>
                  <a:cubicBezTo>
                    <a:pt x="241" y="1084"/>
                    <a:pt x="0" y="838"/>
                    <a:pt x="0" y="540"/>
                  </a:cubicBezTo>
                  <a:cubicBezTo>
                    <a:pt x="0" y="241"/>
                    <a:pt x="241" y="0"/>
                    <a:pt x="544" y="0"/>
                  </a:cubicBezTo>
                  <a:cubicBezTo>
                    <a:pt x="843" y="0"/>
                    <a:pt x="1083" y="241"/>
                    <a:pt x="1083" y="540"/>
                  </a:cubicBezTo>
                </a:path>
              </a:pathLst>
            </a:custGeom>
            <a:grpFill/>
            <a:ln>
              <a:noFill/>
            </a:ln>
            <a:effectLst/>
          </p:spPr>
          <p:txBody>
            <a:bodyPr wrap="none" anchor="ctr"/>
            <a:lstStyle/>
            <a:p>
              <a:endParaRPr lang="en-US" sz="90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17" name="Freeform 6703"/>
            <p:cNvSpPr>
              <a:spLocks noChangeArrowheads="1"/>
            </p:cNvSpPr>
            <p:nvPr/>
          </p:nvSpPr>
          <p:spPr bwMode="auto">
            <a:xfrm>
              <a:off x="3798876" y="3800804"/>
              <a:ext cx="4660099" cy="809332"/>
            </a:xfrm>
            <a:custGeom>
              <a:avLst/>
              <a:gdLst>
                <a:gd name="T0" fmla="*/ 3057 w 3058"/>
                <a:gd name="T1" fmla="*/ 538 h 539"/>
                <a:gd name="T2" fmla="*/ 895 w 3058"/>
                <a:gd name="T3" fmla="*/ 538 h 539"/>
                <a:gd name="T4" fmla="*/ 0 w 3058"/>
                <a:gd name="T5" fmla="*/ 38 h 539"/>
                <a:gd name="T6" fmla="*/ 24 w 3058"/>
                <a:gd name="T7" fmla="*/ 0 h 539"/>
                <a:gd name="T8" fmla="*/ 910 w 3058"/>
                <a:gd name="T9" fmla="*/ 495 h 539"/>
                <a:gd name="T10" fmla="*/ 3057 w 3058"/>
                <a:gd name="T11" fmla="*/ 495 h 539"/>
                <a:gd name="T12" fmla="*/ 3057 w 3058"/>
                <a:gd name="T13" fmla="*/ 538 h 539"/>
              </a:gdLst>
              <a:ahLst/>
              <a:cxnLst>
                <a:cxn ang="0">
                  <a:pos x="T0" y="T1"/>
                </a:cxn>
                <a:cxn ang="0">
                  <a:pos x="T2" y="T3"/>
                </a:cxn>
                <a:cxn ang="0">
                  <a:pos x="T4" y="T5"/>
                </a:cxn>
                <a:cxn ang="0">
                  <a:pos x="T6" y="T7"/>
                </a:cxn>
                <a:cxn ang="0">
                  <a:pos x="T8" y="T9"/>
                </a:cxn>
                <a:cxn ang="0">
                  <a:pos x="T10" y="T11"/>
                </a:cxn>
                <a:cxn ang="0">
                  <a:pos x="T12" y="T13"/>
                </a:cxn>
              </a:cxnLst>
              <a:rect l="0" t="0" r="r" b="b"/>
              <a:pathLst>
                <a:path w="3058" h="539">
                  <a:moveTo>
                    <a:pt x="3057" y="538"/>
                  </a:moveTo>
                  <a:lnTo>
                    <a:pt x="895" y="538"/>
                  </a:lnTo>
                  <a:lnTo>
                    <a:pt x="0" y="38"/>
                  </a:lnTo>
                  <a:lnTo>
                    <a:pt x="24" y="0"/>
                  </a:lnTo>
                  <a:lnTo>
                    <a:pt x="910" y="495"/>
                  </a:lnTo>
                  <a:lnTo>
                    <a:pt x="3057" y="495"/>
                  </a:lnTo>
                  <a:lnTo>
                    <a:pt x="3057" y="538"/>
                  </a:lnTo>
                </a:path>
              </a:pathLst>
            </a:custGeom>
            <a:grpFill/>
            <a:ln>
              <a:noFill/>
            </a:ln>
            <a:effectLst/>
          </p:spPr>
          <p:txBody>
            <a:bodyPr wrap="none" anchor="ctr"/>
            <a:lstStyle/>
            <a:p>
              <a:endParaRPr lang="en-US" sz="90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grpSp>
      <p:sp>
        <p:nvSpPr>
          <p:cNvPr id="18" name="Freeform 50"/>
          <p:cNvSpPr>
            <a:spLocks noChangeArrowheads="1"/>
          </p:cNvSpPr>
          <p:nvPr/>
        </p:nvSpPr>
        <p:spPr bwMode="auto">
          <a:xfrm>
            <a:off x="9357046" y="4355424"/>
            <a:ext cx="366088" cy="366183"/>
          </a:xfrm>
          <a:custGeom>
            <a:avLst/>
            <a:gdLst>
              <a:gd name="T0" fmla="*/ 235 w 634"/>
              <a:gd name="T1" fmla="*/ 162 h 634"/>
              <a:gd name="T2" fmla="*/ 235 w 634"/>
              <a:gd name="T3" fmla="*/ 118 h 634"/>
              <a:gd name="T4" fmla="*/ 117 w 634"/>
              <a:gd name="T5" fmla="*/ 133 h 634"/>
              <a:gd name="T6" fmla="*/ 117 w 634"/>
              <a:gd name="T7" fmla="*/ 236 h 634"/>
              <a:gd name="T8" fmla="*/ 162 w 634"/>
              <a:gd name="T9" fmla="*/ 236 h 634"/>
              <a:gd name="T10" fmla="*/ 250 w 634"/>
              <a:gd name="T11" fmla="*/ 280 h 634"/>
              <a:gd name="T12" fmla="*/ 176 w 634"/>
              <a:gd name="T13" fmla="*/ 162 h 634"/>
              <a:gd name="T14" fmla="*/ 485 w 634"/>
              <a:gd name="T15" fmla="*/ 383 h 634"/>
              <a:gd name="T16" fmla="*/ 471 w 634"/>
              <a:gd name="T17" fmla="*/ 398 h 634"/>
              <a:gd name="T18" fmla="*/ 383 w 634"/>
              <a:gd name="T19" fmla="*/ 354 h 634"/>
              <a:gd name="T20" fmla="*/ 441 w 634"/>
              <a:gd name="T21" fmla="*/ 471 h 634"/>
              <a:gd name="T22" fmla="*/ 367 w 634"/>
              <a:gd name="T23" fmla="*/ 501 h 634"/>
              <a:gd name="T24" fmla="*/ 485 w 634"/>
              <a:gd name="T25" fmla="*/ 516 h 634"/>
              <a:gd name="T26" fmla="*/ 515 w 634"/>
              <a:gd name="T27" fmla="*/ 501 h 634"/>
              <a:gd name="T28" fmla="*/ 485 w 634"/>
              <a:gd name="T29" fmla="*/ 383 h 634"/>
              <a:gd name="T30" fmla="*/ 250 w 634"/>
              <a:gd name="T31" fmla="*/ 354 h 634"/>
              <a:gd name="T32" fmla="*/ 162 w 634"/>
              <a:gd name="T33" fmla="*/ 398 h 634"/>
              <a:gd name="T34" fmla="*/ 117 w 634"/>
              <a:gd name="T35" fmla="*/ 398 h 634"/>
              <a:gd name="T36" fmla="*/ 117 w 634"/>
              <a:gd name="T37" fmla="*/ 516 h 634"/>
              <a:gd name="T38" fmla="*/ 235 w 634"/>
              <a:gd name="T39" fmla="*/ 516 h 634"/>
              <a:gd name="T40" fmla="*/ 235 w 634"/>
              <a:gd name="T41" fmla="*/ 471 h 634"/>
              <a:gd name="T42" fmla="*/ 279 w 634"/>
              <a:gd name="T43" fmla="*/ 383 h 634"/>
              <a:gd name="T44" fmla="*/ 544 w 634"/>
              <a:gd name="T45" fmla="*/ 0 h 634"/>
              <a:gd name="T46" fmla="*/ 73 w 634"/>
              <a:gd name="T47" fmla="*/ 0 h 634"/>
              <a:gd name="T48" fmla="*/ 0 w 634"/>
              <a:gd name="T49" fmla="*/ 560 h 634"/>
              <a:gd name="T50" fmla="*/ 544 w 634"/>
              <a:gd name="T51" fmla="*/ 633 h 634"/>
              <a:gd name="T52" fmla="*/ 633 w 634"/>
              <a:gd name="T53" fmla="*/ 89 h 634"/>
              <a:gd name="T54" fmla="*/ 588 w 634"/>
              <a:gd name="T55" fmla="*/ 560 h 634"/>
              <a:gd name="T56" fmla="*/ 544 w 634"/>
              <a:gd name="T57" fmla="*/ 589 h 634"/>
              <a:gd name="T58" fmla="*/ 44 w 634"/>
              <a:gd name="T59" fmla="*/ 560 h 634"/>
              <a:gd name="T60" fmla="*/ 73 w 634"/>
              <a:gd name="T61" fmla="*/ 45 h 634"/>
              <a:gd name="T62" fmla="*/ 588 w 634"/>
              <a:gd name="T63" fmla="*/ 89 h 634"/>
              <a:gd name="T64" fmla="*/ 485 w 634"/>
              <a:gd name="T65" fmla="*/ 118 h 634"/>
              <a:gd name="T66" fmla="*/ 397 w 634"/>
              <a:gd name="T67" fmla="*/ 118 h 634"/>
              <a:gd name="T68" fmla="*/ 397 w 634"/>
              <a:gd name="T69" fmla="*/ 162 h 634"/>
              <a:gd name="T70" fmla="*/ 353 w 634"/>
              <a:gd name="T71" fmla="*/ 251 h 634"/>
              <a:gd name="T72" fmla="*/ 471 w 634"/>
              <a:gd name="T73" fmla="*/ 192 h 634"/>
              <a:gd name="T74" fmla="*/ 485 w 634"/>
              <a:gd name="T75" fmla="*/ 266 h 634"/>
              <a:gd name="T76" fmla="*/ 515 w 634"/>
              <a:gd name="T77" fmla="*/ 148 h 634"/>
              <a:gd name="T78" fmla="*/ 485 w 634"/>
              <a:gd name="T79" fmla="*/ 118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34" h="634">
                <a:moveTo>
                  <a:pt x="235" y="162"/>
                </a:moveTo>
                <a:lnTo>
                  <a:pt x="235" y="162"/>
                </a:lnTo>
                <a:cubicBezTo>
                  <a:pt x="250" y="162"/>
                  <a:pt x="250" y="148"/>
                  <a:pt x="250" y="148"/>
                </a:cubicBezTo>
                <a:cubicBezTo>
                  <a:pt x="250" y="133"/>
                  <a:pt x="250" y="118"/>
                  <a:pt x="235" y="118"/>
                </a:cubicBezTo>
                <a:cubicBezTo>
                  <a:pt x="132" y="118"/>
                  <a:pt x="132" y="118"/>
                  <a:pt x="132" y="118"/>
                </a:cubicBezTo>
                <a:cubicBezTo>
                  <a:pt x="132" y="118"/>
                  <a:pt x="132" y="118"/>
                  <a:pt x="117" y="133"/>
                </a:cubicBezTo>
                <a:cubicBezTo>
                  <a:pt x="117" y="133"/>
                  <a:pt x="117" y="133"/>
                  <a:pt x="117" y="148"/>
                </a:cubicBezTo>
                <a:cubicBezTo>
                  <a:pt x="117" y="236"/>
                  <a:pt x="117" y="236"/>
                  <a:pt x="117" y="236"/>
                </a:cubicBezTo>
                <a:cubicBezTo>
                  <a:pt x="117" y="251"/>
                  <a:pt x="132" y="266"/>
                  <a:pt x="132" y="266"/>
                </a:cubicBezTo>
                <a:cubicBezTo>
                  <a:pt x="147" y="266"/>
                  <a:pt x="162" y="251"/>
                  <a:pt x="162" y="236"/>
                </a:cubicBezTo>
                <a:cubicBezTo>
                  <a:pt x="162" y="192"/>
                  <a:pt x="162" y="192"/>
                  <a:pt x="162" y="192"/>
                </a:cubicBezTo>
                <a:cubicBezTo>
                  <a:pt x="250" y="280"/>
                  <a:pt x="250" y="280"/>
                  <a:pt x="250" y="280"/>
                </a:cubicBezTo>
                <a:cubicBezTo>
                  <a:pt x="279" y="251"/>
                  <a:pt x="279" y="251"/>
                  <a:pt x="279" y="251"/>
                </a:cubicBezTo>
                <a:cubicBezTo>
                  <a:pt x="176" y="162"/>
                  <a:pt x="176" y="162"/>
                  <a:pt x="176" y="162"/>
                </a:cubicBezTo>
                <a:lnTo>
                  <a:pt x="235" y="162"/>
                </a:lnTo>
                <a:close/>
                <a:moveTo>
                  <a:pt x="485" y="383"/>
                </a:moveTo>
                <a:lnTo>
                  <a:pt x="485" y="383"/>
                </a:lnTo>
                <a:cubicBezTo>
                  <a:pt x="485" y="383"/>
                  <a:pt x="471" y="383"/>
                  <a:pt x="471" y="398"/>
                </a:cubicBezTo>
                <a:cubicBezTo>
                  <a:pt x="471" y="442"/>
                  <a:pt x="471" y="442"/>
                  <a:pt x="471" y="442"/>
                </a:cubicBezTo>
                <a:cubicBezTo>
                  <a:pt x="383" y="354"/>
                  <a:pt x="383" y="354"/>
                  <a:pt x="383" y="354"/>
                </a:cubicBezTo>
                <a:cubicBezTo>
                  <a:pt x="353" y="383"/>
                  <a:pt x="353" y="383"/>
                  <a:pt x="353" y="383"/>
                </a:cubicBezTo>
                <a:cubicBezTo>
                  <a:pt x="441" y="471"/>
                  <a:pt x="441" y="471"/>
                  <a:pt x="441" y="471"/>
                </a:cubicBezTo>
                <a:cubicBezTo>
                  <a:pt x="397" y="471"/>
                  <a:pt x="397" y="471"/>
                  <a:pt x="397" y="471"/>
                </a:cubicBezTo>
                <a:cubicBezTo>
                  <a:pt x="383" y="471"/>
                  <a:pt x="367" y="486"/>
                  <a:pt x="367" y="501"/>
                </a:cubicBezTo>
                <a:cubicBezTo>
                  <a:pt x="367" y="501"/>
                  <a:pt x="383" y="516"/>
                  <a:pt x="397" y="516"/>
                </a:cubicBezTo>
                <a:cubicBezTo>
                  <a:pt x="485" y="516"/>
                  <a:pt x="485" y="516"/>
                  <a:pt x="485" y="516"/>
                </a:cubicBezTo>
                <a:cubicBezTo>
                  <a:pt x="500" y="516"/>
                  <a:pt x="500" y="516"/>
                  <a:pt x="500" y="516"/>
                </a:cubicBezTo>
                <a:cubicBezTo>
                  <a:pt x="515" y="501"/>
                  <a:pt x="515" y="501"/>
                  <a:pt x="515" y="501"/>
                </a:cubicBezTo>
                <a:cubicBezTo>
                  <a:pt x="515" y="398"/>
                  <a:pt x="515" y="398"/>
                  <a:pt x="515" y="398"/>
                </a:cubicBezTo>
                <a:cubicBezTo>
                  <a:pt x="515" y="383"/>
                  <a:pt x="500" y="383"/>
                  <a:pt x="485" y="383"/>
                </a:cubicBezTo>
                <a:close/>
                <a:moveTo>
                  <a:pt x="250" y="354"/>
                </a:moveTo>
                <a:lnTo>
                  <a:pt x="250" y="354"/>
                </a:lnTo>
                <a:cubicBezTo>
                  <a:pt x="162" y="442"/>
                  <a:pt x="162" y="442"/>
                  <a:pt x="162" y="442"/>
                </a:cubicBezTo>
                <a:cubicBezTo>
                  <a:pt x="162" y="398"/>
                  <a:pt x="162" y="398"/>
                  <a:pt x="162" y="398"/>
                </a:cubicBezTo>
                <a:cubicBezTo>
                  <a:pt x="162" y="383"/>
                  <a:pt x="147" y="383"/>
                  <a:pt x="132" y="383"/>
                </a:cubicBezTo>
                <a:cubicBezTo>
                  <a:pt x="132" y="383"/>
                  <a:pt x="117" y="383"/>
                  <a:pt x="117" y="398"/>
                </a:cubicBezTo>
                <a:cubicBezTo>
                  <a:pt x="117" y="501"/>
                  <a:pt x="117" y="501"/>
                  <a:pt x="117" y="501"/>
                </a:cubicBezTo>
                <a:cubicBezTo>
                  <a:pt x="117" y="501"/>
                  <a:pt x="117" y="501"/>
                  <a:pt x="117" y="516"/>
                </a:cubicBezTo>
                <a:cubicBezTo>
                  <a:pt x="132" y="516"/>
                  <a:pt x="132" y="516"/>
                  <a:pt x="132" y="516"/>
                </a:cubicBezTo>
                <a:cubicBezTo>
                  <a:pt x="235" y="516"/>
                  <a:pt x="235" y="516"/>
                  <a:pt x="235" y="516"/>
                </a:cubicBezTo>
                <a:cubicBezTo>
                  <a:pt x="250" y="516"/>
                  <a:pt x="250" y="501"/>
                  <a:pt x="250" y="501"/>
                </a:cubicBezTo>
                <a:cubicBezTo>
                  <a:pt x="250" y="486"/>
                  <a:pt x="250" y="471"/>
                  <a:pt x="235" y="471"/>
                </a:cubicBezTo>
                <a:cubicBezTo>
                  <a:pt x="176" y="471"/>
                  <a:pt x="176" y="471"/>
                  <a:pt x="176" y="471"/>
                </a:cubicBezTo>
                <a:cubicBezTo>
                  <a:pt x="279" y="383"/>
                  <a:pt x="279" y="383"/>
                  <a:pt x="279" y="383"/>
                </a:cubicBezTo>
                <a:lnTo>
                  <a:pt x="250" y="354"/>
                </a:lnTo>
                <a:close/>
                <a:moveTo>
                  <a:pt x="544" y="0"/>
                </a:moveTo>
                <a:lnTo>
                  <a:pt x="544" y="0"/>
                </a:lnTo>
                <a:cubicBezTo>
                  <a:pt x="73" y="0"/>
                  <a:pt x="73" y="0"/>
                  <a:pt x="73" y="0"/>
                </a:cubicBezTo>
                <a:cubicBezTo>
                  <a:pt x="29" y="0"/>
                  <a:pt x="0" y="45"/>
                  <a:pt x="0" y="89"/>
                </a:cubicBezTo>
                <a:cubicBezTo>
                  <a:pt x="0" y="560"/>
                  <a:pt x="0" y="560"/>
                  <a:pt x="0" y="560"/>
                </a:cubicBezTo>
                <a:cubicBezTo>
                  <a:pt x="0" y="604"/>
                  <a:pt x="29" y="633"/>
                  <a:pt x="73" y="633"/>
                </a:cubicBezTo>
                <a:cubicBezTo>
                  <a:pt x="544" y="633"/>
                  <a:pt x="544" y="633"/>
                  <a:pt x="544" y="633"/>
                </a:cubicBezTo>
                <a:cubicBezTo>
                  <a:pt x="588" y="633"/>
                  <a:pt x="633" y="604"/>
                  <a:pt x="633" y="560"/>
                </a:cubicBezTo>
                <a:cubicBezTo>
                  <a:pt x="633" y="89"/>
                  <a:pt x="633" y="89"/>
                  <a:pt x="633" y="89"/>
                </a:cubicBezTo>
                <a:cubicBezTo>
                  <a:pt x="633" y="45"/>
                  <a:pt x="588" y="0"/>
                  <a:pt x="544" y="0"/>
                </a:cubicBezTo>
                <a:close/>
                <a:moveTo>
                  <a:pt x="588" y="560"/>
                </a:moveTo>
                <a:lnTo>
                  <a:pt x="588" y="560"/>
                </a:lnTo>
                <a:cubicBezTo>
                  <a:pt x="588" y="575"/>
                  <a:pt x="574" y="589"/>
                  <a:pt x="544" y="589"/>
                </a:cubicBezTo>
                <a:cubicBezTo>
                  <a:pt x="73" y="589"/>
                  <a:pt x="73" y="589"/>
                  <a:pt x="73" y="589"/>
                </a:cubicBezTo>
                <a:cubicBezTo>
                  <a:pt x="58" y="589"/>
                  <a:pt x="44" y="575"/>
                  <a:pt x="44" y="560"/>
                </a:cubicBezTo>
                <a:cubicBezTo>
                  <a:pt x="44" y="89"/>
                  <a:pt x="44" y="89"/>
                  <a:pt x="44" y="89"/>
                </a:cubicBezTo>
                <a:cubicBezTo>
                  <a:pt x="44" y="59"/>
                  <a:pt x="58" y="45"/>
                  <a:pt x="73" y="45"/>
                </a:cubicBezTo>
                <a:cubicBezTo>
                  <a:pt x="544" y="45"/>
                  <a:pt x="544" y="45"/>
                  <a:pt x="544" y="45"/>
                </a:cubicBezTo>
                <a:cubicBezTo>
                  <a:pt x="574" y="45"/>
                  <a:pt x="588" y="59"/>
                  <a:pt x="588" y="89"/>
                </a:cubicBezTo>
                <a:lnTo>
                  <a:pt x="588" y="560"/>
                </a:lnTo>
                <a:close/>
                <a:moveTo>
                  <a:pt x="485" y="118"/>
                </a:moveTo>
                <a:lnTo>
                  <a:pt x="485" y="118"/>
                </a:lnTo>
                <a:cubicBezTo>
                  <a:pt x="397" y="118"/>
                  <a:pt x="397" y="118"/>
                  <a:pt x="397" y="118"/>
                </a:cubicBezTo>
                <a:cubicBezTo>
                  <a:pt x="383" y="118"/>
                  <a:pt x="367" y="133"/>
                  <a:pt x="367" y="148"/>
                </a:cubicBezTo>
                <a:cubicBezTo>
                  <a:pt x="367" y="148"/>
                  <a:pt x="383" y="162"/>
                  <a:pt x="397" y="162"/>
                </a:cubicBezTo>
                <a:cubicBezTo>
                  <a:pt x="441" y="162"/>
                  <a:pt x="441" y="162"/>
                  <a:pt x="441" y="162"/>
                </a:cubicBezTo>
                <a:cubicBezTo>
                  <a:pt x="353" y="251"/>
                  <a:pt x="353" y="251"/>
                  <a:pt x="353" y="251"/>
                </a:cubicBezTo>
                <a:cubicBezTo>
                  <a:pt x="383" y="280"/>
                  <a:pt x="383" y="280"/>
                  <a:pt x="383" y="280"/>
                </a:cubicBezTo>
                <a:cubicBezTo>
                  <a:pt x="471" y="192"/>
                  <a:pt x="471" y="192"/>
                  <a:pt x="471" y="192"/>
                </a:cubicBezTo>
                <a:cubicBezTo>
                  <a:pt x="471" y="236"/>
                  <a:pt x="471" y="236"/>
                  <a:pt x="471" y="236"/>
                </a:cubicBezTo>
                <a:cubicBezTo>
                  <a:pt x="471" y="251"/>
                  <a:pt x="485" y="266"/>
                  <a:pt x="485" y="266"/>
                </a:cubicBezTo>
                <a:cubicBezTo>
                  <a:pt x="500" y="266"/>
                  <a:pt x="515" y="251"/>
                  <a:pt x="515" y="236"/>
                </a:cubicBezTo>
                <a:cubicBezTo>
                  <a:pt x="515" y="148"/>
                  <a:pt x="515" y="148"/>
                  <a:pt x="515" y="148"/>
                </a:cubicBezTo>
                <a:cubicBezTo>
                  <a:pt x="515" y="133"/>
                  <a:pt x="515" y="133"/>
                  <a:pt x="500" y="133"/>
                </a:cubicBezTo>
                <a:cubicBezTo>
                  <a:pt x="500" y="118"/>
                  <a:pt x="500" y="118"/>
                  <a:pt x="485" y="118"/>
                </a:cubicBezTo>
                <a:close/>
              </a:path>
            </a:pathLst>
          </a:custGeom>
          <a:solidFill>
            <a:schemeClr val="bg1"/>
          </a:solidFill>
          <a:ln>
            <a:noFill/>
          </a:ln>
          <a:effectLst/>
        </p:spPr>
        <p:txBody>
          <a:bodyPr wrap="none" lIns="121899" tIns="60950" rIns="121899" bIns="60950" anchor="ctr"/>
          <a:lstStyle/>
          <a:p>
            <a:pPr>
              <a:defRPr/>
            </a:pPr>
            <a:endParaRPr lang="en-US" sz="90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19" name="Freeform 108"/>
          <p:cNvSpPr>
            <a:spLocks noChangeArrowheads="1"/>
          </p:cNvSpPr>
          <p:nvPr/>
        </p:nvSpPr>
        <p:spPr bwMode="auto">
          <a:xfrm>
            <a:off x="2638730" y="4370623"/>
            <a:ext cx="355508" cy="366183"/>
          </a:xfrm>
          <a:custGeom>
            <a:avLst/>
            <a:gdLst>
              <a:gd name="T0" fmla="*/ 88 w 619"/>
              <a:gd name="T1" fmla="*/ 89 h 634"/>
              <a:gd name="T2" fmla="*/ 88 w 619"/>
              <a:gd name="T3" fmla="*/ 89 h 634"/>
              <a:gd name="T4" fmla="*/ 73 w 619"/>
              <a:gd name="T5" fmla="*/ 103 h 634"/>
              <a:gd name="T6" fmla="*/ 88 w 619"/>
              <a:gd name="T7" fmla="*/ 118 h 634"/>
              <a:gd name="T8" fmla="*/ 118 w 619"/>
              <a:gd name="T9" fmla="*/ 103 h 634"/>
              <a:gd name="T10" fmla="*/ 88 w 619"/>
              <a:gd name="T11" fmla="*/ 89 h 634"/>
              <a:gd name="T12" fmla="*/ 545 w 619"/>
              <a:gd name="T13" fmla="*/ 0 h 634"/>
              <a:gd name="T14" fmla="*/ 545 w 619"/>
              <a:gd name="T15" fmla="*/ 0 h 634"/>
              <a:gd name="T16" fmla="*/ 73 w 619"/>
              <a:gd name="T17" fmla="*/ 0 h 634"/>
              <a:gd name="T18" fmla="*/ 0 w 619"/>
              <a:gd name="T19" fmla="*/ 89 h 634"/>
              <a:gd name="T20" fmla="*/ 0 w 619"/>
              <a:gd name="T21" fmla="*/ 560 h 634"/>
              <a:gd name="T22" fmla="*/ 73 w 619"/>
              <a:gd name="T23" fmla="*/ 633 h 634"/>
              <a:gd name="T24" fmla="*/ 545 w 619"/>
              <a:gd name="T25" fmla="*/ 633 h 634"/>
              <a:gd name="T26" fmla="*/ 618 w 619"/>
              <a:gd name="T27" fmla="*/ 560 h 634"/>
              <a:gd name="T28" fmla="*/ 618 w 619"/>
              <a:gd name="T29" fmla="*/ 89 h 634"/>
              <a:gd name="T30" fmla="*/ 545 w 619"/>
              <a:gd name="T31" fmla="*/ 0 h 634"/>
              <a:gd name="T32" fmla="*/ 589 w 619"/>
              <a:gd name="T33" fmla="*/ 560 h 634"/>
              <a:gd name="T34" fmla="*/ 589 w 619"/>
              <a:gd name="T35" fmla="*/ 560 h 634"/>
              <a:gd name="T36" fmla="*/ 545 w 619"/>
              <a:gd name="T37" fmla="*/ 589 h 634"/>
              <a:gd name="T38" fmla="*/ 73 w 619"/>
              <a:gd name="T39" fmla="*/ 589 h 634"/>
              <a:gd name="T40" fmla="*/ 29 w 619"/>
              <a:gd name="T41" fmla="*/ 560 h 634"/>
              <a:gd name="T42" fmla="*/ 29 w 619"/>
              <a:gd name="T43" fmla="*/ 206 h 634"/>
              <a:gd name="T44" fmla="*/ 589 w 619"/>
              <a:gd name="T45" fmla="*/ 206 h 634"/>
              <a:gd name="T46" fmla="*/ 589 w 619"/>
              <a:gd name="T47" fmla="*/ 560 h 634"/>
              <a:gd name="T48" fmla="*/ 589 w 619"/>
              <a:gd name="T49" fmla="*/ 162 h 634"/>
              <a:gd name="T50" fmla="*/ 589 w 619"/>
              <a:gd name="T51" fmla="*/ 162 h 634"/>
              <a:gd name="T52" fmla="*/ 29 w 619"/>
              <a:gd name="T53" fmla="*/ 162 h 634"/>
              <a:gd name="T54" fmla="*/ 29 w 619"/>
              <a:gd name="T55" fmla="*/ 89 h 634"/>
              <a:gd name="T56" fmla="*/ 73 w 619"/>
              <a:gd name="T57" fmla="*/ 44 h 634"/>
              <a:gd name="T58" fmla="*/ 545 w 619"/>
              <a:gd name="T59" fmla="*/ 44 h 634"/>
              <a:gd name="T60" fmla="*/ 589 w 619"/>
              <a:gd name="T61" fmla="*/ 89 h 634"/>
              <a:gd name="T62" fmla="*/ 589 w 619"/>
              <a:gd name="T63" fmla="*/ 162 h 634"/>
              <a:gd name="T64" fmla="*/ 250 w 619"/>
              <a:gd name="T65" fmla="*/ 89 h 634"/>
              <a:gd name="T66" fmla="*/ 250 w 619"/>
              <a:gd name="T67" fmla="*/ 89 h 634"/>
              <a:gd name="T68" fmla="*/ 235 w 619"/>
              <a:gd name="T69" fmla="*/ 103 h 634"/>
              <a:gd name="T70" fmla="*/ 250 w 619"/>
              <a:gd name="T71" fmla="*/ 118 h 634"/>
              <a:gd name="T72" fmla="*/ 265 w 619"/>
              <a:gd name="T73" fmla="*/ 103 h 634"/>
              <a:gd name="T74" fmla="*/ 250 w 619"/>
              <a:gd name="T75" fmla="*/ 89 h 634"/>
              <a:gd name="T76" fmla="*/ 177 w 619"/>
              <a:gd name="T77" fmla="*/ 89 h 634"/>
              <a:gd name="T78" fmla="*/ 177 w 619"/>
              <a:gd name="T79" fmla="*/ 89 h 634"/>
              <a:gd name="T80" fmla="*/ 147 w 619"/>
              <a:gd name="T81" fmla="*/ 103 h 634"/>
              <a:gd name="T82" fmla="*/ 177 w 619"/>
              <a:gd name="T83" fmla="*/ 118 h 634"/>
              <a:gd name="T84" fmla="*/ 191 w 619"/>
              <a:gd name="T85" fmla="*/ 103 h 634"/>
              <a:gd name="T86" fmla="*/ 177 w 619"/>
              <a:gd name="T87" fmla="*/ 89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9" h="634">
                <a:moveTo>
                  <a:pt x="88" y="89"/>
                </a:moveTo>
                <a:lnTo>
                  <a:pt x="88" y="89"/>
                </a:lnTo>
                <a:cubicBezTo>
                  <a:pt x="88" y="89"/>
                  <a:pt x="73" y="89"/>
                  <a:pt x="73" y="103"/>
                </a:cubicBezTo>
                <a:cubicBezTo>
                  <a:pt x="73" y="118"/>
                  <a:pt x="88" y="118"/>
                  <a:pt x="88" y="118"/>
                </a:cubicBezTo>
                <a:cubicBezTo>
                  <a:pt x="103" y="118"/>
                  <a:pt x="118" y="118"/>
                  <a:pt x="118" y="103"/>
                </a:cubicBezTo>
                <a:cubicBezTo>
                  <a:pt x="118" y="89"/>
                  <a:pt x="103" y="89"/>
                  <a:pt x="88" y="89"/>
                </a:cubicBezTo>
                <a:close/>
                <a:moveTo>
                  <a:pt x="545" y="0"/>
                </a:moveTo>
                <a:lnTo>
                  <a:pt x="545" y="0"/>
                </a:lnTo>
                <a:cubicBezTo>
                  <a:pt x="73" y="0"/>
                  <a:pt x="73" y="0"/>
                  <a:pt x="73" y="0"/>
                </a:cubicBezTo>
                <a:cubicBezTo>
                  <a:pt x="29" y="0"/>
                  <a:pt x="0" y="44"/>
                  <a:pt x="0" y="89"/>
                </a:cubicBezTo>
                <a:cubicBezTo>
                  <a:pt x="0" y="560"/>
                  <a:pt x="0" y="560"/>
                  <a:pt x="0" y="560"/>
                </a:cubicBezTo>
                <a:cubicBezTo>
                  <a:pt x="0" y="604"/>
                  <a:pt x="29" y="633"/>
                  <a:pt x="73" y="633"/>
                </a:cubicBezTo>
                <a:cubicBezTo>
                  <a:pt x="545" y="633"/>
                  <a:pt x="545" y="633"/>
                  <a:pt x="545" y="633"/>
                </a:cubicBezTo>
                <a:cubicBezTo>
                  <a:pt x="589" y="633"/>
                  <a:pt x="618" y="604"/>
                  <a:pt x="618" y="560"/>
                </a:cubicBezTo>
                <a:cubicBezTo>
                  <a:pt x="618" y="89"/>
                  <a:pt x="618" y="89"/>
                  <a:pt x="618" y="89"/>
                </a:cubicBezTo>
                <a:cubicBezTo>
                  <a:pt x="618" y="44"/>
                  <a:pt x="589" y="0"/>
                  <a:pt x="545" y="0"/>
                </a:cubicBezTo>
                <a:close/>
                <a:moveTo>
                  <a:pt x="589" y="560"/>
                </a:moveTo>
                <a:lnTo>
                  <a:pt x="589" y="560"/>
                </a:lnTo>
                <a:cubicBezTo>
                  <a:pt x="589" y="574"/>
                  <a:pt x="559" y="589"/>
                  <a:pt x="545" y="589"/>
                </a:cubicBezTo>
                <a:cubicBezTo>
                  <a:pt x="73" y="589"/>
                  <a:pt x="73" y="589"/>
                  <a:pt x="73" y="589"/>
                </a:cubicBezTo>
                <a:cubicBezTo>
                  <a:pt x="59" y="589"/>
                  <a:pt x="29" y="574"/>
                  <a:pt x="29" y="560"/>
                </a:cubicBezTo>
                <a:cubicBezTo>
                  <a:pt x="29" y="206"/>
                  <a:pt x="29" y="206"/>
                  <a:pt x="29" y="206"/>
                </a:cubicBezTo>
                <a:cubicBezTo>
                  <a:pt x="589" y="206"/>
                  <a:pt x="589" y="206"/>
                  <a:pt x="589" y="206"/>
                </a:cubicBezTo>
                <a:lnTo>
                  <a:pt x="589" y="560"/>
                </a:lnTo>
                <a:close/>
                <a:moveTo>
                  <a:pt x="589" y="162"/>
                </a:moveTo>
                <a:lnTo>
                  <a:pt x="589" y="162"/>
                </a:lnTo>
                <a:cubicBezTo>
                  <a:pt x="29" y="162"/>
                  <a:pt x="29" y="162"/>
                  <a:pt x="29" y="162"/>
                </a:cubicBezTo>
                <a:cubicBezTo>
                  <a:pt x="29" y="89"/>
                  <a:pt x="29" y="89"/>
                  <a:pt x="29" y="89"/>
                </a:cubicBezTo>
                <a:cubicBezTo>
                  <a:pt x="29" y="59"/>
                  <a:pt x="59" y="44"/>
                  <a:pt x="73" y="44"/>
                </a:cubicBezTo>
                <a:cubicBezTo>
                  <a:pt x="545" y="44"/>
                  <a:pt x="545" y="44"/>
                  <a:pt x="545" y="44"/>
                </a:cubicBezTo>
                <a:cubicBezTo>
                  <a:pt x="559" y="44"/>
                  <a:pt x="589" y="59"/>
                  <a:pt x="589" y="89"/>
                </a:cubicBezTo>
                <a:lnTo>
                  <a:pt x="589" y="162"/>
                </a:lnTo>
                <a:close/>
                <a:moveTo>
                  <a:pt x="250" y="89"/>
                </a:moveTo>
                <a:lnTo>
                  <a:pt x="250" y="89"/>
                </a:lnTo>
                <a:cubicBezTo>
                  <a:pt x="235" y="89"/>
                  <a:pt x="235" y="89"/>
                  <a:pt x="235" y="103"/>
                </a:cubicBezTo>
                <a:cubicBezTo>
                  <a:pt x="235" y="118"/>
                  <a:pt x="235" y="118"/>
                  <a:pt x="250" y="118"/>
                </a:cubicBezTo>
                <a:cubicBezTo>
                  <a:pt x="265" y="118"/>
                  <a:pt x="265" y="118"/>
                  <a:pt x="265" y="103"/>
                </a:cubicBezTo>
                <a:cubicBezTo>
                  <a:pt x="265" y="89"/>
                  <a:pt x="265" y="89"/>
                  <a:pt x="250" y="89"/>
                </a:cubicBezTo>
                <a:close/>
                <a:moveTo>
                  <a:pt x="177" y="89"/>
                </a:moveTo>
                <a:lnTo>
                  <a:pt x="177" y="89"/>
                </a:lnTo>
                <a:cubicBezTo>
                  <a:pt x="162" y="89"/>
                  <a:pt x="147" y="89"/>
                  <a:pt x="147" y="103"/>
                </a:cubicBezTo>
                <a:cubicBezTo>
                  <a:pt x="147" y="118"/>
                  <a:pt x="162" y="118"/>
                  <a:pt x="177" y="118"/>
                </a:cubicBezTo>
                <a:cubicBezTo>
                  <a:pt x="177" y="118"/>
                  <a:pt x="191" y="118"/>
                  <a:pt x="191" y="103"/>
                </a:cubicBezTo>
                <a:cubicBezTo>
                  <a:pt x="191" y="89"/>
                  <a:pt x="177" y="89"/>
                  <a:pt x="177" y="89"/>
                </a:cubicBezTo>
                <a:close/>
              </a:path>
            </a:pathLst>
          </a:custGeom>
          <a:solidFill>
            <a:schemeClr val="bg1"/>
          </a:solidFill>
          <a:ln>
            <a:noFill/>
          </a:ln>
          <a:effectLst/>
        </p:spPr>
        <p:txBody>
          <a:bodyPr wrap="none" lIns="121899" tIns="60950" rIns="121899" bIns="60950" anchor="ctr"/>
          <a:lstStyle/>
          <a:p>
            <a:pPr>
              <a:defRPr/>
            </a:pPr>
            <a:endParaRPr lang="en-US" sz="90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20" name="Freeform 136"/>
          <p:cNvSpPr>
            <a:spLocks noChangeArrowheads="1"/>
          </p:cNvSpPr>
          <p:nvPr/>
        </p:nvSpPr>
        <p:spPr bwMode="auto">
          <a:xfrm>
            <a:off x="9357046" y="1719215"/>
            <a:ext cx="366088" cy="366183"/>
          </a:xfrm>
          <a:custGeom>
            <a:avLst/>
            <a:gdLst>
              <a:gd name="T0" fmla="*/ 501 w 634"/>
              <a:gd name="T1" fmla="*/ 235 h 634"/>
              <a:gd name="T2" fmla="*/ 501 w 634"/>
              <a:gd name="T3" fmla="*/ 353 h 634"/>
              <a:gd name="T4" fmla="*/ 501 w 634"/>
              <a:gd name="T5" fmla="*/ 235 h 634"/>
              <a:gd name="T6" fmla="*/ 516 w 634"/>
              <a:gd name="T7" fmla="*/ 324 h 634"/>
              <a:gd name="T8" fmla="*/ 471 w 634"/>
              <a:gd name="T9" fmla="*/ 280 h 634"/>
              <a:gd name="T10" fmla="*/ 516 w 634"/>
              <a:gd name="T11" fmla="*/ 324 h 634"/>
              <a:gd name="T12" fmla="*/ 530 w 634"/>
              <a:gd name="T13" fmla="*/ 515 h 634"/>
              <a:gd name="T14" fmla="*/ 442 w 634"/>
              <a:gd name="T15" fmla="*/ 530 h 634"/>
              <a:gd name="T16" fmla="*/ 530 w 634"/>
              <a:gd name="T17" fmla="*/ 560 h 634"/>
              <a:gd name="T18" fmla="*/ 530 w 634"/>
              <a:gd name="T19" fmla="*/ 515 h 634"/>
              <a:gd name="T20" fmla="*/ 354 w 634"/>
              <a:gd name="T21" fmla="*/ 235 h 634"/>
              <a:gd name="T22" fmla="*/ 89 w 634"/>
              <a:gd name="T23" fmla="*/ 280 h 634"/>
              <a:gd name="T24" fmla="*/ 118 w 634"/>
              <a:gd name="T25" fmla="*/ 560 h 634"/>
              <a:gd name="T26" fmla="*/ 398 w 634"/>
              <a:gd name="T27" fmla="*/ 515 h 634"/>
              <a:gd name="T28" fmla="*/ 354 w 634"/>
              <a:gd name="T29" fmla="*/ 235 h 634"/>
              <a:gd name="T30" fmla="*/ 354 w 634"/>
              <a:gd name="T31" fmla="*/ 501 h 634"/>
              <a:gd name="T32" fmla="*/ 148 w 634"/>
              <a:gd name="T33" fmla="*/ 515 h 634"/>
              <a:gd name="T34" fmla="*/ 118 w 634"/>
              <a:gd name="T35" fmla="*/ 294 h 634"/>
              <a:gd name="T36" fmla="*/ 339 w 634"/>
              <a:gd name="T37" fmla="*/ 280 h 634"/>
              <a:gd name="T38" fmla="*/ 354 w 634"/>
              <a:gd name="T39" fmla="*/ 501 h 634"/>
              <a:gd name="T40" fmla="*/ 530 w 634"/>
              <a:gd name="T41" fmla="*/ 456 h 634"/>
              <a:gd name="T42" fmla="*/ 442 w 634"/>
              <a:gd name="T43" fmla="*/ 471 h 634"/>
              <a:gd name="T44" fmla="*/ 530 w 634"/>
              <a:gd name="T45" fmla="*/ 501 h 634"/>
              <a:gd name="T46" fmla="*/ 530 w 634"/>
              <a:gd name="T47" fmla="*/ 456 h 634"/>
              <a:gd name="T48" fmla="*/ 560 w 634"/>
              <a:gd name="T49" fmla="*/ 162 h 634"/>
              <a:gd name="T50" fmla="*/ 545 w 634"/>
              <a:gd name="T51" fmla="*/ 44 h 634"/>
              <a:gd name="T52" fmla="*/ 530 w 634"/>
              <a:gd name="T53" fmla="*/ 15 h 634"/>
              <a:gd name="T54" fmla="*/ 118 w 634"/>
              <a:gd name="T55" fmla="*/ 15 h 634"/>
              <a:gd name="T56" fmla="*/ 89 w 634"/>
              <a:gd name="T57" fmla="*/ 44 h 634"/>
              <a:gd name="T58" fmla="*/ 89 w 634"/>
              <a:gd name="T59" fmla="*/ 162 h 634"/>
              <a:gd name="T60" fmla="*/ 0 w 634"/>
              <a:gd name="T61" fmla="*/ 560 h 634"/>
              <a:gd name="T62" fmla="*/ 560 w 634"/>
              <a:gd name="T63" fmla="*/ 633 h 634"/>
              <a:gd name="T64" fmla="*/ 633 w 634"/>
              <a:gd name="T65" fmla="*/ 235 h 634"/>
              <a:gd name="T66" fmla="*/ 589 w 634"/>
              <a:gd name="T67" fmla="*/ 560 h 634"/>
              <a:gd name="T68" fmla="*/ 560 w 634"/>
              <a:gd name="T69" fmla="*/ 589 h 634"/>
              <a:gd name="T70" fmla="*/ 45 w 634"/>
              <a:gd name="T71" fmla="*/ 560 h 634"/>
              <a:gd name="T72" fmla="*/ 89 w 634"/>
              <a:gd name="T73" fmla="*/ 206 h 634"/>
              <a:gd name="T74" fmla="*/ 589 w 634"/>
              <a:gd name="T75" fmla="*/ 235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34" h="634">
                <a:moveTo>
                  <a:pt x="501" y="235"/>
                </a:moveTo>
                <a:lnTo>
                  <a:pt x="501" y="235"/>
                </a:lnTo>
                <a:cubicBezTo>
                  <a:pt x="457" y="235"/>
                  <a:pt x="442" y="265"/>
                  <a:pt x="442" y="294"/>
                </a:cubicBezTo>
                <a:cubicBezTo>
                  <a:pt x="442" y="339"/>
                  <a:pt x="457" y="353"/>
                  <a:pt x="501" y="353"/>
                </a:cubicBezTo>
                <a:cubicBezTo>
                  <a:pt x="530" y="353"/>
                  <a:pt x="560" y="339"/>
                  <a:pt x="560" y="294"/>
                </a:cubicBezTo>
                <a:cubicBezTo>
                  <a:pt x="560" y="265"/>
                  <a:pt x="530" y="235"/>
                  <a:pt x="501" y="235"/>
                </a:cubicBezTo>
                <a:close/>
                <a:moveTo>
                  <a:pt x="516" y="324"/>
                </a:moveTo>
                <a:lnTo>
                  <a:pt x="516" y="324"/>
                </a:lnTo>
                <a:cubicBezTo>
                  <a:pt x="471" y="324"/>
                  <a:pt x="471" y="324"/>
                  <a:pt x="471" y="324"/>
                </a:cubicBezTo>
                <a:cubicBezTo>
                  <a:pt x="471" y="280"/>
                  <a:pt x="471" y="280"/>
                  <a:pt x="471" y="280"/>
                </a:cubicBezTo>
                <a:cubicBezTo>
                  <a:pt x="516" y="280"/>
                  <a:pt x="516" y="280"/>
                  <a:pt x="516" y="280"/>
                </a:cubicBezTo>
                <a:lnTo>
                  <a:pt x="516" y="324"/>
                </a:lnTo>
                <a:close/>
                <a:moveTo>
                  <a:pt x="530" y="515"/>
                </a:moveTo>
                <a:lnTo>
                  <a:pt x="530" y="515"/>
                </a:lnTo>
                <a:cubicBezTo>
                  <a:pt x="457" y="515"/>
                  <a:pt x="457" y="515"/>
                  <a:pt x="457" y="515"/>
                </a:cubicBezTo>
                <a:cubicBezTo>
                  <a:pt x="442" y="515"/>
                  <a:pt x="442" y="530"/>
                  <a:pt x="442" y="530"/>
                </a:cubicBezTo>
                <a:cubicBezTo>
                  <a:pt x="442" y="545"/>
                  <a:pt x="442" y="560"/>
                  <a:pt x="457" y="560"/>
                </a:cubicBezTo>
                <a:cubicBezTo>
                  <a:pt x="530" y="560"/>
                  <a:pt x="530" y="560"/>
                  <a:pt x="530" y="560"/>
                </a:cubicBezTo>
                <a:cubicBezTo>
                  <a:pt x="545" y="560"/>
                  <a:pt x="560" y="545"/>
                  <a:pt x="560" y="530"/>
                </a:cubicBezTo>
                <a:cubicBezTo>
                  <a:pt x="560" y="530"/>
                  <a:pt x="545" y="515"/>
                  <a:pt x="530" y="515"/>
                </a:cubicBezTo>
                <a:close/>
                <a:moveTo>
                  <a:pt x="354" y="235"/>
                </a:moveTo>
                <a:lnTo>
                  <a:pt x="354" y="235"/>
                </a:lnTo>
                <a:cubicBezTo>
                  <a:pt x="118" y="235"/>
                  <a:pt x="118" y="235"/>
                  <a:pt x="118" y="235"/>
                </a:cubicBezTo>
                <a:cubicBezTo>
                  <a:pt x="103" y="235"/>
                  <a:pt x="89" y="265"/>
                  <a:pt x="89" y="280"/>
                </a:cubicBezTo>
                <a:cubicBezTo>
                  <a:pt x="89" y="515"/>
                  <a:pt x="89" y="515"/>
                  <a:pt x="89" y="515"/>
                </a:cubicBezTo>
                <a:cubicBezTo>
                  <a:pt x="89" y="530"/>
                  <a:pt x="103" y="560"/>
                  <a:pt x="118" y="560"/>
                </a:cubicBezTo>
                <a:cubicBezTo>
                  <a:pt x="354" y="560"/>
                  <a:pt x="354" y="560"/>
                  <a:pt x="354" y="560"/>
                </a:cubicBezTo>
                <a:cubicBezTo>
                  <a:pt x="383" y="560"/>
                  <a:pt x="398" y="530"/>
                  <a:pt x="398" y="515"/>
                </a:cubicBezTo>
                <a:cubicBezTo>
                  <a:pt x="398" y="280"/>
                  <a:pt x="398" y="280"/>
                  <a:pt x="398" y="280"/>
                </a:cubicBezTo>
                <a:cubicBezTo>
                  <a:pt x="398" y="265"/>
                  <a:pt x="383" y="235"/>
                  <a:pt x="354" y="235"/>
                </a:cubicBezTo>
                <a:close/>
                <a:moveTo>
                  <a:pt x="354" y="501"/>
                </a:moveTo>
                <a:lnTo>
                  <a:pt x="354" y="501"/>
                </a:lnTo>
                <a:cubicBezTo>
                  <a:pt x="354" y="501"/>
                  <a:pt x="354" y="515"/>
                  <a:pt x="339" y="515"/>
                </a:cubicBezTo>
                <a:cubicBezTo>
                  <a:pt x="148" y="515"/>
                  <a:pt x="148" y="515"/>
                  <a:pt x="148" y="515"/>
                </a:cubicBezTo>
                <a:cubicBezTo>
                  <a:pt x="133" y="515"/>
                  <a:pt x="118" y="501"/>
                  <a:pt x="118" y="501"/>
                </a:cubicBezTo>
                <a:cubicBezTo>
                  <a:pt x="118" y="294"/>
                  <a:pt x="118" y="294"/>
                  <a:pt x="118" y="294"/>
                </a:cubicBezTo>
                <a:cubicBezTo>
                  <a:pt x="118" y="294"/>
                  <a:pt x="133" y="280"/>
                  <a:pt x="148" y="280"/>
                </a:cubicBezTo>
                <a:cubicBezTo>
                  <a:pt x="339" y="280"/>
                  <a:pt x="339" y="280"/>
                  <a:pt x="339" y="280"/>
                </a:cubicBezTo>
                <a:cubicBezTo>
                  <a:pt x="354" y="280"/>
                  <a:pt x="354" y="294"/>
                  <a:pt x="354" y="294"/>
                </a:cubicBezTo>
                <a:lnTo>
                  <a:pt x="354" y="501"/>
                </a:lnTo>
                <a:close/>
                <a:moveTo>
                  <a:pt x="530" y="456"/>
                </a:moveTo>
                <a:lnTo>
                  <a:pt x="530" y="456"/>
                </a:lnTo>
                <a:cubicBezTo>
                  <a:pt x="457" y="456"/>
                  <a:pt x="457" y="456"/>
                  <a:pt x="457" y="456"/>
                </a:cubicBezTo>
                <a:cubicBezTo>
                  <a:pt x="442" y="456"/>
                  <a:pt x="442" y="471"/>
                  <a:pt x="442" y="471"/>
                </a:cubicBezTo>
                <a:cubicBezTo>
                  <a:pt x="442" y="486"/>
                  <a:pt x="442" y="501"/>
                  <a:pt x="457" y="501"/>
                </a:cubicBezTo>
                <a:cubicBezTo>
                  <a:pt x="530" y="501"/>
                  <a:pt x="530" y="501"/>
                  <a:pt x="530" y="501"/>
                </a:cubicBezTo>
                <a:cubicBezTo>
                  <a:pt x="545" y="501"/>
                  <a:pt x="560" y="486"/>
                  <a:pt x="560" y="471"/>
                </a:cubicBezTo>
                <a:cubicBezTo>
                  <a:pt x="560" y="471"/>
                  <a:pt x="545" y="456"/>
                  <a:pt x="530" y="456"/>
                </a:cubicBezTo>
                <a:close/>
                <a:moveTo>
                  <a:pt x="560" y="162"/>
                </a:moveTo>
                <a:lnTo>
                  <a:pt x="560" y="162"/>
                </a:lnTo>
                <a:cubicBezTo>
                  <a:pt x="369" y="162"/>
                  <a:pt x="369" y="162"/>
                  <a:pt x="369" y="162"/>
                </a:cubicBezTo>
                <a:cubicBezTo>
                  <a:pt x="545" y="44"/>
                  <a:pt x="545" y="44"/>
                  <a:pt x="545" y="44"/>
                </a:cubicBezTo>
                <a:cubicBezTo>
                  <a:pt x="560" y="44"/>
                  <a:pt x="560" y="30"/>
                  <a:pt x="545" y="15"/>
                </a:cubicBezTo>
                <a:cubicBezTo>
                  <a:pt x="545" y="0"/>
                  <a:pt x="530" y="0"/>
                  <a:pt x="530" y="15"/>
                </a:cubicBezTo>
                <a:cubicBezTo>
                  <a:pt x="530" y="15"/>
                  <a:pt x="339" y="133"/>
                  <a:pt x="324" y="147"/>
                </a:cubicBezTo>
                <a:cubicBezTo>
                  <a:pt x="118" y="15"/>
                  <a:pt x="118" y="15"/>
                  <a:pt x="118" y="15"/>
                </a:cubicBezTo>
                <a:cubicBezTo>
                  <a:pt x="103" y="0"/>
                  <a:pt x="89" y="0"/>
                  <a:pt x="89" y="15"/>
                </a:cubicBezTo>
                <a:cubicBezTo>
                  <a:pt x="89" y="30"/>
                  <a:pt x="89" y="44"/>
                  <a:pt x="89" y="44"/>
                </a:cubicBezTo>
                <a:cubicBezTo>
                  <a:pt x="265" y="162"/>
                  <a:pt x="265" y="162"/>
                  <a:pt x="265" y="162"/>
                </a:cubicBezTo>
                <a:cubicBezTo>
                  <a:pt x="89" y="162"/>
                  <a:pt x="89" y="162"/>
                  <a:pt x="89" y="162"/>
                </a:cubicBezTo>
                <a:cubicBezTo>
                  <a:pt x="45" y="162"/>
                  <a:pt x="0" y="192"/>
                  <a:pt x="0" y="235"/>
                </a:cubicBezTo>
                <a:cubicBezTo>
                  <a:pt x="0" y="560"/>
                  <a:pt x="0" y="560"/>
                  <a:pt x="0" y="560"/>
                </a:cubicBezTo>
                <a:cubicBezTo>
                  <a:pt x="0" y="604"/>
                  <a:pt x="45" y="633"/>
                  <a:pt x="89" y="633"/>
                </a:cubicBezTo>
                <a:cubicBezTo>
                  <a:pt x="560" y="633"/>
                  <a:pt x="560" y="633"/>
                  <a:pt x="560" y="633"/>
                </a:cubicBezTo>
                <a:cubicBezTo>
                  <a:pt x="604" y="633"/>
                  <a:pt x="633" y="604"/>
                  <a:pt x="633" y="560"/>
                </a:cubicBezTo>
                <a:cubicBezTo>
                  <a:pt x="633" y="235"/>
                  <a:pt x="633" y="235"/>
                  <a:pt x="633" y="235"/>
                </a:cubicBezTo>
                <a:cubicBezTo>
                  <a:pt x="633" y="192"/>
                  <a:pt x="604" y="162"/>
                  <a:pt x="560" y="162"/>
                </a:cubicBezTo>
                <a:close/>
                <a:moveTo>
                  <a:pt x="589" y="560"/>
                </a:moveTo>
                <a:lnTo>
                  <a:pt x="589" y="560"/>
                </a:lnTo>
                <a:cubicBezTo>
                  <a:pt x="589" y="574"/>
                  <a:pt x="575" y="589"/>
                  <a:pt x="560" y="589"/>
                </a:cubicBezTo>
                <a:cubicBezTo>
                  <a:pt x="89" y="589"/>
                  <a:pt x="89" y="589"/>
                  <a:pt x="89" y="589"/>
                </a:cubicBezTo>
                <a:cubicBezTo>
                  <a:pt x="59" y="589"/>
                  <a:pt x="45" y="574"/>
                  <a:pt x="45" y="560"/>
                </a:cubicBezTo>
                <a:cubicBezTo>
                  <a:pt x="45" y="235"/>
                  <a:pt x="45" y="235"/>
                  <a:pt x="45" y="235"/>
                </a:cubicBezTo>
                <a:cubicBezTo>
                  <a:pt x="45" y="221"/>
                  <a:pt x="59" y="206"/>
                  <a:pt x="89" y="206"/>
                </a:cubicBezTo>
                <a:cubicBezTo>
                  <a:pt x="560" y="206"/>
                  <a:pt x="560" y="206"/>
                  <a:pt x="560" y="206"/>
                </a:cubicBezTo>
                <a:cubicBezTo>
                  <a:pt x="575" y="206"/>
                  <a:pt x="589" y="221"/>
                  <a:pt x="589" y="235"/>
                </a:cubicBezTo>
                <a:lnTo>
                  <a:pt x="589" y="560"/>
                </a:lnTo>
                <a:close/>
              </a:path>
            </a:pathLst>
          </a:custGeom>
          <a:solidFill>
            <a:schemeClr val="bg1"/>
          </a:solidFill>
          <a:ln>
            <a:noFill/>
          </a:ln>
          <a:effectLst/>
        </p:spPr>
        <p:txBody>
          <a:bodyPr wrap="none" lIns="121899" tIns="60950" rIns="121899" bIns="60950" anchor="ctr"/>
          <a:lstStyle/>
          <a:p>
            <a:pPr>
              <a:defRPr/>
            </a:pPr>
            <a:endParaRPr lang="en-US" sz="90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21" name="Freeform 148"/>
          <p:cNvSpPr>
            <a:spLocks noChangeArrowheads="1"/>
          </p:cNvSpPr>
          <p:nvPr/>
        </p:nvSpPr>
        <p:spPr bwMode="auto">
          <a:xfrm>
            <a:off x="2638730" y="1750466"/>
            <a:ext cx="355508" cy="317500"/>
          </a:xfrm>
          <a:custGeom>
            <a:avLst/>
            <a:gdLst>
              <a:gd name="T0" fmla="*/ 545 w 619"/>
              <a:gd name="T1" fmla="*/ 74 h 546"/>
              <a:gd name="T2" fmla="*/ 545 w 619"/>
              <a:gd name="T3" fmla="*/ 74 h 546"/>
              <a:gd name="T4" fmla="*/ 486 w 619"/>
              <a:gd name="T5" fmla="*/ 74 h 546"/>
              <a:gd name="T6" fmla="*/ 471 w 619"/>
              <a:gd name="T7" fmla="*/ 30 h 546"/>
              <a:gd name="T8" fmla="*/ 427 w 619"/>
              <a:gd name="T9" fmla="*/ 0 h 546"/>
              <a:gd name="T10" fmla="*/ 191 w 619"/>
              <a:gd name="T11" fmla="*/ 0 h 546"/>
              <a:gd name="T12" fmla="*/ 147 w 619"/>
              <a:gd name="T13" fmla="*/ 30 h 546"/>
              <a:gd name="T14" fmla="*/ 132 w 619"/>
              <a:gd name="T15" fmla="*/ 74 h 546"/>
              <a:gd name="T16" fmla="*/ 73 w 619"/>
              <a:gd name="T17" fmla="*/ 74 h 546"/>
              <a:gd name="T18" fmla="*/ 0 w 619"/>
              <a:gd name="T19" fmla="*/ 147 h 546"/>
              <a:gd name="T20" fmla="*/ 0 w 619"/>
              <a:gd name="T21" fmla="*/ 472 h 546"/>
              <a:gd name="T22" fmla="*/ 73 w 619"/>
              <a:gd name="T23" fmla="*/ 545 h 546"/>
              <a:gd name="T24" fmla="*/ 545 w 619"/>
              <a:gd name="T25" fmla="*/ 545 h 546"/>
              <a:gd name="T26" fmla="*/ 618 w 619"/>
              <a:gd name="T27" fmla="*/ 472 h 546"/>
              <a:gd name="T28" fmla="*/ 618 w 619"/>
              <a:gd name="T29" fmla="*/ 147 h 546"/>
              <a:gd name="T30" fmla="*/ 545 w 619"/>
              <a:gd name="T31" fmla="*/ 74 h 546"/>
              <a:gd name="T32" fmla="*/ 589 w 619"/>
              <a:gd name="T33" fmla="*/ 472 h 546"/>
              <a:gd name="T34" fmla="*/ 589 w 619"/>
              <a:gd name="T35" fmla="*/ 472 h 546"/>
              <a:gd name="T36" fmla="*/ 545 w 619"/>
              <a:gd name="T37" fmla="*/ 501 h 546"/>
              <a:gd name="T38" fmla="*/ 73 w 619"/>
              <a:gd name="T39" fmla="*/ 501 h 546"/>
              <a:gd name="T40" fmla="*/ 29 w 619"/>
              <a:gd name="T41" fmla="*/ 472 h 546"/>
              <a:gd name="T42" fmla="*/ 29 w 619"/>
              <a:gd name="T43" fmla="*/ 147 h 546"/>
              <a:gd name="T44" fmla="*/ 73 w 619"/>
              <a:gd name="T45" fmla="*/ 118 h 546"/>
              <a:gd name="T46" fmla="*/ 147 w 619"/>
              <a:gd name="T47" fmla="*/ 118 h 546"/>
              <a:gd name="T48" fmla="*/ 177 w 619"/>
              <a:gd name="T49" fmla="*/ 74 h 546"/>
              <a:gd name="T50" fmla="*/ 206 w 619"/>
              <a:gd name="T51" fmla="*/ 30 h 546"/>
              <a:gd name="T52" fmla="*/ 412 w 619"/>
              <a:gd name="T53" fmla="*/ 30 h 546"/>
              <a:gd name="T54" fmla="*/ 441 w 619"/>
              <a:gd name="T55" fmla="*/ 74 h 546"/>
              <a:gd name="T56" fmla="*/ 471 w 619"/>
              <a:gd name="T57" fmla="*/ 118 h 546"/>
              <a:gd name="T58" fmla="*/ 545 w 619"/>
              <a:gd name="T59" fmla="*/ 118 h 546"/>
              <a:gd name="T60" fmla="*/ 589 w 619"/>
              <a:gd name="T61" fmla="*/ 147 h 546"/>
              <a:gd name="T62" fmla="*/ 589 w 619"/>
              <a:gd name="T63" fmla="*/ 472 h 546"/>
              <a:gd name="T64" fmla="*/ 309 w 619"/>
              <a:gd name="T65" fmla="*/ 147 h 546"/>
              <a:gd name="T66" fmla="*/ 309 w 619"/>
              <a:gd name="T67" fmla="*/ 147 h 546"/>
              <a:gd name="T68" fmla="*/ 147 w 619"/>
              <a:gd name="T69" fmla="*/ 310 h 546"/>
              <a:gd name="T70" fmla="*/ 309 w 619"/>
              <a:gd name="T71" fmla="*/ 472 h 546"/>
              <a:gd name="T72" fmla="*/ 471 w 619"/>
              <a:gd name="T73" fmla="*/ 310 h 546"/>
              <a:gd name="T74" fmla="*/ 309 w 619"/>
              <a:gd name="T75" fmla="*/ 147 h 546"/>
              <a:gd name="T76" fmla="*/ 309 w 619"/>
              <a:gd name="T77" fmla="*/ 427 h 546"/>
              <a:gd name="T78" fmla="*/ 309 w 619"/>
              <a:gd name="T79" fmla="*/ 427 h 546"/>
              <a:gd name="T80" fmla="*/ 191 w 619"/>
              <a:gd name="T81" fmla="*/ 310 h 546"/>
              <a:gd name="T82" fmla="*/ 309 w 619"/>
              <a:gd name="T83" fmla="*/ 192 h 546"/>
              <a:gd name="T84" fmla="*/ 427 w 619"/>
              <a:gd name="T85" fmla="*/ 310 h 546"/>
              <a:gd name="T86" fmla="*/ 309 w 619"/>
              <a:gd name="T87" fmla="*/ 427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9" h="546">
                <a:moveTo>
                  <a:pt x="545" y="74"/>
                </a:moveTo>
                <a:lnTo>
                  <a:pt x="545" y="74"/>
                </a:lnTo>
                <a:cubicBezTo>
                  <a:pt x="486" y="74"/>
                  <a:pt x="486" y="74"/>
                  <a:pt x="486" y="74"/>
                </a:cubicBezTo>
                <a:cubicBezTo>
                  <a:pt x="471" y="30"/>
                  <a:pt x="471" y="30"/>
                  <a:pt x="471" y="30"/>
                </a:cubicBezTo>
                <a:cubicBezTo>
                  <a:pt x="456" y="15"/>
                  <a:pt x="441" y="0"/>
                  <a:pt x="427" y="0"/>
                </a:cubicBezTo>
                <a:cubicBezTo>
                  <a:pt x="191" y="0"/>
                  <a:pt x="191" y="0"/>
                  <a:pt x="191" y="0"/>
                </a:cubicBezTo>
                <a:cubicBezTo>
                  <a:pt x="177" y="0"/>
                  <a:pt x="162" y="15"/>
                  <a:pt x="147" y="30"/>
                </a:cubicBezTo>
                <a:cubicBezTo>
                  <a:pt x="132" y="74"/>
                  <a:pt x="132" y="74"/>
                  <a:pt x="132" y="74"/>
                </a:cubicBezTo>
                <a:cubicBezTo>
                  <a:pt x="73" y="74"/>
                  <a:pt x="73" y="74"/>
                  <a:pt x="73" y="74"/>
                </a:cubicBezTo>
                <a:cubicBezTo>
                  <a:pt x="29" y="74"/>
                  <a:pt x="0" y="104"/>
                  <a:pt x="0" y="147"/>
                </a:cubicBezTo>
                <a:cubicBezTo>
                  <a:pt x="0" y="472"/>
                  <a:pt x="0" y="472"/>
                  <a:pt x="0" y="472"/>
                </a:cubicBezTo>
                <a:cubicBezTo>
                  <a:pt x="0" y="516"/>
                  <a:pt x="29" y="545"/>
                  <a:pt x="73" y="545"/>
                </a:cubicBezTo>
                <a:cubicBezTo>
                  <a:pt x="545" y="545"/>
                  <a:pt x="545" y="545"/>
                  <a:pt x="545" y="545"/>
                </a:cubicBezTo>
                <a:cubicBezTo>
                  <a:pt x="589" y="545"/>
                  <a:pt x="618" y="516"/>
                  <a:pt x="618" y="472"/>
                </a:cubicBezTo>
                <a:cubicBezTo>
                  <a:pt x="618" y="147"/>
                  <a:pt x="618" y="147"/>
                  <a:pt x="618" y="147"/>
                </a:cubicBezTo>
                <a:cubicBezTo>
                  <a:pt x="618" y="104"/>
                  <a:pt x="589" y="74"/>
                  <a:pt x="545" y="74"/>
                </a:cubicBezTo>
                <a:close/>
                <a:moveTo>
                  <a:pt x="589" y="472"/>
                </a:moveTo>
                <a:lnTo>
                  <a:pt x="589" y="472"/>
                </a:lnTo>
                <a:cubicBezTo>
                  <a:pt x="589" y="486"/>
                  <a:pt x="559" y="501"/>
                  <a:pt x="545" y="501"/>
                </a:cubicBezTo>
                <a:cubicBezTo>
                  <a:pt x="73" y="501"/>
                  <a:pt x="73" y="501"/>
                  <a:pt x="73" y="501"/>
                </a:cubicBezTo>
                <a:cubicBezTo>
                  <a:pt x="59" y="501"/>
                  <a:pt x="29" y="486"/>
                  <a:pt x="29" y="472"/>
                </a:cubicBezTo>
                <a:cubicBezTo>
                  <a:pt x="29" y="147"/>
                  <a:pt x="29" y="147"/>
                  <a:pt x="29" y="147"/>
                </a:cubicBezTo>
                <a:cubicBezTo>
                  <a:pt x="29" y="133"/>
                  <a:pt x="59" y="118"/>
                  <a:pt x="73" y="118"/>
                </a:cubicBezTo>
                <a:cubicBezTo>
                  <a:pt x="147" y="118"/>
                  <a:pt x="147" y="118"/>
                  <a:pt x="147" y="118"/>
                </a:cubicBezTo>
                <a:cubicBezTo>
                  <a:pt x="177" y="74"/>
                  <a:pt x="177" y="74"/>
                  <a:pt x="177" y="74"/>
                </a:cubicBezTo>
                <a:cubicBezTo>
                  <a:pt x="191" y="45"/>
                  <a:pt x="191" y="30"/>
                  <a:pt x="206" y="30"/>
                </a:cubicBezTo>
                <a:cubicBezTo>
                  <a:pt x="412" y="30"/>
                  <a:pt x="412" y="30"/>
                  <a:pt x="412" y="30"/>
                </a:cubicBezTo>
                <a:cubicBezTo>
                  <a:pt x="427" y="30"/>
                  <a:pt x="427" y="45"/>
                  <a:pt x="441" y="74"/>
                </a:cubicBezTo>
                <a:cubicBezTo>
                  <a:pt x="471" y="118"/>
                  <a:pt x="471" y="118"/>
                  <a:pt x="471" y="118"/>
                </a:cubicBezTo>
                <a:cubicBezTo>
                  <a:pt x="545" y="118"/>
                  <a:pt x="545" y="118"/>
                  <a:pt x="545" y="118"/>
                </a:cubicBezTo>
                <a:cubicBezTo>
                  <a:pt x="559" y="118"/>
                  <a:pt x="589" y="133"/>
                  <a:pt x="589" y="147"/>
                </a:cubicBezTo>
                <a:lnTo>
                  <a:pt x="589" y="472"/>
                </a:lnTo>
                <a:close/>
                <a:moveTo>
                  <a:pt x="309" y="147"/>
                </a:moveTo>
                <a:lnTo>
                  <a:pt x="309" y="147"/>
                </a:lnTo>
                <a:cubicBezTo>
                  <a:pt x="221" y="147"/>
                  <a:pt x="147" y="221"/>
                  <a:pt x="147" y="310"/>
                </a:cubicBezTo>
                <a:cubicBezTo>
                  <a:pt x="147" y="398"/>
                  <a:pt x="221" y="472"/>
                  <a:pt x="309" y="472"/>
                </a:cubicBezTo>
                <a:cubicBezTo>
                  <a:pt x="398" y="472"/>
                  <a:pt x="471" y="398"/>
                  <a:pt x="471" y="310"/>
                </a:cubicBezTo>
                <a:cubicBezTo>
                  <a:pt x="471" y="221"/>
                  <a:pt x="398" y="147"/>
                  <a:pt x="309" y="147"/>
                </a:cubicBezTo>
                <a:close/>
                <a:moveTo>
                  <a:pt x="309" y="427"/>
                </a:moveTo>
                <a:lnTo>
                  <a:pt x="309" y="427"/>
                </a:lnTo>
                <a:cubicBezTo>
                  <a:pt x="250" y="427"/>
                  <a:pt x="191" y="368"/>
                  <a:pt x="191" y="310"/>
                </a:cubicBezTo>
                <a:cubicBezTo>
                  <a:pt x="191" y="251"/>
                  <a:pt x="250" y="192"/>
                  <a:pt x="309" y="192"/>
                </a:cubicBezTo>
                <a:cubicBezTo>
                  <a:pt x="368" y="192"/>
                  <a:pt x="427" y="251"/>
                  <a:pt x="427" y="310"/>
                </a:cubicBezTo>
                <a:cubicBezTo>
                  <a:pt x="427" y="368"/>
                  <a:pt x="368" y="427"/>
                  <a:pt x="309" y="427"/>
                </a:cubicBezTo>
                <a:close/>
              </a:path>
            </a:pathLst>
          </a:custGeom>
          <a:solidFill>
            <a:schemeClr val="bg1"/>
          </a:solidFill>
          <a:ln>
            <a:noFill/>
          </a:ln>
          <a:effectLst/>
        </p:spPr>
        <p:txBody>
          <a:bodyPr wrap="none" lIns="121899" tIns="60950" rIns="121899" bIns="60950" anchor="ctr"/>
          <a:lstStyle/>
          <a:p>
            <a:pPr>
              <a:defRPr/>
            </a:pPr>
            <a:endParaRPr lang="en-US" sz="90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22" name="TextBox 6"/>
          <p:cNvSpPr txBox="1"/>
          <p:nvPr/>
        </p:nvSpPr>
        <p:spPr>
          <a:xfrm>
            <a:off x="9174370" y="2367328"/>
            <a:ext cx="2075654" cy="307777"/>
          </a:xfrm>
          <a:prstGeom prst="rect">
            <a:avLst/>
          </a:prstGeom>
          <a:noFill/>
        </p:spPr>
        <p:txBody>
          <a:bodyPr wrap="square" rtlCol="0">
            <a:spAutoFit/>
          </a:bodyPr>
          <a:lstStyle/>
          <a:p>
            <a:r>
              <a:rPr lang="zh-CN" altLang="en-US" sz="1400" b="1"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rPr>
              <a:t>输入您的标题</a:t>
            </a:r>
            <a:endParaRPr lang="zh-CN" altLang="en-US" sz="1400" b="1"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23" name="TextBox 9"/>
          <p:cNvSpPr txBox="1"/>
          <p:nvPr/>
        </p:nvSpPr>
        <p:spPr>
          <a:xfrm>
            <a:off x="9174370" y="2705882"/>
            <a:ext cx="2075654" cy="794320"/>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rPr>
              <a:t>您的内容打在这里，或者通过复制您的文本后，在此框中选择粘贴。</a:t>
            </a:r>
            <a:endParaRPr lang="zh-CN" altLang="en-US"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24" name="TextBox 6"/>
          <p:cNvSpPr txBox="1"/>
          <p:nvPr/>
        </p:nvSpPr>
        <p:spPr>
          <a:xfrm>
            <a:off x="9174370" y="5059958"/>
            <a:ext cx="2075654" cy="307777"/>
          </a:xfrm>
          <a:prstGeom prst="rect">
            <a:avLst/>
          </a:prstGeom>
          <a:noFill/>
        </p:spPr>
        <p:txBody>
          <a:bodyPr wrap="square" rtlCol="0">
            <a:spAutoFit/>
          </a:bodyPr>
          <a:lstStyle/>
          <a:p>
            <a:r>
              <a:rPr lang="zh-CN" altLang="en-US" sz="1400" b="1"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rPr>
              <a:t>输入您的标题</a:t>
            </a:r>
            <a:endParaRPr lang="zh-CN" altLang="en-US" sz="1400" b="1"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25" name="TextBox 9"/>
          <p:cNvSpPr txBox="1"/>
          <p:nvPr/>
        </p:nvSpPr>
        <p:spPr>
          <a:xfrm>
            <a:off x="9174370" y="5398512"/>
            <a:ext cx="2075654" cy="794320"/>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rPr>
              <a:t>您的内容打在这里，或者通过复制您的文本后，在此框中选择粘贴。</a:t>
            </a:r>
            <a:endParaRPr lang="zh-CN" altLang="en-US"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26" name="TextBox 6"/>
          <p:cNvSpPr txBox="1"/>
          <p:nvPr/>
        </p:nvSpPr>
        <p:spPr>
          <a:xfrm>
            <a:off x="1026495" y="2367328"/>
            <a:ext cx="2075654" cy="307777"/>
          </a:xfrm>
          <a:prstGeom prst="rect">
            <a:avLst/>
          </a:prstGeom>
          <a:noFill/>
        </p:spPr>
        <p:txBody>
          <a:bodyPr wrap="square" rtlCol="0">
            <a:spAutoFit/>
          </a:bodyPr>
          <a:lstStyle/>
          <a:p>
            <a:pPr algn="r"/>
            <a:r>
              <a:rPr lang="zh-CN" altLang="en-US" sz="1400" b="1"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rPr>
              <a:t>输入您的标题</a:t>
            </a:r>
            <a:endParaRPr lang="zh-CN" altLang="en-US" sz="1400" b="1"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27" name="TextBox 9"/>
          <p:cNvSpPr txBox="1"/>
          <p:nvPr/>
        </p:nvSpPr>
        <p:spPr>
          <a:xfrm>
            <a:off x="1026495" y="2705882"/>
            <a:ext cx="2075654" cy="794320"/>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gn="r"/>
            <a:r>
              <a:rPr lang="zh-CN" altLang="en-US"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rPr>
              <a:t>您的内容打在这里，或者通过复制您的文本后，在此框中选择粘贴。</a:t>
            </a:r>
            <a:endParaRPr lang="zh-CN" altLang="en-US"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28" name="TextBox 6"/>
          <p:cNvSpPr txBox="1"/>
          <p:nvPr/>
        </p:nvSpPr>
        <p:spPr>
          <a:xfrm>
            <a:off x="1026495" y="5059958"/>
            <a:ext cx="2075654" cy="307777"/>
          </a:xfrm>
          <a:prstGeom prst="rect">
            <a:avLst/>
          </a:prstGeom>
          <a:noFill/>
        </p:spPr>
        <p:txBody>
          <a:bodyPr wrap="square" rtlCol="0">
            <a:spAutoFit/>
          </a:bodyPr>
          <a:lstStyle/>
          <a:p>
            <a:pPr algn="r"/>
            <a:r>
              <a:rPr lang="zh-CN" altLang="en-US" sz="1400" b="1"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rPr>
              <a:t>输入您的标题</a:t>
            </a:r>
            <a:endParaRPr lang="zh-CN" altLang="en-US" sz="1400" b="1"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29" name="TextBox 9"/>
          <p:cNvSpPr txBox="1"/>
          <p:nvPr/>
        </p:nvSpPr>
        <p:spPr>
          <a:xfrm>
            <a:off x="1026495" y="5398512"/>
            <a:ext cx="2075654" cy="794320"/>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gn="r"/>
            <a:r>
              <a:rPr lang="zh-CN" altLang="en-US"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rPr>
              <a:t>您的内容打在这里，或者通过复制您的文本后，在此框中选择粘贴。</a:t>
            </a:r>
            <a:endParaRPr lang="zh-CN" altLang="en-US"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grpSp>
        <p:nvGrpSpPr>
          <p:cNvPr id="50" name="组合 49"/>
          <p:cNvGrpSpPr/>
          <p:nvPr/>
        </p:nvGrpSpPr>
        <p:grpSpPr>
          <a:xfrm rot="0">
            <a:off x="0" y="151765"/>
            <a:ext cx="12192000" cy="6706235"/>
            <a:chOff x="-2" y="151622"/>
            <a:chExt cx="12192002" cy="6706379"/>
          </a:xfrm>
        </p:grpSpPr>
        <p:grpSp>
          <p:nvGrpSpPr>
            <p:cNvPr id="51" name="组合 50"/>
            <p:cNvGrpSpPr/>
            <p:nvPr/>
          </p:nvGrpSpPr>
          <p:grpSpPr>
            <a:xfrm>
              <a:off x="0" y="151622"/>
              <a:ext cx="12192000" cy="640829"/>
              <a:chOff x="0" y="151622"/>
              <a:chExt cx="12192000" cy="640829"/>
            </a:xfrm>
          </p:grpSpPr>
          <p:cxnSp>
            <p:nvCxnSpPr>
              <p:cNvPr id="52" name="直线连接符 2"/>
              <p:cNvCxnSpPr/>
              <p:nvPr/>
            </p:nvCxnSpPr>
            <p:spPr>
              <a:xfrm>
                <a:off x="7977809" y="387767"/>
                <a:ext cx="421419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直线连接符 3"/>
              <p:cNvCxnSpPr/>
              <p:nvPr/>
            </p:nvCxnSpPr>
            <p:spPr>
              <a:xfrm>
                <a:off x="0" y="387767"/>
                <a:ext cx="421419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4" name="文本框 53"/>
              <p:cNvSpPr txBox="1"/>
              <p:nvPr/>
            </p:nvSpPr>
            <p:spPr>
              <a:xfrm>
                <a:off x="4875744" y="151622"/>
                <a:ext cx="2358886" cy="400110"/>
              </a:xfrm>
              <a:prstGeom prst="rect">
                <a:avLst/>
              </a:prstGeom>
              <a:noFill/>
            </p:spPr>
            <p:txBody>
              <a:bodyPr wrap="square" rtlCol="0">
                <a:spAutoFit/>
              </a:bodyPr>
              <a:p>
                <a:pPr algn="dist">
                  <a:defRPr/>
                </a:pPr>
                <a:r>
                  <a:rPr lang="zh-CN" altLang="en-US" sz="2000" dirty="0">
                    <a:solidFill>
                      <a:prstClr val="black">
                        <a:lumMod val="75000"/>
                        <a:lumOff val="25000"/>
                      </a:prstClr>
                    </a:solidFill>
                    <a:latin typeface="思源黑体" panose="020B0500000000000000" pitchFamily="34" charset="-122"/>
                    <a:ea typeface="思源黑体" panose="020B0500000000000000" pitchFamily="34" charset="-122"/>
                    <a:sym typeface="思源黑体" panose="020B0500000000000000" pitchFamily="34" charset="-122"/>
                  </a:rPr>
                  <a:t>输入标题</a:t>
                </a:r>
                <a:endParaRPr lang="zh-CN" altLang="en-US" sz="2000" dirty="0">
                  <a:solidFill>
                    <a:prstClr val="black">
                      <a:lumMod val="75000"/>
                      <a:lumOff val="25000"/>
                    </a:prstClr>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55" name="文本框 54"/>
              <p:cNvSpPr txBox="1"/>
              <p:nvPr/>
            </p:nvSpPr>
            <p:spPr>
              <a:xfrm>
                <a:off x="4831076" y="484680"/>
                <a:ext cx="2518113" cy="307771"/>
              </a:xfrm>
              <a:prstGeom prst="rect">
                <a:avLst/>
              </a:prstGeom>
              <a:noFill/>
            </p:spPr>
            <p:txBody>
              <a:bodyPr wrap="none" lIns="91434" tIns="45717" rIns="91434" bIns="45717" rtlCol="0">
                <a:spAutoFit/>
              </a:bodyPr>
              <a:p>
                <a:pPr defTabSz="914400" fontAlgn="base">
                  <a:spcBef>
                    <a:spcPct val="0"/>
                  </a:spcBef>
                  <a:spcAft>
                    <a:spcPct val="0"/>
                  </a:spcAft>
                  <a:defRPr/>
                </a:pPr>
                <a:r>
                  <a:rPr lang="en-US" altLang="zh-CN" sz="1400" dirty="0">
                    <a:solidFill>
                      <a:prstClr val="white">
                        <a:lumMod val="65000"/>
                      </a:prstClr>
                    </a:solidFill>
                    <a:latin typeface="思源黑体" panose="020B0500000000000000" pitchFamily="34" charset="-122"/>
                    <a:ea typeface="思源黑体" panose="020B0500000000000000" pitchFamily="34" charset="-122"/>
                    <a:cs typeface="+mn-ea"/>
                    <a:sym typeface="思源黑体" panose="020B0500000000000000" pitchFamily="34" charset="-122"/>
                  </a:rPr>
                  <a:t>ADD RELATED TITLE WORDS</a:t>
                </a:r>
                <a:endParaRPr lang="zh-CN" altLang="en-US" sz="1400" dirty="0">
                  <a:solidFill>
                    <a:prstClr val="white">
                      <a:lumMod val="65000"/>
                    </a:prstClr>
                  </a:solidFill>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sp>
          <p:nvSpPr>
            <p:cNvPr id="56" name="矩形 55"/>
            <p:cNvSpPr/>
            <p:nvPr/>
          </p:nvSpPr>
          <p:spPr>
            <a:xfrm rot="5400000">
              <a:off x="5993293" y="659296"/>
              <a:ext cx="205410" cy="12192000"/>
            </a:xfrm>
            <a:prstGeom prst="rect">
              <a:avLst/>
            </a:prstGeom>
            <a:solidFill>
              <a:srgbClr val="387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PA-组合 8"/>
          <p:cNvGrpSpPr/>
          <p:nvPr>
            <p:custDataLst>
              <p:tags r:id="rId1"/>
            </p:custDataLst>
          </p:nvPr>
        </p:nvGrpSpPr>
        <p:grpSpPr>
          <a:xfrm>
            <a:off x="2007066" y="1999158"/>
            <a:ext cx="2497504" cy="2497504"/>
            <a:chOff x="2224694" y="2086853"/>
            <a:chExt cx="2497504" cy="2497504"/>
          </a:xfrm>
          <a:effectLst>
            <a:outerShdw blurRad="50800" dist="50800" dir="5400000" algn="ctr" rotWithShape="0">
              <a:srgbClr val="000000">
                <a:alpha val="29000"/>
              </a:srgbClr>
            </a:outerShdw>
          </a:effectLst>
        </p:grpSpPr>
        <p:sp>
          <p:nvSpPr>
            <p:cNvPr id="17" name="PA-椭圆 2"/>
            <p:cNvSpPr/>
            <p:nvPr>
              <p:custDataLst>
                <p:tags r:id="rId2"/>
              </p:custDataLst>
            </p:nvPr>
          </p:nvSpPr>
          <p:spPr>
            <a:xfrm>
              <a:off x="2224694" y="2086853"/>
              <a:ext cx="2497504" cy="2497504"/>
            </a:xfrm>
            <a:prstGeom prst="ellipse">
              <a:avLst/>
            </a:prstGeom>
            <a:solidFill>
              <a:srgbClr val="387B7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CC3FD"/>
                </a:solidFill>
                <a:latin typeface="思源黑体" panose="020B0500000000000000" pitchFamily="34" charset="-122"/>
                <a:ea typeface="思源黑体" panose="020B0500000000000000" pitchFamily="34" charset="-122"/>
                <a:sym typeface="思源黑体" panose="020B0500000000000000" pitchFamily="34" charset="-122"/>
              </a:endParaRPr>
            </a:p>
          </p:txBody>
        </p:sp>
        <p:grpSp>
          <p:nvGrpSpPr>
            <p:cNvPr id="18" name="组合 17"/>
            <p:cNvGrpSpPr/>
            <p:nvPr/>
          </p:nvGrpSpPr>
          <p:grpSpPr>
            <a:xfrm>
              <a:off x="2546604" y="2679981"/>
              <a:ext cx="1853684" cy="1311247"/>
              <a:chOff x="5169158" y="1406605"/>
              <a:chExt cx="1853684" cy="1311247"/>
            </a:xfrm>
          </p:grpSpPr>
          <p:sp>
            <p:nvSpPr>
              <p:cNvPr id="19" name="PA-文本框 4"/>
              <p:cNvSpPr txBox="1"/>
              <p:nvPr>
                <p:custDataLst>
                  <p:tags r:id="rId3"/>
                </p:custDataLst>
              </p:nvPr>
            </p:nvSpPr>
            <p:spPr>
              <a:xfrm>
                <a:off x="5169158" y="1406605"/>
                <a:ext cx="1853684" cy="1014730"/>
              </a:xfrm>
              <a:prstGeom prst="rect">
                <a:avLst/>
              </a:prstGeom>
              <a:noFill/>
            </p:spPr>
            <p:txBody>
              <a:bodyPr wrap="square" rtlCol="0">
                <a:spAutoFit/>
              </a:bodyPr>
              <a:lstStyle/>
              <a:p>
                <a:pPr algn="ctr"/>
                <a:r>
                  <a:rPr lang="en-US" altLang="zh-CN" sz="6000" dirty="0">
                    <a:solidFill>
                      <a:schemeClr val="bg1"/>
                    </a:solidFill>
                    <a:latin typeface="思源黑体" panose="020B0500000000000000" pitchFamily="34" charset="-122"/>
                    <a:ea typeface="思源黑体" panose="020B0500000000000000" pitchFamily="34" charset="-122"/>
                    <a:sym typeface="思源黑体" panose="020B0500000000000000" pitchFamily="34" charset="-122"/>
                  </a:rPr>
                  <a:t>03</a:t>
                </a:r>
                <a:endParaRPr lang="zh-CN" altLang="en-US" sz="6000" dirty="0">
                  <a:solidFill>
                    <a:schemeClr val="bg1"/>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0" name="PA-文本框 5"/>
              <p:cNvSpPr txBox="1"/>
              <p:nvPr>
                <p:custDataLst>
                  <p:tags r:id="rId4"/>
                </p:custDataLst>
              </p:nvPr>
            </p:nvSpPr>
            <p:spPr>
              <a:xfrm>
                <a:off x="5615449" y="2317742"/>
                <a:ext cx="921398" cy="400110"/>
              </a:xfrm>
              <a:prstGeom prst="rect">
                <a:avLst/>
              </a:prstGeom>
              <a:noFill/>
            </p:spPr>
            <p:txBody>
              <a:bodyPr wrap="square" rtlCol="0">
                <a:spAutoFit/>
              </a:bodyPr>
              <a:lstStyle/>
              <a:p>
                <a:pPr algn="dist"/>
                <a:r>
                  <a:rPr lang="en-US" altLang="zh-CN" sz="2000">
                    <a:solidFill>
                      <a:schemeClr val="bg1"/>
                    </a:solidFill>
                    <a:latin typeface="思源黑体" panose="020B0500000000000000" pitchFamily="34" charset="-122"/>
                    <a:ea typeface="思源黑体" panose="020B0500000000000000" pitchFamily="34" charset="-122"/>
                    <a:sym typeface="思源黑体" panose="020B0500000000000000" pitchFamily="34" charset="-122"/>
                  </a:rPr>
                  <a:t>PART</a:t>
                </a:r>
                <a:endParaRPr lang="zh-CN" altLang="en-US" sz="2000" dirty="0">
                  <a:solidFill>
                    <a:schemeClr val="bg1"/>
                  </a:solidFill>
                  <a:latin typeface="思源黑体" panose="020B0500000000000000" pitchFamily="34" charset="-122"/>
                  <a:ea typeface="思源黑体" panose="020B0500000000000000" pitchFamily="34" charset="-122"/>
                  <a:sym typeface="思源黑体" panose="020B0500000000000000" pitchFamily="34" charset="-122"/>
                </a:endParaRPr>
              </a:p>
            </p:txBody>
          </p:sp>
        </p:grpSp>
      </p:grpSp>
      <p:sp>
        <p:nvSpPr>
          <p:cNvPr id="21" name="文本框 20"/>
          <p:cNvSpPr txBox="1"/>
          <p:nvPr/>
        </p:nvSpPr>
        <p:spPr>
          <a:xfrm>
            <a:off x="5112489" y="2909356"/>
            <a:ext cx="4394215" cy="337185"/>
          </a:xfrm>
          <a:prstGeom prst="rect">
            <a:avLst/>
          </a:prstGeom>
          <a:noFill/>
        </p:spPr>
        <p:txBody>
          <a:bodyPr wrap="square" rtlCol="0">
            <a:spAutoFit/>
          </a:bodyPr>
          <a:lstStyle/>
          <a:p>
            <a:r>
              <a:rPr lang="en-US" altLang="zh-CN" sz="16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rPr>
              <a:t>PLEASE ADD YOUR TITTLE HERE</a:t>
            </a:r>
            <a:endParaRPr lang="en-US" altLang="zh-CN" sz="16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22" name="PA-文本框 9"/>
          <p:cNvSpPr txBox="1"/>
          <p:nvPr>
            <p:custDataLst>
              <p:tags r:id="rId5"/>
            </p:custDataLst>
          </p:nvPr>
        </p:nvSpPr>
        <p:spPr>
          <a:xfrm>
            <a:off x="5112488" y="3368835"/>
            <a:ext cx="4925109" cy="1212640"/>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sz="14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rPr>
              <a:t>您的内容打在这里，或者通过复制您的文本后，在此框中选择粘贴，并选择只保留文字。在此录入上述图表的综合描述说明，在此录入上述图综合容表的打在这里，或者通过复制您的文本后，在此框中选择粘贴，并选择只保留文字。</a:t>
            </a:r>
            <a:endParaRPr lang="zh-CN" altLang="en-US" sz="14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23" name="文本框 22"/>
          <p:cNvSpPr txBox="1"/>
          <p:nvPr/>
        </p:nvSpPr>
        <p:spPr>
          <a:xfrm>
            <a:off x="5036480" y="2113955"/>
            <a:ext cx="6197008" cy="768350"/>
          </a:xfrm>
          <a:prstGeom prst="rect">
            <a:avLst/>
          </a:prstGeom>
          <a:noFill/>
        </p:spPr>
        <p:txBody>
          <a:bodyPr wrap="square" rtlCol="0">
            <a:spAutoFit/>
          </a:bodyPr>
          <a:lstStyle/>
          <a:p>
            <a:r>
              <a:rPr lang="zh-CN" altLang="en-US" sz="4400" b="1"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rPr>
              <a:t>输入标题内容</a:t>
            </a:r>
            <a:endParaRPr lang="zh-CN" altLang="en-US" sz="4400" b="1"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13" name="椭圆 12"/>
          <p:cNvSpPr/>
          <p:nvPr/>
        </p:nvSpPr>
        <p:spPr>
          <a:xfrm>
            <a:off x="9951440" y="-1269008"/>
            <a:ext cx="2689751" cy="26897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25" name="矩形 22"/>
          <p:cNvSpPr/>
          <p:nvPr/>
        </p:nvSpPr>
        <p:spPr>
          <a:xfrm>
            <a:off x="4324602" y="6382928"/>
            <a:ext cx="7867398" cy="475071"/>
          </a:xfrm>
          <a:prstGeom prst="rect">
            <a:avLst/>
          </a:prstGeom>
          <a:solidFill>
            <a:srgbClr val="387B74"/>
          </a:solidFill>
          <a:ln w="12700">
            <a:miter lim="400000"/>
          </a:ln>
        </p:spPr>
        <p:txBody>
          <a:bodyPr lIns="45719" rIns="45719" anchor="ctr"/>
          <a:lstStyle/>
          <a:p>
            <a:pPr algn="ctr">
              <a:defRPr>
                <a:solidFill>
                  <a:srgbClr val="FFFFFF"/>
                </a:solidFill>
                <a:latin typeface="+mj-lt"/>
                <a:ea typeface="+mj-ea"/>
                <a:cs typeface="+mj-cs"/>
                <a:sym typeface="思源黑体 Light"/>
              </a:defRPr>
            </a:pPr>
            <a:endParaRPr>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6" name="矩形 23"/>
          <p:cNvSpPr/>
          <p:nvPr/>
        </p:nvSpPr>
        <p:spPr>
          <a:xfrm rot="5400000">
            <a:off x="1939638" y="-1939636"/>
            <a:ext cx="445326" cy="4324601"/>
          </a:xfrm>
          <a:prstGeom prst="rect">
            <a:avLst/>
          </a:prstGeom>
          <a:solidFill>
            <a:schemeClr val="accent2"/>
          </a:solidFill>
          <a:ln w="12700">
            <a:miter lim="400000"/>
          </a:ln>
        </p:spPr>
        <p:txBody>
          <a:bodyPr lIns="45719" rIns="45719" anchor="ctr"/>
          <a:lstStyle/>
          <a:p>
            <a:pPr algn="ctr">
              <a:defRPr>
                <a:solidFill>
                  <a:srgbClr val="FFFFFF"/>
                </a:solidFill>
                <a:latin typeface="+mj-lt"/>
                <a:ea typeface="+mj-ea"/>
                <a:cs typeface="+mj-cs"/>
                <a:sym typeface="思源黑体 Light"/>
              </a:defRPr>
            </a:pPr>
            <a:endParaRPr>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7" name="文本框 43"/>
          <p:cNvSpPr txBox="1"/>
          <p:nvPr/>
        </p:nvSpPr>
        <p:spPr>
          <a:xfrm>
            <a:off x="10364642" y="280600"/>
            <a:ext cx="1428979" cy="369332"/>
          </a:xfrm>
          <a:prstGeom prst="rect">
            <a:avLst/>
          </a:prstGeom>
          <a:ln w="12700">
            <a:miter lim="400000"/>
          </a:ln>
        </p:spPr>
        <p:txBody>
          <a:bodyPr wrap="none" lIns="45719" rIns="45719">
            <a:spAutoFit/>
          </a:bodyPr>
          <a:lstStyle>
            <a:lvl1pPr algn="ctr">
              <a:defRPr sz="1400">
                <a:solidFill>
                  <a:srgbClr val="595959"/>
                </a:solidFill>
                <a:latin typeface="+mj-lt"/>
                <a:ea typeface="+mj-ea"/>
                <a:cs typeface="+mj-cs"/>
                <a:sym typeface="思源黑体 Light"/>
              </a:defRPr>
            </a:lvl1pPr>
          </a:lstStyle>
          <a:p>
            <a:r>
              <a:rPr sz="1800">
                <a:solidFill>
                  <a:schemeClr val="bg1"/>
                </a:solidFill>
                <a:latin typeface="思源黑体" panose="020B0500000000000000" pitchFamily="34" charset="-122"/>
                <a:ea typeface="思源黑体" panose="020B0500000000000000" pitchFamily="34" charset="-122"/>
                <a:sym typeface="思源黑体" panose="020B0500000000000000" pitchFamily="34" charset="-122"/>
              </a:rPr>
              <a:t>YOUR  NAME</a:t>
            </a:r>
            <a:endParaRPr sz="1800">
              <a:solidFill>
                <a:schemeClr val="bg1"/>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8" name="椭圆 27"/>
          <p:cNvSpPr/>
          <p:nvPr/>
        </p:nvSpPr>
        <p:spPr>
          <a:xfrm>
            <a:off x="11521182" y="5348785"/>
            <a:ext cx="535518" cy="535518"/>
          </a:xfrm>
          <a:prstGeom prst="ellipse">
            <a:avLst/>
          </a:prstGeom>
          <a:solidFill>
            <a:srgbClr val="387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29" name="等腰三角形 17"/>
          <p:cNvSpPr/>
          <p:nvPr/>
        </p:nvSpPr>
        <p:spPr>
          <a:xfrm flipV="1">
            <a:off x="470370" y="1111419"/>
            <a:ext cx="358815" cy="309324"/>
          </a:xfrm>
          <a:prstGeom prst="triangle">
            <a:avLst/>
          </a:prstGeom>
          <a:solidFill>
            <a:srgbClr val="387B74"/>
          </a:solidFill>
          <a:ln w="12700">
            <a:miter lim="400000"/>
          </a:ln>
        </p:spPr>
        <p:txBody>
          <a:bodyPr lIns="45719" rIns="45719" anchor="ctr"/>
          <a:lstStyle/>
          <a:p>
            <a:pPr algn="ctr">
              <a:defRPr>
                <a:solidFill>
                  <a:srgbClr val="FFFFFF"/>
                </a:solidFill>
                <a:latin typeface="+mj-lt"/>
                <a:ea typeface="+mj-ea"/>
                <a:cs typeface="+mj-cs"/>
                <a:sym typeface="思源黑体 Light"/>
              </a:defRPr>
            </a:pPr>
            <a:endParaRPr>
              <a:latin typeface="思源黑体" panose="020B0500000000000000" pitchFamily="34" charset="-122"/>
              <a:ea typeface="思源黑体" panose="020B0500000000000000" pitchFamily="34" charset="-122"/>
              <a:sym typeface="思源黑体" panose="020B05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rot="0">
            <a:off x="0" y="151765"/>
            <a:ext cx="12192000" cy="6706235"/>
            <a:chOff x="-2" y="151622"/>
            <a:chExt cx="12192002" cy="6706379"/>
          </a:xfrm>
        </p:grpSpPr>
        <p:grpSp>
          <p:nvGrpSpPr>
            <p:cNvPr id="51" name="组合 50"/>
            <p:cNvGrpSpPr/>
            <p:nvPr/>
          </p:nvGrpSpPr>
          <p:grpSpPr>
            <a:xfrm>
              <a:off x="0" y="151622"/>
              <a:ext cx="12192000" cy="640829"/>
              <a:chOff x="0" y="151622"/>
              <a:chExt cx="12192000" cy="640829"/>
            </a:xfrm>
          </p:grpSpPr>
          <p:cxnSp>
            <p:nvCxnSpPr>
              <p:cNvPr id="52" name="直线连接符 2"/>
              <p:cNvCxnSpPr/>
              <p:nvPr/>
            </p:nvCxnSpPr>
            <p:spPr>
              <a:xfrm>
                <a:off x="7977809" y="387767"/>
                <a:ext cx="421419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直线连接符 3"/>
              <p:cNvCxnSpPr/>
              <p:nvPr/>
            </p:nvCxnSpPr>
            <p:spPr>
              <a:xfrm>
                <a:off x="0" y="387767"/>
                <a:ext cx="421419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4" name="文本框 53"/>
              <p:cNvSpPr txBox="1"/>
              <p:nvPr/>
            </p:nvSpPr>
            <p:spPr>
              <a:xfrm>
                <a:off x="4875744" y="151622"/>
                <a:ext cx="2358886" cy="400110"/>
              </a:xfrm>
              <a:prstGeom prst="rect">
                <a:avLst/>
              </a:prstGeom>
              <a:noFill/>
            </p:spPr>
            <p:txBody>
              <a:bodyPr wrap="square" rtlCol="0">
                <a:spAutoFit/>
              </a:bodyPr>
              <a:p>
                <a:pPr algn="dist">
                  <a:defRPr/>
                </a:pPr>
                <a:r>
                  <a:rPr lang="zh-CN" altLang="en-US" sz="2000" dirty="0">
                    <a:solidFill>
                      <a:prstClr val="black">
                        <a:lumMod val="75000"/>
                        <a:lumOff val="25000"/>
                      </a:prstClr>
                    </a:solidFill>
                    <a:latin typeface="思源黑体" panose="020B0500000000000000" pitchFamily="34" charset="-122"/>
                    <a:ea typeface="思源黑体" panose="020B0500000000000000" pitchFamily="34" charset="-122"/>
                    <a:sym typeface="思源黑体" panose="020B0500000000000000" pitchFamily="34" charset="-122"/>
                  </a:rPr>
                  <a:t>输入标题</a:t>
                </a:r>
                <a:endParaRPr lang="zh-CN" altLang="en-US" sz="2000" dirty="0">
                  <a:solidFill>
                    <a:prstClr val="black">
                      <a:lumMod val="75000"/>
                      <a:lumOff val="25000"/>
                    </a:prstClr>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55" name="文本框 54"/>
              <p:cNvSpPr txBox="1"/>
              <p:nvPr/>
            </p:nvSpPr>
            <p:spPr>
              <a:xfrm>
                <a:off x="4831076" y="484680"/>
                <a:ext cx="2518113" cy="307771"/>
              </a:xfrm>
              <a:prstGeom prst="rect">
                <a:avLst/>
              </a:prstGeom>
              <a:noFill/>
            </p:spPr>
            <p:txBody>
              <a:bodyPr wrap="none" lIns="91434" tIns="45717" rIns="91434" bIns="45717" rtlCol="0">
                <a:spAutoFit/>
              </a:bodyPr>
              <a:p>
                <a:pPr defTabSz="914400" fontAlgn="base">
                  <a:spcBef>
                    <a:spcPct val="0"/>
                  </a:spcBef>
                  <a:spcAft>
                    <a:spcPct val="0"/>
                  </a:spcAft>
                  <a:defRPr/>
                </a:pPr>
                <a:r>
                  <a:rPr lang="en-US" altLang="zh-CN" sz="1400" dirty="0">
                    <a:solidFill>
                      <a:prstClr val="white">
                        <a:lumMod val="65000"/>
                      </a:prstClr>
                    </a:solidFill>
                    <a:latin typeface="思源黑体" panose="020B0500000000000000" pitchFamily="34" charset="-122"/>
                    <a:ea typeface="思源黑体" panose="020B0500000000000000" pitchFamily="34" charset="-122"/>
                    <a:cs typeface="+mn-ea"/>
                    <a:sym typeface="思源黑体" panose="020B0500000000000000" pitchFamily="34" charset="-122"/>
                  </a:rPr>
                  <a:t>ADD RELATED TITLE WORDS</a:t>
                </a:r>
                <a:endParaRPr lang="zh-CN" altLang="en-US" sz="1400" dirty="0">
                  <a:solidFill>
                    <a:prstClr val="white">
                      <a:lumMod val="65000"/>
                    </a:prstClr>
                  </a:solidFill>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sp>
          <p:nvSpPr>
            <p:cNvPr id="56" name="矩形 55"/>
            <p:cNvSpPr/>
            <p:nvPr/>
          </p:nvSpPr>
          <p:spPr>
            <a:xfrm rot="5400000">
              <a:off x="5993293" y="659296"/>
              <a:ext cx="205410" cy="12192000"/>
            </a:xfrm>
            <a:prstGeom prst="rect">
              <a:avLst/>
            </a:prstGeom>
            <a:solidFill>
              <a:srgbClr val="387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grpSp>
      <p:grpSp>
        <p:nvGrpSpPr>
          <p:cNvPr id="44" name="Group 1"/>
          <p:cNvGrpSpPr/>
          <p:nvPr/>
        </p:nvGrpSpPr>
        <p:grpSpPr>
          <a:xfrm rot="0">
            <a:off x="4880610" y="1005205"/>
            <a:ext cx="6975475" cy="5840730"/>
            <a:chOff x="4711483" y="653160"/>
            <a:chExt cx="7406816" cy="6201666"/>
          </a:xfrm>
        </p:grpSpPr>
        <p:sp>
          <p:nvSpPr>
            <p:cNvPr id="45" name="Freeform: Shape 3"/>
            <p:cNvSpPr/>
            <p:nvPr/>
          </p:nvSpPr>
          <p:spPr bwMode="auto">
            <a:xfrm>
              <a:off x="6560850" y="3962401"/>
              <a:ext cx="1798637" cy="944563"/>
            </a:xfrm>
            <a:custGeom>
              <a:avLst/>
              <a:gdLst>
                <a:gd name="T0" fmla="*/ 127 w 585"/>
                <a:gd name="T1" fmla="*/ 29 h 307"/>
                <a:gd name="T2" fmla="*/ 82 w 585"/>
                <a:gd name="T3" fmla="*/ 0 h 307"/>
                <a:gd name="T4" fmla="*/ 0 w 585"/>
                <a:gd name="T5" fmla="*/ 18 h 307"/>
                <a:gd name="T6" fmla="*/ 102 w 585"/>
                <a:gd name="T7" fmla="*/ 106 h 307"/>
                <a:gd name="T8" fmla="*/ 581 w 585"/>
                <a:gd name="T9" fmla="*/ 307 h 307"/>
                <a:gd name="T10" fmla="*/ 585 w 585"/>
                <a:gd name="T11" fmla="*/ 168 h 307"/>
                <a:gd name="T12" fmla="*/ 127 w 585"/>
                <a:gd name="T13" fmla="*/ 29 h 307"/>
              </a:gdLst>
              <a:ahLst/>
              <a:cxnLst>
                <a:cxn ang="0">
                  <a:pos x="T0" y="T1"/>
                </a:cxn>
                <a:cxn ang="0">
                  <a:pos x="T2" y="T3"/>
                </a:cxn>
                <a:cxn ang="0">
                  <a:pos x="T4" y="T5"/>
                </a:cxn>
                <a:cxn ang="0">
                  <a:pos x="T6" y="T7"/>
                </a:cxn>
                <a:cxn ang="0">
                  <a:pos x="T8" y="T9"/>
                </a:cxn>
                <a:cxn ang="0">
                  <a:pos x="T10" y="T11"/>
                </a:cxn>
                <a:cxn ang="0">
                  <a:pos x="T12" y="T13"/>
                </a:cxn>
              </a:cxnLst>
              <a:rect l="0" t="0" r="r" b="b"/>
              <a:pathLst>
                <a:path w="585" h="307">
                  <a:moveTo>
                    <a:pt x="127" y="29"/>
                  </a:moveTo>
                  <a:cubicBezTo>
                    <a:pt x="112" y="20"/>
                    <a:pt x="97" y="11"/>
                    <a:pt x="82" y="0"/>
                  </a:cubicBezTo>
                  <a:cubicBezTo>
                    <a:pt x="0" y="18"/>
                    <a:pt x="0" y="18"/>
                    <a:pt x="0" y="18"/>
                  </a:cubicBezTo>
                  <a:cubicBezTo>
                    <a:pt x="33" y="50"/>
                    <a:pt x="67" y="79"/>
                    <a:pt x="102" y="106"/>
                  </a:cubicBezTo>
                  <a:cubicBezTo>
                    <a:pt x="251" y="215"/>
                    <a:pt x="411" y="279"/>
                    <a:pt x="581" y="307"/>
                  </a:cubicBezTo>
                  <a:cubicBezTo>
                    <a:pt x="585" y="168"/>
                    <a:pt x="585" y="168"/>
                    <a:pt x="585" y="168"/>
                  </a:cubicBezTo>
                  <a:cubicBezTo>
                    <a:pt x="432" y="161"/>
                    <a:pt x="271" y="116"/>
                    <a:pt x="127" y="29"/>
                  </a:cubicBezTo>
                  <a:close/>
                </a:path>
              </a:pathLst>
            </a:custGeom>
            <a:solidFill>
              <a:srgbClr val="387B74"/>
            </a:solidFill>
            <a:ln>
              <a:noFill/>
            </a:ln>
          </p:spPr>
          <p:txBody>
            <a:bodyPr anchor="ctr"/>
            <a:p>
              <a:pPr algn="ctr"/>
              <a:endParaRPr>
                <a:cs typeface="+mn-ea"/>
                <a:sym typeface="+mn-lt"/>
              </a:endParaRPr>
            </a:p>
          </p:txBody>
        </p:sp>
        <p:sp>
          <p:nvSpPr>
            <p:cNvPr id="46" name="Freeform: Shape 2"/>
            <p:cNvSpPr/>
            <p:nvPr/>
          </p:nvSpPr>
          <p:spPr bwMode="auto">
            <a:xfrm>
              <a:off x="7529225" y="2847975"/>
              <a:ext cx="1361091" cy="4006851"/>
            </a:xfrm>
            <a:custGeom>
              <a:avLst/>
              <a:gdLst>
                <a:gd name="T0" fmla="*/ 0 w 407"/>
                <a:gd name="T1" fmla="*/ 33 h 1302"/>
                <a:gd name="T2" fmla="*/ 77 w 407"/>
                <a:gd name="T3" fmla="*/ 1302 h 1302"/>
                <a:gd name="T4" fmla="*/ 368 w 407"/>
                <a:gd name="T5" fmla="*/ 1302 h 1302"/>
                <a:gd name="T6" fmla="*/ 354 w 407"/>
                <a:gd name="T7" fmla="*/ 656 h 1302"/>
                <a:gd name="T8" fmla="*/ 49 w 407"/>
                <a:gd name="T9" fmla="*/ 0 h 1302"/>
                <a:gd name="T10" fmla="*/ 0 w 407"/>
                <a:gd name="T11" fmla="*/ 33 h 1302"/>
              </a:gdLst>
              <a:ahLst/>
              <a:cxnLst>
                <a:cxn ang="0">
                  <a:pos x="T0" y="T1"/>
                </a:cxn>
                <a:cxn ang="0">
                  <a:pos x="T2" y="T3"/>
                </a:cxn>
                <a:cxn ang="0">
                  <a:pos x="T4" y="T5"/>
                </a:cxn>
                <a:cxn ang="0">
                  <a:pos x="T6" y="T7"/>
                </a:cxn>
                <a:cxn ang="0">
                  <a:pos x="T8" y="T9"/>
                </a:cxn>
                <a:cxn ang="0">
                  <a:pos x="T10" y="T11"/>
                </a:cxn>
              </a:cxnLst>
              <a:rect l="0" t="0" r="r" b="b"/>
              <a:pathLst>
                <a:path w="407" h="1302">
                  <a:moveTo>
                    <a:pt x="0" y="33"/>
                  </a:moveTo>
                  <a:cubicBezTo>
                    <a:pt x="228" y="442"/>
                    <a:pt x="210" y="885"/>
                    <a:pt x="77" y="1302"/>
                  </a:cubicBezTo>
                  <a:cubicBezTo>
                    <a:pt x="368" y="1302"/>
                    <a:pt x="368" y="1302"/>
                    <a:pt x="368" y="1302"/>
                  </a:cubicBezTo>
                  <a:cubicBezTo>
                    <a:pt x="402" y="1058"/>
                    <a:pt x="407" y="897"/>
                    <a:pt x="354" y="656"/>
                  </a:cubicBezTo>
                  <a:cubicBezTo>
                    <a:pt x="302" y="416"/>
                    <a:pt x="196" y="189"/>
                    <a:pt x="49" y="0"/>
                  </a:cubicBezTo>
                  <a:lnTo>
                    <a:pt x="0" y="33"/>
                  </a:lnTo>
                  <a:close/>
                </a:path>
              </a:pathLst>
            </a:custGeom>
            <a:solidFill>
              <a:srgbClr val="387B74"/>
            </a:solidFill>
            <a:ln>
              <a:noFill/>
            </a:ln>
          </p:spPr>
          <p:txBody>
            <a:bodyPr anchor="ctr"/>
            <a:p>
              <a:pPr algn="ctr"/>
              <a:endParaRPr>
                <a:cs typeface="+mn-ea"/>
                <a:sym typeface="+mn-lt"/>
              </a:endParaRPr>
            </a:p>
          </p:txBody>
        </p:sp>
        <p:sp>
          <p:nvSpPr>
            <p:cNvPr id="47" name="Freeform: Shape 4"/>
            <p:cNvSpPr/>
            <p:nvPr/>
          </p:nvSpPr>
          <p:spPr bwMode="auto">
            <a:xfrm>
              <a:off x="8305511" y="2722173"/>
              <a:ext cx="1124935" cy="2118256"/>
            </a:xfrm>
            <a:custGeom>
              <a:avLst/>
              <a:gdLst>
                <a:gd name="T0" fmla="*/ 234 w 266"/>
                <a:gd name="T1" fmla="*/ 0 h 614"/>
                <a:gd name="T2" fmla="*/ 193 w 266"/>
                <a:gd name="T3" fmla="*/ 156 h 614"/>
                <a:gd name="T4" fmla="*/ 50 w 266"/>
                <a:gd name="T5" fmla="*/ 429 h 614"/>
                <a:gd name="T6" fmla="*/ 0 w 266"/>
                <a:gd name="T7" fmla="*/ 489 h 614"/>
                <a:gd name="T8" fmla="*/ 36 w 266"/>
                <a:gd name="T9" fmla="*/ 614 h 614"/>
                <a:gd name="T10" fmla="*/ 102 w 266"/>
                <a:gd name="T11" fmla="*/ 517 h 614"/>
                <a:gd name="T12" fmla="*/ 235 w 266"/>
                <a:gd name="T13" fmla="*/ 202 h 614"/>
                <a:gd name="T14" fmla="*/ 266 w 266"/>
                <a:gd name="T15" fmla="*/ 49 h 614"/>
                <a:gd name="T16" fmla="*/ 234 w 266"/>
                <a:gd name="T17" fmla="*/ 0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6" h="614">
                  <a:moveTo>
                    <a:pt x="234" y="0"/>
                  </a:moveTo>
                  <a:cubicBezTo>
                    <a:pt x="224" y="55"/>
                    <a:pt x="210" y="108"/>
                    <a:pt x="193" y="156"/>
                  </a:cubicBezTo>
                  <a:cubicBezTo>
                    <a:pt x="157" y="262"/>
                    <a:pt x="107" y="353"/>
                    <a:pt x="50" y="429"/>
                  </a:cubicBezTo>
                  <a:cubicBezTo>
                    <a:pt x="34" y="450"/>
                    <a:pt x="17" y="470"/>
                    <a:pt x="0" y="489"/>
                  </a:cubicBezTo>
                  <a:cubicBezTo>
                    <a:pt x="36" y="614"/>
                    <a:pt x="36" y="614"/>
                    <a:pt x="36" y="614"/>
                  </a:cubicBezTo>
                  <a:cubicBezTo>
                    <a:pt x="59" y="583"/>
                    <a:pt x="81" y="551"/>
                    <a:pt x="102" y="517"/>
                  </a:cubicBezTo>
                  <a:cubicBezTo>
                    <a:pt x="157" y="426"/>
                    <a:pt x="203" y="321"/>
                    <a:pt x="235" y="202"/>
                  </a:cubicBezTo>
                  <a:cubicBezTo>
                    <a:pt x="247" y="153"/>
                    <a:pt x="258" y="102"/>
                    <a:pt x="266" y="49"/>
                  </a:cubicBezTo>
                  <a:lnTo>
                    <a:pt x="234" y="0"/>
                  </a:lnTo>
                  <a:close/>
                </a:path>
              </a:pathLst>
            </a:custGeom>
            <a:solidFill>
              <a:schemeClr val="accent1"/>
            </a:solidFill>
            <a:ln>
              <a:noFill/>
            </a:ln>
          </p:spPr>
          <p:txBody>
            <a:bodyPr anchor="ctr"/>
            <a:p>
              <a:pPr algn="ctr"/>
              <a:endParaRPr>
                <a:cs typeface="+mn-ea"/>
                <a:sym typeface="+mn-lt"/>
              </a:endParaRPr>
            </a:p>
          </p:txBody>
        </p:sp>
        <p:sp>
          <p:nvSpPr>
            <p:cNvPr id="48" name="TextBox 5"/>
            <p:cNvSpPr txBox="1"/>
            <p:nvPr/>
          </p:nvSpPr>
          <p:spPr>
            <a:xfrm rot="16200000">
              <a:off x="7341823" y="5237889"/>
              <a:ext cx="1801393" cy="369332"/>
            </a:xfrm>
            <a:prstGeom prst="rect">
              <a:avLst/>
            </a:prstGeom>
            <a:noFill/>
          </p:spPr>
          <p:txBody>
            <a:bodyPr wrap="none">
              <a:prstTxWarp prst="textArchDown">
                <a:avLst/>
              </a:prstTxWarp>
              <a:normAutofit/>
            </a:bodyPr>
            <a:p>
              <a:r>
                <a:rPr lang="zh-CN" altLang="en-US" sz="1400" b="1">
                  <a:solidFill>
                    <a:schemeClr val="bg1"/>
                  </a:solidFill>
                  <a:cs typeface="+mn-ea"/>
                  <a:sym typeface="+mn-lt"/>
                </a:rPr>
                <a:t>标题文本预设</a:t>
              </a:r>
              <a:endParaRPr lang="zh-CN" altLang="en-US" sz="1400" b="1">
                <a:solidFill>
                  <a:schemeClr val="bg1"/>
                </a:solidFill>
                <a:cs typeface="+mn-ea"/>
                <a:sym typeface="+mn-lt"/>
              </a:endParaRPr>
            </a:p>
          </p:txBody>
        </p:sp>
        <p:sp>
          <p:nvSpPr>
            <p:cNvPr id="49" name="TextBox 6"/>
            <p:cNvSpPr txBox="1"/>
            <p:nvPr/>
          </p:nvSpPr>
          <p:spPr>
            <a:xfrm rot="655513">
              <a:off x="7117094" y="4242253"/>
              <a:ext cx="1679668" cy="376532"/>
            </a:xfrm>
            <a:prstGeom prst="rect">
              <a:avLst/>
            </a:prstGeom>
            <a:noFill/>
          </p:spPr>
          <p:txBody>
            <a:bodyPr wrap="none">
              <a:prstTxWarp prst="textArchDown">
                <a:avLst/>
              </a:prstTxWarp>
              <a:noAutofit/>
            </a:bodyPr>
            <a:p>
              <a:r>
                <a:rPr lang="zh-CN" altLang="en-US" sz="1050" b="1" dirty="0">
                  <a:solidFill>
                    <a:schemeClr val="bg1"/>
                  </a:solidFill>
                  <a:cs typeface="+mn-ea"/>
                  <a:sym typeface="+mn-lt"/>
                </a:rPr>
                <a:t>标题文本预设</a:t>
              </a:r>
              <a:endParaRPr lang="zh-CN" altLang="en-US" sz="1050" b="1" dirty="0">
                <a:solidFill>
                  <a:schemeClr val="bg1"/>
                </a:solidFill>
                <a:cs typeface="+mn-ea"/>
                <a:sym typeface="+mn-lt"/>
              </a:endParaRPr>
            </a:p>
          </p:txBody>
        </p:sp>
        <p:sp>
          <p:nvSpPr>
            <p:cNvPr id="57" name="TextBox 7"/>
            <p:cNvSpPr txBox="1"/>
            <p:nvPr/>
          </p:nvSpPr>
          <p:spPr>
            <a:xfrm rot="17681662">
              <a:off x="8095600" y="3399795"/>
              <a:ext cx="1679667" cy="376531"/>
            </a:xfrm>
            <a:prstGeom prst="rect">
              <a:avLst/>
            </a:prstGeom>
            <a:solidFill>
              <a:srgbClr val="387B74"/>
            </a:solidFill>
          </p:spPr>
          <p:txBody>
            <a:bodyPr wrap="none">
              <a:prstTxWarp prst="textArchDown">
                <a:avLst/>
              </a:prstTxWarp>
              <a:noAutofit/>
            </a:bodyPr>
            <a:p>
              <a:r>
                <a:rPr lang="zh-CN" altLang="en-US" sz="1050" b="1" dirty="0">
                  <a:solidFill>
                    <a:schemeClr val="bg1"/>
                  </a:solidFill>
                  <a:cs typeface="+mn-ea"/>
                  <a:sym typeface="+mn-lt"/>
                </a:rPr>
                <a:t>标题文本预设</a:t>
              </a:r>
              <a:endParaRPr lang="zh-CN" altLang="en-US" sz="1050" b="1" dirty="0">
                <a:solidFill>
                  <a:schemeClr val="bg1"/>
                </a:solidFill>
                <a:cs typeface="+mn-ea"/>
                <a:sym typeface="+mn-lt"/>
              </a:endParaRPr>
            </a:p>
          </p:txBody>
        </p:sp>
        <p:sp>
          <p:nvSpPr>
            <p:cNvPr id="58" name="Freeform: Shape 8"/>
            <p:cNvSpPr/>
            <p:nvPr/>
          </p:nvSpPr>
          <p:spPr bwMode="auto">
            <a:xfrm rot="4500000">
              <a:off x="9766417" y="2289417"/>
              <a:ext cx="1706563" cy="2997200"/>
            </a:xfrm>
            <a:custGeom>
              <a:avLst/>
              <a:gdLst>
                <a:gd name="T0" fmla="*/ 222 w 452"/>
                <a:gd name="T1" fmla="*/ 0 h 796"/>
                <a:gd name="T2" fmla="*/ 450 w 452"/>
                <a:gd name="T3" fmla="*/ 475 h 796"/>
                <a:gd name="T4" fmla="*/ 234 w 452"/>
                <a:gd name="T5" fmla="*/ 796 h 796"/>
                <a:gd name="T6" fmla="*/ 9 w 452"/>
                <a:gd name="T7" fmla="*/ 482 h 796"/>
                <a:gd name="T8" fmla="*/ 222 w 452"/>
                <a:gd name="T9" fmla="*/ 0 h 796"/>
              </a:gdLst>
              <a:ahLst/>
              <a:cxnLst>
                <a:cxn ang="0">
                  <a:pos x="T0" y="T1"/>
                </a:cxn>
                <a:cxn ang="0">
                  <a:pos x="T2" y="T3"/>
                </a:cxn>
                <a:cxn ang="0">
                  <a:pos x="T4" y="T5"/>
                </a:cxn>
                <a:cxn ang="0">
                  <a:pos x="T6" y="T7"/>
                </a:cxn>
                <a:cxn ang="0">
                  <a:pos x="T8" y="T9"/>
                </a:cxn>
              </a:cxnLst>
              <a:rect l="0" t="0" r="r" b="b"/>
              <a:pathLst>
                <a:path w="452" h="796">
                  <a:moveTo>
                    <a:pt x="222" y="0"/>
                  </a:moveTo>
                  <a:cubicBezTo>
                    <a:pt x="222" y="0"/>
                    <a:pt x="452" y="265"/>
                    <a:pt x="450" y="475"/>
                  </a:cubicBezTo>
                  <a:cubicBezTo>
                    <a:pt x="448" y="685"/>
                    <a:pt x="234" y="796"/>
                    <a:pt x="234" y="796"/>
                  </a:cubicBezTo>
                  <a:cubicBezTo>
                    <a:pt x="234" y="796"/>
                    <a:pt x="18" y="692"/>
                    <a:pt x="9" y="482"/>
                  </a:cubicBezTo>
                  <a:cubicBezTo>
                    <a:pt x="0" y="272"/>
                    <a:pt x="222" y="0"/>
                    <a:pt x="222" y="0"/>
                  </a:cubicBezTo>
                  <a:close/>
                </a:path>
              </a:pathLst>
            </a:custGeom>
            <a:solidFill>
              <a:schemeClr val="accent2"/>
            </a:solidFill>
            <a:ln>
              <a:noFill/>
            </a:ln>
          </p:spPr>
          <p:txBody>
            <a:bodyPr anchor="ctr"/>
            <a:p>
              <a:pPr algn="ctr"/>
              <a:endParaRPr>
                <a:cs typeface="+mn-ea"/>
                <a:sym typeface="+mn-lt"/>
              </a:endParaRPr>
            </a:p>
          </p:txBody>
        </p:sp>
        <p:sp>
          <p:nvSpPr>
            <p:cNvPr id="59" name="Freeform: Shape 9"/>
            <p:cNvSpPr/>
            <p:nvPr/>
          </p:nvSpPr>
          <p:spPr bwMode="auto">
            <a:xfrm>
              <a:off x="8179526" y="2176029"/>
              <a:ext cx="861125" cy="1512376"/>
            </a:xfrm>
            <a:custGeom>
              <a:avLst/>
              <a:gdLst>
                <a:gd name="T0" fmla="*/ 222 w 452"/>
                <a:gd name="T1" fmla="*/ 0 h 796"/>
                <a:gd name="T2" fmla="*/ 450 w 452"/>
                <a:gd name="T3" fmla="*/ 475 h 796"/>
                <a:gd name="T4" fmla="*/ 234 w 452"/>
                <a:gd name="T5" fmla="*/ 796 h 796"/>
                <a:gd name="T6" fmla="*/ 9 w 452"/>
                <a:gd name="T7" fmla="*/ 482 h 796"/>
                <a:gd name="T8" fmla="*/ 222 w 452"/>
                <a:gd name="T9" fmla="*/ 0 h 796"/>
              </a:gdLst>
              <a:ahLst/>
              <a:cxnLst>
                <a:cxn ang="0">
                  <a:pos x="T0" y="T1"/>
                </a:cxn>
                <a:cxn ang="0">
                  <a:pos x="T2" y="T3"/>
                </a:cxn>
                <a:cxn ang="0">
                  <a:pos x="T4" y="T5"/>
                </a:cxn>
                <a:cxn ang="0">
                  <a:pos x="T6" y="T7"/>
                </a:cxn>
                <a:cxn ang="0">
                  <a:pos x="T8" y="T9"/>
                </a:cxn>
              </a:cxnLst>
              <a:rect l="0" t="0" r="r" b="b"/>
              <a:pathLst>
                <a:path w="452" h="796">
                  <a:moveTo>
                    <a:pt x="222" y="0"/>
                  </a:moveTo>
                  <a:cubicBezTo>
                    <a:pt x="222" y="0"/>
                    <a:pt x="452" y="265"/>
                    <a:pt x="450" y="475"/>
                  </a:cubicBezTo>
                  <a:cubicBezTo>
                    <a:pt x="448" y="685"/>
                    <a:pt x="234" y="796"/>
                    <a:pt x="234" y="796"/>
                  </a:cubicBezTo>
                  <a:cubicBezTo>
                    <a:pt x="234" y="796"/>
                    <a:pt x="18" y="692"/>
                    <a:pt x="9" y="482"/>
                  </a:cubicBezTo>
                  <a:cubicBezTo>
                    <a:pt x="0" y="272"/>
                    <a:pt x="222" y="0"/>
                    <a:pt x="222" y="0"/>
                  </a:cubicBezTo>
                  <a:close/>
                </a:path>
              </a:pathLst>
            </a:custGeom>
            <a:solidFill>
              <a:srgbClr val="FBC15D"/>
            </a:solidFill>
            <a:ln>
              <a:noFill/>
            </a:ln>
          </p:spPr>
          <p:txBody>
            <a:bodyPr anchor="ctr"/>
            <a:p>
              <a:pPr algn="ctr"/>
              <a:endParaRPr>
                <a:cs typeface="+mn-ea"/>
                <a:sym typeface="+mn-lt"/>
              </a:endParaRPr>
            </a:p>
          </p:txBody>
        </p:sp>
        <p:sp>
          <p:nvSpPr>
            <p:cNvPr id="60" name="Freeform: Shape 10"/>
            <p:cNvSpPr/>
            <p:nvPr/>
          </p:nvSpPr>
          <p:spPr bwMode="auto">
            <a:xfrm rot="1034185">
              <a:off x="9254180" y="653160"/>
              <a:ext cx="1318753" cy="2316099"/>
            </a:xfrm>
            <a:custGeom>
              <a:avLst/>
              <a:gdLst>
                <a:gd name="T0" fmla="*/ 222 w 452"/>
                <a:gd name="T1" fmla="*/ 0 h 796"/>
                <a:gd name="T2" fmla="*/ 450 w 452"/>
                <a:gd name="T3" fmla="*/ 475 h 796"/>
                <a:gd name="T4" fmla="*/ 234 w 452"/>
                <a:gd name="T5" fmla="*/ 796 h 796"/>
                <a:gd name="T6" fmla="*/ 9 w 452"/>
                <a:gd name="T7" fmla="*/ 482 h 796"/>
                <a:gd name="T8" fmla="*/ 222 w 452"/>
                <a:gd name="T9" fmla="*/ 0 h 796"/>
              </a:gdLst>
              <a:ahLst/>
              <a:cxnLst>
                <a:cxn ang="0">
                  <a:pos x="T0" y="T1"/>
                </a:cxn>
                <a:cxn ang="0">
                  <a:pos x="T2" y="T3"/>
                </a:cxn>
                <a:cxn ang="0">
                  <a:pos x="T4" y="T5"/>
                </a:cxn>
                <a:cxn ang="0">
                  <a:pos x="T6" y="T7"/>
                </a:cxn>
                <a:cxn ang="0">
                  <a:pos x="T8" y="T9"/>
                </a:cxn>
              </a:cxnLst>
              <a:rect l="0" t="0" r="r" b="b"/>
              <a:pathLst>
                <a:path w="452" h="796">
                  <a:moveTo>
                    <a:pt x="222" y="0"/>
                  </a:moveTo>
                  <a:cubicBezTo>
                    <a:pt x="222" y="0"/>
                    <a:pt x="452" y="265"/>
                    <a:pt x="450" y="475"/>
                  </a:cubicBezTo>
                  <a:cubicBezTo>
                    <a:pt x="448" y="685"/>
                    <a:pt x="234" y="796"/>
                    <a:pt x="234" y="796"/>
                  </a:cubicBezTo>
                  <a:cubicBezTo>
                    <a:pt x="234" y="796"/>
                    <a:pt x="18" y="692"/>
                    <a:pt x="9" y="482"/>
                  </a:cubicBezTo>
                  <a:cubicBezTo>
                    <a:pt x="0" y="272"/>
                    <a:pt x="222" y="0"/>
                    <a:pt x="222" y="0"/>
                  </a:cubicBezTo>
                  <a:close/>
                </a:path>
              </a:pathLst>
            </a:custGeom>
            <a:solidFill>
              <a:schemeClr val="accent4"/>
            </a:solidFill>
            <a:ln>
              <a:noFill/>
            </a:ln>
          </p:spPr>
          <p:txBody>
            <a:bodyPr anchor="ctr"/>
            <a:p>
              <a:pPr algn="ctr"/>
              <a:endParaRPr>
                <a:cs typeface="+mn-ea"/>
                <a:sym typeface="+mn-lt"/>
              </a:endParaRPr>
            </a:p>
          </p:txBody>
        </p:sp>
        <p:sp>
          <p:nvSpPr>
            <p:cNvPr id="61" name="Freeform: Shape 11"/>
            <p:cNvSpPr/>
            <p:nvPr/>
          </p:nvSpPr>
          <p:spPr bwMode="auto">
            <a:xfrm rot="18372114">
              <a:off x="5210156" y="2030235"/>
              <a:ext cx="1318753" cy="2316099"/>
            </a:xfrm>
            <a:custGeom>
              <a:avLst/>
              <a:gdLst>
                <a:gd name="T0" fmla="*/ 222 w 452"/>
                <a:gd name="T1" fmla="*/ 0 h 796"/>
                <a:gd name="T2" fmla="*/ 450 w 452"/>
                <a:gd name="T3" fmla="*/ 475 h 796"/>
                <a:gd name="T4" fmla="*/ 234 w 452"/>
                <a:gd name="T5" fmla="*/ 796 h 796"/>
                <a:gd name="T6" fmla="*/ 9 w 452"/>
                <a:gd name="T7" fmla="*/ 482 h 796"/>
                <a:gd name="T8" fmla="*/ 222 w 452"/>
                <a:gd name="T9" fmla="*/ 0 h 796"/>
              </a:gdLst>
              <a:ahLst/>
              <a:cxnLst>
                <a:cxn ang="0">
                  <a:pos x="T0" y="T1"/>
                </a:cxn>
                <a:cxn ang="0">
                  <a:pos x="T2" y="T3"/>
                </a:cxn>
                <a:cxn ang="0">
                  <a:pos x="T4" y="T5"/>
                </a:cxn>
                <a:cxn ang="0">
                  <a:pos x="T6" y="T7"/>
                </a:cxn>
                <a:cxn ang="0">
                  <a:pos x="T8" y="T9"/>
                </a:cxn>
              </a:cxnLst>
              <a:rect l="0" t="0" r="r" b="b"/>
              <a:pathLst>
                <a:path w="452" h="796">
                  <a:moveTo>
                    <a:pt x="222" y="0"/>
                  </a:moveTo>
                  <a:cubicBezTo>
                    <a:pt x="222" y="0"/>
                    <a:pt x="452" y="265"/>
                    <a:pt x="450" y="475"/>
                  </a:cubicBezTo>
                  <a:cubicBezTo>
                    <a:pt x="448" y="685"/>
                    <a:pt x="234" y="796"/>
                    <a:pt x="234" y="796"/>
                  </a:cubicBezTo>
                  <a:cubicBezTo>
                    <a:pt x="234" y="796"/>
                    <a:pt x="18" y="692"/>
                    <a:pt x="9" y="482"/>
                  </a:cubicBezTo>
                  <a:cubicBezTo>
                    <a:pt x="0" y="272"/>
                    <a:pt x="222" y="0"/>
                    <a:pt x="222" y="0"/>
                  </a:cubicBezTo>
                  <a:close/>
                </a:path>
              </a:pathLst>
            </a:custGeom>
            <a:solidFill>
              <a:srgbClr val="FBC15D"/>
            </a:solidFill>
            <a:ln>
              <a:noFill/>
            </a:ln>
          </p:spPr>
          <p:txBody>
            <a:bodyPr anchor="ctr"/>
            <a:p>
              <a:pPr algn="ctr"/>
              <a:endParaRPr>
                <a:cs typeface="+mn-ea"/>
                <a:sym typeface="+mn-lt"/>
              </a:endParaRPr>
            </a:p>
          </p:txBody>
        </p:sp>
        <p:sp>
          <p:nvSpPr>
            <p:cNvPr id="62" name="Freeform: Shape 12"/>
            <p:cNvSpPr/>
            <p:nvPr/>
          </p:nvSpPr>
          <p:spPr bwMode="auto">
            <a:xfrm rot="19386348">
              <a:off x="7118909" y="3187239"/>
              <a:ext cx="646103" cy="1134736"/>
            </a:xfrm>
            <a:custGeom>
              <a:avLst/>
              <a:gdLst>
                <a:gd name="T0" fmla="*/ 222 w 452"/>
                <a:gd name="T1" fmla="*/ 0 h 796"/>
                <a:gd name="T2" fmla="*/ 450 w 452"/>
                <a:gd name="T3" fmla="*/ 475 h 796"/>
                <a:gd name="T4" fmla="*/ 234 w 452"/>
                <a:gd name="T5" fmla="*/ 796 h 796"/>
                <a:gd name="T6" fmla="*/ 9 w 452"/>
                <a:gd name="T7" fmla="*/ 482 h 796"/>
                <a:gd name="T8" fmla="*/ 222 w 452"/>
                <a:gd name="T9" fmla="*/ 0 h 796"/>
              </a:gdLst>
              <a:ahLst/>
              <a:cxnLst>
                <a:cxn ang="0">
                  <a:pos x="T0" y="T1"/>
                </a:cxn>
                <a:cxn ang="0">
                  <a:pos x="T2" y="T3"/>
                </a:cxn>
                <a:cxn ang="0">
                  <a:pos x="T4" y="T5"/>
                </a:cxn>
                <a:cxn ang="0">
                  <a:pos x="T6" y="T7"/>
                </a:cxn>
                <a:cxn ang="0">
                  <a:pos x="T8" y="T9"/>
                </a:cxn>
              </a:cxnLst>
              <a:rect l="0" t="0" r="r" b="b"/>
              <a:pathLst>
                <a:path w="452" h="796">
                  <a:moveTo>
                    <a:pt x="222" y="0"/>
                  </a:moveTo>
                  <a:cubicBezTo>
                    <a:pt x="222" y="0"/>
                    <a:pt x="452" y="265"/>
                    <a:pt x="450" y="475"/>
                  </a:cubicBezTo>
                  <a:cubicBezTo>
                    <a:pt x="448" y="685"/>
                    <a:pt x="234" y="796"/>
                    <a:pt x="234" y="796"/>
                  </a:cubicBezTo>
                  <a:cubicBezTo>
                    <a:pt x="234" y="796"/>
                    <a:pt x="18" y="692"/>
                    <a:pt x="9" y="482"/>
                  </a:cubicBezTo>
                  <a:cubicBezTo>
                    <a:pt x="0" y="272"/>
                    <a:pt x="222" y="0"/>
                    <a:pt x="222" y="0"/>
                  </a:cubicBezTo>
                  <a:close/>
                </a:path>
              </a:pathLst>
            </a:custGeom>
            <a:solidFill>
              <a:schemeClr val="accent2"/>
            </a:solidFill>
            <a:ln>
              <a:noFill/>
            </a:ln>
          </p:spPr>
          <p:txBody>
            <a:bodyPr anchor="ctr"/>
            <a:p>
              <a:pPr algn="ctr"/>
              <a:endParaRPr>
                <a:cs typeface="+mn-ea"/>
                <a:sym typeface="+mn-lt"/>
              </a:endParaRPr>
            </a:p>
          </p:txBody>
        </p:sp>
        <p:sp>
          <p:nvSpPr>
            <p:cNvPr id="63" name="Freeform: Shape 13"/>
            <p:cNvSpPr/>
            <p:nvPr/>
          </p:nvSpPr>
          <p:spPr bwMode="auto">
            <a:xfrm rot="8899099">
              <a:off x="8945094" y="4344303"/>
              <a:ext cx="646103" cy="1134736"/>
            </a:xfrm>
            <a:custGeom>
              <a:avLst/>
              <a:gdLst>
                <a:gd name="T0" fmla="*/ 222 w 452"/>
                <a:gd name="T1" fmla="*/ 0 h 796"/>
                <a:gd name="T2" fmla="*/ 450 w 452"/>
                <a:gd name="T3" fmla="*/ 475 h 796"/>
                <a:gd name="T4" fmla="*/ 234 w 452"/>
                <a:gd name="T5" fmla="*/ 796 h 796"/>
                <a:gd name="T6" fmla="*/ 9 w 452"/>
                <a:gd name="T7" fmla="*/ 482 h 796"/>
                <a:gd name="T8" fmla="*/ 222 w 452"/>
                <a:gd name="T9" fmla="*/ 0 h 796"/>
              </a:gdLst>
              <a:ahLst/>
              <a:cxnLst>
                <a:cxn ang="0">
                  <a:pos x="T0" y="T1"/>
                </a:cxn>
                <a:cxn ang="0">
                  <a:pos x="T2" y="T3"/>
                </a:cxn>
                <a:cxn ang="0">
                  <a:pos x="T4" y="T5"/>
                </a:cxn>
                <a:cxn ang="0">
                  <a:pos x="T6" y="T7"/>
                </a:cxn>
                <a:cxn ang="0">
                  <a:pos x="T8" y="T9"/>
                </a:cxn>
              </a:cxnLst>
              <a:rect l="0" t="0" r="r" b="b"/>
              <a:pathLst>
                <a:path w="452" h="796">
                  <a:moveTo>
                    <a:pt x="222" y="0"/>
                  </a:moveTo>
                  <a:cubicBezTo>
                    <a:pt x="222" y="0"/>
                    <a:pt x="452" y="265"/>
                    <a:pt x="450" y="475"/>
                  </a:cubicBezTo>
                  <a:cubicBezTo>
                    <a:pt x="448" y="685"/>
                    <a:pt x="234" y="796"/>
                    <a:pt x="234" y="796"/>
                  </a:cubicBezTo>
                  <a:cubicBezTo>
                    <a:pt x="234" y="796"/>
                    <a:pt x="18" y="692"/>
                    <a:pt x="9" y="482"/>
                  </a:cubicBezTo>
                  <a:cubicBezTo>
                    <a:pt x="0" y="272"/>
                    <a:pt x="222" y="0"/>
                    <a:pt x="222" y="0"/>
                  </a:cubicBezTo>
                  <a:close/>
                </a:path>
              </a:pathLst>
            </a:custGeom>
            <a:solidFill>
              <a:schemeClr val="accent2"/>
            </a:solidFill>
            <a:ln>
              <a:noFill/>
            </a:ln>
          </p:spPr>
          <p:txBody>
            <a:bodyPr anchor="ctr"/>
            <a:p>
              <a:pPr algn="ctr"/>
              <a:endParaRPr>
                <a:cs typeface="+mn-ea"/>
                <a:sym typeface="+mn-lt"/>
              </a:endParaRPr>
            </a:p>
          </p:txBody>
        </p:sp>
        <p:sp>
          <p:nvSpPr>
            <p:cNvPr id="64" name="Freeform: Shape 14"/>
            <p:cNvSpPr/>
            <p:nvPr/>
          </p:nvSpPr>
          <p:spPr bwMode="auto">
            <a:xfrm rot="14235448">
              <a:off x="5841078" y="4043924"/>
              <a:ext cx="678703" cy="1191992"/>
            </a:xfrm>
            <a:custGeom>
              <a:avLst/>
              <a:gdLst>
                <a:gd name="T0" fmla="*/ 222 w 452"/>
                <a:gd name="T1" fmla="*/ 0 h 796"/>
                <a:gd name="T2" fmla="*/ 450 w 452"/>
                <a:gd name="T3" fmla="*/ 475 h 796"/>
                <a:gd name="T4" fmla="*/ 234 w 452"/>
                <a:gd name="T5" fmla="*/ 796 h 796"/>
                <a:gd name="T6" fmla="*/ 9 w 452"/>
                <a:gd name="T7" fmla="*/ 482 h 796"/>
                <a:gd name="T8" fmla="*/ 222 w 452"/>
                <a:gd name="T9" fmla="*/ 0 h 796"/>
              </a:gdLst>
              <a:ahLst/>
              <a:cxnLst>
                <a:cxn ang="0">
                  <a:pos x="T0" y="T1"/>
                </a:cxn>
                <a:cxn ang="0">
                  <a:pos x="T2" y="T3"/>
                </a:cxn>
                <a:cxn ang="0">
                  <a:pos x="T4" y="T5"/>
                </a:cxn>
                <a:cxn ang="0">
                  <a:pos x="T6" y="T7"/>
                </a:cxn>
                <a:cxn ang="0">
                  <a:pos x="T8" y="T9"/>
                </a:cxn>
              </a:cxnLst>
              <a:rect l="0" t="0" r="r" b="b"/>
              <a:pathLst>
                <a:path w="452" h="796">
                  <a:moveTo>
                    <a:pt x="222" y="0"/>
                  </a:moveTo>
                  <a:cubicBezTo>
                    <a:pt x="222" y="0"/>
                    <a:pt x="452" y="265"/>
                    <a:pt x="450" y="475"/>
                  </a:cubicBezTo>
                  <a:cubicBezTo>
                    <a:pt x="448" y="685"/>
                    <a:pt x="234" y="796"/>
                    <a:pt x="234" y="796"/>
                  </a:cubicBezTo>
                  <a:cubicBezTo>
                    <a:pt x="234" y="796"/>
                    <a:pt x="18" y="692"/>
                    <a:pt x="9" y="482"/>
                  </a:cubicBezTo>
                  <a:cubicBezTo>
                    <a:pt x="0" y="272"/>
                    <a:pt x="222" y="0"/>
                    <a:pt x="222" y="0"/>
                  </a:cubicBezTo>
                  <a:close/>
                </a:path>
              </a:pathLst>
            </a:custGeom>
            <a:solidFill>
              <a:srgbClr val="387B74"/>
            </a:solidFill>
            <a:ln>
              <a:noFill/>
            </a:ln>
          </p:spPr>
          <p:txBody>
            <a:bodyPr anchor="ctr"/>
            <a:p>
              <a:pPr algn="ctr"/>
              <a:endParaRPr>
                <a:cs typeface="+mn-ea"/>
                <a:sym typeface="+mn-lt"/>
              </a:endParaRPr>
            </a:p>
          </p:txBody>
        </p:sp>
        <p:sp>
          <p:nvSpPr>
            <p:cNvPr id="65" name="Freeform: Shape 15"/>
            <p:cNvSpPr/>
            <p:nvPr/>
          </p:nvSpPr>
          <p:spPr bwMode="auto">
            <a:xfrm rot="19765408">
              <a:off x="6422390" y="858042"/>
              <a:ext cx="1202479" cy="2111889"/>
            </a:xfrm>
            <a:custGeom>
              <a:avLst/>
              <a:gdLst>
                <a:gd name="T0" fmla="*/ 222 w 452"/>
                <a:gd name="T1" fmla="*/ 0 h 796"/>
                <a:gd name="T2" fmla="*/ 450 w 452"/>
                <a:gd name="T3" fmla="*/ 475 h 796"/>
                <a:gd name="T4" fmla="*/ 234 w 452"/>
                <a:gd name="T5" fmla="*/ 796 h 796"/>
                <a:gd name="T6" fmla="*/ 9 w 452"/>
                <a:gd name="T7" fmla="*/ 482 h 796"/>
                <a:gd name="T8" fmla="*/ 222 w 452"/>
                <a:gd name="T9" fmla="*/ 0 h 796"/>
              </a:gdLst>
              <a:ahLst/>
              <a:cxnLst>
                <a:cxn ang="0">
                  <a:pos x="T0" y="T1"/>
                </a:cxn>
                <a:cxn ang="0">
                  <a:pos x="T2" y="T3"/>
                </a:cxn>
                <a:cxn ang="0">
                  <a:pos x="T4" y="T5"/>
                </a:cxn>
                <a:cxn ang="0">
                  <a:pos x="T6" y="T7"/>
                </a:cxn>
                <a:cxn ang="0">
                  <a:pos x="T8" y="T9"/>
                </a:cxn>
              </a:cxnLst>
              <a:rect l="0" t="0" r="r" b="b"/>
              <a:pathLst>
                <a:path w="452" h="796">
                  <a:moveTo>
                    <a:pt x="222" y="0"/>
                  </a:moveTo>
                  <a:cubicBezTo>
                    <a:pt x="222" y="0"/>
                    <a:pt x="452" y="265"/>
                    <a:pt x="450" y="475"/>
                  </a:cubicBezTo>
                  <a:cubicBezTo>
                    <a:pt x="448" y="685"/>
                    <a:pt x="234" y="796"/>
                    <a:pt x="234" y="796"/>
                  </a:cubicBezTo>
                  <a:cubicBezTo>
                    <a:pt x="234" y="796"/>
                    <a:pt x="18" y="692"/>
                    <a:pt x="9" y="482"/>
                  </a:cubicBezTo>
                  <a:cubicBezTo>
                    <a:pt x="0" y="272"/>
                    <a:pt x="222" y="0"/>
                    <a:pt x="222" y="0"/>
                  </a:cubicBezTo>
                  <a:close/>
                </a:path>
              </a:pathLst>
            </a:custGeom>
            <a:solidFill>
              <a:srgbClr val="387B74"/>
            </a:solidFill>
            <a:ln>
              <a:noFill/>
            </a:ln>
          </p:spPr>
          <p:txBody>
            <a:bodyPr anchor="ctr"/>
            <a:p>
              <a:pPr algn="ctr"/>
              <a:endParaRPr>
                <a:cs typeface="+mn-ea"/>
                <a:sym typeface="+mn-lt"/>
              </a:endParaRPr>
            </a:p>
          </p:txBody>
        </p:sp>
        <p:sp>
          <p:nvSpPr>
            <p:cNvPr id="66" name="Freeform: Shape 16"/>
            <p:cNvSpPr/>
            <p:nvPr/>
          </p:nvSpPr>
          <p:spPr bwMode="auto">
            <a:xfrm rot="14235448">
              <a:off x="7585773" y="4857255"/>
              <a:ext cx="292603" cy="513893"/>
            </a:xfrm>
            <a:custGeom>
              <a:avLst/>
              <a:gdLst>
                <a:gd name="T0" fmla="*/ 222 w 452"/>
                <a:gd name="T1" fmla="*/ 0 h 796"/>
                <a:gd name="T2" fmla="*/ 450 w 452"/>
                <a:gd name="T3" fmla="*/ 475 h 796"/>
                <a:gd name="T4" fmla="*/ 234 w 452"/>
                <a:gd name="T5" fmla="*/ 796 h 796"/>
                <a:gd name="T6" fmla="*/ 9 w 452"/>
                <a:gd name="T7" fmla="*/ 482 h 796"/>
                <a:gd name="T8" fmla="*/ 222 w 452"/>
                <a:gd name="T9" fmla="*/ 0 h 796"/>
              </a:gdLst>
              <a:ahLst/>
              <a:cxnLst>
                <a:cxn ang="0">
                  <a:pos x="T0" y="T1"/>
                </a:cxn>
                <a:cxn ang="0">
                  <a:pos x="T2" y="T3"/>
                </a:cxn>
                <a:cxn ang="0">
                  <a:pos x="T4" y="T5"/>
                </a:cxn>
                <a:cxn ang="0">
                  <a:pos x="T6" y="T7"/>
                </a:cxn>
                <a:cxn ang="0">
                  <a:pos x="T8" y="T9"/>
                </a:cxn>
              </a:cxnLst>
              <a:rect l="0" t="0" r="r" b="b"/>
              <a:pathLst>
                <a:path w="452" h="796">
                  <a:moveTo>
                    <a:pt x="222" y="0"/>
                  </a:moveTo>
                  <a:cubicBezTo>
                    <a:pt x="222" y="0"/>
                    <a:pt x="452" y="265"/>
                    <a:pt x="450" y="475"/>
                  </a:cubicBezTo>
                  <a:cubicBezTo>
                    <a:pt x="448" y="685"/>
                    <a:pt x="234" y="796"/>
                    <a:pt x="234" y="796"/>
                  </a:cubicBezTo>
                  <a:cubicBezTo>
                    <a:pt x="234" y="796"/>
                    <a:pt x="18" y="692"/>
                    <a:pt x="9" y="482"/>
                  </a:cubicBezTo>
                  <a:cubicBezTo>
                    <a:pt x="0" y="272"/>
                    <a:pt x="222" y="0"/>
                    <a:pt x="222" y="0"/>
                  </a:cubicBezTo>
                  <a:close/>
                </a:path>
              </a:pathLst>
            </a:custGeom>
            <a:solidFill>
              <a:srgbClr val="387B74"/>
            </a:solidFill>
            <a:ln>
              <a:noFill/>
            </a:ln>
          </p:spPr>
          <p:txBody>
            <a:bodyPr anchor="ctr"/>
            <a:p>
              <a:pPr algn="ctr"/>
              <a:endParaRPr>
                <a:cs typeface="+mn-ea"/>
                <a:sym typeface="+mn-lt"/>
              </a:endParaRPr>
            </a:p>
          </p:txBody>
        </p:sp>
        <p:sp>
          <p:nvSpPr>
            <p:cNvPr id="67" name="Freeform: Shape 17"/>
            <p:cNvSpPr/>
            <p:nvPr/>
          </p:nvSpPr>
          <p:spPr bwMode="auto">
            <a:xfrm rot="10800000">
              <a:off x="6704262" y="4479826"/>
              <a:ext cx="351047" cy="616535"/>
            </a:xfrm>
            <a:custGeom>
              <a:avLst/>
              <a:gdLst>
                <a:gd name="T0" fmla="*/ 222 w 452"/>
                <a:gd name="T1" fmla="*/ 0 h 796"/>
                <a:gd name="T2" fmla="*/ 450 w 452"/>
                <a:gd name="T3" fmla="*/ 475 h 796"/>
                <a:gd name="T4" fmla="*/ 234 w 452"/>
                <a:gd name="T5" fmla="*/ 796 h 796"/>
                <a:gd name="T6" fmla="*/ 9 w 452"/>
                <a:gd name="T7" fmla="*/ 482 h 796"/>
                <a:gd name="T8" fmla="*/ 222 w 452"/>
                <a:gd name="T9" fmla="*/ 0 h 796"/>
              </a:gdLst>
              <a:ahLst/>
              <a:cxnLst>
                <a:cxn ang="0">
                  <a:pos x="T0" y="T1"/>
                </a:cxn>
                <a:cxn ang="0">
                  <a:pos x="T2" y="T3"/>
                </a:cxn>
                <a:cxn ang="0">
                  <a:pos x="T4" y="T5"/>
                </a:cxn>
                <a:cxn ang="0">
                  <a:pos x="T6" y="T7"/>
                </a:cxn>
                <a:cxn ang="0">
                  <a:pos x="T8" y="T9"/>
                </a:cxn>
              </a:cxnLst>
              <a:rect l="0" t="0" r="r" b="b"/>
              <a:pathLst>
                <a:path w="452" h="796">
                  <a:moveTo>
                    <a:pt x="222" y="0"/>
                  </a:moveTo>
                  <a:cubicBezTo>
                    <a:pt x="222" y="0"/>
                    <a:pt x="452" y="265"/>
                    <a:pt x="450" y="475"/>
                  </a:cubicBezTo>
                  <a:cubicBezTo>
                    <a:pt x="448" y="685"/>
                    <a:pt x="234" y="796"/>
                    <a:pt x="234" y="796"/>
                  </a:cubicBezTo>
                  <a:cubicBezTo>
                    <a:pt x="234" y="796"/>
                    <a:pt x="18" y="692"/>
                    <a:pt x="9" y="482"/>
                  </a:cubicBezTo>
                  <a:cubicBezTo>
                    <a:pt x="0" y="272"/>
                    <a:pt x="222" y="0"/>
                    <a:pt x="222" y="0"/>
                  </a:cubicBezTo>
                  <a:close/>
                </a:path>
              </a:pathLst>
            </a:custGeom>
            <a:solidFill>
              <a:schemeClr val="accent4"/>
            </a:solidFill>
            <a:ln>
              <a:noFill/>
            </a:ln>
          </p:spPr>
          <p:txBody>
            <a:bodyPr anchor="ctr"/>
            <a:p>
              <a:pPr algn="ctr"/>
              <a:endParaRPr>
                <a:cs typeface="+mn-ea"/>
                <a:sym typeface="+mn-lt"/>
              </a:endParaRPr>
            </a:p>
          </p:txBody>
        </p:sp>
        <p:sp>
          <p:nvSpPr>
            <p:cNvPr id="68" name="Freeform: Shape 18"/>
            <p:cNvSpPr/>
            <p:nvPr/>
          </p:nvSpPr>
          <p:spPr bwMode="auto">
            <a:xfrm rot="829878">
              <a:off x="7801869" y="2175347"/>
              <a:ext cx="326321" cy="573111"/>
            </a:xfrm>
            <a:custGeom>
              <a:avLst/>
              <a:gdLst>
                <a:gd name="T0" fmla="*/ 222 w 452"/>
                <a:gd name="T1" fmla="*/ 0 h 796"/>
                <a:gd name="T2" fmla="*/ 450 w 452"/>
                <a:gd name="T3" fmla="*/ 475 h 796"/>
                <a:gd name="T4" fmla="*/ 234 w 452"/>
                <a:gd name="T5" fmla="*/ 796 h 796"/>
                <a:gd name="T6" fmla="*/ 9 w 452"/>
                <a:gd name="T7" fmla="*/ 482 h 796"/>
                <a:gd name="T8" fmla="*/ 222 w 452"/>
                <a:gd name="T9" fmla="*/ 0 h 796"/>
              </a:gdLst>
              <a:ahLst/>
              <a:cxnLst>
                <a:cxn ang="0">
                  <a:pos x="T0" y="T1"/>
                </a:cxn>
                <a:cxn ang="0">
                  <a:pos x="T2" y="T3"/>
                </a:cxn>
                <a:cxn ang="0">
                  <a:pos x="T4" y="T5"/>
                </a:cxn>
                <a:cxn ang="0">
                  <a:pos x="T6" y="T7"/>
                </a:cxn>
                <a:cxn ang="0">
                  <a:pos x="T8" y="T9"/>
                </a:cxn>
              </a:cxnLst>
              <a:rect l="0" t="0" r="r" b="b"/>
              <a:pathLst>
                <a:path w="452" h="796">
                  <a:moveTo>
                    <a:pt x="222" y="0"/>
                  </a:moveTo>
                  <a:cubicBezTo>
                    <a:pt x="222" y="0"/>
                    <a:pt x="452" y="265"/>
                    <a:pt x="450" y="475"/>
                  </a:cubicBezTo>
                  <a:cubicBezTo>
                    <a:pt x="448" y="685"/>
                    <a:pt x="234" y="796"/>
                    <a:pt x="234" y="796"/>
                  </a:cubicBezTo>
                  <a:cubicBezTo>
                    <a:pt x="234" y="796"/>
                    <a:pt x="18" y="692"/>
                    <a:pt x="9" y="482"/>
                  </a:cubicBezTo>
                  <a:cubicBezTo>
                    <a:pt x="0" y="272"/>
                    <a:pt x="222" y="0"/>
                    <a:pt x="222" y="0"/>
                  </a:cubicBezTo>
                  <a:close/>
                </a:path>
              </a:pathLst>
            </a:custGeom>
            <a:solidFill>
              <a:schemeClr val="accent4"/>
            </a:solidFill>
            <a:ln>
              <a:noFill/>
            </a:ln>
          </p:spPr>
          <p:txBody>
            <a:bodyPr anchor="ctr"/>
            <a:p>
              <a:pPr algn="ctr"/>
              <a:endParaRPr>
                <a:cs typeface="+mn-ea"/>
                <a:sym typeface="+mn-lt"/>
              </a:endParaRPr>
            </a:p>
          </p:txBody>
        </p:sp>
        <p:sp>
          <p:nvSpPr>
            <p:cNvPr id="69" name="Freeform: Shape 19"/>
            <p:cNvSpPr/>
            <p:nvPr/>
          </p:nvSpPr>
          <p:spPr bwMode="auto">
            <a:xfrm rot="17678962">
              <a:off x="7080688" y="2794874"/>
              <a:ext cx="313088" cy="549871"/>
            </a:xfrm>
            <a:custGeom>
              <a:avLst/>
              <a:gdLst>
                <a:gd name="T0" fmla="*/ 222 w 452"/>
                <a:gd name="T1" fmla="*/ 0 h 796"/>
                <a:gd name="T2" fmla="*/ 450 w 452"/>
                <a:gd name="T3" fmla="*/ 475 h 796"/>
                <a:gd name="T4" fmla="*/ 234 w 452"/>
                <a:gd name="T5" fmla="*/ 796 h 796"/>
                <a:gd name="T6" fmla="*/ 9 w 452"/>
                <a:gd name="T7" fmla="*/ 482 h 796"/>
                <a:gd name="T8" fmla="*/ 222 w 452"/>
                <a:gd name="T9" fmla="*/ 0 h 796"/>
              </a:gdLst>
              <a:ahLst/>
              <a:cxnLst>
                <a:cxn ang="0">
                  <a:pos x="T0" y="T1"/>
                </a:cxn>
                <a:cxn ang="0">
                  <a:pos x="T2" y="T3"/>
                </a:cxn>
                <a:cxn ang="0">
                  <a:pos x="T4" y="T5"/>
                </a:cxn>
                <a:cxn ang="0">
                  <a:pos x="T6" y="T7"/>
                </a:cxn>
                <a:cxn ang="0">
                  <a:pos x="T8" y="T9"/>
                </a:cxn>
              </a:cxnLst>
              <a:rect l="0" t="0" r="r" b="b"/>
              <a:pathLst>
                <a:path w="452" h="796">
                  <a:moveTo>
                    <a:pt x="222" y="0"/>
                  </a:moveTo>
                  <a:cubicBezTo>
                    <a:pt x="222" y="0"/>
                    <a:pt x="452" y="265"/>
                    <a:pt x="450" y="475"/>
                  </a:cubicBezTo>
                  <a:cubicBezTo>
                    <a:pt x="448" y="685"/>
                    <a:pt x="234" y="796"/>
                    <a:pt x="234" y="796"/>
                  </a:cubicBezTo>
                  <a:cubicBezTo>
                    <a:pt x="234" y="796"/>
                    <a:pt x="18" y="692"/>
                    <a:pt x="9" y="482"/>
                  </a:cubicBezTo>
                  <a:cubicBezTo>
                    <a:pt x="0" y="272"/>
                    <a:pt x="222" y="0"/>
                    <a:pt x="222" y="0"/>
                  </a:cubicBezTo>
                  <a:close/>
                </a:path>
              </a:pathLst>
            </a:custGeom>
            <a:solidFill>
              <a:srgbClr val="387B74"/>
            </a:solidFill>
            <a:ln>
              <a:noFill/>
            </a:ln>
          </p:spPr>
          <p:txBody>
            <a:bodyPr anchor="ctr"/>
            <a:p>
              <a:pPr algn="ctr"/>
              <a:endParaRPr>
                <a:cs typeface="+mn-ea"/>
                <a:sym typeface="+mn-lt"/>
              </a:endParaRPr>
            </a:p>
          </p:txBody>
        </p:sp>
        <p:sp>
          <p:nvSpPr>
            <p:cNvPr id="70" name="TextBox 20"/>
            <p:cNvSpPr txBox="1"/>
            <p:nvPr/>
          </p:nvSpPr>
          <p:spPr>
            <a:xfrm rot="21105023">
              <a:off x="9746397" y="3723410"/>
              <a:ext cx="1419242" cy="346157"/>
            </a:xfrm>
            <a:prstGeom prst="rect">
              <a:avLst/>
            </a:prstGeom>
            <a:noFill/>
          </p:spPr>
          <p:txBody>
            <a:bodyPr wrap="none">
              <a:normAutofit/>
            </a:bodyPr>
            <a:p>
              <a:r>
                <a:rPr lang="zh-CN" altLang="en-US" sz="1400" b="1" dirty="0">
                  <a:solidFill>
                    <a:schemeClr val="bg1"/>
                  </a:solidFill>
                  <a:cs typeface="+mn-ea"/>
                  <a:sym typeface="+mn-lt"/>
                </a:rPr>
                <a:t>标题文本预设</a:t>
              </a:r>
              <a:endParaRPr lang="zh-CN" altLang="en-US" sz="1400" b="1" dirty="0">
                <a:solidFill>
                  <a:schemeClr val="bg1"/>
                </a:solidFill>
                <a:cs typeface="+mn-ea"/>
                <a:sym typeface="+mn-lt"/>
              </a:endParaRPr>
            </a:p>
          </p:txBody>
        </p:sp>
        <p:sp>
          <p:nvSpPr>
            <p:cNvPr id="71" name="TextBox 21"/>
            <p:cNvSpPr txBox="1"/>
            <p:nvPr/>
          </p:nvSpPr>
          <p:spPr>
            <a:xfrm rot="1784377">
              <a:off x="5270709" y="3047324"/>
              <a:ext cx="1419242" cy="346157"/>
            </a:xfrm>
            <a:prstGeom prst="rect">
              <a:avLst/>
            </a:prstGeom>
            <a:noFill/>
          </p:spPr>
          <p:txBody>
            <a:bodyPr wrap="none">
              <a:normAutofit/>
            </a:bodyPr>
            <a:p>
              <a:r>
                <a:rPr lang="zh-CN" altLang="en-US" sz="1400" b="1">
                  <a:solidFill>
                    <a:schemeClr val="bg1"/>
                  </a:solidFill>
                  <a:cs typeface="+mn-ea"/>
                  <a:sym typeface="+mn-lt"/>
                </a:rPr>
                <a:t>标题文本预设</a:t>
              </a:r>
              <a:endParaRPr lang="zh-CN" altLang="en-US" sz="1400" b="1">
                <a:solidFill>
                  <a:schemeClr val="bg1"/>
                </a:solidFill>
                <a:cs typeface="+mn-ea"/>
                <a:sym typeface="+mn-lt"/>
              </a:endParaRPr>
            </a:p>
          </p:txBody>
        </p:sp>
        <p:sp>
          <p:nvSpPr>
            <p:cNvPr id="72" name="TextBox 22"/>
            <p:cNvSpPr txBox="1"/>
            <p:nvPr/>
          </p:nvSpPr>
          <p:spPr>
            <a:xfrm rot="3552194">
              <a:off x="6318654" y="1776012"/>
              <a:ext cx="1419242" cy="346157"/>
            </a:xfrm>
            <a:prstGeom prst="rect">
              <a:avLst/>
            </a:prstGeom>
            <a:noFill/>
          </p:spPr>
          <p:txBody>
            <a:bodyPr wrap="none">
              <a:normAutofit/>
            </a:bodyPr>
            <a:p>
              <a:r>
                <a:rPr lang="zh-CN" altLang="en-US" sz="1400" b="1">
                  <a:solidFill>
                    <a:schemeClr val="bg1"/>
                  </a:solidFill>
                  <a:cs typeface="+mn-ea"/>
                  <a:sym typeface="+mn-lt"/>
                </a:rPr>
                <a:t>标题文本预设</a:t>
              </a:r>
              <a:endParaRPr lang="zh-CN" altLang="en-US" sz="1400" b="1">
                <a:solidFill>
                  <a:schemeClr val="bg1"/>
                </a:solidFill>
                <a:cs typeface="+mn-ea"/>
                <a:sym typeface="+mn-lt"/>
              </a:endParaRPr>
            </a:p>
          </p:txBody>
        </p:sp>
        <p:sp>
          <p:nvSpPr>
            <p:cNvPr id="73" name="TextBox 23"/>
            <p:cNvSpPr txBox="1"/>
            <p:nvPr/>
          </p:nvSpPr>
          <p:spPr>
            <a:xfrm rot="17333049">
              <a:off x="9173298" y="1670430"/>
              <a:ext cx="1419242" cy="346157"/>
            </a:xfrm>
            <a:prstGeom prst="rect">
              <a:avLst/>
            </a:prstGeom>
            <a:noFill/>
          </p:spPr>
          <p:txBody>
            <a:bodyPr wrap="none">
              <a:normAutofit/>
            </a:bodyPr>
            <a:p>
              <a:r>
                <a:rPr lang="zh-CN" altLang="en-US" sz="1400" b="1">
                  <a:solidFill>
                    <a:schemeClr val="bg1"/>
                  </a:solidFill>
                  <a:cs typeface="+mn-ea"/>
                  <a:sym typeface="+mn-lt"/>
                </a:rPr>
                <a:t>标题文本预设</a:t>
              </a:r>
              <a:endParaRPr lang="zh-CN" altLang="en-US" sz="1400" b="1">
                <a:solidFill>
                  <a:schemeClr val="bg1"/>
                </a:solidFill>
                <a:cs typeface="+mn-ea"/>
                <a:sym typeface="+mn-lt"/>
              </a:endParaRPr>
            </a:p>
          </p:txBody>
        </p:sp>
        <p:sp>
          <p:nvSpPr>
            <p:cNvPr id="74" name="Freeform: Shape 24"/>
            <p:cNvSpPr/>
            <p:nvPr/>
          </p:nvSpPr>
          <p:spPr bwMode="auto">
            <a:xfrm rot="829878">
              <a:off x="8191357" y="1845295"/>
              <a:ext cx="326321" cy="573111"/>
            </a:xfrm>
            <a:custGeom>
              <a:avLst/>
              <a:gdLst>
                <a:gd name="T0" fmla="*/ 222 w 452"/>
                <a:gd name="T1" fmla="*/ 0 h 796"/>
                <a:gd name="T2" fmla="*/ 450 w 452"/>
                <a:gd name="T3" fmla="*/ 475 h 796"/>
                <a:gd name="T4" fmla="*/ 234 w 452"/>
                <a:gd name="T5" fmla="*/ 796 h 796"/>
                <a:gd name="T6" fmla="*/ 9 w 452"/>
                <a:gd name="T7" fmla="*/ 482 h 796"/>
                <a:gd name="T8" fmla="*/ 222 w 452"/>
                <a:gd name="T9" fmla="*/ 0 h 796"/>
              </a:gdLst>
              <a:ahLst/>
              <a:cxnLst>
                <a:cxn ang="0">
                  <a:pos x="T0" y="T1"/>
                </a:cxn>
                <a:cxn ang="0">
                  <a:pos x="T2" y="T3"/>
                </a:cxn>
                <a:cxn ang="0">
                  <a:pos x="T4" y="T5"/>
                </a:cxn>
                <a:cxn ang="0">
                  <a:pos x="T6" y="T7"/>
                </a:cxn>
                <a:cxn ang="0">
                  <a:pos x="T8" y="T9"/>
                </a:cxn>
              </a:cxnLst>
              <a:rect l="0" t="0" r="r" b="b"/>
              <a:pathLst>
                <a:path w="452" h="796">
                  <a:moveTo>
                    <a:pt x="222" y="0"/>
                  </a:moveTo>
                  <a:cubicBezTo>
                    <a:pt x="222" y="0"/>
                    <a:pt x="452" y="265"/>
                    <a:pt x="450" y="475"/>
                  </a:cubicBezTo>
                  <a:cubicBezTo>
                    <a:pt x="448" y="685"/>
                    <a:pt x="234" y="796"/>
                    <a:pt x="234" y="796"/>
                  </a:cubicBezTo>
                  <a:cubicBezTo>
                    <a:pt x="234" y="796"/>
                    <a:pt x="18" y="692"/>
                    <a:pt x="9" y="482"/>
                  </a:cubicBezTo>
                  <a:cubicBezTo>
                    <a:pt x="0" y="272"/>
                    <a:pt x="222" y="0"/>
                    <a:pt x="222" y="0"/>
                  </a:cubicBezTo>
                  <a:close/>
                </a:path>
              </a:pathLst>
            </a:custGeom>
            <a:solidFill>
              <a:srgbClr val="387B74"/>
            </a:solidFill>
            <a:ln>
              <a:noFill/>
            </a:ln>
          </p:spPr>
          <p:txBody>
            <a:bodyPr anchor="ctr"/>
            <a:p>
              <a:pPr algn="ctr"/>
              <a:endParaRPr>
                <a:cs typeface="+mn-ea"/>
                <a:sym typeface="+mn-lt"/>
              </a:endParaRPr>
            </a:p>
          </p:txBody>
        </p:sp>
      </p:grpSp>
      <p:grpSp>
        <p:nvGrpSpPr>
          <p:cNvPr id="75" name="Group 25"/>
          <p:cNvGrpSpPr/>
          <p:nvPr/>
        </p:nvGrpSpPr>
        <p:grpSpPr>
          <a:xfrm rot="0">
            <a:off x="719455" y="1628140"/>
            <a:ext cx="4358640" cy="3668395"/>
            <a:chOff x="1307468" y="1697288"/>
            <a:chExt cx="2713719" cy="3463424"/>
          </a:xfrm>
        </p:grpSpPr>
        <p:grpSp>
          <p:nvGrpSpPr>
            <p:cNvPr id="76" name="Group 26"/>
            <p:cNvGrpSpPr/>
            <p:nvPr/>
          </p:nvGrpSpPr>
          <p:grpSpPr>
            <a:xfrm>
              <a:off x="1410010" y="1697288"/>
              <a:ext cx="2611177" cy="3463424"/>
              <a:chOff x="1193500" y="1491637"/>
              <a:chExt cx="3761195" cy="3463424"/>
            </a:xfrm>
          </p:grpSpPr>
          <p:grpSp>
            <p:nvGrpSpPr>
              <p:cNvPr id="77" name="Group 30"/>
              <p:cNvGrpSpPr/>
              <p:nvPr/>
            </p:nvGrpSpPr>
            <p:grpSpPr>
              <a:xfrm>
                <a:off x="1193500" y="1491637"/>
                <a:ext cx="3761195" cy="815608"/>
                <a:chOff x="1317257" y="1824875"/>
                <a:chExt cx="3761195" cy="815608"/>
              </a:xfrm>
            </p:grpSpPr>
            <p:sp>
              <p:nvSpPr>
                <p:cNvPr id="78" name="TextBox 37"/>
                <p:cNvSpPr txBox="1"/>
                <p:nvPr/>
              </p:nvSpPr>
              <p:spPr>
                <a:xfrm>
                  <a:off x="1317257" y="2132652"/>
                  <a:ext cx="3761195" cy="507831"/>
                </a:xfrm>
                <a:prstGeom prst="rect">
                  <a:avLst/>
                </a:prstGeom>
                <a:noFill/>
              </p:spPr>
              <p:txBody>
                <a:bodyPr wrap="square" lIns="0" tIns="0" rIns="0" bIns="0">
                  <a:normAutofit/>
                </a:bodyPr>
                <a:p>
                  <a:pPr>
                    <a:lnSpc>
                      <a:spcPct val="120000"/>
                    </a:lnSpc>
                  </a:pPr>
                  <a: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此部分内容作为文字排版占位显示</a:t>
                  </a:r>
                  <a:b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br>
                  <a: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（建议使用主题字体）</a:t>
                  </a:r>
                  <a:endPar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p:txBody>
            </p:sp>
            <p:sp>
              <p:nvSpPr>
                <p:cNvPr id="79" name="Rectangle 38"/>
                <p:cNvSpPr/>
                <p:nvPr/>
              </p:nvSpPr>
              <p:spPr>
                <a:xfrm>
                  <a:off x="1317257" y="1824875"/>
                  <a:ext cx="3761195" cy="307777"/>
                </a:xfrm>
                <a:prstGeom prst="rect">
                  <a:avLst/>
                </a:prstGeom>
              </p:spPr>
              <p:txBody>
                <a:bodyPr wrap="none" lIns="0" tIns="0" rIns="0" bIns="0">
                  <a:noAutofit/>
                </a:bodyPr>
                <a:p>
                  <a:r>
                    <a:rPr lang="zh-CN" altLang="en-US" sz="2000" b="1">
                      <a:solidFill>
                        <a:schemeClr val="tx1">
                          <a:lumMod val="75000"/>
                          <a:lumOff val="25000"/>
                        </a:schemeClr>
                      </a:solidFill>
                      <a:latin typeface="微软雅黑" panose="020B0503020204020204" charset="-122"/>
                      <a:ea typeface="微软雅黑" panose="020B0503020204020204" charset="-122"/>
                      <a:cs typeface="+mn-ea"/>
                      <a:sym typeface="+mn-lt"/>
                    </a:rPr>
                    <a:t>标题文本预设</a:t>
                  </a:r>
                  <a:endParaRPr lang="zh-CN" altLang="en-US" sz="2000" b="1">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80" name="Group 31"/>
              <p:cNvGrpSpPr/>
              <p:nvPr/>
            </p:nvGrpSpPr>
            <p:grpSpPr>
              <a:xfrm>
                <a:off x="1193500" y="2815545"/>
                <a:ext cx="3761195" cy="815608"/>
                <a:chOff x="1317257" y="1824875"/>
                <a:chExt cx="3761195" cy="815608"/>
              </a:xfrm>
            </p:grpSpPr>
            <p:sp>
              <p:nvSpPr>
                <p:cNvPr id="81" name="TextBox 35"/>
                <p:cNvSpPr txBox="1"/>
                <p:nvPr/>
              </p:nvSpPr>
              <p:spPr>
                <a:xfrm>
                  <a:off x="1317257" y="2132652"/>
                  <a:ext cx="3761195" cy="507831"/>
                </a:xfrm>
                <a:prstGeom prst="rect">
                  <a:avLst/>
                </a:prstGeom>
                <a:noFill/>
              </p:spPr>
              <p:txBody>
                <a:bodyPr wrap="square" lIns="0" tIns="0" rIns="0" bIns="0">
                  <a:normAutofit/>
                </a:bodyPr>
                <a:p>
                  <a:pPr>
                    <a:lnSpc>
                      <a:spcPct val="120000"/>
                    </a:lnSpc>
                  </a:pP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此部分内容作为文字排版占位显示</a:t>
                  </a:r>
                  <a:b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br>
                  <a:r>
                    <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（建议使用主题字体）</a:t>
                  </a:r>
                  <a:endParaRPr lang="zh-CN" altLang="en-US" sz="140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p:txBody>
            </p:sp>
            <p:sp>
              <p:nvSpPr>
                <p:cNvPr id="82" name="Rectangle 36"/>
                <p:cNvSpPr/>
                <p:nvPr/>
              </p:nvSpPr>
              <p:spPr>
                <a:xfrm>
                  <a:off x="1317257" y="1824875"/>
                  <a:ext cx="3761195" cy="307777"/>
                </a:xfrm>
                <a:prstGeom prst="rect">
                  <a:avLst/>
                </a:prstGeom>
              </p:spPr>
              <p:txBody>
                <a:bodyPr wrap="none" lIns="0" tIns="0" rIns="0" bIns="0">
                  <a:noAutofit/>
                </a:bodyPr>
                <a:p>
                  <a:r>
                    <a:rPr lang="zh-CN" altLang="en-US" sz="2000" b="1">
                      <a:solidFill>
                        <a:schemeClr val="tx1">
                          <a:lumMod val="75000"/>
                          <a:lumOff val="25000"/>
                        </a:schemeClr>
                      </a:solidFill>
                      <a:latin typeface="微软雅黑" panose="020B0503020204020204" charset="-122"/>
                      <a:ea typeface="微软雅黑" panose="020B0503020204020204" charset="-122"/>
                      <a:cs typeface="+mn-ea"/>
                      <a:sym typeface="+mn-lt"/>
                    </a:rPr>
                    <a:t>标题文本预设</a:t>
                  </a:r>
                  <a:endParaRPr lang="zh-CN" altLang="en-US" sz="2000" b="1">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83" name="Group 32"/>
              <p:cNvGrpSpPr/>
              <p:nvPr/>
            </p:nvGrpSpPr>
            <p:grpSpPr>
              <a:xfrm>
                <a:off x="1193500" y="4139453"/>
                <a:ext cx="3761195" cy="815608"/>
                <a:chOff x="1317257" y="1824875"/>
                <a:chExt cx="3761195" cy="815608"/>
              </a:xfrm>
            </p:grpSpPr>
            <p:sp>
              <p:nvSpPr>
                <p:cNvPr id="84" name="TextBox 33"/>
                <p:cNvSpPr txBox="1"/>
                <p:nvPr/>
              </p:nvSpPr>
              <p:spPr>
                <a:xfrm>
                  <a:off x="1317257" y="2132652"/>
                  <a:ext cx="3761195" cy="507831"/>
                </a:xfrm>
                <a:prstGeom prst="rect">
                  <a:avLst/>
                </a:prstGeom>
                <a:noFill/>
              </p:spPr>
              <p:txBody>
                <a:bodyPr wrap="square" lIns="0" tIns="0" rIns="0" bIns="0">
                  <a:normAutofit/>
                </a:bodyPr>
                <a:p>
                  <a:pPr>
                    <a:lnSpc>
                      <a:spcPct val="120000"/>
                    </a:lnSpc>
                  </a:pPr>
                  <a: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此部分内容作为文字排版占位显示</a:t>
                  </a:r>
                  <a:b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br>
                  <a: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rPr>
                    <a:t>（建议使用主题字体）</a:t>
                  </a:r>
                  <a:endPar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lt"/>
                  </a:endParaRPr>
                </a:p>
              </p:txBody>
            </p:sp>
            <p:sp>
              <p:nvSpPr>
                <p:cNvPr id="85" name="Rectangle 34"/>
                <p:cNvSpPr/>
                <p:nvPr/>
              </p:nvSpPr>
              <p:spPr>
                <a:xfrm>
                  <a:off x="1317257" y="1824875"/>
                  <a:ext cx="3761195" cy="307777"/>
                </a:xfrm>
                <a:prstGeom prst="rect">
                  <a:avLst/>
                </a:prstGeom>
              </p:spPr>
              <p:txBody>
                <a:bodyPr wrap="none" lIns="0" tIns="0" rIns="0" bIns="0">
                  <a:noAutofit/>
                </a:bodyPr>
                <a:p>
                  <a:r>
                    <a:rPr lang="zh-CN" altLang="en-US" sz="2000" b="1">
                      <a:solidFill>
                        <a:schemeClr val="tx1">
                          <a:lumMod val="75000"/>
                          <a:lumOff val="25000"/>
                        </a:schemeClr>
                      </a:solidFill>
                      <a:latin typeface="微软雅黑" panose="020B0503020204020204" charset="-122"/>
                      <a:ea typeface="微软雅黑" panose="020B0503020204020204" charset="-122"/>
                      <a:cs typeface="+mn-ea"/>
                      <a:sym typeface="+mn-lt"/>
                    </a:rPr>
                    <a:t>标题文本预设</a:t>
                  </a:r>
                  <a:endParaRPr lang="zh-CN" altLang="en-US" sz="2000" b="1">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grpSp>
          <p:nvGrpSpPr>
            <p:cNvPr id="86" name="Group 27"/>
            <p:cNvGrpSpPr/>
            <p:nvPr/>
          </p:nvGrpSpPr>
          <p:grpSpPr>
            <a:xfrm>
              <a:off x="1307468" y="2710116"/>
              <a:ext cx="2448272" cy="1338747"/>
              <a:chOff x="1307468" y="2924944"/>
              <a:chExt cx="2448272" cy="1338747"/>
            </a:xfrm>
          </p:grpSpPr>
          <p:cxnSp>
            <p:nvCxnSpPr>
              <p:cNvPr id="87" name="Straight Connector 28"/>
              <p:cNvCxnSpPr/>
              <p:nvPr/>
            </p:nvCxnSpPr>
            <p:spPr>
              <a:xfrm>
                <a:off x="1307468"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29"/>
              <p:cNvCxnSpPr/>
              <p:nvPr/>
            </p:nvCxnSpPr>
            <p:spPr>
              <a:xfrm>
                <a:off x="1307468"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430"/>
          <p:cNvSpPr>
            <a:spLocks noChangeArrowheads="1"/>
          </p:cNvSpPr>
          <p:nvPr/>
        </p:nvSpPr>
        <p:spPr bwMode="auto">
          <a:xfrm flipH="1">
            <a:off x="4651091" y="3048826"/>
            <a:ext cx="74484" cy="74484"/>
          </a:xfrm>
          <a:prstGeom prst="ellipse">
            <a:avLst/>
          </a:prstGeom>
          <a:solidFill>
            <a:schemeClr val="bg1"/>
          </a:solidFill>
          <a:ln>
            <a:noFill/>
          </a:ln>
        </p:spPr>
        <p:txBody>
          <a:bodyPr vert="horz" wrap="square" lIns="91416" tIns="45708" rIns="91416" bIns="45708" numCol="1" anchor="t" anchorCtr="0" compatLnSpc="1"/>
          <a:lstStyle/>
          <a:p>
            <a:pPr defTabSz="1218565"/>
            <a:endParaRPr lang="zh-CN" altLang="en-US" sz="240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grpSp>
        <p:nvGrpSpPr>
          <p:cNvPr id="3" name="îSḻïḍè"/>
          <p:cNvGrpSpPr/>
          <p:nvPr/>
        </p:nvGrpSpPr>
        <p:grpSpPr>
          <a:xfrm>
            <a:off x="4262494" y="2339664"/>
            <a:ext cx="3667012" cy="2265404"/>
            <a:chOff x="4429671" y="1995973"/>
            <a:chExt cx="3521460" cy="2175485"/>
          </a:xfrm>
          <a:solidFill>
            <a:schemeClr val="accent1"/>
          </a:solidFill>
        </p:grpSpPr>
        <p:sp>
          <p:nvSpPr>
            <p:cNvPr id="4" name="íṥļïdé"/>
            <p:cNvSpPr/>
            <p:nvPr/>
          </p:nvSpPr>
          <p:spPr bwMode="auto">
            <a:xfrm>
              <a:off x="4429671" y="1995973"/>
              <a:ext cx="3521460" cy="2175485"/>
            </a:xfrm>
            <a:custGeom>
              <a:avLst/>
              <a:gdLst>
                <a:gd name="T0" fmla="*/ 4117 w 4961"/>
                <a:gd name="T1" fmla="*/ 2584 h 3065"/>
                <a:gd name="T2" fmla="*/ 2794 w 4961"/>
                <a:gd name="T3" fmla="*/ 2938 h 3065"/>
                <a:gd name="T4" fmla="*/ 594 w 4961"/>
                <a:gd name="T5" fmla="*/ 995 h 3065"/>
                <a:gd name="T6" fmla="*/ 419 w 4961"/>
                <a:gd name="T7" fmla="*/ 1529 h 3065"/>
                <a:gd name="T8" fmla="*/ 0 w 4961"/>
                <a:gd name="T9" fmla="*/ 1115 h 3065"/>
                <a:gd name="T10" fmla="*/ 273 w 4961"/>
                <a:gd name="T11" fmla="*/ 281 h 3065"/>
                <a:gd name="T12" fmla="*/ 1104 w 4961"/>
                <a:gd name="T13" fmla="*/ 0 h 3065"/>
                <a:gd name="T14" fmla="*/ 1523 w 4961"/>
                <a:gd name="T15" fmla="*/ 415 h 3065"/>
                <a:gd name="T16" fmla="*/ 988 w 4961"/>
                <a:gd name="T17" fmla="*/ 596 h 3065"/>
                <a:gd name="T18" fmla="*/ 2654 w 4961"/>
                <a:gd name="T19" fmla="*/ 2210 h 3065"/>
                <a:gd name="T20" fmla="*/ 3148 w 4961"/>
                <a:gd name="T21" fmla="*/ 2377 h 3065"/>
                <a:gd name="T22" fmla="*/ 3910 w 4961"/>
                <a:gd name="T23" fmla="*/ 1615 h 3065"/>
                <a:gd name="T24" fmla="*/ 3148 w 4961"/>
                <a:gd name="T25" fmla="*/ 853 h 3065"/>
                <a:gd name="T26" fmla="*/ 2386 w 4961"/>
                <a:gd name="T27" fmla="*/ 1602 h 3065"/>
                <a:gd name="T28" fmla="*/ 1861 w 4961"/>
                <a:gd name="T29" fmla="*/ 1142 h 3065"/>
                <a:gd name="T30" fmla="*/ 3148 w 4961"/>
                <a:gd name="T31" fmla="*/ 245 h 3065"/>
                <a:gd name="T32" fmla="*/ 4117 w 4961"/>
                <a:gd name="T33" fmla="*/ 2584 h 3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61" h="3065">
                  <a:moveTo>
                    <a:pt x="4117" y="2584"/>
                  </a:moveTo>
                  <a:cubicBezTo>
                    <a:pt x="3769" y="2931"/>
                    <a:pt x="3266" y="3065"/>
                    <a:pt x="2794" y="2938"/>
                  </a:cubicBezTo>
                  <a:cubicBezTo>
                    <a:pt x="2318" y="2811"/>
                    <a:pt x="1067" y="1477"/>
                    <a:pt x="594" y="995"/>
                  </a:cubicBezTo>
                  <a:cubicBezTo>
                    <a:pt x="419" y="1529"/>
                    <a:pt x="419" y="1529"/>
                    <a:pt x="419" y="1529"/>
                  </a:cubicBezTo>
                  <a:cubicBezTo>
                    <a:pt x="0" y="1115"/>
                    <a:pt x="0" y="1115"/>
                    <a:pt x="0" y="1115"/>
                  </a:cubicBezTo>
                  <a:cubicBezTo>
                    <a:pt x="273" y="281"/>
                    <a:pt x="273" y="281"/>
                    <a:pt x="273" y="281"/>
                  </a:cubicBezTo>
                  <a:cubicBezTo>
                    <a:pt x="1104" y="0"/>
                    <a:pt x="1104" y="0"/>
                    <a:pt x="1104" y="0"/>
                  </a:cubicBezTo>
                  <a:cubicBezTo>
                    <a:pt x="1523" y="415"/>
                    <a:pt x="1523" y="415"/>
                    <a:pt x="1523" y="415"/>
                  </a:cubicBezTo>
                  <a:cubicBezTo>
                    <a:pt x="988" y="596"/>
                    <a:pt x="988" y="596"/>
                    <a:pt x="988" y="596"/>
                  </a:cubicBezTo>
                  <a:cubicBezTo>
                    <a:pt x="2654" y="2210"/>
                    <a:pt x="2654" y="2210"/>
                    <a:pt x="2654" y="2210"/>
                  </a:cubicBezTo>
                  <a:cubicBezTo>
                    <a:pt x="2771" y="2314"/>
                    <a:pt x="2926" y="2377"/>
                    <a:pt x="3148" y="2377"/>
                  </a:cubicBezTo>
                  <a:cubicBezTo>
                    <a:pt x="3502" y="2377"/>
                    <a:pt x="3910" y="2036"/>
                    <a:pt x="3910" y="1615"/>
                  </a:cubicBezTo>
                  <a:cubicBezTo>
                    <a:pt x="3910" y="1194"/>
                    <a:pt x="3569" y="853"/>
                    <a:pt x="3148" y="853"/>
                  </a:cubicBezTo>
                  <a:cubicBezTo>
                    <a:pt x="2731" y="853"/>
                    <a:pt x="2393" y="1187"/>
                    <a:pt x="2386" y="1602"/>
                  </a:cubicBezTo>
                  <a:cubicBezTo>
                    <a:pt x="1861" y="1142"/>
                    <a:pt x="1861" y="1142"/>
                    <a:pt x="1861" y="1142"/>
                  </a:cubicBezTo>
                  <a:cubicBezTo>
                    <a:pt x="2058" y="607"/>
                    <a:pt x="2570" y="245"/>
                    <a:pt x="3148" y="245"/>
                  </a:cubicBezTo>
                  <a:cubicBezTo>
                    <a:pt x="4389" y="245"/>
                    <a:pt x="4961" y="1739"/>
                    <a:pt x="4117" y="2584"/>
                  </a:cubicBezTo>
                  <a:close/>
                </a:path>
              </a:pathLst>
            </a:custGeom>
            <a:solidFill>
              <a:srgbClr val="387B74"/>
            </a:solidFill>
            <a:ln>
              <a:noFill/>
            </a:ln>
          </p:spPr>
          <p:txBody>
            <a:bodyPr vert="horz" wrap="square" lIns="91440" tIns="45720" rIns="91440" bIns="45720" numCol="1" anchor="t" anchorCtr="0" compatLnSpc="1">
              <a:normAutofit/>
            </a:bodyPr>
            <a:lstStyle/>
            <a:p>
              <a:endParaRPr lang="en-US">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5" name="îSlíḓé"/>
            <p:cNvSpPr/>
            <p:nvPr/>
          </p:nvSpPr>
          <p:spPr bwMode="auto">
            <a:xfrm>
              <a:off x="6486071" y="2935750"/>
              <a:ext cx="367268" cy="339784"/>
            </a:xfrm>
            <a:custGeom>
              <a:avLst/>
              <a:gdLst/>
              <a:ahLst/>
              <a:cxnLst>
                <a:cxn ang="0">
                  <a:pos x="39" y="36"/>
                </a:cxn>
                <a:cxn ang="0">
                  <a:pos x="41" y="44"/>
                </a:cxn>
                <a:cxn ang="0">
                  <a:pos x="35" y="50"/>
                </a:cxn>
                <a:cxn ang="0">
                  <a:pos x="27" y="53"/>
                </a:cxn>
                <a:cxn ang="0">
                  <a:pos x="18" y="53"/>
                </a:cxn>
                <a:cxn ang="0">
                  <a:pos x="11" y="50"/>
                </a:cxn>
                <a:cxn ang="0">
                  <a:pos x="4" y="44"/>
                </a:cxn>
                <a:cxn ang="0">
                  <a:pos x="6" y="36"/>
                </a:cxn>
                <a:cxn ang="0">
                  <a:pos x="0" y="28"/>
                </a:cxn>
                <a:cxn ang="0">
                  <a:pos x="7" y="23"/>
                </a:cxn>
                <a:cxn ang="0">
                  <a:pos x="4" y="18"/>
                </a:cxn>
                <a:cxn ang="0">
                  <a:pos x="15" y="16"/>
                </a:cxn>
                <a:cxn ang="0">
                  <a:pos x="19" y="8"/>
                </a:cxn>
                <a:cxn ang="0">
                  <a:pos x="28" y="15"/>
                </a:cxn>
                <a:cxn ang="0">
                  <a:pos x="35" y="12"/>
                </a:cxn>
                <a:cxn ang="0">
                  <a:pos x="41" y="19"/>
                </a:cxn>
                <a:cxn ang="0">
                  <a:pos x="45" y="27"/>
                </a:cxn>
                <a:cxn ang="0">
                  <a:pos x="23" y="22"/>
                </a:cxn>
                <a:cxn ang="0">
                  <a:pos x="32" y="31"/>
                </a:cxn>
                <a:cxn ang="0">
                  <a:pos x="63" y="16"/>
                </a:cxn>
                <a:cxn ang="0">
                  <a:pos x="64" y="24"/>
                </a:cxn>
                <a:cxn ang="0">
                  <a:pos x="55" y="22"/>
                </a:cxn>
                <a:cxn ang="0">
                  <a:pos x="46" y="24"/>
                </a:cxn>
                <a:cxn ang="0">
                  <a:pos x="46" y="16"/>
                </a:cxn>
                <a:cxn ang="0">
                  <a:pos x="46" y="9"/>
                </a:cxn>
                <a:cxn ang="0">
                  <a:pos x="46" y="2"/>
                </a:cxn>
                <a:cxn ang="0">
                  <a:pos x="55" y="4"/>
                </a:cxn>
                <a:cxn ang="0">
                  <a:pos x="59" y="0"/>
                </a:cxn>
                <a:cxn ang="0">
                  <a:pos x="62" y="7"/>
                </a:cxn>
                <a:cxn ang="0">
                  <a:pos x="68" y="15"/>
                </a:cxn>
                <a:cxn ang="0">
                  <a:pos x="62" y="55"/>
                </a:cxn>
                <a:cxn ang="0">
                  <a:pos x="59" y="63"/>
                </a:cxn>
                <a:cxn ang="0">
                  <a:pos x="54" y="59"/>
                </a:cxn>
                <a:cxn ang="0">
                  <a:pos x="45" y="60"/>
                </a:cxn>
                <a:cxn ang="0">
                  <a:pos x="41" y="52"/>
                </a:cxn>
                <a:cxn ang="0">
                  <a:pos x="47" y="44"/>
                </a:cxn>
                <a:cxn ang="0">
                  <a:pos x="50" y="36"/>
                </a:cxn>
                <a:cxn ang="0">
                  <a:pos x="56" y="40"/>
                </a:cxn>
                <a:cxn ang="0">
                  <a:pos x="64" y="39"/>
                </a:cxn>
                <a:cxn ang="0">
                  <a:pos x="63" y="46"/>
                </a:cxn>
                <a:cxn ang="0">
                  <a:pos x="55" y="8"/>
                </a:cxn>
                <a:cxn ang="0">
                  <a:pos x="59" y="13"/>
                </a:cxn>
                <a:cxn ang="0">
                  <a:pos x="50" y="49"/>
                </a:cxn>
                <a:cxn ang="0">
                  <a:pos x="55" y="45"/>
                </a:cxn>
              </a:cxnLst>
              <a:rect l="0" t="0" r="r" b="b"/>
              <a:pathLst>
                <a:path w="68" h="63">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rgbClr val="387B74"/>
            </a:solidFill>
            <a:ln w="9525">
              <a:noFill/>
              <a:round/>
            </a:ln>
          </p:spPr>
          <p:txBody>
            <a:bodyPr wrap="square" lIns="91440" tIns="45720" rIns="91440" bIns="45720" anchor="ctr">
              <a:normAutofit lnSpcReduction="10000"/>
            </a:bodyPr>
            <a:lstStyle/>
            <a:p>
              <a:pPr algn="ctr"/>
              <a:endParaRPr>
                <a:latin typeface="思源黑体" panose="020B0500000000000000" pitchFamily="34" charset="-122"/>
                <a:ea typeface="思源黑体" panose="020B0500000000000000" pitchFamily="34" charset="-122"/>
                <a:sym typeface="思源黑体" panose="020B0500000000000000" pitchFamily="34" charset="-122"/>
              </a:endParaRPr>
            </a:p>
          </p:txBody>
        </p:sp>
      </p:grpSp>
      <p:grpSp>
        <p:nvGrpSpPr>
          <p:cNvPr id="6" name="íSľíḓe"/>
          <p:cNvGrpSpPr/>
          <p:nvPr/>
        </p:nvGrpSpPr>
        <p:grpSpPr>
          <a:xfrm>
            <a:off x="4065888" y="3495199"/>
            <a:ext cx="3667012" cy="2265404"/>
            <a:chOff x="4240869" y="3105642"/>
            <a:chExt cx="3521460" cy="2175485"/>
          </a:xfrm>
          <a:solidFill>
            <a:schemeClr val="accent2"/>
          </a:solidFill>
        </p:grpSpPr>
        <p:sp>
          <p:nvSpPr>
            <p:cNvPr id="7" name="iSļîḋè"/>
            <p:cNvSpPr/>
            <p:nvPr/>
          </p:nvSpPr>
          <p:spPr bwMode="auto">
            <a:xfrm>
              <a:off x="4240869" y="3105642"/>
              <a:ext cx="3521460" cy="2175485"/>
            </a:xfrm>
            <a:custGeom>
              <a:avLst/>
              <a:gdLst>
                <a:gd name="T0" fmla="*/ 845 w 4962"/>
                <a:gd name="T1" fmla="*/ 481 h 3065"/>
                <a:gd name="T2" fmla="*/ 2168 w 4962"/>
                <a:gd name="T3" fmla="*/ 126 h 3065"/>
                <a:gd name="T4" fmla="*/ 4368 w 4962"/>
                <a:gd name="T5" fmla="*/ 2070 h 3065"/>
                <a:gd name="T6" fmla="*/ 4542 w 4962"/>
                <a:gd name="T7" fmla="*/ 1535 h 3065"/>
                <a:gd name="T8" fmla="*/ 4962 w 4962"/>
                <a:gd name="T9" fmla="*/ 1950 h 3065"/>
                <a:gd name="T10" fmla="*/ 4689 w 4962"/>
                <a:gd name="T11" fmla="*/ 2783 h 3065"/>
                <a:gd name="T12" fmla="*/ 3858 w 4962"/>
                <a:gd name="T13" fmla="*/ 3065 h 3065"/>
                <a:gd name="T14" fmla="*/ 3439 w 4962"/>
                <a:gd name="T15" fmla="*/ 2650 h 3065"/>
                <a:gd name="T16" fmla="*/ 3974 w 4962"/>
                <a:gd name="T17" fmla="*/ 2469 h 3065"/>
                <a:gd name="T18" fmla="*/ 2307 w 4962"/>
                <a:gd name="T19" fmla="*/ 855 h 3065"/>
                <a:gd name="T20" fmla="*/ 1814 w 4962"/>
                <a:gd name="T21" fmla="*/ 688 h 3065"/>
                <a:gd name="T22" fmla="*/ 1052 w 4962"/>
                <a:gd name="T23" fmla="*/ 1450 h 3065"/>
                <a:gd name="T24" fmla="*/ 1814 w 4962"/>
                <a:gd name="T25" fmla="*/ 2212 h 3065"/>
                <a:gd name="T26" fmla="*/ 2576 w 4962"/>
                <a:gd name="T27" fmla="*/ 1462 h 3065"/>
                <a:gd name="T28" fmla="*/ 3100 w 4962"/>
                <a:gd name="T29" fmla="*/ 1922 h 3065"/>
                <a:gd name="T30" fmla="*/ 1814 w 4962"/>
                <a:gd name="T31" fmla="*/ 2820 h 3065"/>
                <a:gd name="T32" fmla="*/ 845 w 4962"/>
                <a:gd name="T33" fmla="*/ 481 h 3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62" h="3065">
                  <a:moveTo>
                    <a:pt x="845" y="481"/>
                  </a:moveTo>
                  <a:cubicBezTo>
                    <a:pt x="1192" y="133"/>
                    <a:pt x="1696" y="0"/>
                    <a:pt x="2168" y="126"/>
                  </a:cubicBezTo>
                  <a:cubicBezTo>
                    <a:pt x="2644" y="254"/>
                    <a:pt x="3895" y="1588"/>
                    <a:pt x="4368" y="2070"/>
                  </a:cubicBezTo>
                  <a:cubicBezTo>
                    <a:pt x="4542" y="1535"/>
                    <a:pt x="4542" y="1535"/>
                    <a:pt x="4542" y="1535"/>
                  </a:cubicBezTo>
                  <a:cubicBezTo>
                    <a:pt x="4962" y="1950"/>
                    <a:pt x="4962" y="1950"/>
                    <a:pt x="4962" y="1950"/>
                  </a:cubicBezTo>
                  <a:cubicBezTo>
                    <a:pt x="4689" y="2783"/>
                    <a:pt x="4689" y="2783"/>
                    <a:pt x="4689" y="2783"/>
                  </a:cubicBezTo>
                  <a:cubicBezTo>
                    <a:pt x="3858" y="3065"/>
                    <a:pt x="3858" y="3065"/>
                    <a:pt x="3858" y="3065"/>
                  </a:cubicBezTo>
                  <a:cubicBezTo>
                    <a:pt x="3439" y="2650"/>
                    <a:pt x="3439" y="2650"/>
                    <a:pt x="3439" y="2650"/>
                  </a:cubicBezTo>
                  <a:cubicBezTo>
                    <a:pt x="3974" y="2469"/>
                    <a:pt x="3974" y="2469"/>
                    <a:pt x="3974" y="2469"/>
                  </a:cubicBezTo>
                  <a:cubicBezTo>
                    <a:pt x="2307" y="855"/>
                    <a:pt x="2307" y="855"/>
                    <a:pt x="2307" y="855"/>
                  </a:cubicBezTo>
                  <a:cubicBezTo>
                    <a:pt x="2191" y="750"/>
                    <a:pt x="2035" y="688"/>
                    <a:pt x="1814" y="688"/>
                  </a:cubicBezTo>
                  <a:cubicBezTo>
                    <a:pt x="1459" y="688"/>
                    <a:pt x="1052" y="1029"/>
                    <a:pt x="1052" y="1450"/>
                  </a:cubicBezTo>
                  <a:cubicBezTo>
                    <a:pt x="1052" y="1871"/>
                    <a:pt x="1393" y="2212"/>
                    <a:pt x="1814" y="2212"/>
                  </a:cubicBezTo>
                  <a:cubicBezTo>
                    <a:pt x="2230" y="2212"/>
                    <a:pt x="2569" y="1877"/>
                    <a:pt x="2576" y="1462"/>
                  </a:cubicBezTo>
                  <a:cubicBezTo>
                    <a:pt x="3100" y="1922"/>
                    <a:pt x="3100" y="1922"/>
                    <a:pt x="3100" y="1922"/>
                  </a:cubicBezTo>
                  <a:cubicBezTo>
                    <a:pt x="2904" y="2458"/>
                    <a:pt x="2392" y="2820"/>
                    <a:pt x="1814" y="2820"/>
                  </a:cubicBezTo>
                  <a:cubicBezTo>
                    <a:pt x="573" y="2820"/>
                    <a:pt x="0" y="1325"/>
                    <a:pt x="845" y="481"/>
                  </a:cubicBezTo>
                  <a:close/>
                </a:path>
              </a:pathLst>
            </a:custGeom>
            <a:grpFill/>
            <a:ln>
              <a:noFill/>
            </a:ln>
          </p:spPr>
          <p:txBody>
            <a:bodyPr vert="horz" wrap="square" lIns="91440" tIns="45720" rIns="91440" bIns="45720" numCol="1" anchor="t" anchorCtr="0" compatLnSpc="1">
              <a:normAutofit/>
            </a:bodyPr>
            <a:lstStyle/>
            <a:p>
              <a:endParaRPr lang="en-US">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8" name="işḷïḑé"/>
            <p:cNvSpPr/>
            <p:nvPr/>
          </p:nvSpPr>
          <p:spPr bwMode="auto">
            <a:xfrm>
              <a:off x="5311969" y="3982502"/>
              <a:ext cx="416140" cy="358848"/>
            </a:xfrm>
            <a:custGeom>
              <a:avLst/>
              <a:gdLst/>
              <a:ahLst/>
              <a:cxnLst>
                <a:cxn ang="0">
                  <a:pos x="64" y="51"/>
                </a:cxn>
                <a:cxn ang="0">
                  <a:pos x="60" y="55"/>
                </a:cxn>
                <a:cxn ang="0">
                  <a:pos x="49" y="55"/>
                </a:cxn>
                <a:cxn ang="0">
                  <a:pos x="45" y="51"/>
                </a:cxn>
                <a:cxn ang="0">
                  <a:pos x="45" y="40"/>
                </a:cxn>
                <a:cxn ang="0">
                  <a:pos x="49" y="36"/>
                </a:cxn>
                <a:cxn ang="0">
                  <a:pos x="52" y="36"/>
                </a:cxn>
                <a:cxn ang="0">
                  <a:pos x="52" y="30"/>
                </a:cxn>
                <a:cxn ang="0">
                  <a:pos x="34" y="30"/>
                </a:cxn>
                <a:cxn ang="0">
                  <a:pos x="34" y="36"/>
                </a:cxn>
                <a:cxn ang="0">
                  <a:pos x="37" y="36"/>
                </a:cxn>
                <a:cxn ang="0">
                  <a:pos x="41" y="40"/>
                </a:cxn>
                <a:cxn ang="0">
                  <a:pos x="41" y="51"/>
                </a:cxn>
                <a:cxn ang="0">
                  <a:pos x="37" y="55"/>
                </a:cxn>
                <a:cxn ang="0">
                  <a:pos x="26" y="55"/>
                </a:cxn>
                <a:cxn ang="0">
                  <a:pos x="23" y="51"/>
                </a:cxn>
                <a:cxn ang="0">
                  <a:pos x="23" y="40"/>
                </a:cxn>
                <a:cxn ang="0">
                  <a:pos x="26" y="36"/>
                </a:cxn>
                <a:cxn ang="0">
                  <a:pos x="29" y="36"/>
                </a:cxn>
                <a:cxn ang="0">
                  <a:pos x="29" y="30"/>
                </a:cxn>
                <a:cxn ang="0">
                  <a:pos x="11" y="30"/>
                </a:cxn>
                <a:cxn ang="0">
                  <a:pos x="11" y="36"/>
                </a:cxn>
                <a:cxn ang="0">
                  <a:pos x="15" y="36"/>
                </a:cxn>
                <a:cxn ang="0">
                  <a:pos x="18" y="40"/>
                </a:cxn>
                <a:cxn ang="0">
                  <a:pos x="18" y="51"/>
                </a:cxn>
                <a:cxn ang="0">
                  <a:pos x="15" y="55"/>
                </a:cxn>
                <a:cxn ang="0">
                  <a:pos x="3" y="55"/>
                </a:cxn>
                <a:cxn ang="0">
                  <a:pos x="0" y="51"/>
                </a:cxn>
                <a:cxn ang="0">
                  <a:pos x="0" y="40"/>
                </a:cxn>
                <a:cxn ang="0">
                  <a:pos x="3" y="36"/>
                </a:cxn>
                <a:cxn ang="0">
                  <a:pos x="7" y="36"/>
                </a:cxn>
                <a:cxn ang="0">
                  <a:pos x="7" y="30"/>
                </a:cxn>
                <a:cxn ang="0">
                  <a:pos x="11" y="25"/>
                </a:cxn>
                <a:cxn ang="0">
                  <a:pos x="29" y="25"/>
                </a:cxn>
                <a:cxn ang="0">
                  <a:pos x="29" y="18"/>
                </a:cxn>
                <a:cxn ang="0">
                  <a:pos x="26" y="18"/>
                </a:cxn>
                <a:cxn ang="0">
                  <a:pos x="23" y="15"/>
                </a:cxn>
                <a:cxn ang="0">
                  <a:pos x="23" y="3"/>
                </a:cxn>
                <a:cxn ang="0">
                  <a:pos x="26" y="0"/>
                </a:cxn>
                <a:cxn ang="0">
                  <a:pos x="37" y="0"/>
                </a:cxn>
                <a:cxn ang="0">
                  <a:pos x="41" y="3"/>
                </a:cxn>
                <a:cxn ang="0">
                  <a:pos x="41" y="15"/>
                </a:cxn>
                <a:cxn ang="0">
                  <a:pos x="37" y="18"/>
                </a:cxn>
                <a:cxn ang="0">
                  <a:pos x="34" y="18"/>
                </a:cxn>
                <a:cxn ang="0">
                  <a:pos x="34" y="25"/>
                </a:cxn>
                <a:cxn ang="0">
                  <a:pos x="52" y="25"/>
                </a:cxn>
                <a:cxn ang="0">
                  <a:pos x="57" y="30"/>
                </a:cxn>
                <a:cxn ang="0">
                  <a:pos x="57" y="36"/>
                </a:cxn>
                <a:cxn ang="0">
                  <a:pos x="60" y="36"/>
                </a:cxn>
                <a:cxn ang="0">
                  <a:pos x="64" y="40"/>
                </a:cxn>
                <a:cxn ang="0">
                  <a:pos x="64" y="51"/>
                </a:cxn>
              </a:cxnLst>
              <a:rect l="0" t="0" r="r" b="b"/>
              <a:pathLst>
                <a:path w="64" h="55">
                  <a:moveTo>
                    <a:pt x="64" y="51"/>
                  </a:moveTo>
                  <a:cubicBezTo>
                    <a:pt x="64" y="53"/>
                    <a:pt x="62" y="55"/>
                    <a:pt x="60" y="55"/>
                  </a:cubicBezTo>
                  <a:cubicBezTo>
                    <a:pt x="49" y="55"/>
                    <a:pt x="49" y="55"/>
                    <a:pt x="49" y="55"/>
                  </a:cubicBezTo>
                  <a:cubicBezTo>
                    <a:pt x="47" y="55"/>
                    <a:pt x="45" y="53"/>
                    <a:pt x="45" y="51"/>
                  </a:cubicBezTo>
                  <a:cubicBezTo>
                    <a:pt x="45" y="40"/>
                    <a:pt x="45" y="40"/>
                    <a:pt x="45" y="40"/>
                  </a:cubicBezTo>
                  <a:cubicBezTo>
                    <a:pt x="45" y="38"/>
                    <a:pt x="47" y="36"/>
                    <a:pt x="49" y="36"/>
                  </a:cubicBezTo>
                  <a:cubicBezTo>
                    <a:pt x="52" y="36"/>
                    <a:pt x="52" y="36"/>
                    <a:pt x="52" y="36"/>
                  </a:cubicBezTo>
                  <a:cubicBezTo>
                    <a:pt x="52" y="30"/>
                    <a:pt x="52" y="30"/>
                    <a:pt x="52" y="30"/>
                  </a:cubicBezTo>
                  <a:cubicBezTo>
                    <a:pt x="34" y="30"/>
                    <a:pt x="34" y="30"/>
                    <a:pt x="34" y="30"/>
                  </a:cubicBezTo>
                  <a:cubicBezTo>
                    <a:pt x="34" y="36"/>
                    <a:pt x="34" y="36"/>
                    <a:pt x="34" y="36"/>
                  </a:cubicBezTo>
                  <a:cubicBezTo>
                    <a:pt x="37" y="36"/>
                    <a:pt x="37" y="36"/>
                    <a:pt x="37" y="36"/>
                  </a:cubicBezTo>
                  <a:cubicBezTo>
                    <a:pt x="39" y="36"/>
                    <a:pt x="41" y="38"/>
                    <a:pt x="41" y="40"/>
                  </a:cubicBezTo>
                  <a:cubicBezTo>
                    <a:pt x="41" y="51"/>
                    <a:pt x="41" y="51"/>
                    <a:pt x="41" y="51"/>
                  </a:cubicBezTo>
                  <a:cubicBezTo>
                    <a:pt x="41" y="53"/>
                    <a:pt x="39" y="55"/>
                    <a:pt x="37" y="55"/>
                  </a:cubicBezTo>
                  <a:cubicBezTo>
                    <a:pt x="26" y="55"/>
                    <a:pt x="26" y="55"/>
                    <a:pt x="26" y="55"/>
                  </a:cubicBezTo>
                  <a:cubicBezTo>
                    <a:pt x="24" y="55"/>
                    <a:pt x="23" y="53"/>
                    <a:pt x="23" y="51"/>
                  </a:cubicBezTo>
                  <a:cubicBezTo>
                    <a:pt x="23" y="40"/>
                    <a:pt x="23" y="40"/>
                    <a:pt x="23" y="40"/>
                  </a:cubicBezTo>
                  <a:cubicBezTo>
                    <a:pt x="23" y="38"/>
                    <a:pt x="24" y="36"/>
                    <a:pt x="26" y="36"/>
                  </a:cubicBezTo>
                  <a:cubicBezTo>
                    <a:pt x="29" y="36"/>
                    <a:pt x="29" y="36"/>
                    <a:pt x="29" y="36"/>
                  </a:cubicBezTo>
                  <a:cubicBezTo>
                    <a:pt x="29" y="30"/>
                    <a:pt x="29" y="30"/>
                    <a:pt x="29" y="30"/>
                  </a:cubicBezTo>
                  <a:cubicBezTo>
                    <a:pt x="11" y="30"/>
                    <a:pt x="11" y="30"/>
                    <a:pt x="11" y="30"/>
                  </a:cubicBezTo>
                  <a:cubicBezTo>
                    <a:pt x="11" y="36"/>
                    <a:pt x="11" y="36"/>
                    <a:pt x="11" y="36"/>
                  </a:cubicBezTo>
                  <a:cubicBezTo>
                    <a:pt x="15" y="36"/>
                    <a:pt x="15" y="36"/>
                    <a:pt x="15" y="36"/>
                  </a:cubicBezTo>
                  <a:cubicBezTo>
                    <a:pt x="17" y="36"/>
                    <a:pt x="18" y="38"/>
                    <a:pt x="18" y="40"/>
                  </a:cubicBezTo>
                  <a:cubicBezTo>
                    <a:pt x="18" y="51"/>
                    <a:pt x="18" y="51"/>
                    <a:pt x="18" y="51"/>
                  </a:cubicBezTo>
                  <a:cubicBezTo>
                    <a:pt x="18" y="53"/>
                    <a:pt x="17" y="55"/>
                    <a:pt x="15" y="55"/>
                  </a:cubicBezTo>
                  <a:cubicBezTo>
                    <a:pt x="3" y="55"/>
                    <a:pt x="3" y="55"/>
                    <a:pt x="3" y="55"/>
                  </a:cubicBezTo>
                  <a:cubicBezTo>
                    <a:pt x="1" y="55"/>
                    <a:pt x="0" y="53"/>
                    <a:pt x="0" y="51"/>
                  </a:cubicBezTo>
                  <a:cubicBezTo>
                    <a:pt x="0" y="40"/>
                    <a:pt x="0" y="40"/>
                    <a:pt x="0" y="40"/>
                  </a:cubicBezTo>
                  <a:cubicBezTo>
                    <a:pt x="0" y="38"/>
                    <a:pt x="1" y="36"/>
                    <a:pt x="3" y="36"/>
                  </a:cubicBezTo>
                  <a:cubicBezTo>
                    <a:pt x="7" y="36"/>
                    <a:pt x="7" y="36"/>
                    <a:pt x="7" y="36"/>
                  </a:cubicBezTo>
                  <a:cubicBezTo>
                    <a:pt x="7" y="30"/>
                    <a:pt x="7" y="30"/>
                    <a:pt x="7" y="30"/>
                  </a:cubicBezTo>
                  <a:cubicBezTo>
                    <a:pt x="7" y="27"/>
                    <a:pt x="9" y="25"/>
                    <a:pt x="11" y="25"/>
                  </a:cubicBezTo>
                  <a:cubicBezTo>
                    <a:pt x="29" y="25"/>
                    <a:pt x="29" y="25"/>
                    <a:pt x="29" y="25"/>
                  </a:cubicBezTo>
                  <a:cubicBezTo>
                    <a:pt x="29" y="18"/>
                    <a:pt x="29" y="18"/>
                    <a:pt x="29" y="18"/>
                  </a:cubicBezTo>
                  <a:cubicBezTo>
                    <a:pt x="26" y="18"/>
                    <a:pt x="26" y="18"/>
                    <a:pt x="26" y="18"/>
                  </a:cubicBezTo>
                  <a:cubicBezTo>
                    <a:pt x="24" y="18"/>
                    <a:pt x="23" y="17"/>
                    <a:pt x="23" y="15"/>
                  </a:cubicBezTo>
                  <a:cubicBezTo>
                    <a:pt x="23" y="3"/>
                    <a:pt x="23" y="3"/>
                    <a:pt x="23" y="3"/>
                  </a:cubicBezTo>
                  <a:cubicBezTo>
                    <a:pt x="23" y="1"/>
                    <a:pt x="24" y="0"/>
                    <a:pt x="26" y="0"/>
                  </a:cubicBezTo>
                  <a:cubicBezTo>
                    <a:pt x="37" y="0"/>
                    <a:pt x="37" y="0"/>
                    <a:pt x="37" y="0"/>
                  </a:cubicBezTo>
                  <a:cubicBezTo>
                    <a:pt x="39" y="0"/>
                    <a:pt x="41" y="1"/>
                    <a:pt x="41" y="3"/>
                  </a:cubicBezTo>
                  <a:cubicBezTo>
                    <a:pt x="41" y="15"/>
                    <a:pt x="41" y="15"/>
                    <a:pt x="41" y="15"/>
                  </a:cubicBezTo>
                  <a:cubicBezTo>
                    <a:pt x="41" y="17"/>
                    <a:pt x="39" y="18"/>
                    <a:pt x="37" y="18"/>
                  </a:cubicBezTo>
                  <a:cubicBezTo>
                    <a:pt x="34" y="18"/>
                    <a:pt x="34" y="18"/>
                    <a:pt x="34" y="18"/>
                  </a:cubicBezTo>
                  <a:cubicBezTo>
                    <a:pt x="34" y="25"/>
                    <a:pt x="34" y="25"/>
                    <a:pt x="34" y="25"/>
                  </a:cubicBezTo>
                  <a:cubicBezTo>
                    <a:pt x="52" y="25"/>
                    <a:pt x="52" y="25"/>
                    <a:pt x="52" y="25"/>
                  </a:cubicBezTo>
                  <a:cubicBezTo>
                    <a:pt x="55" y="25"/>
                    <a:pt x="57" y="27"/>
                    <a:pt x="57" y="30"/>
                  </a:cubicBezTo>
                  <a:cubicBezTo>
                    <a:pt x="57" y="36"/>
                    <a:pt x="57" y="36"/>
                    <a:pt x="57" y="36"/>
                  </a:cubicBezTo>
                  <a:cubicBezTo>
                    <a:pt x="60" y="36"/>
                    <a:pt x="60" y="36"/>
                    <a:pt x="60" y="36"/>
                  </a:cubicBezTo>
                  <a:cubicBezTo>
                    <a:pt x="62" y="36"/>
                    <a:pt x="64" y="38"/>
                    <a:pt x="64" y="40"/>
                  </a:cubicBezTo>
                  <a:lnTo>
                    <a:pt x="64" y="51"/>
                  </a:lnTo>
                  <a:close/>
                </a:path>
              </a:pathLst>
            </a:custGeom>
            <a:grpFill/>
            <a:ln w="9525">
              <a:noFill/>
              <a:round/>
            </a:ln>
          </p:spPr>
          <p:txBody>
            <a:bodyPr wrap="square" lIns="91440" tIns="45720" rIns="91440" bIns="45720" anchor="ctr">
              <a:normAutofit/>
            </a:bodyPr>
            <a:lstStyle/>
            <a:p>
              <a:pPr algn="ctr"/>
              <a:endParaRPr>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grpSp>
      <p:grpSp>
        <p:nvGrpSpPr>
          <p:cNvPr id="9" name="PA-组合 2"/>
          <p:cNvGrpSpPr/>
          <p:nvPr>
            <p:custDataLst>
              <p:tags r:id="rId1"/>
            </p:custDataLst>
          </p:nvPr>
        </p:nvGrpSpPr>
        <p:grpSpPr>
          <a:xfrm>
            <a:off x="8674434" y="3148927"/>
            <a:ext cx="2401125" cy="2053767"/>
            <a:chOff x="5926136" y="4680851"/>
            <a:chExt cx="2401125" cy="2053767"/>
          </a:xfrm>
        </p:grpSpPr>
        <p:sp>
          <p:nvSpPr>
            <p:cNvPr id="10" name="PA-文本框 6"/>
            <p:cNvSpPr txBox="1"/>
            <p:nvPr>
              <p:custDataLst>
                <p:tags r:id="rId2"/>
              </p:custDataLst>
            </p:nvPr>
          </p:nvSpPr>
          <p:spPr>
            <a:xfrm>
              <a:off x="5928715" y="4680851"/>
              <a:ext cx="2398546" cy="707886"/>
            </a:xfrm>
            <a:prstGeom prst="rect">
              <a:avLst/>
            </a:prstGeom>
            <a:noFill/>
          </p:spPr>
          <p:txBody>
            <a:bodyPr wrap="square" rtlCol="0">
              <a:spAutoFit/>
            </a:bodyPr>
            <a:lstStyle/>
            <a:p>
              <a:r>
                <a:rPr lang="zh-CN" altLang="en-US" sz="20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 panose="020B0500000000000000" pitchFamily="34" charset="-122"/>
                </a:rPr>
                <a:t>输入您的标题</a:t>
              </a:r>
              <a:endParaRPr lang="en-US" sz="20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 panose="020B0500000000000000" pitchFamily="34" charset="-122"/>
              </a:endParaRPr>
            </a:p>
            <a:p>
              <a:r>
                <a:rPr lang="en-US" sz="20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 panose="020B0500000000000000" pitchFamily="34" charset="-122"/>
                </a:rPr>
                <a:t>OUR COMPANY</a:t>
              </a:r>
              <a:endParaRPr lang="en-US" sz="20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 panose="020B0500000000000000" pitchFamily="34" charset="-122"/>
              </a:endParaRPr>
            </a:p>
          </p:txBody>
        </p:sp>
        <p:sp>
          <p:nvSpPr>
            <p:cNvPr id="11" name="PA-文本框 42"/>
            <p:cNvSpPr txBox="1"/>
            <p:nvPr>
              <p:custDataLst>
                <p:tags r:id="rId3"/>
              </p:custDataLst>
            </p:nvPr>
          </p:nvSpPr>
          <p:spPr>
            <a:xfrm>
              <a:off x="5926136" y="5388737"/>
              <a:ext cx="2401125" cy="1345881"/>
            </a:xfrm>
            <a:prstGeom prst="rect">
              <a:avLst/>
            </a:prstGeom>
          </p:spPr>
          <p:txBody>
            <a:bodyPr wrap="square">
              <a:spAutoFit/>
            </a:bodyPr>
            <a:lstStyle>
              <a:defPPr>
                <a:defRPr lang="zh-CN"/>
              </a:defPPr>
              <a:lvl1pPr defTabSz="457200">
                <a:lnSpc>
                  <a:spcPct val="130000"/>
                </a:lnSpc>
                <a:defRPr sz="14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sz="16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rPr>
                <a:t>此处添加详细文本描述，建议与标题相关并符合整体语言风格，语言描述尽量简洁生动。</a:t>
              </a:r>
              <a:endParaRPr lang="zh-CN" altLang="en-US" sz="16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grpSp>
      <p:grpSp>
        <p:nvGrpSpPr>
          <p:cNvPr id="12" name="PA-组合 2"/>
          <p:cNvGrpSpPr/>
          <p:nvPr>
            <p:custDataLst>
              <p:tags r:id="rId4"/>
            </p:custDataLst>
          </p:nvPr>
        </p:nvGrpSpPr>
        <p:grpSpPr>
          <a:xfrm>
            <a:off x="1120190" y="3141256"/>
            <a:ext cx="2401125" cy="2061438"/>
            <a:chOff x="5926136" y="4631738"/>
            <a:chExt cx="2401125" cy="2061438"/>
          </a:xfrm>
        </p:grpSpPr>
        <p:sp>
          <p:nvSpPr>
            <p:cNvPr id="13" name="PA-文本框 6"/>
            <p:cNvSpPr txBox="1"/>
            <p:nvPr>
              <p:custDataLst>
                <p:tags r:id="rId5"/>
              </p:custDataLst>
            </p:nvPr>
          </p:nvSpPr>
          <p:spPr>
            <a:xfrm>
              <a:off x="5926136" y="4631738"/>
              <a:ext cx="2397376" cy="707886"/>
            </a:xfrm>
            <a:prstGeom prst="rect">
              <a:avLst/>
            </a:prstGeom>
            <a:noFill/>
          </p:spPr>
          <p:txBody>
            <a:bodyPr wrap="square" rtlCol="0">
              <a:spAutoFit/>
            </a:bodyPr>
            <a:lstStyle/>
            <a:p>
              <a:pPr algn="r"/>
              <a:r>
                <a:rPr lang="zh-CN" altLang="en-US" sz="20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 panose="020B0500000000000000" pitchFamily="34" charset="-122"/>
                </a:rPr>
                <a:t>输入您的标题</a:t>
              </a:r>
              <a:endParaRPr lang="en-US" sz="20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 panose="020B0500000000000000" pitchFamily="34" charset="-122"/>
              </a:endParaRPr>
            </a:p>
            <a:p>
              <a:pPr algn="r"/>
              <a:r>
                <a:rPr lang="en-US" sz="20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 panose="020B0500000000000000" pitchFamily="34" charset="-122"/>
                </a:rPr>
                <a:t>OUR COMPANY</a:t>
              </a:r>
              <a:endParaRPr lang="en-US" sz="20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思源黑体" panose="020B0500000000000000" pitchFamily="34" charset="-122"/>
              </a:endParaRPr>
            </a:p>
          </p:txBody>
        </p:sp>
        <p:sp>
          <p:nvSpPr>
            <p:cNvPr id="14" name="PA-文本框 42"/>
            <p:cNvSpPr txBox="1"/>
            <p:nvPr>
              <p:custDataLst>
                <p:tags r:id="rId6"/>
              </p:custDataLst>
            </p:nvPr>
          </p:nvSpPr>
          <p:spPr>
            <a:xfrm>
              <a:off x="5926136" y="5347295"/>
              <a:ext cx="2401125" cy="1345881"/>
            </a:xfrm>
            <a:prstGeom prst="rect">
              <a:avLst/>
            </a:prstGeom>
          </p:spPr>
          <p:txBody>
            <a:bodyPr wrap="square">
              <a:spAutoFit/>
            </a:bodyPr>
            <a:lstStyle>
              <a:defPPr>
                <a:defRPr lang="zh-CN"/>
              </a:defPPr>
              <a:lvl1pPr defTabSz="457200">
                <a:lnSpc>
                  <a:spcPct val="130000"/>
                </a:lnSpc>
                <a:defRPr sz="14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algn="r"/>
              <a:r>
                <a:rPr lang="zh-CN" altLang="en-US" sz="16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rPr>
                <a:t>此处添加详细文本描述，建议与标题相关并符合整体语言风格，语言描述尽量简洁生动。</a:t>
              </a:r>
              <a:endParaRPr lang="zh-CN" altLang="en-US" sz="16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grpSp>
      <p:grpSp>
        <p:nvGrpSpPr>
          <p:cNvPr id="15" name="Group 9"/>
          <p:cNvGrpSpPr/>
          <p:nvPr/>
        </p:nvGrpSpPr>
        <p:grpSpPr>
          <a:xfrm>
            <a:off x="2734083" y="2176331"/>
            <a:ext cx="488678" cy="702331"/>
            <a:chOff x="-3175" y="-3175"/>
            <a:chExt cx="341313" cy="490538"/>
          </a:xfrm>
          <a:solidFill>
            <a:srgbClr val="FBC15D"/>
          </a:solidFill>
        </p:grpSpPr>
        <p:sp>
          <p:nvSpPr>
            <p:cNvPr id="16" name="Freeform 16"/>
            <p:cNvSpPr>
              <a:spLocks noEditPoints="1"/>
            </p:cNvSpPr>
            <p:nvPr/>
          </p:nvSpPr>
          <p:spPr bwMode="auto">
            <a:xfrm>
              <a:off x="-3175" y="-3175"/>
              <a:ext cx="341313" cy="490538"/>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7" name="Freeform 17"/>
            <p:cNvSpPr/>
            <p:nvPr/>
          </p:nvSpPr>
          <p:spPr bwMode="auto">
            <a:xfrm>
              <a:off x="73025" y="73025"/>
              <a:ext cx="101600" cy="100013"/>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思源黑体" panose="020B0500000000000000" pitchFamily="34" charset="-122"/>
                <a:ea typeface="思源黑体" panose="020B0500000000000000" pitchFamily="34" charset="-122"/>
                <a:sym typeface="思源黑体" panose="020B0500000000000000" pitchFamily="34" charset="-122"/>
              </a:endParaRPr>
            </a:p>
          </p:txBody>
        </p:sp>
      </p:grpSp>
      <p:grpSp>
        <p:nvGrpSpPr>
          <p:cNvPr id="18" name="Group 12"/>
          <p:cNvGrpSpPr/>
          <p:nvPr/>
        </p:nvGrpSpPr>
        <p:grpSpPr>
          <a:xfrm>
            <a:off x="8969239" y="2176330"/>
            <a:ext cx="661418" cy="702331"/>
            <a:chOff x="7938" y="4763"/>
            <a:chExt cx="461963" cy="490538"/>
          </a:xfrm>
          <a:solidFill>
            <a:srgbClr val="387B74"/>
          </a:solidFill>
        </p:grpSpPr>
        <p:sp>
          <p:nvSpPr>
            <p:cNvPr id="19" name="Freeform 27"/>
            <p:cNvSpPr>
              <a:spLocks noEditPoints="1"/>
            </p:cNvSpPr>
            <p:nvPr/>
          </p:nvSpPr>
          <p:spPr bwMode="auto">
            <a:xfrm>
              <a:off x="7938" y="4763"/>
              <a:ext cx="461963" cy="490538"/>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0" name="Freeform 28"/>
            <p:cNvSpPr>
              <a:spLocks noEditPoints="1"/>
            </p:cNvSpPr>
            <p:nvPr/>
          </p:nvSpPr>
          <p:spPr bwMode="auto">
            <a:xfrm>
              <a:off x="68263" y="65088"/>
              <a:ext cx="339725" cy="30797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1" name="Freeform 29"/>
            <p:cNvSpPr>
              <a:spLocks noEditPoints="1"/>
            </p:cNvSpPr>
            <p:nvPr/>
          </p:nvSpPr>
          <p:spPr bwMode="auto">
            <a:xfrm>
              <a:off x="254000" y="111125"/>
              <a:ext cx="92075" cy="92075"/>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思源黑体" panose="020B0500000000000000" pitchFamily="34" charset="-122"/>
                <a:ea typeface="思源黑体" panose="020B0500000000000000" pitchFamily="34" charset="-122"/>
                <a:sym typeface="思源黑体" panose="020B0500000000000000" pitchFamily="34" charset="-122"/>
              </a:endParaRPr>
            </a:p>
          </p:txBody>
        </p:sp>
      </p:grpSp>
      <p:grpSp>
        <p:nvGrpSpPr>
          <p:cNvPr id="50" name="组合 49"/>
          <p:cNvGrpSpPr/>
          <p:nvPr/>
        </p:nvGrpSpPr>
        <p:grpSpPr>
          <a:xfrm rot="0">
            <a:off x="0" y="151765"/>
            <a:ext cx="12192000" cy="6706235"/>
            <a:chOff x="-2" y="151622"/>
            <a:chExt cx="12192002" cy="6706379"/>
          </a:xfrm>
        </p:grpSpPr>
        <p:grpSp>
          <p:nvGrpSpPr>
            <p:cNvPr id="51" name="组合 50"/>
            <p:cNvGrpSpPr/>
            <p:nvPr/>
          </p:nvGrpSpPr>
          <p:grpSpPr>
            <a:xfrm>
              <a:off x="0" y="151622"/>
              <a:ext cx="12192000" cy="640829"/>
              <a:chOff x="0" y="151622"/>
              <a:chExt cx="12192000" cy="640829"/>
            </a:xfrm>
          </p:grpSpPr>
          <p:cxnSp>
            <p:nvCxnSpPr>
              <p:cNvPr id="52" name="直线连接符 2"/>
              <p:cNvCxnSpPr/>
              <p:nvPr/>
            </p:nvCxnSpPr>
            <p:spPr>
              <a:xfrm>
                <a:off x="7977809" y="387767"/>
                <a:ext cx="421419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直线连接符 3"/>
              <p:cNvCxnSpPr/>
              <p:nvPr/>
            </p:nvCxnSpPr>
            <p:spPr>
              <a:xfrm>
                <a:off x="0" y="387767"/>
                <a:ext cx="421419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4" name="文本框 53"/>
              <p:cNvSpPr txBox="1"/>
              <p:nvPr/>
            </p:nvSpPr>
            <p:spPr>
              <a:xfrm>
                <a:off x="4875744" y="151622"/>
                <a:ext cx="2358886" cy="400110"/>
              </a:xfrm>
              <a:prstGeom prst="rect">
                <a:avLst/>
              </a:prstGeom>
              <a:noFill/>
            </p:spPr>
            <p:txBody>
              <a:bodyPr wrap="square" rtlCol="0">
                <a:spAutoFit/>
              </a:bodyPr>
              <a:p>
                <a:pPr algn="dist">
                  <a:defRPr/>
                </a:pPr>
                <a:r>
                  <a:rPr lang="zh-CN" altLang="en-US" sz="2000" dirty="0">
                    <a:solidFill>
                      <a:prstClr val="black">
                        <a:lumMod val="75000"/>
                        <a:lumOff val="25000"/>
                      </a:prstClr>
                    </a:solidFill>
                    <a:latin typeface="思源黑体" panose="020B0500000000000000" pitchFamily="34" charset="-122"/>
                    <a:ea typeface="思源黑体" panose="020B0500000000000000" pitchFamily="34" charset="-122"/>
                    <a:sym typeface="思源黑体" panose="020B0500000000000000" pitchFamily="34" charset="-122"/>
                  </a:rPr>
                  <a:t>输入标题</a:t>
                </a:r>
                <a:endParaRPr lang="zh-CN" altLang="en-US" sz="2000" dirty="0">
                  <a:solidFill>
                    <a:prstClr val="black">
                      <a:lumMod val="75000"/>
                      <a:lumOff val="25000"/>
                    </a:prstClr>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55" name="文本框 54"/>
              <p:cNvSpPr txBox="1"/>
              <p:nvPr/>
            </p:nvSpPr>
            <p:spPr>
              <a:xfrm>
                <a:off x="4831076" y="484680"/>
                <a:ext cx="2518113" cy="307771"/>
              </a:xfrm>
              <a:prstGeom prst="rect">
                <a:avLst/>
              </a:prstGeom>
              <a:noFill/>
            </p:spPr>
            <p:txBody>
              <a:bodyPr wrap="none" lIns="91434" tIns="45717" rIns="91434" bIns="45717" rtlCol="0">
                <a:spAutoFit/>
              </a:bodyPr>
              <a:p>
                <a:pPr defTabSz="914400" fontAlgn="base">
                  <a:spcBef>
                    <a:spcPct val="0"/>
                  </a:spcBef>
                  <a:spcAft>
                    <a:spcPct val="0"/>
                  </a:spcAft>
                  <a:defRPr/>
                </a:pPr>
                <a:r>
                  <a:rPr lang="en-US" altLang="zh-CN" sz="1400" dirty="0">
                    <a:solidFill>
                      <a:prstClr val="white">
                        <a:lumMod val="65000"/>
                      </a:prstClr>
                    </a:solidFill>
                    <a:latin typeface="思源黑体" panose="020B0500000000000000" pitchFamily="34" charset="-122"/>
                    <a:ea typeface="思源黑体" panose="020B0500000000000000" pitchFamily="34" charset="-122"/>
                    <a:cs typeface="+mn-ea"/>
                    <a:sym typeface="思源黑体" panose="020B0500000000000000" pitchFamily="34" charset="-122"/>
                  </a:rPr>
                  <a:t>ADD RELATED TITLE WORDS</a:t>
                </a:r>
                <a:endParaRPr lang="zh-CN" altLang="en-US" sz="1400" dirty="0">
                  <a:solidFill>
                    <a:prstClr val="white">
                      <a:lumMod val="65000"/>
                    </a:prstClr>
                  </a:solidFill>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sp>
          <p:nvSpPr>
            <p:cNvPr id="56" name="矩形 55"/>
            <p:cNvSpPr/>
            <p:nvPr/>
          </p:nvSpPr>
          <p:spPr>
            <a:xfrm rot="5400000">
              <a:off x="5993293" y="659296"/>
              <a:ext cx="205410" cy="12192000"/>
            </a:xfrm>
            <a:prstGeom prst="rect">
              <a:avLst/>
            </a:prstGeom>
            <a:solidFill>
              <a:srgbClr val="387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rot="0">
            <a:off x="0" y="151765"/>
            <a:ext cx="12192000" cy="6706235"/>
            <a:chOff x="-2" y="151622"/>
            <a:chExt cx="12192002" cy="6706379"/>
          </a:xfrm>
        </p:grpSpPr>
        <p:grpSp>
          <p:nvGrpSpPr>
            <p:cNvPr id="51" name="组合 50"/>
            <p:cNvGrpSpPr/>
            <p:nvPr/>
          </p:nvGrpSpPr>
          <p:grpSpPr>
            <a:xfrm>
              <a:off x="0" y="151622"/>
              <a:ext cx="12192000" cy="640829"/>
              <a:chOff x="0" y="151622"/>
              <a:chExt cx="12192000" cy="640829"/>
            </a:xfrm>
          </p:grpSpPr>
          <p:cxnSp>
            <p:nvCxnSpPr>
              <p:cNvPr id="52" name="直线连接符 2"/>
              <p:cNvCxnSpPr/>
              <p:nvPr/>
            </p:nvCxnSpPr>
            <p:spPr>
              <a:xfrm>
                <a:off x="7977809" y="387767"/>
                <a:ext cx="421419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直线连接符 3"/>
              <p:cNvCxnSpPr/>
              <p:nvPr/>
            </p:nvCxnSpPr>
            <p:spPr>
              <a:xfrm>
                <a:off x="0" y="387767"/>
                <a:ext cx="421419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4" name="文本框 53"/>
              <p:cNvSpPr txBox="1"/>
              <p:nvPr/>
            </p:nvSpPr>
            <p:spPr>
              <a:xfrm>
                <a:off x="4875744" y="151622"/>
                <a:ext cx="2358886" cy="400110"/>
              </a:xfrm>
              <a:prstGeom prst="rect">
                <a:avLst/>
              </a:prstGeom>
              <a:noFill/>
            </p:spPr>
            <p:txBody>
              <a:bodyPr wrap="square" rtlCol="0">
                <a:spAutoFit/>
              </a:bodyPr>
              <a:p>
                <a:pPr algn="dist">
                  <a:defRPr/>
                </a:pPr>
                <a:r>
                  <a:rPr lang="zh-CN" altLang="en-US" sz="2000" dirty="0">
                    <a:solidFill>
                      <a:prstClr val="black">
                        <a:lumMod val="75000"/>
                        <a:lumOff val="25000"/>
                      </a:prstClr>
                    </a:solidFill>
                    <a:latin typeface="思源黑体" panose="020B0500000000000000" pitchFamily="34" charset="-122"/>
                    <a:ea typeface="思源黑体" panose="020B0500000000000000" pitchFamily="34" charset="-122"/>
                    <a:sym typeface="思源黑体" panose="020B0500000000000000" pitchFamily="34" charset="-122"/>
                  </a:rPr>
                  <a:t>输入标题</a:t>
                </a:r>
                <a:endParaRPr lang="zh-CN" altLang="en-US" sz="2000" dirty="0">
                  <a:solidFill>
                    <a:prstClr val="black">
                      <a:lumMod val="75000"/>
                      <a:lumOff val="25000"/>
                    </a:prstClr>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55" name="文本框 54"/>
              <p:cNvSpPr txBox="1"/>
              <p:nvPr/>
            </p:nvSpPr>
            <p:spPr>
              <a:xfrm>
                <a:off x="4831076" y="484680"/>
                <a:ext cx="2518113" cy="307771"/>
              </a:xfrm>
              <a:prstGeom prst="rect">
                <a:avLst/>
              </a:prstGeom>
              <a:noFill/>
            </p:spPr>
            <p:txBody>
              <a:bodyPr wrap="none" lIns="91434" tIns="45717" rIns="91434" bIns="45717" rtlCol="0">
                <a:spAutoFit/>
              </a:bodyPr>
              <a:p>
                <a:pPr defTabSz="914400" fontAlgn="base">
                  <a:spcBef>
                    <a:spcPct val="0"/>
                  </a:spcBef>
                  <a:spcAft>
                    <a:spcPct val="0"/>
                  </a:spcAft>
                  <a:defRPr/>
                </a:pPr>
                <a:r>
                  <a:rPr lang="en-US" altLang="zh-CN" sz="1400" dirty="0">
                    <a:solidFill>
                      <a:prstClr val="white">
                        <a:lumMod val="65000"/>
                      </a:prstClr>
                    </a:solidFill>
                    <a:latin typeface="思源黑体" panose="020B0500000000000000" pitchFamily="34" charset="-122"/>
                    <a:ea typeface="思源黑体" panose="020B0500000000000000" pitchFamily="34" charset="-122"/>
                    <a:cs typeface="+mn-ea"/>
                    <a:sym typeface="思源黑体" panose="020B0500000000000000" pitchFamily="34" charset="-122"/>
                  </a:rPr>
                  <a:t>ADD RELATED TITLE WORDS</a:t>
                </a:r>
                <a:endParaRPr lang="zh-CN" altLang="en-US" sz="1400" dirty="0">
                  <a:solidFill>
                    <a:prstClr val="white">
                      <a:lumMod val="65000"/>
                    </a:prstClr>
                  </a:solidFill>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sp>
          <p:nvSpPr>
            <p:cNvPr id="56" name="矩形 55"/>
            <p:cNvSpPr/>
            <p:nvPr/>
          </p:nvSpPr>
          <p:spPr>
            <a:xfrm rot="5400000">
              <a:off x="5993293" y="659296"/>
              <a:ext cx="205410" cy="12192000"/>
            </a:xfrm>
            <a:prstGeom prst="rect">
              <a:avLst/>
            </a:prstGeom>
            <a:solidFill>
              <a:srgbClr val="387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grpSp>
      <p:grpSp>
        <p:nvGrpSpPr>
          <p:cNvPr id="33" name="组合 32"/>
          <p:cNvGrpSpPr/>
          <p:nvPr/>
        </p:nvGrpSpPr>
        <p:grpSpPr>
          <a:xfrm>
            <a:off x="1304950" y="1484619"/>
            <a:ext cx="9662527" cy="4162400"/>
            <a:chOff x="1851191" y="1838424"/>
            <a:chExt cx="9545121" cy="4111824"/>
          </a:xfrm>
        </p:grpSpPr>
        <p:graphicFrame>
          <p:nvGraphicFramePr>
            <p:cNvPr id="34" name="Chart 5"/>
            <p:cNvGraphicFramePr/>
            <p:nvPr/>
          </p:nvGraphicFramePr>
          <p:xfrm>
            <a:off x="1851191" y="1838424"/>
            <a:ext cx="9545121" cy="1798317"/>
          </p:xfrm>
          <a:graphic>
            <a:graphicData uri="http://schemas.openxmlformats.org/drawingml/2006/chart">
              <c:chart xmlns:c="http://schemas.openxmlformats.org/drawingml/2006/chart" xmlns:r="http://schemas.openxmlformats.org/officeDocument/2006/relationships" r:id="rId1"/>
            </a:graphicData>
          </a:graphic>
        </p:graphicFrame>
        <p:grpSp>
          <p:nvGrpSpPr>
            <p:cNvPr id="35" name="Group 6"/>
            <p:cNvGrpSpPr/>
            <p:nvPr/>
          </p:nvGrpSpPr>
          <p:grpSpPr>
            <a:xfrm>
              <a:off x="1952146" y="3727683"/>
              <a:ext cx="9343211" cy="333308"/>
              <a:chOff x="2722137" y="5630912"/>
              <a:chExt cx="12892543" cy="248808"/>
            </a:xfrm>
            <a:solidFill>
              <a:schemeClr val="bg1">
                <a:lumMod val="85000"/>
              </a:schemeClr>
            </a:solidFill>
          </p:grpSpPr>
          <p:sp>
            <p:nvSpPr>
              <p:cNvPr id="37" name="TextBox 7"/>
              <p:cNvSpPr txBox="1"/>
              <p:nvPr/>
            </p:nvSpPr>
            <p:spPr>
              <a:xfrm>
                <a:off x="2722137" y="5631591"/>
                <a:ext cx="958800" cy="243961"/>
              </a:xfrm>
              <a:prstGeom prst="rect">
                <a:avLst/>
              </a:prstGeom>
              <a:grpFill/>
              <a:effectLst/>
            </p:spPr>
            <p:txBody>
              <a:bodyPr wrap="square" rtlCol="0">
                <a:spAutoFit/>
              </a:bodyPr>
              <a:p>
                <a:pPr algn="ctr"/>
                <a:r>
                  <a:rPr lang="en-US" sz="1560" b="1">
                    <a:solidFill>
                      <a:schemeClr val="tx1">
                        <a:lumMod val="75000"/>
                        <a:lumOff val="25000"/>
                      </a:schemeClr>
                    </a:solidFill>
                    <a:latin typeface="微软雅黑" panose="020B0503020204020204" charset="-122"/>
                    <a:ea typeface="微软雅黑" panose="020B0503020204020204" charset="-122"/>
                  </a:rPr>
                  <a:t>JAN</a:t>
                </a:r>
                <a:endParaRPr lang="en-US" sz="1560" b="1">
                  <a:solidFill>
                    <a:schemeClr val="tx1">
                      <a:lumMod val="75000"/>
                      <a:lumOff val="25000"/>
                    </a:schemeClr>
                  </a:solidFill>
                  <a:latin typeface="微软雅黑" panose="020B0503020204020204" charset="-122"/>
                  <a:ea typeface="微软雅黑" panose="020B0503020204020204" charset="-122"/>
                </a:endParaRPr>
              </a:p>
            </p:txBody>
          </p:sp>
          <p:sp>
            <p:nvSpPr>
              <p:cNvPr id="38" name="TextBox 8"/>
              <p:cNvSpPr txBox="1"/>
              <p:nvPr/>
            </p:nvSpPr>
            <p:spPr>
              <a:xfrm>
                <a:off x="3825330" y="5630912"/>
                <a:ext cx="958800" cy="248129"/>
              </a:xfrm>
              <a:prstGeom prst="rect">
                <a:avLst/>
              </a:prstGeom>
              <a:grpFill/>
              <a:effectLst/>
            </p:spPr>
            <p:txBody>
              <a:bodyPr wrap="square" rtlCol="0">
                <a:spAutoFit/>
              </a:bodyPr>
              <a:p>
                <a:pPr algn="ctr"/>
                <a:r>
                  <a:rPr lang="en-US" sz="1560" b="1" dirty="0">
                    <a:solidFill>
                      <a:schemeClr val="tx1">
                        <a:lumMod val="75000"/>
                        <a:lumOff val="25000"/>
                      </a:schemeClr>
                    </a:solidFill>
                    <a:latin typeface="微软雅黑" panose="020B0503020204020204" charset="-122"/>
                    <a:ea typeface="微软雅黑" panose="020B0503020204020204" charset="-122"/>
                  </a:rPr>
                  <a:t>FEB</a:t>
                </a:r>
                <a:endParaRPr lang="en-US" sz="1560" b="1" dirty="0">
                  <a:solidFill>
                    <a:schemeClr val="tx1">
                      <a:lumMod val="75000"/>
                      <a:lumOff val="25000"/>
                    </a:schemeClr>
                  </a:solidFill>
                  <a:latin typeface="微软雅黑" panose="020B0503020204020204" charset="-122"/>
                  <a:ea typeface="微软雅黑" panose="020B0503020204020204" charset="-122"/>
                </a:endParaRPr>
              </a:p>
            </p:txBody>
          </p:sp>
          <p:sp>
            <p:nvSpPr>
              <p:cNvPr id="39" name="TextBox 9"/>
              <p:cNvSpPr txBox="1"/>
              <p:nvPr/>
            </p:nvSpPr>
            <p:spPr>
              <a:xfrm>
                <a:off x="4915819" y="5630912"/>
                <a:ext cx="958800" cy="248129"/>
              </a:xfrm>
              <a:prstGeom prst="rect">
                <a:avLst/>
              </a:prstGeom>
              <a:grpFill/>
              <a:effectLst/>
            </p:spPr>
            <p:txBody>
              <a:bodyPr wrap="square" rtlCol="0">
                <a:spAutoFit/>
              </a:bodyPr>
              <a:p>
                <a:pPr algn="ctr"/>
                <a:r>
                  <a:rPr lang="en-US" sz="1560" b="1">
                    <a:solidFill>
                      <a:schemeClr val="tx1">
                        <a:lumMod val="75000"/>
                        <a:lumOff val="25000"/>
                      </a:schemeClr>
                    </a:solidFill>
                    <a:latin typeface="微软雅黑" panose="020B0503020204020204" charset="-122"/>
                    <a:ea typeface="微软雅黑" panose="020B0503020204020204" charset="-122"/>
                  </a:rPr>
                  <a:t>MAR</a:t>
                </a:r>
                <a:endParaRPr lang="en-US" sz="1560" b="1">
                  <a:solidFill>
                    <a:schemeClr val="tx1">
                      <a:lumMod val="75000"/>
                      <a:lumOff val="25000"/>
                    </a:schemeClr>
                  </a:solidFill>
                  <a:latin typeface="微软雅黑" panose="020B0503020204020204" charset="-122"/>
                  <a:ea typeface="微软雅黑" panose="020B0503020204020204" charset="-122"/>
                </a:endParaRPr>
              </a:p>
            </p:txBody>
          </p:sp>
          <p:sp>
            <p:nvSpPr>
              <p:cNvPr id="40" name="TextBox 10"/>
              <p:cNvSpPr txBox="1"/>
              <p:nvPr/>
            </p:nvSpPr>
            <p:spPr>
              <a:xfrm>
                <a:off x="5999843" y="5630912"/>
                <a:ext cx="958800" cy="248129"/>
              </a:xfrm>
              <a:prstGeom prst="rect">
                <a:avLst/>
              </a:prstGeom>
              <a:grpFill/>
              <a:effectLst/>
            </p:spPr>
            <p:txBody>
              <a:bodyPr wrap="square" rtlCol="0">
                <a:spAutoFit/>
              </a:bodyPr>
              <a:p>
                <a:pPr algn="ctr"/>
                <a:r>
                  <a:rPr lang="en-US" sz="1560" b="1">
                    <a:solidFill>
                      <a:schemeClr val="tx1">
                        <a:lumMod val="75000"/>
                        <a:lumOff val="25000"/>
                      </a:schemeClr>
                    </a:solidFill>
                    <a:latin typeface="微软雅黑" panose="020B0503020204020204" charset="-122"/>
                    <a:ea typeface="微软雅黑" panose="020B0503020204020204" charset="-122"/>
                  </a:rPr>
                  <a:t>APR</a:t>
                </a:r>
                <a:endParaRPr lang="en-US" sz="1560" b="1">
                  <a:solidFill>
                    <a:schemeClr val="tx1">
                      <a:lumMod val="75000"/>
                      <a:lumOff val="25000"/>
                    </a:schemeClr>
                  </a:solidFill>
                  <a:latin typeface="微软雅黑" panose="020B0503020204020204" charset="-122"/>
                  <a:ea typeface="微软雅黑" panose="020B0503020204020204" charset="-122"/>
                </a:endParaRPr>
              </a:p>
            </p:txBody>
          </p:sp>
          <p:sp>
            <p:nvSpPr>
              <p:cNvPr id="41" name="TextBox 11"/>
              <p:cNvSpPr txBox="1"/>
              <p:nvPr/>
            </p:nvSpPr>
            <p:spPr>
              <a:xfrm>
                <a:off x="7079530" y="5630912"/>
                <a:ext cx="958800" cy="248129"/>
              </a:xfrm>
              <a:prstGeom prst="rect">
                <a:avLst/>
              </a:prstGeom>
              <a:grpFill/>
              <a:effectLst/>
            </p:spPr>
            <p:txBody>
              <a:bodyPr wrap="square" rtlCol="0">
                <a:spAutoFit/>
              </a:bodyPr>
              <a:p>
                <a:pPr algn="ctr"/>
                <a:r>
                  <a:rPr lang="en-US" sz="1560" b="1">
                    <a:solidFill>
                      <a:schemeClr val="tx1">
                        <a:lumMod val="75000"/>
                        <a:lumOff val="25000"/>
                      </a:schemeClr>
                    </a:solidFill>
                    <a:latin typeface="微软雅黑" panose="020B0503020204020204" charset="-122"/>
                    <a:ea typeface="微软雅黑" panose="020B0503020204020204" charset="-122"/>
                  </a:rPr>
                  <a:t>MAY</a:t>
                </a:r>
                <a:endParaRPr lang="en-US" sz="1560" b="1">
                  <a:solidFill>
                    <a:schemeClr val="tx1">
                      <a:lumMod val="75000"/>
                      <a:lumOff val="25000"/>
                    </a:schemeClr>
                  </a:solidFill>
                  <a:latin typeface="微软雅黑" panose="020B0503020204020204" charset="-122"/>
                  <a:ea typeface="微软雅黑" panose="020B0503020204020204" charset="-122"/>
                </a:endParaRPr>
              </a:p>
            </p:txBody>
          </p:sp>
          <p:sp>
            <p:nvSpPr>
              <p:cNvPr id="42" name="TextBox 12"/>
              <p:cNvSpPr txBox="1"/>
              <p:nvPr/>
            </p:nvSpPr>
            <p:spPr>
              <a:xfrm>
                <a:off x="8160796" y="5630912"/>
                <a:ext cx="958800" cy="248129"/>
              </a:xfrm>
              <a:prstGeom prst="rect">
                <a:avLst/>
              </a:prstGeom>
              <a:grpFill/>
              <a:effectLst/>
            </p:spPr>
            <p:txBody>
              <a:bodyPr wrap="square" rtlCol="0">
                <a:spAutoFit/>
              </a:bodyPr>
              <a:p>
                <a:pPr algn="ctr"/>
                <a:r>
                  <a:rPr lang="en-US" sz="1560" b="1">
                    <a:solidFill>
                      <a:schemeClr val="tx1">
                        <a:lumMod val="75000"/>
                        <a:lumOff val="25000"/>
                      </a:schemeClr>
                    </a:solidFill>
                    <a:latin typeface="微软雅黑" panose="020B0503020204020204" charset="-122"/>
                    <a:ea typeface="微软雅黑" panose="020B0503020204020204" charset="-122"/>
                  </a:rPr>
                  <a:t>JUN</a:t>
                </a:r>
                <a:endParaRPr lang="en-US" sz="1560" b="1">
                  <a:solidFill>
                    <a:schemeClr val="tx1">
                      <a:lumMod val="75000"/>
                      <a:lumOff val="25000"/>
                    </a:schemeClr>
                  </a:solidFill>
                  <a:latin typeface="微软雅黑" panose="020B0503020204020204" charset="-122"/>
                  <a:ea typeface="微软雅黑" panose="020B0503020204020204" charset="-122"/>
                </a:endParaRPr>
              </a:p>
            </p:txBody>
          </p:sp>
          <p:sp>
            <p:nvSpPr>
              <p:cNvPr id="43" name="TextBox 13"/>
              <p:cNvSpPr txBox="1"/>
              <p:nvPr/>
            </p:nvSpPr>
            <p:spPr>
              <a:xfrm>
                <a:off x="9243526" y="5631591"/>
                <a:ext cx="958800" cy="248129"/>
              </a:xfrm>
              <a:prstGeom prst="rect">
                <a:avLst/>
              </a:prstGeom>
              <a:grpFill/>
              <a:effectLst/>
            </p:spPr>
            <p:txBody>
              <a:bodyPr wrap="square" rtlCol="0">
                <a:spAutoFit/>
              </a:bodyPr>
              <a:p>
                <a:pPr algn="ctr"/>
                <a:r>
                  <a:rPr lang="en-US" sz="1560" b="1">
                    <a:solidFill>
                      <a:schemeClr val="tx1">
                        <a:lumMod val="75000"/>
                        <a:lumOff val="25000"/>
                      </a:schemeClr>
                    </a:solidFill>
                    <a:latin typeface="微软雅黑" panose="020B0503020204020204" charset="-122"/>
                    <a:ea typeface="微软雅黑" panose="020B0503020204020204" charset="-122"/>
                  </a:rPr>
                  <a:t>JUL</a:t>
                </a:r>
                <a:endParaRPr lang="en-US" sz="1560" b="1">
                  <a:solidFill>
                    <a:schemeClr val="tx1">
                      <a:lumMod val="75000"/>
                      <a:lumOff val="25000"/>
                    </a:schemeClr>
                  </a:solidFill>
                  <a:latin typeface="微软雅黑" panose="020B0503020204020204" charset="-122"/>
                  <a:ea typeface="微软雅黑" panose="020B0503020204020204" charset="-122"/>
                </a:endParaRPr>
              </a:p>
            </p:txBody>
          </p:sp>
          <p:sp>
            <p:nvSpPr>
              <p:cNvPr id="44" name="TextBox 14"/>
              <p:cNvSpPr txBox="1"/>
              <p:nvPr/>
            </p:nvSpPr>
            <p:spPr>
              <a:xfrm>
                <a:off x="10315437" y="5631591"/>
                <a:ext cx="958800" cy="248129"/>
              </a:xfrm>
              <a:prstGeom prst="rect">
                <a:avLst/>
              </a:prstGeom>
              <a:grpFill/>
              <a:effectLst/>
            </p:spPr>
            <p:txBody>
              <a:bodyPr wrap="square" rtlCol="0">
                <a:spAutoFit/>
              </a:bodyPr>
              <a:p>
                <a:pPr algn="ctr"/>
                <a:r>
                  <a:rPr lang="en-US" sz="1560" b="1">
                    <a:solidFill>
                      <a:schemeClr val="tx1">
                        <a:lumMod val="75000"/>
                        <a:lumOff val="25000"/>
                      </a:schemeClr>
                    </a:solidFill>
                    <a:latin typeface="微软雅黑" panose="020B0503020204020204" charset="-122"/>
                    <a:ea typeface="微软雅黑" panose="020B0503020204020204" charset="-122"/>
                  </a:rPr>
                  <a:t>AUG</a:t>
                </a:r>
                <a:endParaRPr lang="en-US" sz="1560" b="1">
                  <a:solidFill>
                    <a:schemeClr val="tx1">
                      <a:lumMod val="75000"/>
                      <a:lumOff val="25000"/>
                    </a:schemeClr>
                  </a:solidFill>
                  <a:latin typeface="微软雅黑" panose="020B0503020204020204" charset="-122"/>
                  <a:ea typeface="微软雅黑" panose="020B0503020204020204" charset="-122"/>
                </a:endParaRPr>
              </a:p>
            </p:txBody>
          </p:sp>
          <p:sp>
            <p:nvSpPr>
              <p:cNvPr id="45" name="TextBox 15"/>
              <p:cNvSpPr txBox="1"/>
              <p:nvPr/>
            </p:nvSpPr>
            <p:spPr>
              <a:xfrm>
                <a:off x="11398167" y="5631591"/>
                <a:ext cx="958800" cy="248129"/>
              </a:xfrm>
              <a:prstGeom prst="rect">
                <a:avLst/>
              </a:prstGeom>
              <a:grpFill/>
              <a:effectLst/>
            </p:spPr>
            <p:txBody>
              <a:bodyPr wrap="square" rtlCol="0">
                <a:spAutoFit/>
              </a:bodyPr>
              <a:p>
                <a:pPr algn="ctr"/>
                <a:r>
                  <a:rPr lang="en-US" sz="1560" b="1">
                    <a:solidFill>
                      <a:schemeClr val="tx1">
                        <a:lumMod val="75000"/>
                        <a:lumOff val="25000"/>
                      </a:schemeClr>
                    </a:solidFill>
                    <a:latin typeface="微软雅黑" panose="020B0503020204020204" charset="-122"/>
                    <a:ea typeface="微软雅黑" panose="020B0503020204020204" charset="-122"/>
                  </a:rPr>
                  <a:t>SEP</a:t>
                </a:r>
                <a:endParaRPr lang="en-US" sz="1560" b="1">
                  <a:solidFill>
                    <a:schemeClr val="tx1">
                      <a:lumMod val="75000"/>
                      <a:lumOff val="25000"/>
                    </a:schemeClr>
                  </a:solidFill>
                  <a:latin typeface="微软雅黑" panose="020B0503020204020204" charset="-122"/>
                  <a:ea typeface="微软雅黑" panose="020B0503020204020204" charset="-122"/>
                </a:endParaRPr>
              </a:p>
            </p:txBody>
          </p:sp>
          <p:sp>
            <p:nvSpPr>
              <p:cNvPr id="46" name="TextBox 16"/>
              <p:cNvSpPr txBox="1"/>
              <p:nvPr/>
            </p:nvSpPr>
            <p:spPr>
              <a:xfrm>
                <a:off x="12483377" y="5631591"/>
                <a:ext cx="958800" cy="248129"/>
              </a:xfrm>
              <a:prstGeom prst="rect">
                <a:avLst/>
              </a:prstGeom>
              <a:grpFill/>
              <a:effectLst/>
            </p:spPr>
            <p:txBody>
              <a:bodyPr wrap="square" rtlCol="0">
                <a:spAutoFit/>
              </a:bodyPr>
              <a:p>
                <a:pPr algn="ctr"/>
                <a:r>
                  <a:rPr lang="en-US" sz="1560" b="1">
                    <a:solidFill>
                      <a:schemeClr val="tx1">
                        <a:lumMod val="75000"/>
                        <a:lumOff val="25000"/>
                      </a:schemeClr>
                    </a:solidFill>
                    <a:latin typeface="微软雅黑" panose="020B0503020204020204" charset="-122"/>
                    <a:ea typeface="微软雅黑" panose="020B0503020204020204" charset="-122"/>
                  </a:rPr>
                  <a:t>OCT</a:t>
                </a:r>
                <a:endParaRPr lang="en-US" sz="1560" b="1">
                  <a:solidFill>
                    <a:schemeClr val="tx1">
                      <a:lumMod val="75000"/>
                      <a:lumOff val="25000"/>
                    </a:schemeClr>
                  </a:solidFill>
                  <a:latin typeface="微软雅黑" panose="020B0503020204020204" charset="-122"/>
                  <a:ea typeface="微软雅黑" panose="020B0503020204020204" charset="-122"/>
                </a:endParaRPr>
              </a:p>
            </p:txBody>
          </p:sp>
          <p:sp>
            <p:nvSpPr>
              <p:cNvPr id="47" name="TextBox 17"/>
              <p:cNvSpPr txBox="1"/>
              <p:nvPr/>
            </p:nvSpPr>
            <p:spPr>
              <a:xfrm>
                <a:off x="13566106" y="5631591"/>
                <a:ext cx="958800" cy="248129"/>
              </a:xfrm>
              <a:prstGeom prst="rect">
                <a:avLst/>
              </a:prstGeom>
              <a:grpFill/>
              <a:effectLst/>
            </p:spPr>
            <p:txBody>
              <a:bodyPr wrap="square" rtlCol="0">
                <a:spAutoFit/>
              </a:bodyPr>
              <a:p>
                <a:pPr algn="ctr"/>
                <a:r>
                  <a:rPr lang="en-US" sz="1560" b="1">
                    <a:solidFill>
                      <a:schemeClr val="tx1">
                        <a:lumMod val="75000"/>
                        <a:lumOff val="25000"/>
                      </a:schemeClr>
                    </a:solidFill>
                    <a:latin typeface="微软雅黑" panose="020B0503020204020204" charset="-122"/>
                    <a:ea typeface="微软雅黑" panose="020B0503020204020204" charset="-122"/>
                  </a:rPr>
                  <a:t>NOV</a:t>
                </a:r>
                <a:endParaRPr lang="en-US" sz="1560" b="1">
                  <a:solidFill>
                    <a:schemeClr val="tx1">
                      <a:lumMod val="75000"/>
                      <a:lumOff val="25000"/>
                    </a:schemeClr>
                  </a:solidFill>
                  <a:latin typeface="微软雅黑" panose="020B0503020204020204" charset="-122"/>
                  <a:ea typeface="微软雅黑" panose="020B0503020204020204" charset="-122"/>
                </a:endParaRPr>
              </a:p>
            </p:txBody>
          </p:sp>
          <p:sp>
            <p:nvSpPr>
              <p:cNvPr id="48" name="TextBox 18"/>
              <p:cNvSpPr txBox="1"/>
              <p:nvPr/>
            </p:nvSpPr>
            <p:spPr>
              <a:xfrm>
                <a:off x="14655880" y="5631591"/>
                <a:ext cx="958800" cy="248129"/>
              </a:xfrm>
              <a:prstGeom prst="rect">
                <a:avLst/>
              </a:prstGeom>
              <a:grpFill/>
              <a:effectLst/>
            </p:spPr>
            <p:txBody>
              <a:bodyPr wrap="square" rtlCol="0">
                <a:spAutoFit/>
              </a:bodyPr>
              <a:p>
                <a:pPr algn="ctr"/>
                <a:r>
                  <a:rPr lang="en-US" sz="1560" b="1">
                    <a:solidFill>
                      <a:schemeClr val="tx1">
                        <a:lumMod val="75000"/>
                        <a:lumOff val="25000"/>
                      </a:schemeClr>
                    </a:solidFill>
                    <a:latin typeface="微软雅黑" panose="020B0503020204020204" charset="-122"/>
                    <a:ea typeface="微软雅黑" panose="020B0503020204020204" charset="-122"/>
                  </a:rPr>
                  <a:t>DEC</a:t>
                </a:r>
                <a:endParaRPr lang="en-US" sz="1560" b="1">
                  <a:solidFill>
                    <a:schemeClr val="tx1">
                      <a:lumMod val="75000"/>
                      <a:lumOff val="25000"/>
                    </a:schemeClr>
                  </a:solidFill>
                  <a:latin typeface="微软雅黑" panose="020B0503020204020204" charset="-122"/>
                  <a:ea typeface="微软雅黑" panose="020B0503020204020204" charset="-122"/>
                </a:endParaRPr>
              </a:p>
            </p:txBody>
          </p:sp>
        </p:grpSp>
        <p:graphicFrame>
          <p:nvGraphicFramePr>
            <p:cNvPr id="36" name="Chart 5"/>
            <p:cNvGraphicFramePr/>
            <p:nvPr/>
          </p:nvGraphicFramePr>
          <p:xfrm>
            <a:off x="1851191" y="4151931"/>
            <a:ext cx="9545121" cy="1798317"/>
          </p:xfrm>
          <a:graphic>
            <a:graphicData uri="http://schemas.openxmlformats.org/drawingml/2006/chart">
              <c:chart xmlns:c="http://schemas.openxmlformats.org/drawingml/2006/chart" xmlns:r="http://schemas.openxmlformats.org/officeDocument/2006/relationships" r:id="rId2"/>
            </a:graphicData>
          </a:graphic>
        </p:graphicFrame>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PA-组合 8"/>
          <p:cNvGrpSpPr/>
          <p:nvPr>
            <p:custDataLst>
              <p:tags r:id="rId1"/>
            </p:custDataLst>
          </p:nvPr>
        </p:nvGrpSpPr>
        <p:grpSpPr>
          <a:xfrm>
            <a:off x="2007066" y="1999158"/>
            <a:ext cx="2497504" cy="2497504"/>
            <a:chOff x="2224694" y="2086853"/>
            <a:chExt cx="2497504" cy="2497504"/>
          </a:xfrm>
          <a:effectLst>
            <a:outerShdw blurRad="50800" dist="50800" dir="5400000" algn="ctr" rotWithShape="0">
              <a:srgbClr val="000000">
                <a:alpha val="29000"/>
              </a:srgbClr>
            </a:outerShdw>
          </a:effectLst>
        </p:grpSpPr>
        <p:sp>
          <p:nvSpPr>
            <p:cNvPr id="17" name="PA-椭圆 2"/>
            <p:cNvSpPr/>
            <p:nvPr>
              <p:custDataLst>
                <p:tags r:id="rId2"/>
              </p:custDataLst>
            </p:nvPr>
          </p:nvSpPr>
          <p:spPr>
            <a:xfrm>
              <a:off x="2224694" y="2086853"/>
              <a:ext cx="2497504" cy="2497504"/>
            </a:xfrm>
            <a:prstGeom prst="ellipse">
              <a:avLst/>
            </a:prstGeom>
            <a:solidFill>
              <a:srgbClr val="387B7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CC3FD"/>
                </a:solidFill>
                <a:latin typeface="思源黑体" panose="020B0500000000000000" pitchFamily="34" charset="-122"/>
                <a:ea typeface="思源黑体" panose="020B0500000000000000" pitchFamily="34" charset="-122"/>
                <a:sym typeface="思源黑体" panose="020B0500000000000000" pitchFamily="34" charset="-122"/>
              </a:endParaRPr>
            </a:p>
          </p:txBody>
        </p:sp>
        <p:grpSp>
          <p:nvGrpSpPr>
            <p:cNvPr id="18" name="组合 17"/>
            <p:cNvGrpSpPr/>
            <p:nvPr/>
          </p:nvGrpSpPr>
          <p:grpSpPr>
            <a:xfrm>
              <a:off x="2546604" y="2679981"/>
              <a:ext cx="1853684" cy="1311247"/>
              <a:chOff x="5169158" y="1406605"/>
              <a:chExt cx="1853684" cy="1311247"/>
            </a:xfrm>
          </p:grpSpPr>
          <p:sp>
            <p:nvSpPr>
              <p:cNvPr id="19" name="PA-文本框 4"/>
              <p:cNvSpPr txBox="1"/>
              <p:nvPr>
                <p:custDataLst>
                  <p:tags r:id="rId3"/>
                </p:custDataLst>
              </p:nvPr>
            </p:nvSpPr>
            <p:spPr>
              <a:xfrm>
                <a:off x="5169158" y="1406605"/>
                <a:ext cx="1853684" cy="1014730"/>
              </a:xfrm>
              <a:prstGeom prst="rect">
                <a:avLst/>
              </a:prstGeom>
              <a:noFill/>
            </p:spPr>
            <p:txBody>
              <a:bodyPr wrap="square" rtlCol="0">
                <a:spAutoFit/>
              </a:bodyPr>
              <a:lstStyle/>
              <a:p>
                <a:pPr algn="ctr"/>
                <a:r>
                  <a:rPr lang="en-US" altLang="zh-CN" sz="6000" dirty="0">
                    <a:solidFill>
                      <a:schemeClr val="bg1"/>
                    </a:solidFill>
                    <a:latin typeface="思源黑体" panose="020B0500000000000000" pitchFamily="34" charset="-122"/>
                    <a:ea typeface="思源黑体" panose="020B0500000000000000" pitchFamily="34" charset="-122"/>
                    <a:sym typeface="思源黑体" panose="020B0500000000000000" pitchFamily="34" charset="-122"/>
                  </a:rPr>
                  <a:t>04</a:t>
                </a:r>
                <a:endParaRPr lang="zh-CN" altLang="en-US" sz="6000" dirty="0">
                  <a:solidFill>
                    <a:schemeClr val="bg1"/>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0" name="PA-文本框 5"/>
              <p:cNvSpPr txBox="1"/>
              <p:nvPr>
                <p:custDataLst>
                  <p:tags r:id="rId4"/>
                </p:custDataLst>
              </p:nvPr>
            </p:nvSpPr>
            <p:spPr>
              <a:xfrm>
                <a:off x="5615449" y="2317742"/>
                <a:ext cx="921398" cy="400110"/>
              </a:xfrm>
              <a:prstGeom prst="rect">
                <a:avLst/>
              </a:prstGeom>
              <a:noFill/>
            </p:spPr>
            <p:txBody>
              <a:bodyPr wrap="square" rtlCol="0">
                <a:spAutoFit/>
              </a:bodyPr>
              <a:lstStyle/>
              <a:p>
                <a:pPr algn="dist"/>
                <a:r>
                  <a:rPr lang="en-US" altLang="zh-CN" sz="2000">
                    <a:solidFill>
                      <a:schemeClr val="bg1"/>
                    </a:solidFill>
                    <a:latin typeface="思源黑体" panose="020B0500000000000000" pitchFamily="34" charset="-122"/>
                    <a:ea typeface="思源黑体" panose="020B0500000000000000" pitchFamily="34" charset="-122"/>
                    <a:sym typeface="思源黑体" panose="020B0500000000000000" pitchFamily="34" charset="-122"/>
                  </a:rPr>
                  <a:t>PART</a:t>
                </a:r>
                <a:endParaRPr lang="zh-CN" altLang="en-US" sz="2000" dirty="0">
                  <a:solidFill>
                    <a:schemeClr val="bg1"/>
                  </a:solidFill>
                  <a:latin typeface="思源黑体" panose="020B0500000000000000" pitchFamily="34" charset="-122"/>
                  <a:ea typeface="思源黑体" panose="020B0500000000000000" pitchFamily="34" charset="-122"/>
                  <a:sym typeface="思源黑体" panose="020B0500000000000000" pitchFamily="34" charset="-122"/>
                </a:endParaRPr>
              </a:p>
            </p:txBody>
          </p:sp>
        </p:grpSp>
      </p:grpSp>
      <p:sp>
        <p:nvSpPr>
          <p:cNvPr id="21" name="文本框 20"/>
          <p:cNvSpPr txBox="1"/>
          <p:nvPr/>
        </p:nvSpPr>
        <p:spPr>
          <a:xfrm>
            <a:off x="5112489" y="2909356"/>
            <a:ext cx="4394215" cy="337185"/>
          </a:xfrm>
          <a:prstGeom prst="rect">
            <a:avLst/>
          </a:prstGeom>
          <a:noFill/>
        </p:spPr>
        <p:txBody>
          <a:bodyPr wrap="square" rtlCol="0">
            <a:spAutoFit/>
          </a:bodyPr>
          <a:lstStyle/>
          <a:p>
            <a:r>
              <a:rPr lang="en-US" altLang="zh-CN" sz="16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rPr>
              <a:t>PLEASE ADD YOUR TITTLE HERE</a:t>
            </a:r>
            <a:endParaRPr lang="en-US" altLang="zh-CN" sz="16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22" name="PA-文本框 9"/>
          <p:cNvSpPr txBox="1"/>
          <p:nvPr>
            <p:custDataLst>
              <p:tags r:id="rId5"/>
            </p:custDataLst>
          </p:nvPr>
        </p:nvSpPr>
        <p:spPr>
          <a:xfrm>
            <a:off x="5112488" y="3368835"/>
            <a:ext cx="4925109" cy="1212640"/>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sz="14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rPr>
              <a:t>您的内容打在这里，或者通过复制您的文本后，在此框中选择粘贴，并选择只保留文字。在此录入上述图表的综合描述说明，在此录入上述图综合容表的打在这里，或者通过复制您的文本后，在此框中选择粘贴，并选择只保留文字。</a:t>
            </a:r>
            <a:endParaRPr lang="zh-CN" altLang="en-US" sz="14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23" name="文本框 22"/>
          <p:cNvSpPr txBox="1"/>
          <p:nvPr/>
        </p:nvSpPr>
        <p:spPr>
          <a:xfrm>
            <a:off x="5036480" y="2113955"/>
            <a:ext cx="6197008" cy="768350"/>
          </a:xfrm>
          <a:prstGeom prst="rect">
            <a:avLst/>
          </a:prstGeom>
          <a:noFill/>
        </p:spPr>
        <p:txBody>
          <a:bodyPr wrap="square" rtlCol="0">
            <a:spAutoFit/>
          </a:bodyPr>
          <a:lstStyle/>
          <a:p>
            <a:r>
              <a:rPr lang="zh-CN" altLang="en-US" sz="4400" b="1"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rPr>
              <a:t>输入标题内容</a:t>
            </a:r>
            <a:endParaRPr lang="zh-CN" altLang="en-US" sz="4400" b="1"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13" name="椭圆 12"/>
          <p:cNvSpPr/>
          <p:nvPr/>
        </p:nvSpPr>
        <p:spPr>
          <a:xfrm>
            <a:off x="9951440" y="-1269008"/>
            <a:ext cx="2689751" cy="26897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25" name="矩形 22"/>
          <p:cNvSpPr/>
          <p:nvPr/>
        </p:nvSpPr>
        <p:spPr>
          <a:xfrm>
            <a:off x="4324602" y="6382928"/>
            <a:ext cx="7867398" cy="475071"/>
          </a:xfrm>
          <a:prstGeom prst="rect">
            <a:avLst/>
          </a:prstGeom>
          <a:solidFill>
            <a:srgbClr val="387B74"/>
          </a:solidFill>
          <a:ln w="12700">
            <a:miter lim="400000"/>
          </a:ln>
        </p:spPr>
        <p:txBody>
          <a:bodyPr lIns="45719" rIns="45719" anchor="ctr"/>
          <a:lstStyle/>
          <a:p>
            <a:pPr algn="ctr">
              <a:defRPr>
                <a:solidFill>
                  <a:srgbClr val="FFFFFF"/>
                </a:solidFill>
                <a:latin typeface="+mj-lt"/>
                <a:ea typeface="+mj-ea"/>
                <a:cs typeface="+mj-cs"/>
                <a:sym typeface="思源黑体 Light"/>
              </a:defRPr>
            </a:pPr>
            <a:endParaRPr>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6" name="矩形 23"/>
          <p:cNvSpPr/>
          <p:nvPr/>
        </p:nvSpPr>
        <p:spPr>
          <a:xfrm rot="5400000">
            <a:off x="1939638" y="-1939636"/>
            <a:ext cx="445326" cy="4324601"/>
          </a:xfrm>
          <a:prstGeom prst="rect">
            <a:avLst/>
          </a:prstGeom>
          <a:solidFill>
            <a:schemeClr val="accent2"/>
          </a:solidFill>
          <a:ln w="12700">
            <a:miter lim="400000"/>
          </a:ln>
        </p:spPr>
        <p:txBody>
          <a:bodyPr lIns="45719" rIns="45719" anchor="ctr"/>
          <a:lstStyle/>
          <a:p>
            <a:pPr algn="ctr">
              <a:defRPr>
                <a:solidFill>
                  <a:srgbClr val="FFFFFF"/>
                </a:solidFill>
                <a:latin typeface="+mj-lt"/>
                <a:ea typeface="+mj-ea"/>
                <a:cs typeface="+mj-cs"/>
                <a:sym typeface="思源黑体 Light"/>
              </a:defRPr>
            </a:pPr>
            <a:endParaRPr>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7" name="文本框 43"/>
          <p:cNvSpPr txBox="1"/>
          <p:nvPr/>
        </p:nvSpPr>
        <p:spPr>
          <a:xfrm>
            <a:off x="10364642" y="280600"/>
            <a:ext cx="1428979" cy="369332"/>
          </a:xfrm>
          <a:prstGeom prst="rect">
            <a:avLst/>
          </a:prstGeom>
          <a:ln w="12700">
            <a:miter lim="400000"/>
          </a:ln>
        </p:spPr>
        <p:txBody>
          <a:bodyPr wrap="none" lIns="45719" rIns="45719">
            <a:spAutoFit/>
          </a:bodyPr>
          <a:lstStyle>
            <a:lvl1pPr algn="ctr">
              <a:defRPr sz="1400">
                <a:solidFill>
                  <a:srgbClr val="595959"/>
                </a:solidFill>
                <a:latin typeface="+mj-lt"/>
                <a:ea typeface="+mj-ea"/>
                <a:cs typeface="+mj-cs"/>
                <a:sym typeface="思源黑体 Light"/>
              </a:defRPr>
            </a:lvl1pPr>
          </a:lstStyle>
          <a:p>
            <a:r>
              <a:rPr sz="1800">
                <a:solidFill>
                  <a:schemeClr val="bg1"/>
                </a:solidFill>
                <a:latin typeface="思源黑体" panose="020B0500000000000000" pitchFamily="34" charset="-122"/>
                <a:ea typeface="思源黑体" panose="020B0500000000000000" pitchFamily="34" charset="-122"/>
                <a:sym typeface="思源黑体" panose="020B0500000000000000" pitchFamily="34" charset="-122"/>
              </a:rPr>
              <a:t>YOUR  NAME</a:t>
            </a:r>
            <a:endParaRPr sz="1800">
              <a:solidFill>
                <a:schemeClr val="bg1"/>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28" name="椭圆 27"/>
          <p:cNvSpPr/>
          <p:nvPr/>
        </p:nvSpPr>
        <p:spPr>
          <a:xfrm>
            <a:off x="11521182" y="5348785"/>
            <a:ext cx="535518" cy="535518"/>
          </a:xfrm>
          <a:prstGeom prst="ellipse">
            <a:avLst/>
          </a:prstGeom>
          <a:solidFill>
            <a:srgbClr val="387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29" name="等腰三角形 17"/>
          <p:cNvSpPr/>
          <p:nvPr/>
        </p:nvSpPr>
        <p:spPr>
          <a:xfrm flipV="1">
            <a:off x="470370" y="1111419"/>
            <a:ext cx="358815" cy="309324"/>
          </a:xfrm>
          <a:prstGeom prst="triangle">
            <a:avLst/>
          </a:prstGeom>
          <a:solidFill>
            <a:srgbClr val="387B74"/>
          </a:solidFill>
          <a:ln w="12700">
            <a:miter lim="400000"/>
          </a:ln>
        </p:spPr>
        <p:txBody>
          <a:bodyPr lIns="45719" rIns="45719" anchor="ctr"/>
          <a:lstStyle/>
          <a:p>
            <a:pPr algn="ctr">
              <a:defRPr>
                <a:solidFill>
                  <a:srgbClr val="FFFFFF"/>
                </a:solidFill>
                <a:latin typeface="+mj-lt"/>
                <a:ea typeface="+mj-ea"/>
                <a:cs typeface="+mj-cs"/>
                <a:sym typeface="思源黑体 Light"/>
              </a:defRPr>
            </a:pPr>
            <a:endParaRPr>
              <a:latin typeface="思源黑体" panose="020B0500000000000000" pitchFamily="34" charset="-122"/>
              <a:ea typeface="思源黑体" panose="020B0500000000000000" pitchFamily="34" charset="-122"/>
              <a:sym typeface="思源黑体" panose="020B05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rot="0">
            <a:off x="0" y="151765"/>
            <a:ext cx="12192000" cy="6706235"/>
            <a:chOff x="-2" y="151622"/>
            <a:chExt cx="12192002" cy="6706379"/>
          </a:xfrm>
        </p:grpSpPr>
        <p:grpSp>
          <p:nvGrpSpPr>
            <p:cNvPr id="51" name="组合 50"/>
            <p:cNvGrpSpPr/>
            <p:nvPr/>
          </p:nvGrpSpPr>
          <p:grpSpPr>
            <a:xfrm>
              <a:off x="0" y="151622"/>
              <a:ext cx="12192000" cy="640829"/>
              <a:chOff x="0" y="151622"/>
              <a:chExt cx="12192000" cy="640829"/>
            </a:xfrm>
          </p:grpSpPr>
          <p:cxnSp>
            <p:nvCxnSpPr>
              <p:cNvPr id="52" name="直线连接符 2"/>
              <p:cNvCxnSpPr/>
              <p:nvPr/>
            </p:nvCxnSpPr>
            <p:spPr>
              <a:xfrm>
                <a:off x="7977809" y="387767"/>
                <a:ext cx="421419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直线连接符 3"/>
              <p:cNvCxnSpPr/>
              <p:nvPr/>
            </p:nvCxnSpPr>
            <p:spPr>
              <a:xfrm>
                <a:off x="0" y="387767"/>
                <a:ext cx="421419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4" name="文本框 53"/>
              <p:cNvSpPr txBox="1"/>
              <p:nvPr/>
            </p:nvSpPr>
            <p:spPr>
              <a:xfrm>
                <a:off x="4875744" y="151622"/>
                <a:ext cx="2358886" cy="400110"/>
              </a:xfrm>
              <a:prstGeom prst="rect">
                <a:avLst/>
              </a:prstGeom>
              <a:noFill/>
            </p:spPr>
            <p:txBody>
              <a:bodyPr wrap="square" rtlCol="0">
                <a:spAutoFit/>
              </a:bodyPr>
              <a:p>
                <a:pPr algn="dist">
                  <a:defRPr/>
                </a:pPr>
                <a:r>
                  <a:rPr lang="zh-CN" altLang="en-US" sz="2000" dirty="0">
                    <a:solidFill>
                      <a:prstClr val="black">
                        <a:lumMod val="75000"/>
                        <a:lumOff val="25000"/>
                      </a:prstClr>
                    </a:solidFill>
                    <a:latin typeface="思源黑体" panose="020B0500000000000000" pitchFamily="34" charset="-122"/>
                    <a:ea typeface="思源黑体" panose="020B0500000000000000" pitchFamily="34" charset="-122"/>
                    <a:sym typeface="思源黑体" panose="020B0500000000000000" pitchFamily="34" charset="-122"/>
                  </a:rPr>
                  <a:t>输入标题</a:t>
                </a:r>
                <a:endParaRPr lang="zh-CN" altLang="en-US" sz="2000" dirty="0">
                  <a:solidFill>
                    <a:prstClr val="black">
                      <a:lumMod val="75000"/>
                      <a:lumOff val="25000"/>
                    </a:prstClr>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55" name="文本框 54"/>
              <p:cNvSpPr txBox="1"/>
              <p:nvPr/>
            </p:nvSpPr>
            <p:spPr>
              <a:xfrm>
                <a:off x="4831076" y="484680"/>
                <a:ext cx="2518113" cy="307771"/>
              </a:xfrm>
              <a:prstGeom prst="rect">
                <a:avLst/>
              </a:prstGeom>
              <a:noFill/>
            </p:spPr>
            <p:txBody>
              <a:bodyPr wrap="none" lIns="91434" tIns="45717" rIns="91434" bIns="45717" rtlCol="0">
                <a:spAutoFit/>
              </a:bodyPr>
              <a:p>
                <a:pPr defTabSz="914400" fontAlgn="base">
                  <a:spcBef>
                    <a:spcPct val="0"/>
                  </a:spcBef>
                  <a:spcAft>
                    <a:spcPct val="0"/>
                  </a:spcAft>
                  <a:defRPr/>
                </a:pPr>
                <a:r>
                  <a:rPr lang="en-US" altLang="zh-CN" sz="1400" dirty="0">
                    <a:solidFill>
                      <a:prstClr val="white">
                        <a:lumMod val="65000"/>
                      </a:prstClr>
                    </a:solidFill>
                    <a:latin typeface="思源黑体" panose="020B0500000000000000" pitchFamily="34" charset="-122"/>
                    <a:ea typeface="思源黑体" panose="020B0500000000000000" pitchFamily="34" charset="-122"/>
                    <a:cs typeface="+mn-ea"/>
                    <a:sym typeface="思源黑体" panose="020B0500000000000000" pitchFamily="34" charset="-122"/>
                  </a:rPr>
                  <a:t>ADD RELATED TITLE WORDS</a:t>
                </a:r>
                <a:endParaRPr lang="zh-CN" altLang="en-US" sz="1400" dirty="0">
                  <a:solidFill>
                    <a:prstClr val="white">
                      <a:lumMod val="65000"/>
                    </a:prstClr>
                  </a:solidFill>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sp>
          <p:nvSpPr>
            <p:cNvPr id="56" name="矩形 55"/>
            <p:cNvSpPr/>
            <p:nvPr/>
          </p:nvSpPr>
          <p:spPr>
            <a:xfrm rot="5400000">
              <a:off x="5993293" y="659296"/>
              <a:ext cx="205410" cy="12192000"/>
            </a:xfrm>
            <a:prstGeom prst="rect">
              <a:avLst/>
            </a:prstGeom>
            <a:solidFill>
              <a:srgbClr val="387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grpSp>
      <p:grpSp>
        <p:nvGrpSpPr>
          <p:cNvPr id="72" name="组合 71"/>
          <p:cNvGrpSpPr/>
          <p:nvPr/>
        </p:nvGrpSpPr>
        <p:grpSpPr>
          <a:xfrm>
            <a:off x="723900" y="2161003"/>
            <a:ext cx="11036935" cy="3207244"/>
            <a:chOff x="1380" y="2244"/>
            <a:chExt cx="12218" cy="3550"/>
          </a:xfrm>
        </p:grpSpPr>
        <p:sp>
          <p:nvSpPr>
            <p:cNvPr id="43" name="Oval 20"/>
            <p:cNvSpPr>
              <a:spLocks noChangeArrowheads="1"/>
            </p:cNvSpPr>
            <p:nvPr/>
          </p:nvSpPr>
          <p:spPr bwMode="auto">
            <a:xfrm flipV="1">
              <a:off x="4109" y="4219"/>
              <a:ext cx="1550" cy="1553"/>
            </a:xfrm>
            <a:prstGeom prst="ellipse">
              <a:avLst/>
            </a:prstGeom>
            <a:solidFill>
              <a:schemeClr val="accent2"/>
            </a:solidFill>
            <a:ln w="9525">
              <a:noFill/>
              <a:round/>
            </a:ln>
          </p:spPr>
          <p:txBody>
            <a:bodyPr anchor="ctr"/>
            <a:lstStyle/>
            <a:p>
              <a:pPr algn="ctr" eaLnBrk="1" hangingPunct="1"/>
              <a:endParaRPr lang="en-US" altLang="zh-CN" sz="16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44" name="Isosceles Triangle 21"/>
            <p:cNvSpPr>
              <a:spLocks noChangeArrowheads="1"/>
            </p:cNvSpPr>
            <p:nvPr/>
          </p:nvSpPr>
          <p:spPr bwMode="auto">
            <a:xfrm>
              <a:off x="4715" y="4006"/>
              <a:ext cx="339" cy="319"/>
            </a:xfrm>
            <a:prstGeom prst="triangle">
              <a:avLst>
                <a:gd name="adj" fmla="val 50000"/>
              </a:avLst>
            </a:prstGeom>
            <a:solidFill>
              <a:schemeClr val="accent2"/>
            </a:solidFill>
            <a:ln w="9525">
              <a:noFill/>
              <a:miter lim="800000"/>
            </a:ln>
          </p:spPr>
          <p:txBody>
            <a:bodyPr anchor="ctr"/>
            <a:lstStyle/>
            <a:p>
              <a:pPr algn="ctr" eaLnBrk="1" hangingPunct="1"/>
              <a:endParaRPr lang="en-US" altLang="zh-CN" sz="16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45" name="Freeform 16"/>
            <p:cNvSpPr>
              <a:spLocks noEditPoints="1"/>
            </p:cNvSpPr>
            <p:nvPr/>
          </p:nvSpPr>
          <p:spPr bwMode="auto">
            <a:xfrm>
              <a:off x="4583" y="4648"/>
              <a:ext cx="603" cy="603"/>
            </a:xfrm>
            <a:custGeom>
              <a:avLst/>
              <a:gdLst>
                <a:gd name="T0" fmla="*/ 2147483647 w 371"/>
                <a:gd name="T1" fmla="*/ 2147483647 h 370"/>
                <a:gd name="T2" fmla="*/ 2147483647 w 371"/>
                <a:gd name="T3" fmla="*/ 2147483647 h 370"/>
                <a:gd name="T4" fmla="*/ 2147483647 w 371"/>
                <a:gd name="T5" fmla="*/ 2147483647 h 370"/>
                <a:gd name="T6" fmla="*/ 2147483647 w 371"/>
                <a:gd name="T7" fmla="*/ 2147483647 h 370"/>
                <a:gd name="T8" fmla="*/ 2147483647 w 371"/>
                <a:gd name="T9" fmla="*/ 2147483647 h 370"/>
                <a:gd name="T10" fmla="*/ 2147483647 w 371"/>
                <a:gd name="T11" fmla="*/ 2147483647 h 370"/>
                <a:gd name="T12" fmla="*/ 2147483647 w 371"/>
                <a:gd name="T13" fmla="*/ 2147483647 h 370"/>
                <a:gd name="T14" fmla="*/ 2147483647 w 371"/>
                <a:gd name="T15" fmla="*/ 2147483647 h 370"/>
                <a:gd name="T16" fmla="*/ 2147483647 w 371"/>
                <a:gd name="T17" fmla="*/ 2147483647 h 370"/>
                <a:gd name="T18" fmla="*/ 2147483647 w 371"/>
                <a:gd name="T19" fmla="*/ 2147483647 h 370"/>
                <a:gd name="T20" fmla="*/ 2147483647 w 371"/>
                <a:gd name="T21" fmla="*/ 2147483647 h 370"/>
                <a:gd name="T22" fmla="*/ 2147483647 w 371"/>
                <a:gd name="T23" fmla="*/ 2147483647 h 370"/>
                <a:gd name="T24" fmla="*/ 2147483647 w 371"/>
                <a:gd name="T25" fmla="*/ 2147483647 h 370"/>
                <a:gd name="T26" fmla="*/ 2147483647 w 371"/>
                <a:gd name="T27" fmla="*/ 2147483647 h 370"/>
                <a:gd name="T28" fmla="*/ 2147483647 w 371"/>
                <a:gd name="T29" fmla="*/ 2147483647 h 370"/>
                <a:gd name="T30" fmla="*/ 2147483647 w 371"/>
                <a:gd name="T31" fmla="*/ 2147483647 h 370"/>
                <a:gd name="T32" fmla="*/ 2147483647 w 371"/>
                <a:gd name="T33" fmla="*/ 2147483647 h 370"/>
                <a:gd name="T34" fmla="*/ 2147483647 w 371"/>
                <a:gd name="T35" fmla="*/ 2147483647 h 370"/>
                <a:gd name="T36" fmla="*/ 2147483647 w 371"/>
                <a:gd name="T37" fmla="*/ 2147483647 h 370"/>
                <a:gd name="T38" fmla="*/ 2147483647 w 371"/>
                <a:gd name="T39" fmla="*/ 2147483647 h 370"/>
                <a:gd name="T40" fmla="*/ 2147483647 w 371"/>
                <a:gd name="T41" fmla="*/ 2147483647 h 370"/>
                <a:gd name="T42" fmla="*/ 2147483647 w 371"/>
                <a:gd name="T43" fmla="*/ 2147483647 h 370"/>
                <a:gd name="T44" fmla="*/ 2147483647 w 371"/>
                <a:gd name="T45" fmla="*/ 2147483647 h 370"/>
                <a:gd name="T46" fmla="*/ 2147483647 w 371"/>
                <a:gd name="T47" fmla="*/ 2147483647 h 370"/>
                <a:gd name="T48" fmla="*/ 2147483647 w 371"/>
                <a:gd name="T49" fmla="*/ 2147483647 h 370"/>
                <a:gd name="T50" fmla="*/ 2147483647 w 371"/>
                <a:gd name="T51" fmla="*/ 2147483647 h 370"/>
                <a:gd name="T52" fmla="*/ 2147483647 w 371"/>
                <a:gd name="T53" fmla="*/ 2147483647 h 370"/>
                <a:gd name="T54" fmla="*/ 2147483647 w 371"/>
                <a:gd name="T55" fmla="*/ 2147483647 h 370"/>
                <a:gd name="T56" fmla="*/ 2147483647 w 371"/>
                <a:gd name="T57" fmla="*/ 2147483647 h 370"/>
                <a:gd name="T58" fmla="*/ 2147483647 w 371"/>
                <a:gd name="T59" fmla="*/ 2147483647 h 370"/>
                <a:gd name="T60" fmla="*/ 2147483647 w 371"/>
                <a:gd name="T61" fmla="*/ 2147483647 h 370"/>
                <a:gd name="T62" fmla="*/ 2147483647 w 371"/>
                <a:gd name="T63" fmla="*/ 2147483647 h 370"/>
                <a:gd name="T64" fmla="*/ 2147483647 w 371"/>
                <a:gd name="T65" fmla="*/ 2147483647 h 370"/>
                <a:gd name="T66" fmla="*/ 2147483647 w 371"/>
                <a:gd name="T67" fmla="*/ 2147483647 h 370"/>
                <a:gd name="T68" fmla="*/ 2147483647 w 371"/>
                <a:gd name="T69" fmla="*/ 2147483647 h 370"/>
                <a:gd name="T70" fmla="*/ 2147483647 w 371"/>
                <a:gd name="T71" fmla="*/ 2147483647 h 370"/>
                <a:gd name="T72" fmla="*/ 2147483647 w 371"/>
                <a:gd name="T73" fmla="*/ 2147483647 h 370"/>
                <a:gd name="T74" fmla="*/ 2147483647 w 371"/>
                <a:gd name="T75" fmla="*/ 2147483647 h 37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51423" tIns="25712" rIns="51423" bIns="25712"/>
            <a:lstStyle/>
            <a:p>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46" name="Oval 27"/>
            <p:cNvSpPr>
              <a:spLocks noChangeArrowheads="1"/>
            </p:cNvSpPr>
            <p:nvPr/>
          </p:nvSpPr>
          <p:spPr bwMode="auto">
            <a:xfrm flipV="1">
              <a:off x="8819" y="4241"/>
              <a:ext cx="1553" cy="1553"/>
            </a:xfrm>
            <a:prstGeom prst="ellipse">
              <a:avLst/>
            </a:prstGeom>
            <a:solidFill>
              <a:schemeClr val="accent2"/>
            </a:solidFill>
            <a:ln w="9525">
              <a:noFill/>
              <a:round/>
            </a:ln>
          </p:spPr>
          <p:txBody>
            <a:bodyPr anchor="ctr"/>
            <a:lstStyle/>
            <a:p>
              <a:pPr algn="ctr" eaLnBrk="1" hangingPunct="1"/>
              <a:endParaRPr lang="en-US" altLang="zh-CN" sz="16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47" name="Isosceles Triangle 29"/>
            <p:cNvSpPr>
              <a:spLocks noChangeArrowheads="1"/>
            </p:cNvSpPr>
            <p:nvPr/>
          </p:nvSpPr>
          <p:spPr bwMode="auto">
            <a:xfrm>
              <a:off x="9427" y="4028"/>
              <a:ext cx="336" cy="319"/>
            </a:xfrm>
            <a:prstGeom prst="triangle">
              <a:avLst>
                <a:gd name="adj" fmla="val 50000"/>
              </a:avLst>
            </a:prstGeom>
            <a:solidFill>
              <a:schemeClr val="accent2"/>
            </a:solidFill>
            <a:ln w="9525">
              <a:noFill/>
              <a:miter lim="800000"/>
            </a:ln>
          </p:spPr>
          <p:txBody>
            <a:bodyPr anchor="ctr"/>
            <a:lstStyle/>
            <a:p>
              <a:pPr algn="ctr" eaLnBrk="1" hangingPunct="1"/>
              <a:endParaRPr lang="en-US" altLang="zh-CN" sz="16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48" name="Freeform 26"/>
            <p:cNvSpPr>
              <a:spLocks noEditPoints="1"/>
            </p:cNvSpPr>
            <p:nvPr/>
          </p:nvSpPr>
          <p:spPr bwMode="auto">
            <a:xfrm>
              <a:off x="9374" y="4756"/>
              <a:ext cx="445" cy="553"/>
            </a:xfrm>
            <a:custGeom>
              <a:avLst/>
              <a:gdLst>
                <a:gd name="T0" fmla="*/ 2147483647 w 321"/>
                <a:gd name="T1" fmla="*/ 2147483647 h 402"/>
                <a:gd name="T2" fmla="*/ 2147483647 w 321"/>
                <a:gd name="T3" fmla="*/ 2147483647 h 402"/>
                <a:gd name="T4" fmla="*/ 2147483647 w 321"/>
                <a:gd name="T5" fmla="*/ 2147483647 h 402"/>
                <a:gd name="T6" fmla="*/ 2147483647 w 321"/>
                <a:gd name="T7" fmla="*/ 2147483647 h 402"/>
                <a:gd name="T8" fmla="*/ 2147483647 w 321"/>
                <a:gd name="T9" fmla="*/ 2147483647 h 402"/>
                <a:gd name="T10" fmla="*/ 2147483647 w 321"/>
                <a:gd name="T11" fmla="*/ 2147483647 h 402"/>
                <a:gd name="T12" fmla="*/ 2147483647 w 321"/>
                <a:gd name="T13" fmla="*/ 2147483647 h 402"/>
                <a:gd name="T14" fmla="*/ 2147483647 w 321"/>
                <a:gd name="T15" fmla="*/ 2147483647 h 402"/>
                <a:gd name="T16" fmla="*/ 2147483647 w 321"/>
                <a:gd name="T17" fmla="*/ 2147483647 h 402"/>
                <a:gd name="T18" fmla="*/ 2147483647 w 321"/>
                <a:gd name="T19" fmla="*/ 2147483647 h 402"/>
                <a:gd name="T20" fmla="*/ 2147483647 w 321"/>
                <a:gd name="T21" fmla="*/ 2147483647 h 402"/>
                <a:gd name="T22" fmla="*/ 2147483647 w 321"/>
                <a:gd name="T23" fmla="*/ 2147483647 h 402"/>
                <a:gd name="T24" fmla="*/ 2147483647 w 321"/>
                <a:gd name="T25" fmla="*/ 2147483647 h 402"/>
                <a:gd name="T26" fmla="*/ 2147483647 w 321"/>
                <a:gd name="T27" fmla="*/ 2147483647 h 402"/>
                <a:gd name="T28" fmla="*/ 2147483647 w 321"/>
                <a:gd name="T29" fmla="*/ 2147483647 h 402"/>
                <a:gd name="T30" fmla="*/ 2147483647 w 321"/>
                <a:gd name="T31" fmla="*/ 2147483647 h 402"/>
                <a:gd name="T32" fmla="*/ 2147483647 w 321"/>
                <a:gd name="T33" fmla="*/ 2147483647 h 402"/>
                <a:gd name="T34" fmla="*/ 2147483647 w 321"/>
                <a:gd name="T35" fmla="*/ 2147483647 h 402"/>
                <a:gd name="T36" fmla="*/ 2147483647 w 321"/>
                <a:gd name="T37" fmla="*/ 2147483647 h 402"/>
                <a:gd name="T38" fmla="*/ 2147483647 w 321"/>
                <a:gd name="T39" fmla="*/ 2147483647 h 402"/>
                <a:gd name="T40" fmla="*/ 2147483647 w 321"/>
                <a:gd name="T41" fmla="*/ 2147483647 h 40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21" h="402">
                  <a:moveTo>
                    <a:pt x="311" y="99"/>
                  </a:moveTo>
                  <a:cubicBezTo>
                    <a:pt x="301" y="40"/>
                    <a:pt x="246" y="0"/>
                    <a:pt x="189" y="11"/>
                  </a:cubicBezTo>
                  <a:cubicBezTo>
                    <a:pt x="132" y="21"/>
                    <a:pt x="84" y="67"/>
                    <a:pt x="94" y="126"/>
                  </a:cubicBezTo>
                  <a:cubicBezTo>
                    <a:pt x="96" y="139"/>
                    <a:pt x="102" y="159"/>
                    <a:pt x="109" y="174"/>
                  </a:cubicBezTo>
                  <a:cubicBezTo>
                    <a:pt x="6" y="328"/>
                    <a:pt x="6" y="328"/>
                    <a:pt x="6" y="328"/>
                  </a:cubicBezTo>
                  <a:cubicBezTo>
                    <a:pt x="2" y="334"/>
                    <a:pt x="0" y="344"/>
                    <a:pt x="1" y="351"/>
                  </a:cubicBezTo>
                  <a:cubicBezTo>
                    <a:pt x="8" y="390"/>
                    <a:pt x="8" y="390"/>
                    <a:pt x="8" y="390"/>
                  </a:cubicBezTo>
                  <a:cubicBezTo>
                    <a:pt x="9" y="397"/>
                    <a:pt x="15" y="402"/>
                    <a:pt x="22" y="401"/>
                  </a:cubicBezTo>
                  <a:cubicBezTo>
                    <a:pt x="52" y="395"/>
                    <a:pt x="52" y="395"/>
                    <a:pt x="52" y="395"/>
                  </a:cubicBezTo>
                  <a:cubicBezTo>
                    <a:pt x="59" y="394"/>
                    <a:pt x="67" y="388"/>
                    <a:pt x="71" y="382"/>
                  </a:cubicBezTo>
                  <a:cubicBezTo>
                    <a:pt x="111" y="316"/>
                    <a:pt x="111" y="316"/>
                    <a:pt x="111" y="316"/>
                  </a:cubicBezTo>
                  <a:cubicBezTo>
                    <a:pt x="112" y="316"/>
                    <a:pt x="112" y="316"/>
                    <a:pt x="112" y="316"/>
                  </a:cubicBezTo>
                  <a:cubicBezTo>
                    <a:pt x="140" y="311"/>
                    <a:pt x="140" y="311"/>
                    <a:pt x="140" y="311"/>
                  </a:cubicBezTo>
                  <a:cubicBezTo>
                    <a:pt x="187" y="233"/>
                    <a:pt x="187" y="233"/>
                    <a:pt x="187" y="233"/>
                  </a:cubicBezTo>
                  <a:cubicBezTo>
                    <a:pt x="203" y="236"/>
                    <a:pt x="226" y="235"/>
                    <a:pt x="239" y="232"/>
                  </a:cubicBezTo>
                  <a:cubicBezTo>
                    <a:pt x="296" y="222"/>
                    <a:pt x="321" y="159"/>
                    <a:pt x="311" y="99"/>
                  </a:cubicBezTo>
                  <a:close/>
                  <a:moveTo>
                    <a:pt x="260" y="130"/>
                  </a:moveTo>
                  <a:cubicBezTo>
                    <a:pt x="244" y="153"/>
                    <a:pt x="228" y="137"/>
                    <a:pt x="206" y="120"/>
                  </a:cubicBezTo>
                  <a:cubicBezTo>
                    <a:pt x="184" y="104"/>
                    <a:pt x="163" y="94"/>
                    <a:pt x="179" y="71"/>
                  </a:cubicBezTo>
                  <a:cubicBezTo>
                    <a:pt x="195" y="47"/>
                    <a:pt x="226" y="42"/>
                    <a:pt x="248" y="58"/>
                  </a:cubicBezTo>
                  <a:cubicBezTo>
                    <a:pt x="270" y="74"/>
                    <a:pt x="276" y="107"/>
                    <a:pt x="260" y="13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51423" tIns="25712" rIns="51423" bIns="25712"/>
            <a:lstStyle/>
            <a:p>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49" name="Oval 35"/>
            <p:cNvSpPr>
              <a:spLocks noChangeArrowheads="1"/>
            </p:cNvSpPr>
            <p:nvPr/>
          </p:nvSpPr>
          <p:spPr bwMode="auto">
            <a:xfrm>
              <a:off x="1685" y="2246"/>
              <a:ext cx="1553" cy="1553"/>
            </a:xfrm>
            <a:prstGeom prst="ellipse">
              <a:avLst/>
            </a:prstGeom>
            <a:solidFill>
              <a:srgbClr val="387B74"/>
            </a:solidFill>
            <a:ln w="9525">
              <a:noFill/>
              <a:round/>
            </a:ln>
          </p:spPr>
          <p:txBody>
            <a:bodyPr anchor="ctr"/>
            <a:lstStyle/>
            <a:p>
              <a:pPr algn="ctr" eaLnBrk="1" hangingPunct="1"/>
              <a:endParaRPr lang="en-US" altLang="zh-CN" sz="16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57" name="Isosceles Triangle 36"/>
            <p:cNvSpPr>
              <a:spLocks noChangeArrowheads="1"/>
            </p:cNvSpPr>
            <p:nvPr/>
          </p:nvSpPr>
          <p:spPr bwMode="auto">
            <a:xfrm flipV="1">
              <a:off x="2272" y="3691"/>
              <a:ext cx="339" cy="319"/>
            </a:xfrm>
            <a:prstGeom prst="triangle">
              <a:avLst>
                <a:gd name="adj" fmla="val 50000"/>
              </a:avLst>
            </a:prstGeom>
            <a:solidFill>
              <a:srgbClr val="387B74"/>
            </a:solidFill>
            <a:ln>
              <a:noFill/>
            </a:ln>
          </p:spPr>
          <p:txBody>
            <a:bodyPr anchor="ctr"/>
            <a:lstStyle/>
            <a:p>
              <a:pPr algn="ctr" eaLnBrk="1" hangingPunct="1"/>
              <a:endParaRPr lang="en-US" altLang="zh-CN" sz="16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58" name="Freeform 6"/>
            <p:cNvSpPr>
              <a:spLocks noEditPoints="1"/>
            </p:cNvSpPr>
            <p:nvPr/>
          </p:nvSpPr>
          <p:spPr bwMode="auto">
            <a:xfrm>
              <a:off x="2191" y="2728"/>
              <a:ext cx="532" cy="585"/>
            </a:xfrm>
            <a:custGeom>
              <a:avLst/>
              <a:gdLst>
                <a:gd name="T0" fmla="*/ 2147483647 w 376"/>
                <a:gd name="T1" fmla="*/ 2147483647 h 376"/>
                <a:gd name="T2" fmla="*/ 2147483647 w 376"/>
                <a:gd name="T3" fmla="*/ 2147483647 h 376"/>
                <a:gd name="T4" fmla="*/ 2147483647 w 376"/>
                <a:gd name="T5" fmla="*/ 2147483647 h 376"/>
                <a:gd name="T6" fmla="*/ 2147483647 w 376"/>
                <a:gd name="T7" fmla="*/ 2147483647 h 376"/>
                <a:gd name="T8" fmla="*/ 2147483647 w 376"/>
                <a:gd name="T9" fmla="*/ 2147483647 h 376"/>
                <a:gd name="T10" fmla="*/ 2147483647 w 376"/>
                <a:gd name="T11" fmla="*/ 2147483647 h 376"/>
                <a:gd name="T12" fmla="*/ 2147483647 w 376"/>
                <a:gd name="T13" fmla="*/ 2147483647 h 376"/>
                <a:gd name="T14" fmla="*/ 2147483647 w 376"/>
                <a:gd name="T15" fmla="*/ 0 h 376"/>
                <a:gd name="T16" fmla="*/ 2147483647 w 376"/>
                <a:gd name="T17" fmla="*/ 2147483647 h 376"/>
                <a:gd name="T18" fmla="*/ 2147483647 w 376"/>
                <a:gd name="T19" fmla="*/ 2147483647 h 376"/>
                <a:gd name="T20" fmla="*/ 2147483647 w 376"/>
                <a:gd name="T21" fmla="*/ 2147483647 h 376"/>
                <a:gd name="T22" fmla="*/ 2147483647 w 376"/>
                <a:gd name="T23" fmla="*/ 2147483647 h 376"/>
                <a:gd name="T24" fmla="*/ 2147483647 w 376"/>
                <a:gd name="T25" fmla="*/ 2147483647 h 376"/>
                <a:gd name="T26" fmla="*/ 2147483647 w 376"/>
                <a:gd name="T27" fmla="*/ 2147483647 h 376"/>
                <a:gd name="T28" fmla="*/ 2147483647 w 376"/>
                <a:gd name="T29" fmla="*/ 2147483647 h 376"/>
                <a:gd name="T30" fmla="*/ 0 w 376"/>
                <a:gd name="T31" fmla="*/ 2147483647 h 376"/>
                <a:gd name="T32" fmla="*/ 2147483647 w 376"/>
                <a:gd name="T33" fmla="*/ 2147483647 h 376"/>
                <a:gd name="T34" fmla="*/ 2147483647 w 376"/>
                <a:gd name="T35" fmla="*/ 2147483647 h 376"/>
                <a:gd name="T36" fmla="*/ 2147483647 w 376"/>
                <a:gd name="T37" fmla="*/ 2147483647 h 376"/>
                <a:gd name="T38" fmla="*/ 2147483647 w 376"/>
                <a:gd name="T39" fmla="*/ 2147483647 h 376"/>
                <a:gd name="T40" fmla="*/ 2147483647 w 376"/>
                <a:gd name="T41" fmla="*/ 2147483647 h 376"/>
                <a:gd name="T42" fmla="*/ 2147483647 w 376"/>
                <a:gd name="T43" fmla="*/ 2147483647 h 376"/>
                <a:gd name="T44" fmla="*/ 2147483647 w 376"/>
                <a:gd name="T45" fmla="*/ 2147483647 h 376"/>
                <a:gd name="T46" fmla="*/ 2147483647 w 376"/>
                <a:gd name="T47" fmla="*/ 2147483647 h 376"/>
                <a:gd name="T48" fmla="*/ 2147483647 w 376"/>
                <a:gd name="T49" fmla="*/ 2147483647 h 376"/>
                <a:gd name="T50" fmla="*/ 2147483647 w 376"/>
                <a:gd name="T51" fmla="*/ 2147483647 h 376"/>
                <a:gd name="T52" fmla="*/ 2147483647 w 376"/>
                <a:gd name="T53" fmla="*/ 2147483647 h 376"/>
                <a:gd name="T54" fmla="*/ 2147483647 w 376"/>
                <a:gd name="T55" fmla="*/ 2147483647 h 376"/>
                <a:gd name="T56" fmla="*/ 2147483647 w 376"/>
                <a:gd name="T57" fmla="*/ 2147483647 h 376"/>
                <a:gd name="T58" fmla="*/ 2147483647 w 376"/>
                <a:gd name="T59" fmla="*/ 2147483647 h 376"/>
                <a:gd name="T60" fmla="*/ 2147483647 w 376"/>
                <a:gd name="T61" fmla="*/ 2147483647 h 376"/>
                <a:gd name="T62" fmla="*/ 2147483647 w 376"/>
                <a:gd name="T63" fmla="*/ 2147483647 h 376"/>
                <a:gd name="T64" fmla="*/ 2147483647 w 376"/>
                <a:gd name="T65" fmla="*/ 2147483647 h 376"/>
                <a:gd name="T66" fmla="*/ 2147483647 w 376"/>
                <a:gd name="T67" fmla="*/ 2147483647 h 376"/>
                <a:gd name="T68" fmla="*/ 2147483647 w 376"/>
                <a:gd name="T69" fmla="*/ 2147483647 h 376"/>
                <a:gd name="T70" fmla="*/ 2147483647 w 376"/>
                <a:gd name="T71" fmla="*/ 2147483647 h 376"/>
                <a:gd name="T72" fmla="*/ 2147483647 w 376"/>
                <a:gd name="T73" fmla="*/ 2147483647 h 376"/>
                <a:gd name="T74" fmla="*/ 2147483647 w 376"/>
                <a:gd name="T75" fmla="*/ 2147483647 h 376"/>
                <a:gd name="T76" fmla="*/ 2147483647 w 376"/>
                <a:gd name="T77" fmla="*/ 2147483647 h 376"/>
                <a:gd name="T78" fmla="*/ 2147483647 w 376"/>
                <a:gd name="T79" fmla="*/ 2147483647 h 376"/>
                <a:gd name="T80" fmla="*/ 2147483647 w 376"/>
                <a:gd name="T81" fmla="*/ 2147483647 h 376"/>
                <a:gd name="T82" fmla="*/ 2147483647 w 376"/>
                <a:gd name="T83" fmla="*/ 2147483647 h 376"/>
                <a:gd name="T84" fmla="*/ 2147483647 w 376"/>
                <a:gd name="T85" fmla="*/ 2147483647 h 376"/>
                <a:gd name="T86" fmla="*/ 2147483647 w 376"/>
                <a:gd name="T87" fmla="*/ 2147483647 h 376"/>
                <a:gd name="T88" fmla="*/ 2147483647 w 376"/>
                <a:gd name="T89" fmla="*/ 2147483647 h 376"/>
                <a:gd name="T90" fmla="*/ 2147483647 w 376"/>
                <a:gd name="T91" fmla="*/ 2147483647 h 376"/>
                <a:gd name="T92" fmla="*/ 2147483647 w 376"/>
                <a:gd name="T93" fmla="*/ 2147483647 h 376"/>
                <a:gd name="T94" fmla="*/ 2147483647 w 376"/>
                <a:gd name="T95" fmla="*/ 2147483647 h 376"/>
                <a:gd name="T96" fmla="*/ 2147483647 w 376"/>
                <a:gd name="T97" fmla="*/ 2147483647 h 376"/>
                <a:gd name="T98" fmla="*/ 2147483647 w 376"/>
                <a:gd name="T99" fmla="*/ 2147483647 h 376"/>
                <a:gd name="T100" fmla="*/ 2147483647 w 376"/>
                <a:gd name="T101" fmla="*/ 2147483647 h 376"/>
                <a:gd name="T102" fmla="*/ 2147483647 w 376"/>
                <a:gd name="T103" fmla="*/ 2147483647 h 376"/>
                <a:gd name="T104" fmla="*/ 2147483647 w 376"/>
                <a:gd name="T105" fmla="*/ 2147483647 h 376"/>
                <a:gd name="T106" fmla="*/ 2147483647 w 376"/>
                <a:gd name="T107" fmla="*/ 2147483647 h 376"/>
                <a:gd name="T108" fmla="*/ 2147483647 w 376"/>
                <a:gd name="T109" fmla="*/ 2147483647 h 376"/>
                <a:gd name="T110" fmla="*/ 2147483647 w 376"/>
                <a:gd name="T111" fmla="*/ 2147483647 h 376"/>
                <a:gd name="T112" fmla="*/ 2147483647 w 376"/>
                <a:gd name="T113" fmla="*/ 2147483647 h 37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51423" tIns="25712" rIns="51423" bIns="25712"/>
            <a:lstStyle/>
            <a:p>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59" name="Oval 43"/>
            <p:cNvSpPr>
              <a:spLocks noChangeArrowheads="1"/>
            </p:cNvSpPr>
            <p:nvPr/>
          </p:nvSpPr>
          <p:spPr bwMode="auto">
            <a:xfrm>
              <a:off x="6499" y="2244"/>
              <a:ext cx="1553" cy="1553"/>
            </a:xfrm>
            <a:prstGeom prst="ellipse">
              <a:avLst/>
            </a:prstGeom>
            <a:solidFill>
              <a:srgbClr val="387B74"/>
            </a:solidFill>
            <a:ln w="9525">
              <a:noFill/>
              <a:round/>
            </a:ln>
          </p:spPr>
          <p:txBody>
            <a:bodyPr anchor="ctr"/>
            <a:lstStyle/>
            <a:p>
              <a:pPr algn="ctr" eaLnBrk="1" hangingPunct="1"/>
              <a:endParaRPr lang="en-US" altLang="zh-CN" sz="16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60" name="Isosceles Triangle 44"/>
            <p:cNvSpPr>
              <a:spLocks noChangeArrowheads="1"/>
            </p:cNvSpPr>
            <p:nvPr/>
          </p:nvSpPr>
          <p:spPr bwMode="auto">
            <a:xfrm flipV="1">
              <a:off x="7108" y="3691"/>
              <a:ext cx="336" cy="319"/>
            </a:xfrm>
            <a:prstGeom prst="triangle">
              <a:avLst>
                <a:gd name="adj" fmla="val 50000"/>
              </a:avLst>
            </a:prstGeom>
            <a:solidFill>
              <a:srgbClr val="387B74"/>
            </a:solidFill>
            <a:ln>
              <a:noFill/>
            </a:ln>
          </p:spPr>
          <p:txBody>
            <a:bodyPr anchor="ctr"/>
            <a:lstStyle/>
            <a:p>
              <a:pPr algn="ctr" eaLnBrk="1" hangingPunct="1"/>
              <a:endParaRPr lang="en-US" altLang="zh-CN" sz="16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61" name="Freeform 11"/>
            <p:cNvSpPr/>
            <p:nvPr/>
          </p:nvSpPr>
          <p:spPr bwMode="auto">
            <a:xfrm>
              <a:off x="6958" y="2807"/>
              <a:ext cx="652" cy="427"/>
            </a:xfrm>
            <a:custGeom>
              <a:avLst/>
              <a:gdLst>
                <a:gd name="T0" fmla="*/ 2147483647 w 400"/>
                <a:gd name="T1" fmla="*/ 2147483647 h 260"/>
                <a:gd name="T2" fmla="*/ 2147483647 w 400"/>
                <a:gd name="T3" fmla="*/ 2147483647 h 260"/>
                <a:gd name="T4" fmla="*/ 2147483647 w 400"/>
                <a:gd name="T5" fmla="*/ 0 h 260"/>
                <a:gd name="T6" fmla="*/ 2147483647 w 400"/>
                <a:gd name="T7" fmla="*/ 2147483647 h 260"/>
                <a:gd name="T8" fmla="*/ 2147483647 w 400"/>
                <a:gd name="T9" fmla="*/ 2147483647 h 260"/>
                <a:gd name="T10" fmla="*/ 2147483647 w 400"/>
                <a:gd name="T11" fmla="*/ 2147483647 h 260"/>
                <a:gd name="T12" fmla="*/ 0 w 400"/>
                <a:gd name="T13" fmla="*/ 2147483647 h 260"/>
                <a:gd name="T14" fmla="*/ 2147483647 w 400"/>
                <a:gd name="T15" fmla="*/ 2147483647 h 260"/>
                <a:gd name="T16" fmla="*/ 2147483647 w 400"/>
                <a:gd name="T17" fmla="*/ 2147483647 h 260"/>
                <a:gd name="T18" fmla="*/ 2147483647 w 400"/>
                <a:gd name="T19" fmla="*/ 2147483647 h 260"/>
                <a:gd name="T20" fmla="*/ 2147483647 w 400"/>
                <a:gd name="T21" fmla="*/ 2147483647 h 260"/>
                <a:gd name="T22" fmla="*/ 2147483647 w 400"/>
                <a:gd name="T23" fmla="*/ 2147483647 h 260"/>
                <a:gd name="T24" fmla="*/ 2147483647 w 400"/>
                <a:gd name="T25" fmla="*/ 2147483647 h 260"/>
                <a:gd name="T26" fmla="*/ 2147483647 w 400"/>
                <a:gd name="T27" fmla="*/ 2147483647 h 260"/>
                <a:gd name="T28" fmla="*/ 2147483647 w 400"/>
                <a:gd name="T29" fmla="*/ 2147483647 h 260"/>
                <a:gd name="T30" fmla="*/ 2147483647 w 400"/>
                <a:gd name="T31" fmla="*/ 2147483647 h 260"/>
                <a:gd name="T32" fmla="*/ 2147483647 w 400"/>
                <a:gd name="T33" fmla="*/ 2147483647 h 260"/>
                <a:gd name="T34" fmla="*/ 2147483647 w 400"/>
                <a:gd name="T35" fmla="*/ 2147483647 h 2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00" h="260">
                  <a:moveTo>
                    <a:pt x="304" y="73"/>
                  </a:moveTo>
                  <a:cubicBezTo>
                    <a:pt x="298" y="73"/>
                    <a:pt x="293" y="73"/>
                    <a:pt x="288" y="74"/>
                  </a:cubicBezTo>
                  <a:cubicBezTo>
                    <a:pt x="275" y="31"/>
                    <a:pt x="234" y="0"/>
                    <a:pt x="186" y="0"/>
                  </a:cubicBezTo>
                  <a:cubicBezTo>
                    <a:pt x="127" y="0"/>
                    <a:pt x="80" y="46"/>
                    <a:pt x="80" y="104"/>
                  </a:cubicBezTo>
                  <a:cubicBezTo>
                    <a:pt x="80" y="109"/>
                    <a:pt x="80" y="114"/>
                    <a:pt x="81" y="119"/>
                  </a:cubicBezTo>
                  <a:cubicBezTo>
                    <a:pt x="78" y="119"/>
                    <a:pt x="75" y="118"/>
                    <a:pt x="72" y="118"/>
                  </a:cubicBezTo>
                  <a:cubicBezTo>
                    <a:pt x="32" y="118"/>
                    <a:pt x="0" y="150"/>
                    <a:pt x="0" y="189"/>
                  </a:cubicBezTo>
                  <a:cubicBezTo>
                    <a:pt x="0" y="228"/>
                    <a:pt x="32" y="260"/>
                    <a:pt x="72" y="260"/>
                  </a:cubicBezTo>
                  <a:cubicBezTo>
                    <a:pt x="172" y="260"/>
                    <a:pt x="172" y="260"/>
                    <a:pt x="172" y="260"/>
                  </a:cubicBezTo>
                  <a:cubicBezTo>
                    <a:pt x="172" y="184"/>
                    <a:pt x="172" y="184"/>
                    <a:pt x="172" y="184"/>
                  </a:cubicBezTo>
                  <a:cubicBezTo>
                    <a:pt x="130" y="184"/>
                    <a:pt x="130" y="184"/>
                    <a:pt x="130" y="184"/>
                  </a:cubicBezTo>
                  <a:cubicBezTo>
                    <a:pt x="200" y="92"/>
                    <a:pt x="200" y="92"/>
                    <a:pt x="200" y="92"/>
                  </a:cubicBezTo>
                  <a:cubicBezTo>
                    <a:pt x="270" y="184"/>
                    <a:pt x="270" y="184"/>
                    <a:pt x="270" y="184"/>
                  </a:cubicBezTo>
                  <a:cubicBezTo>
                    <a:pt x="228" y="184"/>
                    <a:pt x="228" y="184"/>
                    <a:pt x="228" y="184"/>
                  </a:cubicBezTo>
                  <a:cubicBezTo>
                    <a:pt x="228" y="260"/>
                    <a:pt x="228" y="260"/>
                    <a:pt x="228" y="260"/>
                  </a:cubicBezTo>
                  <a:cubicBezTo>
                    <a:pt x="304" y="260"/>
                    <a:pt x="304" y="260"/>
                    <a:pt x="304" y="260"/>
                  </a:cubicBezTo>
                  <a:cubicBezTo>
                    <a:pt x="357" y="260"/>
                    <a:pt x="400" y="218"/>
                    <a:pt x="400" y="166"/>
                  </a:cubicBezTo>
                  <a:cubicBezTo>
                    <a:pt x="400" y="115"/>
                    <a:pt x="357" y="73"/>
                    <a:pt x="304" y="7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51423" tIns="25712" rIns="51423" bIns="25712"/>
            <a:lstStyle/>
            <a:p>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62" name="Oval 50"/>
            <p:cNvSpPr>
              <a:spLocks noChangeArrowheads="1"/>
            </p:cNvSpPr>
            <p:nvPr/>
          </p:nvSpPr>
          <p:spPr bwMode="auto">
            <a:xfrm>
              <a:off x="11124" y="2246"/>
              <a:ext cx="1553" cy="1553"/>
            </a:xfrm>
            <a:prstGeom prst="ellipse">
              <a:avLst/>
            </a:prstGeom>
            <a:solidFill>
              <a:srgbClr val="387B74"/>
            </a:solidFill>
            <a:ln w="9525">
              <a:noFill/>
              <a:round/>
            </a:ln>
          </p:spPr>
          <p:txBody>
            <a:bodyPr anchor="ctr"/>
            <a:lstStyle/>
            <a:p>
              <a:pPr algn="ctr" eaLnBrk="1" hangingPunct="1"/>
              <a:endParaRPr lang="en-US" altLang="zh-CN" sz="16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63" name="Isosceles Triangle 51"/>
            <p:cNvSpPr>
              <a:spLocks noChangeArrowheads="1"/>
            </p:cNvSpPr>
            <p:nvPr/>
          </p:nvSpPr>
          <p:spPr bwMode="auto">
            <a:xfrm flipV="1">
              <a:off x="11732" y="3691"/>
              <a:ext cx="336" cy="319"/>
            </a:xfrm>
            <a:prstGeom prst="triangle">
              <a:avLst>
                <a:gd name="adj" fmla="val 50000"/>
              </a:avLst>
            </a:prstGeom>
            <a:solidFill>
              <a:srgbClr val="387B74"/>
            </a:solidFill>
            <a:ln>
              <a:noFill/>
            </a:ln>
          </p:spPr>
          <p:txBody>
            <a:bodyPr anchor="ctr"/>
            <a:lstStyle/>
            <a:p>
              <a:pPr algn="ctr" eaLnBrk="1" hangingPunct="1"/>
              <a:endParaRPr lang="en-US" altLang="zh-CN" sz="16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64" name="Freeform 21"/>
            <p:cNvSpPr>
              <a:spLocks noEditPoints="1"/>
            </p:cNvSpPr>
            <p:nvPr/>
          </p:nvSpPr>
          <p:spPr bwMode="auto">
            <a:xfrm>
              <a:off x="11606" y="2769"/>
              <a:ext cx="603" cy="535"/>
            </a:xfrm>
            <a:custGeom>
              <a:avLst/>
              <a:gdLst>
                <a:gd name="T0" fmla="*/ 2147483647 w 401"/>
                <a:gd name="T1" fmla="*/ 2147483647 h 357"/>
                <a:gd name="T2" fmla="*/ 2147483647 w 401"/>
                <a:gd name="T3" fmla="*/ 2147483647 h 357"/>
                <a:gd name="T4" fmla="*/ 2147483647 w 401"/>
                <a:gd name="T5" fmla="*/ 2147483647 h 357"/>
                <a:gd name="T6" fmla="*/ 2147483647 w 401"/>
                <a:gd name="T7" fmla="*/ 2147483647 h 357"/>
                <a:gd name="T8" fmla="*/ 2147483647 w 401"/>
                <a:gd name="T9" fmla="*/ 2147483647 h 357"/>
                <a:gd name="T10" fmla="*/ 2147483647 w 401"/>
                <a:gd name="T11" fmla="*/ 2147483647 h 357"/>
                <a:gd name="T12" fmla="*/ 2147483647 w 401"/>
                <a:gd name="T13" fmla="*/ 2147483647 h 357"/>
                <a:gd name="T14" fmla="*/ 2147483647 w 401"/>
                <a:gd name="T15" fmla="*/ 2147483647 h 357"/>
                <a:gd name="T16" fmla="*/ 2147483647 w 401"/>
                <a:gd name="T17" fmla="*/ 2147483647 h 357"/>
                <a:gd name="T18" fmla="*/ 2147483647 w 401"/>
                <a:gd name="T19" fmla="*/ 2147483647 h 357"/>
                <a:gd name="T20" fmla="*/ 2147483647 w 401"/>
                <a:gd name="T21" fmla="*/ 2147483647 h 357"/>
                <a:gd name="T22" fmla="*/ 2147483647 w 401"/>
                <a:gd name="T23" fmla="*/ 2147483647 h 357"/>
                <a:gd name="T24" fmla="*/ 2147483647 w 401"/>
                <a:gd name="T25" fmla="*/ 2147483647 h 357"/>
                <a:gd name="T26" fmla="*/ 2147483647 w 401"/>
                <a:gd name="T27" fmla="*/ 2147483647 h 357"/>
                <a:gd name="T28" fmla="*/ 2147483647 w 401"/>
                <a:gd name="T29" fmla="*/ 2147483647 h 357"/>
                <a:gd name="T30" fmla="*/ 2147483647 w 401"/>
                <a:gd name="T31" fmla="*/ 2147483647 h 357"/>
                <a:gd name="T32" fmla="*/ 2147483647 w 401"/>
                <a:gd name="T33" fmla="*/ 2147483647 h 357"/>
                <a:gd name="T34" fmla="*/ 2147483647 w 401"/>
                <a:gd name="T35" fmla="*/ 2147483647 h 357"/>
                <a:gd name="T36" fmla="*/ 2147483647 w 401"/>
                <a:gd name="T37" fmla="*/ 2147483647 h 357"/>
                <a:gd name="T38" fmla="*/ 2147483647 w 401"/>
                <a:gd name="T39" fmla="*/ 2147483647 h 357"/>
                <a:gd name="T40" fmla="*/ 2147483647 w 401"/>
                <a:gd name="T41" fmla="*/ 2147483647 h 357"/>
                <a:gd name="T42" fmla="*/ 2147483647 w 401"/>
                <a:gd name="T43" fmla="*/ 2147483647 h 357"/>
                <a:gd name="T44" fmla="*/ 2147483647 w 401"/>
                <a:gd name="T45" fmla="*/ 2147483647 h 357"/>
                <a:gd name="T46" fmla="*/ 2147483647 w 401"/>
                <a:gd name="T47" fmla="*/ 2147483647 h 357"/>
                <a:gd name="T48" fmla="*/ 2147483647 w 401"/>
                <a:gd name="T49" fmla="*/ 2147483647 h 357"/>
                <a:gd name="T50" fmla="*/ 2147483647 w 401"/>
                <a:gd name="T51" fmla="*/ 2147483647 h 357"/>
                <a:gd name="T52" fmla="*/ 2147483647 w 401"/>
                <a:gd name="T53" fmla="*/ 2147483647 h 357"/>
                <a:gd name="T54" fmla="*/ 2147483647 w 401"/>
                <a:gd name="T55" fmla="*/ 2147483647 h 357"/>
                <a:gd name="T56" fmla="*/ 2147483647 w 401"/>
                <a:gd name="T57" fmla="*/ 2147483647 h 357"/>
                <a:gd name="T58" fmla="*/ 2147483647 w 401"/>
                <a:gd name="T59" fmla="*/ 2147483647 h 357"/>
                <a:gd name="T60" fmla="*/ 2147483647 w 401"/>
                <a:gd name="T61" fmla="*/ 2147483647 h 357"/>
                <a:gd name="T62" fmla="*/ 2147483647 w 401"/>
                <a:gd name="T63" fmla="*/ 2147483647 h 357"/>
                <a:gd name="T64" fmla="*/ 2147483647 w 401"/>
                <a:gd name="T65" fmla="*/ 2147483647 h 357"/>
                <a:gd name="T66" fmla="*/ 2147483647 w 401"/>
                <a:gd name="T67" fmla="*/ 2147483647 h 357"/>
                <a:gd name="T68" fmla="*/ 2147483647 w 401"/>
                <a:gd name="T69" fmla="*/ 2147483647 h 357"/>
                <a:gd name="T70" fmla="*/ 2147483647 w 401"/>
                <a:gd name="T71" fmla="*/ 2147483647 h 357"/>
                <a:gd name="T72" fmla="*/ 2147483647 w 401"/>
                <a:gd name="T73" fmla="*/ 2147483647 h 357"/>
                <a:gd name="T74" fmla="*/ 2147483647 w 401"/>
                <a:gd name="T75" fmla="*/ 2147483647 h 357"/>
                <a:gd name="T76" fmla="*/ 2147483647 w 401"/>
                <a:gd name="T77" fmla="*/ 2147483647 h 357"/>
                <a:gd name="T78" fmla="*/ 2147483647 w 401"/>
                <a:gd name="T79" fmla="*/ 2147483647 h 357"/>
                <a:gd name="T80" fmla="*/ 2147483647 w 401"/>
                <a:gd name="T81" fmla="*/ 2147483647 h 357"/>
                <a:gd name="T82" fmla="*/ 2147483647 w 401"/>
                <a:gd name="T83" fmla="*/ 2147483647 h 357"/>
                <a:gd name="T84" fmla="*/ 2147483647 w 401"/>
                <a:gd name="T85" fmla="*/ 2147483647 h 357"/>
                <a:gd name="T86" fmla="*/ 2147483647 w 401"/>
                <a:gd name="T87" fmla="*/ 2147483647 h 357"/>
                <a:gd name="T88" fmla="*/ 2147483647 w 401"/>
                <a:gd name="T89" fmla="*/ 2147483647 h 357"/>
                <a:gd name="T90" fmla="*/ 2147483647 w 401"/>
                <a:gd name="T91" fmla="*/ 2147483647 h 357"/>
                <a:gd name="T92" fmla="*/ 2147483647 w 401"/>
                <a:gd name="T93" fmla="*/ 2147483647 h 357"/>
                <a:gd name="T94" fmla="*/ 2147483647 w 401"/>
                <a:gd name="T95" fmla="*/ 2147483647 h 357"/>
                <a:gd name="T96" fmla="*/ 2147483647 w 401"/>
                <a:gd name="T97" fmla="*/ 2147483647 h 3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51423" tIns="25712" rIns="51423" bIns="25712"/>
            <a:lstStyle/>
            <a:p>
              <a:endParaRPr lang="zh-CN" altLang="en-US" sz="2000">
                <a:solidFill>
                  <a:schemeClr val="tx1">
                    <a:lumMod val="75000"/>
                    <a:lumOff val="25000"/>
                  </a:schemeClr>
                </a:solidFill>
                <a:latin typeface="微软雅黑" panose="020B0503020204020204" charset="-122"/>
                <a:ea typeface="微软雅黑" panose="020B0503020204020204" charset="-122"/>
              </a:endParaRPr>
            </a:p>
          </p:txBody>
        </p:sp>
        <p:sp>
          <p:nvSpPr>
            <p:cNvPr id="65" name="TextBox 13"/>
            <p:cNvSpPr txBox="1">
              <a:spLocks noChangeArrowheads="1"/>
            </p:cNvSpPr>
            <p:nvPr/>
          </p:nvSpPr>
          <p:spPr bwMode="auto">
            <a:xfrm>
              <a:off x="3323" y="3334"/>
              <a:ext cx="3229" cy="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defRPr>
                  <a:solidFill>
                    <a:schemeClr val="tx1"/>
                  </a:solidFill>
                  <a:latin typeface="Calibri" panose="020F0502020204030204" charset="0"/>
                  <a:ea typeface="宋体" panose="02010600030101010101" pitchFamily="2" charset="-122"/>
                </a:defRPr>
              </a:lvl1pPr>
              <a:lvl2pPr marL="742950" indent="-285750" defTabSz="911225">
                <a:defRPr>
                  <a:solidFill>
                    <a:schemeClr val="tx1"/>
                  </a:solidFill>
                  <a:latin typeface="Calibri" panose="020F0502020204030204" charset="0"/>
                  <a:ea typeface="宋体" panose="02010600030101010101" pitchFamily="2" charset="-122"/>
                </a:defRPr>
              </a:lvl2pPr>
              <a:lvl3pPr marL="1143000" indent="-228600" defTabSz="911225">
                <a:defRPr>
                  <a:solidFill>
                    <a:schemeClr val="tx1"/>
                  </a:solidFill>
                  <a:latin typeface="Calibri" panose="020F0502020204030204" charset="0"/>
                  <a:ea typeface="宋体" panose="02010600030101010101" pitchFamily="2" charset="-122"/>
                </a:defRPr>
              </a:lvl3pPr>
              <a:lvl4pPr marL="1600200" indent="-228600" defTabSz="911225">
                <a:defRPr>
                  <a:solidFill>
                    <a:schemeClr val="tx1"/>
                  </a:solidFill>
                  <a:latin typeface="Calibri" panose="020F0502020204030204" charset="0"/>
                  <a:ea typeface="宋体" panose="02010600030101010101" pitchFamily="2" charset="-122"/>
                </a:defRPr>
              </a:lvl4pPr>
              <a:lvl5pPr marL="2057400" indent="-228600" defTabSz="911225">
                <a:defRPr>
                  <a:solidFill>
                    <a:schemeClr val="tx1"/>
                  </a:solidFill>
                  <a:latin typeface="Calibri" panose="020F0502020204030204" charset="0"/>
                  <a:ea typeface="宋体" panose="02010600030101010101" pitchFamily="2" charset="-122"/>
                </a:defRPr>
              </a:lvl5pPr>
              <a:lvl6pPr marL="25146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spcBef>
                  <a:spcPct val="20000"/>
                </a:spcBef>
              </a:pPr>
              <a:r>
                <a:rPr lang="zh-CN" altLang="en-US" sz="2000" b="1"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单击编辑标题</a:t>
              </a:r>
              <a:endParaRPr lang="zh-CN" altLang="en-US" sz="2000" b="1"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66" name="TextBox 13"/>
            <p:cNvSpPr txBox="1">
              <a:spLocks noChangeArrowheads="1"/>
            </p:cNvSpPr>
            <p:nvPr/>
          </p:nvSpPr>
          <p:spPr bwMode="auto">
            <a:xfrm>
              <a:off x="1380" y="4776"/>
              <a:ext cx="2406" cy="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a:solidFill>
                    <a:schemeClr val="tx1"/>
                  </a:solidFill>
                  <a:latin typeface="Calibri" panose="020F0502020204030204" charset="0"/>
                  <a:ea typeface="宋体" panose="02010600030101010101" pitchFamily="2" charset="-122"/>
                </a:defRPr>
              </a:lvl1pPr>
              <a:lvl2pPr marL="742950" indent="-285750" defTabSz="911225">
                <a:defRPr>
                  <a:solidFill>
                    <a:schemeClr val="tx1"/>
                  </a:solidFill>
                  <a:latin typeface="Calibri" panose="020F0502020204030204" charset="0"/>
                  <a:ea typeface="宋体" panose="02010600030101010101" pitchFamily="2" charset="-122"/>
                </a:defRPr>
              </a:lvl2pPr>
              <a:lvl3pPr marL="1143000" indent="-228600" defTabSz="911225">
                <a:defRPr>
                  <a:solidFill>
                    <a:schemeClr val="tx1"/>
                  </a:solidFill>
                  <a:latin typeface="Calibri" panose="020F0502020204030204" charset="0"/>
                  <a:ea typeface="宋体" panose="02010600030101010101" pitchFamily="2" charset="-122"/>
                </a:defRPr>
              </a:lvl3pPr>
              <a:lvl4pPr marL="1600200" indent="-228600" defTabSz="911225">
                <a:defRPr>
                  <a:solidFill>
                    <a:schemeClr val="tx1"/>
                  </a:solidFill>
                  <a:latin typeface="Calibri" panose="020F0502020204030204" charset="0"/>
                  <a:ea typeface="宋体" panose="02010600030101010101" pitchFamily="2" charset="-122"/>
                </a:defRPr>
              </a:lvl4pPr>
              <a:lvl5pPr marL="2057400" indent="-228600" defTabSz="911225">
                <a:defRPr>
                  <a:solidFill>
                    <a:schemeClr val="tx1"/>
                  </a:solidFill>
                  <a:latin typeface="Calibri" panose="020F0502020204030204" charset="0"/>
                  <a:ea typeface="宋体" panose="02010600030101010101" pitchFamily="2" charset="-122"/>
                </a:defRPr>
              </a:lvl5pPr>
              <a:lvl6pPr marL="25146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spcBef>
                  <a:spcPct val="20000"/>
                </a:spcBef>
              </a:pPr>
              <a:r>
                <a:rPr lang="zh-CN" altLang="en-US" sz="140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单击此处可编辑内容，根据您的需要自由拉伸文本框大小</a:t>
              </a:r>
              <a:endParaRPr lang="zh-CN" altLang="en-US" sz="140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67" name="TextBox 13"/>
            <p:cNvSpPr txBox="1">
              <a:spLocks noChangeArrowheads="1"/>
            </p:cNvSpPr>
            <p:nvPr/>
          </p:nvSpPr>
          <p:spPr bwMode="auto">
            <a:xfrm>
              <a:off x="5788" y="4296"/>
              <a:ext cx="3229" cy="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defRPr>
                  <a:solidFill>
                    <a:schemeClr val="tx1"/>
                  </a:solidFill>
                  <a:latin typeface="Calibri" panose="020F0502020204030204" charset="0"/>
                  <a:ea typeface="宋体" panose="02010600030101010101" pitchFamily="2" charset="-122"/>
                </a:defRPr>
              </a:lvl1pPr>
              <a:lvl2pPr marL="742950" indent="-285750" defTabSz="911225">
                <a:defRPr>
                  <a:solidFill>
                    <a:schemeClr val="tx1"/>
                  </a:solidFill>
                  <a:latin typeface="Calibri" panose="020F0502020204030204" charset="0"/>
                  <a:ea typeface="宋体" panose="02010600030101010101" pitchFamily="2" charset="-122"/>
                </a:defRPr>
              </a:lvl2pPr>
              <a:lvl3pPr marL="1143000" indent="-228600" defTabSz="911225">
                <a:defRPr>
                  <a:solidFill>
                    <a:schemeClr val="tx1"/>
                  </a:solidFill>
                  <a:latin typeface="Calibri" panose="020F0502020204030204" charset="0"/>
                  <a:ea typeface="宋体" panose="02010600030101010101" pitchFamily="2" charset="-122"/>
                </a:defRPr>
              </a:lvl3pPr>
              <a:lvl4pPr marL="1600200" indent="-228600" defTabSz="911225">
                <a:defRPr>
                  <a:solidFill>
                    <a:schemeClr val="tx1"/>
                  </a:solidFill>
                  <a:latin typeface="Calibri" panose="020F0502020204030204" charset="0"/>
                  <a:ea typeface="宋体" panose="02010600030101010101" pitchFamily="2" charset="-122"/>
                </a:defRPr>
              </a:lvl4pPr>
              <a:lvl5pPr marL="2057400" indent="-228600" defTabSz="911225">
                <a:defRPr>
                  <a:solidFill>
                    <a:schemeClr val="tx1"/>
                  </a:solidFill>
                  <a:latin typeface="Calibri" panose="020F0502020204030204" charset="0"/>
                  <a:ea typeface="宋体" panose="02010600030101010101" pitchFamily="2" charset="-122"/>
                </a:defRPr>
              </a:lvl5pPr>
              <a:lvl6pPr marL="25146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spcBef>
                  <a:spcPct val="20000"/>
                </a:spcBef>
              </a:pPr>
              <a:r>
                <a:rPr lang="zh-CN" altLang="en-US" sz="2000" b="1">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单击编辑标题</a:t>
              </a:r>
              <a:endParaRPr lang="zh-CN" altLang="en-US" sz="2000" b="1">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68" name="TextBox 13"/>
            <p:cNvSpPr txBox="1">
              <a:spLocks noChangeArrowheads="1"/>
            </p:cNvSpPr>
            <p:nvPr/>
          </p:nvSpPr>
          <p:spPr bwMode="auto">
            <a:xfrm>
              <a:off x="6203" y="4776"/>
              <a:ext cx="2406" cy="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a:solidFill>
                    <a:schemeClr val="tx1"/>
                  </a:solidFill>
                  <a:latin typeface="Calibri" panose="020F0502020204030204" charset="0"/>
                  <a:ea typeface="宋体" panose="02010600030101010101" pitchFamily="2" charset="-122"/>
                </a:defRPr>
              </a:lvl1pPr>
              <a:lvl2pPr marL="742950" indent="-285750" defTabSz="911225">
                <a:defRPr>
                  <a:solidFill>
                    <a:schemeClr val="tx1"/>
                  </a:solidFill>
                  <a:latin typeface="Calibri" panose="020F0502020204030204" charset="0"/>
                  <a:ea typeface="宋体" panose="02010600030101010101" pitchFamily="2" charset="-122"/>
                </a:defRPr>
              </a:lvl2pPr>
              <a:lvl3pPr marL="1143000" indent="-228600" defTabSz="911225">
                <a:defRPr>
                  <a:solidFill>
                    <a:schemeClr val="tx1"/>
                  </a:solidFill>
                  <a:latin typeface="Calibri" panose="020F0502020204030204" charset="0"/>
                  <a:ea typeface="宋体" panose="02010600030101010101" pitchFamily="2" charset="-122"/>
                </a:defRPr>
              </a:lvl3pPr>
              <a:lvl4pPr marL="1600200" indent="-228600" defTabSz="911225">
                <a:defRPr>
                  <a:solidFill>
                    <a:schemeClr val="tx1"/>
                  </a:solidFill>
                  <a:latin typeface="Calibri" panose="020F0502020204030204" charset="0"/>
                  <a:ea typeface="宋体" panose="02010600030101010101" pitchFamily="2" charset="-122"/>
                </a:defRPr>
              </a:lvl4pPr>
              <a:lvl5pPr marL="2057400" indent="-228600" defTabSz="911225">
                <a:defRPr>
                  <a:solidFill>
                    <a:schemeClr val="tx1"/>
                  </a:solidFill>
                  <a:latin typeface="Calibri" panose="020F0502020204030204" charset="0"/>
                  <a:ea typeface="宋体" panose="02010600030101010101" pitchFamily="2" charset="-122"/>
                </a:defRPr>
              </a:lvl5pPr>
              <a:lvl6pPr marL="25146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spcBef>
                  <a:spcPct val="20000"/>
                </a:spcBef>
              </a:pPr>
              <a:r>
                <a:rPr lang="zh-CN" altLang="en-US" sz="140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单击此处可编辑内容，根据您的需要自由拉伸文本框大小</a:t>
              </a:r>
              <a:endParaRPr lang="zh-CN" altLang="en-US" sz="140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69" name="TextBox 13"/>
            <p:cNvSpPr txBox="1">
              <a:spLocks noChangeArrowheads="1"/>
            </p:cNvSpPr>
            <p:nvPr/>
          </p:nvSpPr>
          <p:spPr bwMode="auto">
            <a:xfrm>
              <a:off x="10366" y="4296"/>
              <a:ext cx="3232" cy="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defRPr>
                  <a:solidFill>
                    <a:schemeClr val="tx1"/>
                  </a:solidFill>
                  <a:latin typeface="Calibri" panose="020F0502020204030204" charset="0"/>
                  <a:ea typeface="宋体" panose="02010600030101010101" pitchFamily="2" charset="-122"/>
                </a:defRPr>
              </a:lvl1pPr>
              <a:lvl2pPr marL="742950" indent="-285750" defTabSz="911225">
                <a:defRPr>
                  <a:solidFill>
                    <a:schemeClr val="tx1"/>
                  </a:solidFill>
                  <a:latin typeface="Calibri" panose="020F0502020204030204" charset="0"/>
                  <a:ea typeface="宋体" panose="02010600030101010101" pitchFamily="2" charset="-122"/>
                </a:defRPr>
              </a:lvl2pPr>
              <a:lvl3pPr marL="1143000" indent="-228600" defTabSz="911225">
                <a:defRPr>
                  <a:solidFill>
                    <a:schemeClr val="tx1"/>
                  </a:solidFill>
                  <a:latin typeface="Calibri" panose="020F0502020204030204" charset="0"/>
                  <a:ea typeface="宋体" panose="02010600030101010101" pitchFamily="2" charset="-122"/>
                </a:defRPr>
              </a:lvl3pPr>
              <a:lvl4pPr marL="1600200" indent="-228600" defTabSz="911225">
                <a:defRPr>
                  <a:solidFill>
                    <a:schemeClr val="tx1"/>
                  </a:solidFill>
                  <a:latin typeface="Calibri" panose="020F0502020204030204" charset="0"/>
                  <a:ea typeface="宋体" panose="02010600030101010101" pitchFamily="2" charset="-122"/>
                </a:defRPr>
              </a:lvl4pPr>
              <a:lvl5pPr marL="2057400" indent="-228600" defTabSz="911225">
                <a:defRPr>
                  <a:solidFill>
                    <a:schemeClr val="tx1"/>
                  </a:solidFill>
                  <a:latin typeface="Calibri" panose="020F0502020204030204" charset="0"/>
                  <a:ea typeface="宋体" panose="02010600030101010101" pitchFamily="2" charset="-122"/>
                </a:defRPr>
              </a:lvl5pPr>
              <a:lvl6pPr marL="25146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spcBef>
                  <a:spcPct val="20000"/>
                </a:spcBef>
              </a:pPr>
              <a:r>
                <a:rPr lang="zh-CN" altLang="en-US" sz="2000" b="1">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单击编辑标题</a:t>
              </a:r>
              <a:endParaRPr lang="zh-CN" altLang="en-US" sz="2000" b="1">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70" name="TextBox 13"/>
            <p:cNvSpPr txBox="1">
              <a:spLocks noChangeArrowheads="1"/>
            </p:cNvSpPr>
            <p:nvPr/>
          </p:nvSpPr>
          <p:spPr bwMode="auto">
            <a:xfrm>
              <a:off x="10781" y="4776"/>
              <a:ext cx="2408" cy="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a:solidFill>
                    <a:schemeClr val="tx1"/>
                  </a:solidFill>
                  <a:latin typeface="Calibri" panose="020F0502020204030204" charset="0"/>
                  <a:ea typeface="宋体" panose="02010600030101010101" pitchFamily="2" charset="-122"/>
                </a:defRPr>
              </a:lvl1pPr>
              <a:lvl2pPr marL="742950" indent="-285750" defTabSz="911225">
                <a:defRPr>
                  <a:solidFill>
                    <a:schemeClr val="tx1"/>
                  </a:solidFill>
                  <a:latin typeface="Calibri" panose="020F0502020204030204" charset="0"/>
                  <a:ea typeface="宋体" panose="02010600030101010101" pitchFamily="2" charset="-122"/>
                </a:defRPr>
              </a:lvl2pPr>
              <a:lvl3pPr marL="1143000" indent="-228600" defTabSz="911225">
                <a:defRPr>
                  <a:solidFill>
                    <a:schemeClr val="tx1"/>
                  </a:solidFill>
                  <a:latin typeface="Calibri" panose="020F0502020204030204" charset="0"/>
                  <a:ea typeface="宋体" panose="02010600030101010101" pitchFamily="2" charset="-122"/>
                </a:defRPr>
              </a:lvl3pPr>
              <a:lvl4pPr marL="1600200" indent="-228600" defTabSz="911225">
                <a:defRPr>
                  <a:solidFill>
                    <a:schemeClr val="tx1"/>
                  </a:solidFill>
                  <a:latin typeface="Calibri" panose="020F0502020204030204" charset="0"/>
                  <a:ea typeface="宋体" panose="02010600030101010101" pitchFamily="2" charset="-122"/>
                </a:defRPr>
              </a:lvl4pPr>
              <a:lvl5pPr marL="2057400" indent="-228600" defTabSz="911225">
                <a:defRPr>
                  <a:solidFill>
                    <a:schemeClr val="tx1"/>
                  </a:solidFill>
                  <a:latin typeface="Calibri" panose="020F0502020204030204" charset="0"/>
                  <a:ea typeface="宋体" panose="02010600030101010101" pitchFamily="2" charset="-122"/>
                </a:defRPr>
              </a:lvl5pPr>
              <a:lvl6pPr marL="25146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spcBef>
                  <a:spcPct val="20000"/>
                </a:spcBef>
              </a:pPr>
              <a:r>
                <a:rPr lang="zh-CN" altLang="en-US" sz="14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单击此处可编辑内容，根据您的需要自由拉伸文本框大小</a:t>
              </a:r>
              <a:endParaRPr lang="zh-CN" altLang="en-US" sz="140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71" name="TextBox 13"/>
            <p:cNvSpPr txBox="1">
              <a:spLocks noChangeArrowheads="1"/>
            </p:cNvSpPr>
            <p:nvPr/>
          </p:nvSpPr>
          <p:spPr bwMode="auto">
            <a:xfrm>
              <a:off x="7973" y="3334"/>
              <a:ext cx="3229" cy="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defRPr>
                  <a:solidFill>
                    <a:schemeClr val="tx1"/>
                  </a:solidFill>
                  <a:latin typeface="Calibri" panose="020F0502020204030204" charset="0"/>
                  <a:ea typeface="宋体" panose="02010600030101010101" pitchFamily="2" charset="-122"/>
                </a:defRPr>
              </a:lvl1pPr>
              <a:lvl2pPr marL="742950" indent="-285750" defTabSz="911225">
                <a:defRPr>
                  <a:solidFill>
                    <a:schemeClr val="tx1"/>
                  </a:solidFill>
                  <a:latin typeface="Calibri" panose="020F0502020204030204" charset="0"/>
                  <a:ea typeface="宋体" panose="02010600030101010101" pitchFamily="2" charset="-122"/>
                </a:defRPr>
              </a:lvl2pPr>
              <a:lvl3pPr marL="1143000" indent="-228600" defTabSz="911225">
                <a:defRPr>
                  <a:solidFill>
                    <a:schemeClr val="tx1"/>
                  </a:solidFill>
                  <a:latin typeface="Calibri" panose="020F0502020204030204" charset="0"/>
                  <a:ea typeface="宋体" panose="02010600030101010101" pitchFamily="2" charset="-122"/>
                </a:defRPr>
              </a:lvl3pPr>
              <a:lvl4pPr marL="1600200" indent="-228600" defTabSz="911225">
                <a:defRPr>
                  <a:solidFill>
                    <a:schemeClr val="tx1"/>
                  </a:solidFill>
                  <a:latin typeface="Calibri" panose="020F0502020204030204" charset="0"/>
                  <a:ea typeface="宋体" panose="02010600030101010101" pitchFamily="2" charset="-122"/>
                </a:defRPr>
              </a:lvl4pPr>
              <a:lvl5pPr marL="2057400" indent="-228600" defTabSz="911225">
                <a:defRPr>
                  <a:solidFill>
                    <a:schemeClr val="tx1"/>
                  </a:solidFill>
                  <a:latin typeface="Calibri" panose="020F0502020204030204" charset="0"/>
                  <a:ea typeface="宋体" panose="02010600030101010101" pitchFamily="2" charset="-122"/>
                </a:defRPr>
              </a:lvl5pPr>
              <a:lvl6pPr marL="25146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eaLnBrk="1" hangingPunct="1">
                <a:spcBef>
                  <a:spcPct val="20000"/>
                </a:spcBef>
              </a:pPr>
              <a:r>
                <a:rPr lang="zh-CN" altLang="en-US" sz="2000" b="1">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单击编辑标题</a:t>
              </a:r>
              <a:endParaRPr lang="zh-CN" altLang="en-US" sz="2000" b="1">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73581" y="2024871"/>
            <a:ext cx="6905997" cy="4580342"/>
            <a:chOff x="3466863" y="1472374"/>
            <a:chExt cx="8112715" cy="5380687"/>
          </a:xfrm>
        </p:grpSpPr>
        <p:sp>
          <p:nvSpPr>
            <p:cNvPr id="3" name="PA_任意多边形 3"/>
            <p:cNvSpPr/>
            <p:nvPr>
              <p:custDataLst>
                <p:tags r:id="rId1"/>
              </p:custDataLst>
            </p:nvPr>
          </p:nvSpPr>
          <p:spPr bwMode="auto">
            <a:xfrm>
              <a:off x="6253185" y="4150114"/>
              <a:ext cx="2916234" cy="2702946"/>
            </a:xfrm>
            <a:custGeom>
              <a:avLst/>
              <a:gdLst>
                <a:gd name="T0" fmla="*/ 799 w 799"/>
                <a:gd name="T1" fmla="*/ 741 h 741"/>
                <a:gd name="T2" fmla="*/ 789 w 799"/>
                <a:gd name="T3" fmla="*/ 741 h 741"/>
                <a:gd name="T4" fmla="*/ 789 w 799"/>
                <a:gd name="T5" fmla="*/ 161 h 741"/>
                <a:gd name="T6" fmla="*/ 637 w 799"/>
                <a:gd name="T7" fmla="*/ 9 h 741"/>
                <a:gd name="T8" fmla="*/ 0 w 799"/>
                <a:gd name="T9" fmla="*/ 9 h 741"/>
                <a:gd name="T10" fmla="*/ 0 w 799"/>
                <a:gd name="T11" fmla="*/ 0 h 741"/>
                <a:gd name="T12" fmla="*/ 637 w 799"/>
                <a:gd name="T13" fmla="*/ 0 h 741"/>
                <a:gd name="T14" fmla="*/ 799 w 799"/>
                <a:gd name="T15" fmla="*/ 161 h 741"/>
                <a:gd name="T16" fmla="*/ 799 w 799"/>
                <a:gd name="T17" fmla="*/ 741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9" h="741">
                  <a:moveTo>
                    <a:pt x="799" y="741"/>
                  </a:moveTo>
                  <a:cubicBezTo>
                    <a:pt x="789" y="741"/>
                    <a:pt x="789" y="741"/>
                    <a:pt x="789" y="741"/>
                  </a:cubicBezTo>
                  <a:cubicBezTo>
                    <a:pt x="789" y="161"/>
                    <a:pt x="789" y="161"/>
                    <a:pt x="789" y="161"/>
                  </a:cubicBezTo>
                  <a:cubicBezTo>
                    <a:pt x="789" y="77"/>
                    <a:pt x="721" y="9"/>
                    <a:pt x="637" y="9"/>
                  </a:cubicBezTo>
                  <a:cubicBezTo>
                    <a:pt x="0" y="9"/>
                    <a:pt x="0" y="9"/>
                    <a:pt x="0" y="9"/>
                  </a:cubicBezTo>
                  <a:cubicBezTo>
                    <a:pt x="0" y="0"/>
                    <a:pt x="0" y="0"/>
                    <a:pt x="0" y="0"/>
                  </a:cubicBezTo>
                  <a:cubicBezTo>
                    <a:pt x="637" y="0"/>
                    <a:pt x="637" y="0"/>
                    <a:pt x="637" y="0"/>
                  </a:cubicBezTo>
                  <a:cubicBezTo>
                    <a:pt x="726" y="0"/>
                    <a:pt x="799" y="72"/>
                    <a:pt x="799" y="161"/>
                  </a:cubicBezTo>
                  <a:lnTo>
                    <a:pt x="799" y="741"/>
                  </a:lnTo>
                  <a:close/>
                </a:path>
              </a:pathLst>
            </a:custGeom>
            <a:solidFill>
              <a:schemeClr val="bg1">
                <a:lumMod val="90000"/>
              </a:schemeClr>
            </a:solidFill>
            <a:ln>
              <a:noFill/>
            </a:ln>
          </p:spPr>
          <p:txBody>
            <a:bodyPr anchor="ctr"/>
            <a:lstStyle/>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4" name="PA_任意多边形 4"/>
            <p:cNvSpPr/>
            <p:nvPr>
              <p:custDataLst>
                <p:tags r:id="rId2"/>
              </p:custDataLst>
            </p:nvPr>
          </p:nvSpPr>
          <p:spPr bwMode="auto">
            <a:xfrm>
              <a:off x="6057347" y="4029897"/>
              <a:ext cx="236556" cy="269520"/>
            </a:xfrm>
            <a:custGeom>
              <a:avLst/>
              <a:gdLst>
                <a:gd name="T0" fmla="*/ 122 w 122"/>
                <a:gd name="T1" fmla="*/ 139 h 139"/>
                <a:gd name="T2" fmla="*/ 0 w 122"/>
                <a:gd name="T3" fmla="*/ 69 h 139"/>
                <a:gd name="T4" fmla="*/ 122 w 122"/>
                <a:gd name="T5" fmla="*/ 0 h 139"/>
                <a:gd name="T6" fmla="*/ 122 w 122"/>
                <a:gd name="T7" fmla="*/ 139 h 139"/>
              </a:gdLst>
              <a:ahLst/>
              <a:cxnLst>
                <a:cxn ang="0">
                  <a:pos x="T0" y="T1"/>
                </a:cxn>
                <a:cxn ang="0">
                  <a:pos x="T2" y="T3"/>
                </a:cxn>
                <a:cxn ang="0">
                  <a:pos x="T4" y="T5"/>
                </a:cxn>
                <a:cxn ang="0">
                  <a:pos x="T6" y="T7"/>
                </a:cxn>
              </a:cxnLst>
              <a:rect l="0" t="0" r="r" b="b"/>
              <a:pathLst>
                <a:path w="122" h="139">
                  <a:moveTo>
                    <a:pt x="122" y="139"/>
                  </a:moveTo>
                  <a:lnTo>
                    <a:pt x="0" y="69"/>
                  </a:lnTo>
                  <a:lnTo>
                    <a:pt x="122" y="0"/>
                  </a:lnTo>
                  <a:lnTo>
                    <a:pt x="122" y="139"/>
                  </a:lnTo>
                  <a:close/>
                </a:path>
              </a:pathLst>
            </a:custGeom>
            <a:solidFill>
              <a:schemeClr val="bg1">
                <a:lumMod val="90000"/>
              </a:schemeClr>
            </a:solidFill>
            <a:ln>
              <a:noFill/>
            </a:ln>
          </p:spPr>
          <p:txBody>
            <a:bodyPr anchor="ctr"/>
            <a:lstStyle/>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5" name="PA_任意多边形 5"/>
            <p:cNvSpPr/>
            <p:nvPr>
              <p:custDataLst>
                <p:tags r:id="rId3"/>
              </p:custDataLst>
            </p:nvPr>
          </p:nvSpPr>
          <p:spPr bwMode="auto">
            <a:xfrm>
              <a:off x="4000084" y="2821908"/>
              <a:ext cx="2625386" cy="2105739"/>
            </a:xfrm>
            <a:custGeom>
              <a:avLst/>
              <a:gdLst>
                <a:gd name="T0" fmla="*/ 720 w 720"/>
                <a:gd name="T1" fmla="*/ 577 h 577"/>
                <a:gd name="T2" fmla="*/ 710 w 720"/>
                <a:gd name="T3" fmla="*/ 577 h 577"/>
                <a:gd name="T4" fmla="*/ 710 w 720"/>
                <a:gd name="T5" fmla="*/ 161 h 577"/>
                <a:gd name="T6" fmla="*/ 558 w 720"/>
                <a:gd name="T7" fmla="*/ 9 h 577"/>
                <a:gd name="T8" fmla="*/ 0 w 720"/>
                <a:gd name="T9" fmla="*/ 9 h 577"/>
                <a:gd name="T10" fmla="*/ 0 w 720"/>
                <a:gd name="T11" fmla="*/ 0 h 577"/>
                <a:gd name="T12" fmla="*/ 558 w 720"/>
                <a:gd name="T13" fmla="*/ 0 h 577"/>
                <a:gd name="T14" fmla="*/ 720 w 720"/>
                <a:gd name="T15" fmla="*/ 161 h 577"/>
                <a:gd name="T16" fmla="*/ 720 w 720"/>
                <a:gd name="T17" fmla="*/ 577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0" h="577">
                  <a:moveTo>
                    <a:pt x="720" y="577"/>
                  </a:moveTo>
                  <a:cubicBezTo>
                    <a:pt x="710" y="577"/>
                    <a:pt x="710" y="577"/>
                    <a:pt x="710" y="577"/>
                  </a:cubicBezTo>
                  <a:cubicBezTo>
                    <a:pt x="710" y="161"/>
                    <a:pt x="710" y="161"/>
                    <a:pt x="710" y="161"/>
                  </a:cubicBezTo>
                  <a:cubicBezTo>
                    <a:pt x="710" y="77"/>
                    <a:pt x="642" y="9"/>
                    <a:pt x="558" y="9"/>
                  </a:cubicBezTo>
                  <a:cubicBezTo>
                    <a:pt x="0" y="9"/>
                    <a:pt x="0" y="9"/>
                    <a:pt x="0" y="9"/>
                  </a:cubicBezTo>
                  <a:cubicBezTo>
                    <a:pt x="0" y="0"/>
                    <a:pt x="0" y="0"/>
                    <a:pt x="0" y="0"/>
                  </a:cubicBezTo>
                  <a:cubicBezTo>
                    <a:pt x="558" y="0"/>
                    <a:pt x="558" y="0"/>
                    <a:pt x="558" y="0"/>
                  </a:cubicBezTo>
                  <a:cubicBezTo>
                    <a:pt x="647" y="0"/>
                    <a:pt x="720" y="72"/>
                    <a:pt x="720" y="161"/>
                  </a:cubicBezTo>
                  <a:lnTo>
                    <a:pt x="720" y="577"/>
                  </a:lnTo>
                  <a:close/>
                </a:path>
              </a:pathLst>
            </a:custGeom>
            <a:solidFill>
              <a:schemeClr val="bg1">
                <a:lumMod val="90000"/>
              </a:schemeClr>
            </a:solidFill>
            <a:ln>
              <a:noFill/>
            </a:ln>
          </p:spPr>
          <p:txBody>
            <a:bodyPr anchor="ctr"/>
            <a:lstStyle/>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6" name="PA_任意多边形 6"/>
            <p:cNvSpPr/>
            <p:nvPr>
              <p:custDataLst>
                <p:tags r:id="rId4"/>
              </p:custDataLst>
            </p:nvPr>
          </p:nvSpPr>
          <p:spPr bwMode="auto">
            <a:xfrm>
              <a:off x="3806186" y="2701692"/>
              <a:ext cx="232678" cy="273397"/>
            </a:xfrm>
            <a:custGeom>
              <a:avLst/>
              <a:gdLst>
                <a:gd name="T0" fmla="*/ 120 w 120"/>
                <a:gd name="T1" fmla="*/ 141 h 141"/>
                <a:gd name="T2" fmla="*/ 0 w 120"/>
                <a:gd name="T3" fmla="*/ 70 h 141"/>
                <a:gd name="T4" fmla="*/ 120 w 120"/>
                <a:gd name="T5" fmla="*/ 0 h 141"/>
                <a:gd name="T6" fmla="*/ 120 w 120"/>
                <a:gd name="T7" fmla="*/ 141 h 141"/>
              </a:gdLst>
              <a:ahLst/>
              <a:cxnLst>
                <a:cxn ang="0">
                  <a:pos x="T0" y="T1"/>
                </a:cxn>
                <a:cxn ang="0">
                  <a:pos x="T2" y="T3"/>
                </a:cxn>
                <a:cxn ang="0">
                  <a:pos x="T4" y="T5"/>
                </a:cxn>
                <a:cxn ang="0">
                  <a:pos x="T6" y="T7"/>
                </a:cxn>
              </a:cxnLst>
              <a:rect l="0" t="0" r="r" b="b"/>
              <a:pathLst>
                <a:path w="120" h="141">
                  <a:moveTo>
                    <a:pt x="120" y="141"/>
                  </a:moveTo>
                  <a:lnTo>
                    <a:pt x="0" y="70"/>
                  </a:lnTo>
                  <a:lnTo>
                    <a:pt x="120" y="0"/>
                  </a:lnTo>
                  <a:lnTo>
                    <a:pt x="120" y="141"/>
                  </a:lnTo>
                  <a:close/>
                </a:path>
              </a:pathLst>
            </a:custGeom>
            <a:solidFill>
              <a:schemeClr val="bg1">
                <a:lumMod val="90000"/>
              </a:schemeClr>
            </a:solidFill>
            <a:ln>
              <a:noFill/>
            </a:ln>
          </p:spPr>
          <p:txBody>
            <a:bodyPr anchor="ctr"/>
            <a:lstStyle/>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7" name="PA_任意多边形 7"/>
            <p:cNvSpPr/>
            <p:nvPr>
              <p:custDataLst>
                <p:tags r:id="rId5"/>
              </p:custDataLst>
            </p:nvPr>
          </p:nvSpPr>
          <p:spPr bwMode="auto">
            <a:xfrm>
              <a:off x="8376375" y="3669246"/>
              <a:ext cx="3007367" cy="3183815"/>
            </a:xfrm>
            <a:custGeom>
              <a:avLst/>
              <a:gdLst>
                <a:gd name="T0" fmla="*/ 10 w 824"/>
                <a:gd name="T1" fmla="*/ 873 h 873"/>
                <a:gd name="T2" fmla="*/ 0 w 824"/>
                <a:gd name="T3" fmla="*/ 873 h 873"/>
                <a:gd name="T4" fmla="*/ 0 w 824"/>
                <a:gd name="T5" fmla="*/ 162 h 873"/>
                <a:gd name="T6" fmla="*/ 162 w 824"/>
                <a:gd name="T7" fmla="*/ 0 h 873"/>
                <a:gd name="T8" fmla="*/ 824 w 824"/>
                <a:gd name="T9" fmla="*/ 0 h 873"/>
                <a:gd name="T10" fmla="*/ 824 w 824"/>
                <a:gd name="T11" fmla="*/ 10 h 873"/>
                <a:gd name="T12" fmla="*/ 162 w 824"/>
                <a:gd name="T13" fmla="*/ 10 h 873"/>
                <a:gd name="T14" fmla="*/ 10 w 824"/>
                <a:gd name="T15" fmla="*/ 162 h 873"/>
                <a:gd name="T16" fmla="*/ 10 w 824"/>
                <a:gd name="T17" fmla="*/ 873 h 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4" h="873">
                  <a:moveTo>
                    <a:pt x="10" y="873"/>
                  </a:moveTo>
                  <a:cubicBezTo>
                    <a:pt x="0" y="873"/>
                    <a:pt x="0" y="873"/>
                    <a:pt x="0" y="873"/>
                  </a:cubicBezTo>
                  <a:cubicBezTo>
                    <a:pt x="0" y="162"/>
                    <a:pt x="0" y="162"/>
                    <a:pt x="0" y="162"/>
                  </a:cubicBezTo>
                  <a:cubicBezTo>
                    <a:pt x="0" y="73"/>
                    <a:pt x="73" y="0"/>
                    <a:pt x="162" y="0"/>
                  </a:cubicBezTo>
                  <a:cubicBezTo>
                    <a:pt x="824" y="0"/>
                    <a:pt x="824" y="0"/>
                    <a:pt x="824" y="0"/>
                  </a:cubicBezTo>
                  <a:cubicBezTo>
                    <a:pt x="824" y="10"/>
                    <a:pt x="824" y="10"/>
                    <a:pt x="824" y="10"/>
                  </a:cubicBezTo>
                  <a:cubicBezTo>
                    <a:pt x="162" y="10"/>
                    <a:pt x="162" y="10"/>
                    <a:pt x="162" y="10"/>
                  </a:cubicBezTo>
                  <a:cubicBezTo>
                    <a:pt x="78" y="10"/>
                    <a:pt x="10" y="78"/>
                    <a:pt x="10" y="162"/>
                  </a:cubicBezTo>
                  <a:lnTo>
                    <a:pt x="10" y="873"/>
                  </a:lnTo>
                  <a:close/>
                </a:path>
              </a:pathLst>
            </a:custGeom>
            <a:solidFill>
              <a:schemeClr val="bg1">
                <a:lumMod val="90000"/>
              </a:schemeClr>
            </a:solidFill>
            <a:ln>
              <a:noFill/>
            </a:ln>
          </p:spPr>
          <p:txBody>
            <a:bodyPr anchor="ctr"/>
            <a:lstStyle/>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8" name="PA_任意多边形 8"/>
            <p:cNvSpPr/>
            <p:nvPr>
              <p:custDataLst>
                <p:tags r:id="rId6"/>
              </p:custDataLst>
            </p:nvPr>
          </p:nvSpPr>
          <p:spPr bwMode="auto">
            <a:xfrm>
              <a:off x="11343022" y="3550968"/>
              <a:ext cx="236556" cy="271458"/>
            </a:xfrm>
            <a:custGeom>
              <a:avLst/>
              <a:gdLst>
                <a:gd name="T0" fmla="*/ 0 w 122"/>
                <a:gd name="T1" fmla="*/ 0 h 140"/>
                <a:gd name="T2" fmla="*/ 122 w 122"/>
                <a:gd name="T3" fmla="*/ 70 h 140"/>
                <a:gd name="T4" fmla="*/ 0 w 122"/>
                <a:gd name="T5" fmla="*/ 140 h 140"/>
                <a:gd name="T6" fmla="*/ 0 w 122"/>
                <a:gd name="T7" fmla="*/ 0 h 140"/>
              </a:gdLst>
              <a:ahLst/>
              <a:cxnLst>
                <a:cxn ang="0">
                  <a:pos x="T0" y="T1"/>
                </a:cxn>
                <a:cxn ang="0">
                  <a:pos x="T2" y="T3"/>
                </a:cxn>
                <a:cxn ang="0">
                  <a:pos x="T4" y="T5"/>
                </a:cxn>
                <a:cxn ang="0">
                  <a:pos x="T6" y="T7"/>
                </a:cxn>
              </a:cxnLst>
              <a:rect l="0" t="0" r="r" b="b"/>
              <a:pathLst>
                <a:path w="122" h="140">
                  <a:moveTo>
                    <a:pt x="0" y="0"/>
                  </a:moveTo>
                  <a:lnTo>
                    <a:pt x="122" y="70"/>
                  </a:lnTo>
                  <a:lnTo>
                    <a:pt x="0" y="140"/>
                  </a:lnTo>
                  <a:lnTo>
                    <a:pt x="0" y="0"/>
                  </a:lnTo>
                  <a:close/>
                </a:path>
              </a:pathLst>
            </a:custGeom>
            <a:solidFill>
              <a:schemeClr val="bg1">
                <a:lumMod val="90000"/>
              </a:schemeClr>
            </a:solidFill>
            <a:ln>
              <a:noFill/>
            </a:ln>
          </p:spPr>
          <p:txBody>
            <a:bodyPr anchor="ctr"/>
            <a:lstStyle/>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9" name="PA_任意多边形 9"/>
            <p:cNvSpPr/>
            <p:nvPr>
              <p:custDataLst>
                <p:tags r:id="rId7"/>
              </p:custDataLst>
            </p:nvPr>
          </p:nvSpPr>
          <p:spPr bwMode="auto">
            <a:xfrm>
              <a:off x="3664640" y="4904380"/>
              <a:ext cx="4275463" cy="1948681"/>
            </a:xfrm>
            <a:custGeom>
              <a:avLst/>
              <a:gdLst>
                <a:gd name="T0" fmla="*/ 1172 w 1172"/>
                <a:gd name="T1" fmla="*/ 534 h 534"/>
                <a:gd name="T2" fmla="*/ 1162 w 1172"/>
                <a:gd name="T3" fmla="*/ 534 h 534"/>
                <a:gd name="T4" fmla="*/ 1162 w 1172"/>
                <a:gd name="T5" fmla="*/ 161 h 534"/>
                <a:gd name="T6" fmla="*/ 1010 w 1172"/>
                <a:gd name="T7" fmla="*/ 9 h 534"/>
                <a:gd name="T8" fmla="*/ 0 w 1172"/>
                <a:gd name="T9" fmla="*/ 9 h 534"/>
                <a:gd name="T10" fmla="*/ 0 w 1172"/>
                <a:gd name="T11" fmla="*/ 0 h 534"/>
                <a:gd name="T12" fmla="*/ 1010 w 1172"/>
                <a:gd name="T13" fmla="*/ 0 h 534"/>
                <a:gd name="T14" fmla="*/ 1172 w 1172"/>
                <a:gd name="T15" fmla="*/ 161 h 534"/>
                <a:gd name="T16" fmla="*/ 1172 w 1172"/>
                <a:gd name="T17" fmla="*/ 534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2" h="534">
                  <a:moveTo>
                    <a:pt x="1172" y="534"/>
                  </a:moveTo>
                  <a:cubicBezTo>
                    <a:pt x="1162" y="534"/>
                    <a:pt x="1162" y="534"/>
                    <a:pt x="1162" y="534"/>
                  </a:cubicBezTo>
                  <a:cubicBezTo>
                    <a:pt x="1162" y="161"/>
                    <a:pt x="1162" y="161"/>
                    <a:pt x="1162" y="161"/>
                  </a:cubicBezTo>
                  <a:cubicBezTo>
                    <a:pt x="1162" y="77"/>
                    <a:pt x="1094" y="9"/>
                    <a:pt x="1010" y="9"/>
                  </a:cubicBezTo>
                  <a:cubicBezTo>
                    <a:pt x="0" y="9"/>
                    <a:pt x="0" y="9"/>
                    <a:pt x="0" y="9"/>
                  </a:cubicBezTo>
                  <a:cubicBezTo>
                    <a:pt x="0" y="0"/>
                    <a:pt x="0" y="0"/>
                    <a:pt x="0" y="0"/>
                  </a:cubicBezTo>
                  <a:cubicBezTo>
                    <a:pt x="1010" y="0"/>
                    <a:pt x="1010" y="0"/>
                    <a:pt x="1010" y="0"/>
                  </a:cubicBezTo>
                  <a:cubicBezTo>
                    <a:pt x="1099" y="0"/>
                    <a:pt x="1172" y="72"/>
                    <a:pt x="1172" y="161"/>
                  </a:cubicBezTo>
                  <a:lnTo>
                    <a:pt x="1172" y="534"/>
                  </a:lnTo>
                  <a:close/>
                </a:path>
              </a:pathLst>
            </a:custGeom>
            <a:solidFill>
              <a:schemeClr val="bg1">
                <a:lumMod val="90000"/>
              </a:schemeClr>
            </a:solidFill>
            <a:ln>
              <a:noFill/>
            </a:ln>
          </p:spPr>
          <p:txBody>
            <a:bodyPr anchor="ctr"/>
            <a:lstStyle/>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10" name="PA_任意多边形 10"/>
            <p:cNvSpPr/>
            <p:nvPr>
              <p:custDataLst>
                <p:tags r:id="rId8"/>
              </p:custDataLst>
            </p:nvPr>
          </p:nvSpPr>
          <p:spPr bwMode="auto">
            <a:xfrm>
              <a:off x="3466863" y="4784162"/>
              <a:ext cx="236556" cy="271458"/>
            </a:xfrm>
            <a:custGeom>
              <a:avLst/>
              <a:gdLst>
                <a:gd name="T0" fmla="*/ 122 w 122"/>
                <a:gd name="T1" fmla="*/ 140 h 140"/>
                <a:gd name="T2" fmla="*/ 0 w 122"/>
                <a:gd name="T3" fmla="*/ 70 h 140"/>
                <a:gd name="T4" fmla="*/ 122 w 122"/>
                <a:gd name="T5" fmla="*/ 0 h 140"/>
                <a:gd name="T6" fmla="*/ 122 w 122"/>
                <a:gd name="T7" fmla="*/ 140 h 140"/>
              </a:gdLst>
              <a:ahLst/>
              <a:cxnLst>
                <a:cxn ang="0">
                  <a:pos x="T0" y="T1"/>
                </a:cxn>
                <a:cxn ang="0">
                  <a:pos x="T2" y="T3"/>
                </a:cxn>
                <a:cxn ang="0">
                  <a:pos x="T4" y="T5"/>
                </a:cxn>
                <a:cxn ang="0">
                  <a:pos x="T6" y="T7"/>
                </a:cxn>
              </a:cxnLst>
              <a:rect l="0" t="0" r="r" b="b"/>
              <a:pathLst>
                <a:path w="122" h="140">
                  <a:moveTo>
                    <a:pt x="122" y="140"/>
                  </a:moveTo>
                  <a:lnTo>
                    <a:pt x="0" y="70"/>
                  </a:lnTo>
                  <a:lnTo>
                    <a:pt x="122" y="0"/>
                  </a:lnTo>
                  <a:lnTo>
                    <a:pt x="122" y="140"/>
                  </a:lnTo>
                  <a:close/>
                </a:path>
              </a:pathLst>
            </a:custGeom>
            <a:solidFill>
              <a:schemeClr val="bg1">
                <a:lumMod val="90000"/>
              </a:schemeClr>
            </a:solidFill>
            <a:ln>
              <a:noFill/>
            </a:ln>
          </p:spPr>
          <p:txBody>
            <a:bodyPr anchor="ctr"/>
            <a:lstStyle/>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11" name="PA_矩形 11"/>
            <p:cNvSpPr/>
            <p:nvPr>
              <p:custDataLst>
                <p:tags r:id="rId9"/>
              </p:custDataLst>
            </p:nvPr>
          </p:nvSpPr>
          <p:spPr bwMode="auto">
            <a:xfrm>
              <a:off x="8132063" y="1670150"/>
              <a:ext cx="36840" cy="5182909"/>
            </a:xfrm>
            <a:prstGeom prst="rect">
              <a:avLst/>
            </a:prstGeom>
            <a:solidFill>
              <a:schemeClr val="bg1">
                <a:lumMod val="90000"/>
              </a:schemeClr>
            </a:solidFill>
            <a:ln>
              <a:noFill/>
            </a:ln>
          </p:spPr>
          <p:txBody>
            <a:bodyPr anchor="ctr"/>
            <a:lstStyle/>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12" name="PA_任意多边形 12"/>
            <p:cNvSpPr/>
            <p:nvPr>
              <p:custDataLst>
                <p:tags r:id="rId10"/>
              </p:custDataLst>
            </p:nvPr>
          </p:nvSpPr>
          <p:spPr bwMode="auto">
            <a:xfrm>
              <a:off x="8015723" y="1472374"/>
              <a:ext cx="269519" cy="236557"/>
            </a:xfrm>
            <a:custGeom>
              <a:avLst/>
              <a:gdLst>
                <a:gd name="T0" fmla="*/ 0 w 139"/>
                <a:gd name="T1" fmla="*/ 122 h 122"/>
                <a:gd name="T2" fmla="*/ 70 w 139"/>
                <a:gd name="T3" fmla="*/ 0 h 122"/>
                <a:gd name="T4" fmla="*/ 139 w 139"/>
                <a:gd name="T5" fmla="*/ 122 h 122"/>
                <a:gd name="T6" fmla="*/ 0 w 139"/>
                <a:gd name="T7" fmla="*/ 122 h 122"/>
              </a:gdLst>
              <a:ahLst/>
              <a:cxnLst>
                <a:cxn ang="0">
                  <a:pos x="T0" y="T1"/>
                </a:cxn>
                <a:cxn ang="0">
                  <a:pos x="T2" y="T3"/>
                </a:cxn>
                <a:cxn ang="0">
                  <a:pos x="T4" y="T5"/>
                </a:cxn>
                <a:cxn ang="0">
                  <a:pos x="T6" y="T7"/>
                </a:cxn>
              </a:cxnLst>
              <a:rect l="0" t="0" r="r" b="b"/>
              <a:pathLst>
                <a:path w="139" h="122">
                  <a:moveTo>
                    <a:pt x="0" y="122"/>
                  </a:moveTo>
                  <a:lnTo>
                    <a:pt x="70" y="0"/>
                  </a:lnTo>
                  <a:lnTo>
                    <a:pt x="139" y="122"/>
                  </a:lnTo>
                  <a:lnTo>
                    <a:pt x="0" y="122"/>
                  </a:lnTo>
                  <a:close/>
                </a:path>
              </a:pathLst>
            </a:custGeom>
            <a:solidFill>
              <a:schemeClr val="bg1">
                <a:lumMod val="90000"/>
              </a:schemeClr>
            </a:solidFill>
            <a:ln>
              <a:noFill/>
            </a:ln>
          </p:spPr>
          <p:txBody>
            <a:bodyPr anchor="ctr"/>
            <a:lstStyle/>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13" name="PA_任意多边形 13"/>
            <p:cNvSpPr/>
            <p:nvPr>
              <p:custDataLst>
                <p:tags r:id="rId11"/>
              </p:custDataLst>
            </p:nvPr>
          </p:nvSpPr>
          <p:spPr bwMode="auto">
            <a:xfrm>
              <a:off x="10892851" y="5024597"/>
              <a:ext cx="236556" cy="275336"/>
            </a:xfrm>
            <a:custGeom>
              <a:avLst/>
              <a:gdLst>
                <a:gd name="T0" fmla="*/ 122 w 122"/>
                <a:gd name="T1" fmla="*/ 70 h 142"/>
                <a:gd name="T2" fmla="*/ 0 w 122"/>
                <a:gd name="T3" fmla="*/ 0 h 142"/>
                <a:gd name="T4" fmla="*/ 0 w 122"/>
                <a:gd name="T5" fmla="*/ 61 h 142"/>
                <a:gd name="T6" fmla="*/ 0 w 122"/>
                <a:gd name="T7" fmla="*/ 80 h 142"/>
                <a:gd name="T8" fmla="*/ 0 w 122"/>
                <a:gd name="T9" fmla="*/ 142 h 142"/>
                <a:gd name="T10" fmla="*/ 122 w 122"/>
                <a:gd name="T11" fmla="*/ 70 h 142"/>
              </a:gdLst>
              <a:ahLst/>
              <a:cxnLst>
                <a:cxn ang="0">
                  <a:pos x="T0" y="T1"/>
                </a:cxn>
                <a:cxn ang="0">
                  <a:pos x="T2" y="T3"/>
                </a:cxn>
                <a:cxn ang="0">
                  <a:pos x="T4" y="T5"/>
                </a:cxn>
                <a:cxn ang="0">
                  <a:pos x="T6" y="T7"/>
                </a:cxn>
                <a:cxn ang="0">
                  <a:pos x="T8" y="T9"/>
                </a:cxn>
                <a:cxn ang="0">
                  <a:pos x="T10" y="T11"/>
                </a:cxn>
              </a:cxnLst>
              <a:rect l="0" t="0" r="r" b="b"/>
              <a:pathLst>
                <a:path w="122" h="142">
                  <a:moveTo>
                    <a:pt x="122" y="70"/>
                  </a:moveTo>
                  <a:lnTo>
                    <a:pt x="0" y="0"/>
                  </a:lnTo>
                  <a:lnTo>
                    <a:pt x="0" y="61"/>
                  </a:lnTo>
                  <a:lnTo>
                    <a:pt x="0" y="80"/>
                  </a:lnTo>
                  <a:lnTo>
                    <a:pt x="0" y="142"/>
                  </a:lnTo>
                  <a:lnTo>
                    <a:pt x="122" y="70"/>
                  </a:lnTo>
                  <a:close/>
                </a:path>
              </a:pathLst>
            </a:custGeom>
            <a:solidFill>
              <a:schemeClr val="bg1">
                <a:lumMod val="90000"/>
              </a:schemeClr>
            </a:solidFill>
            <a:ln>
              <a:noFill/>
            </a:ln>
          </p:spPr>
          <p:txBody>
            <a:bodyPr anchor="ctr"/>
            <a:lstStyle/>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14" name="PA_任意多边形 14"/>
            <p:cNvSpPr/>
            <p:nvPr>
              <p:custDataLst>
                <p:tags r:id="rId12"/>
              </p:custDataLst>
            </p:nvPr>
          </p:nvSpPr>
          <p:spPr bwMode="auto">
            <a:xfrm>
              <a:off x="8884062" y="5142874"/>
              <a:ext cx="2008789" cy="1710185"/>
            </a:xfrm>
            <a:custGeom>
              <a:avLst/>
              <a:gdLst>
                <a:gd name="T0" fmla="*/ 540 w 551"/>
                <a:gd name="T1" fmla="*/ 0 h 469"/>
                <a:gd name="T2" fmla="*/ 161 w 551"/>
                <a:gd name="T3" fmla="*/ 0 h 469"/>
                <a:gd name="T4" fmla="*/ 0 w 551"/>
                <a:gd name="T5" fmla="*/ 162 h 469"/>
                <a:gd name="T6" fmla="*/ 0 w 551"/>
                <a:gd name="T7" fmla="*/ 469 h 469"/>
                <a:gd name="T8" fmla="*/ 9 w 551"/>
                <a:gd name="T9" fmla="*/ 469 h 469"/>
                <a:gd name="T10" fmla="*/ 9 w 551"/>
                <a:gd name="T11" fmla="*/ 162 h 469"/>
                <a:gd name="T12" fmla="*/ 161 w 551"/>
                <a:gd name="T13" fmla="*/ 10 h 469"/>
                <a:gd name="T14" fmla="*/ 540 w 551"/>
                <a:gd name="T15" fmla="*/ 10 h 469"/>
                <a:gd name="T16" fmla="*/ 551 w 551"/>
                <a:gd name="T17" fmla="*/ 10 h 469"/>
                <a:gd name="T18" fmla="*/ 551 w 551"/>
                <a:gd name="T19" fmla="*/ 0 h 469"/>
                <a:gd name="T20" fmla="*/ 540 w 551"/>
                <a:gd name="T21" fmla="*/ 0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1" h="469">
                  <a:moveTo>
                    <a:pt x="540" y="0"/>
                  </a:moveTo>
                  <a:cubicBezTo>
                    <a:pt x="161" y="0"/>
                    <a:pt x="161" y="0"/>
                    <a:pt x="161" y="0"/>
                  </a:cubicBezTo>
                  <a:cubicBezTo>
                    <a:pt x="72" y="0"/>
                    <a:pt x="0" y="73"/>
                    <a:pt x="0" y="162"/>
                  </a:cubicBezTo>
                  <a:cubicBezTo>
                    <a:pt x="0" y="469"/>
                    <a:pt x="0" y="469"/>
                    <a:pt x="0" y="469"/>
                  </a:cubicBezTo>
                  <a:cubicBezTo>
                    <a:pt x="9" y="469"/>
                    <a:pt x="9" y="469"/>
                    <a:pt x="9" y="469"/>
                  </a:cubicBezTo>
                  <a:cubicBezTo>
                    <a:pt x="9" y="162"/>
                    <a:pt x="9" y="162"/>
                    <a:pt x="9" y="162"/>
                  </a:cubicBezTo>
                  <a:cubicBezTo>
                    <a:pt x="9" y="78"/>
                    <a:pt x="77" y="10"/>
                    <a:pt x="161" y="10"/>
                  </a:cubicBezTo>
                  <a:cubicBezTo>
                    <a:pt x="540" y="10"/>
                    <a:pt x="540" y="10"/>
                    <a:pt x="540" y="10"/>
                  </a:cubicBezTo>
                  <a:cubicBezTo>
                    <a:pt x="551" y="10"/>
                    <a:pt x="551" y="10"/>
                    <a:pt x="551" y="10"/>
                  </a:cubicBezTo>
                  <a:cubicBezTo>
                    <a:pt x="551" y="0"/>
                    <a:pt x="551" y="0"/>
                    <a:pt x="551" y="0"/>
                  </a:cubicBezTo>
                  <a:lnTo>
                    <a:pt x="540" y="0"/>
                  </a:lnTo>
                  <a:close/>
                </a:path>
              </a:pathLst>
            </a:custGeom>
            <a:solidFill>
              <a:schemeClr val="bg1">
                <a:lumMod val="90000"/>
              </a:schemeClr>
            </a:solidFill>
            <a:ln>
              <a:noFill/>
            </a:ln>
          </p:spPr>
          <p:txBody>
            <a:bodyPr anchor="ctr"/>
            <a:lstStyle/>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15" name="PA_任意多边形 15"/>
            <p:cNvSpPr/>
            <p:nvPr>
              <p:custDataLst>
                <p:tags r:id="rId13"/>
              </p:custDataLst>
            </p:nvPr>
          </p:nvSpPr>
          <p:spPr bwMode="auto">
            <a:xfrm>
              <a:off x="8194505" y="2113578"/>
              <a:ext cx="2420247" cy="1357893"/>
            </a:xfrm>
            <a:custGeom>
              <a:avLst/>
              <a:gdLst>
                <a:gd name="T0" fmla="*/ 128 w 128"/>
                <a:gd name="T1" fmla="*/ 50 h 72"/>
                <a:gd name="T2" fmla="*/ 111 w 128"/>
                <a:gd name="T3" fmla="*/ 29 h 72"/>
                <a:gd name="T4" fmla="*/ 82 w 128"/>
                <a:gd name="T5" fmla="*/ 0 h 72"/>
                <a:gd name="T6" fmla="*/ 58 w 128"/>
                <a:gd name="T7" fmla="*/ 11 h 72"/>
                <a:gd name="T8" fmla="*/ 45 w 128"/>
                <a:gd name="T9" fmla="*/ 5 h 72"/>
                <a:gd name="T10" fmla="*/ 28 w 128"/>
                <a:gd name="T11" fmla="*/ 22 h 72"/>
                <a:gd name="T12" fmla="*/ 29 w 128"/>
                <a:gd name="T13" fmla="*/ 24 h 72"/>
                <a:gd name="T14" fmla="*/ 24 w 128"/>
                <a:gd name="T15" fmla="*/ 24 h 72"/>
                <a:gd name="T16" fmla="*/ 0 w 128"/>
                <a:gd name="T17" fmla="*/ 48 h 72"/>
                <a:gd name="T18" fmla="*/ 24 w 128"/>
                <a:gd name="T19" fmla="*/ 72 h 72"/>
                <a:gd name="T20" fmla="*/ 106 w 128"/>
                <a:gd name="T21" fmla="*/ 72 h 72"/>
                <a:gd name="T22" fmla="*/ 106 w 128"/>
                <a:gd name="T23" fmla="*/ 72 h 72"/>
                <a:gd name="T24" fmla="*/ 128 w 128"/>
                <a:gd name="T25" fmla="*/ 5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 h="72">
                  <a:moveTo>
                    <a:pt x="128" y="50"/>
                  </a:moveTo>
                  <a:cubicBezTo>
                    <a:pt x="128" y="40"/>
                    <a:pt x="121" y="31"/>
                    <a:pt x="111" y="29"/>
                  </a:cubicBezTo>
                  <a:cubicBezTo>
                    <a:pt x="111" y="13"/>
                    <a:pt x="98" y="0"/>
                    <a:pt x="82" y="0"/>
                  </a:cubicBezTo>
                  <a:cubicBezTo>
                    <a:pt x="72" y="0"/>
                    <a:pt x="64" y="4"/>
                    <a:pt x="58" y="11"/>
                  </a:cubicBezTo>
                  <a:cubicBezTo>
                    <a:pt x="55" y="7"/>
                    <a:pt x="50" y="5"/>
                    <a:pt x="45" y="5"/>
                  </a:cubicBezTo>
                  <a:cubicBezTo>
                    <a:pt x="36" y="5"/>
                    <a:pt x="28" y="12"/>
                    <a:pt x="28" y="22"/>
                  </a:cubicBezTo>
                  <a:cubicBezTo>
                    <a:pt x="28" y="22"/>
                    <a:pt x="28" y="23"/>
                    <a:pt x="29" y="24"/>
                  </a:cubicBezTo>
                  <a:cubicBezTo>
                    <a:pt x="27" y="24"/>
                    <a:pt x="26" y="24"/>
                    <a:pt x="24" y="24"/>
                  </a:cubicBezTo>
                  <a:cubicBezTo>
                    <a:pt x="11" y="24"/>
                    <a:pt x="0" y="34"/>
                    <a:pt x="0" y="48"/>
                  </a:cubicBezTo>
                  <a:cubicBezTo>
                    <a:pt x="0" y="61"/>
                    <a:pt x="11" y="72"/>
                    <a:pt x="24" y="72"/>
                  </a:cubicBezTo>
                  <a:cubicBezTo>
                    <a:pt x="106" y="72"/>
                    <a:pt x="106" y="72"/>
                    <a:pt x="106" y="72"/>
                  </a:cubicBezTo>
                  <a:cubicBezTo>
                    <a:pt x="106" y="72"/>
                    <a:pt x="106" y="72"/>
                    <a:pt x="106" y="72"/>
                  </a:cubicBezTo>
                  <a:cubicBezTo>
                    <a:pt x="118" y="72"/>
                    <a:pt x="128" y="62"/>
                    <a:pt x="128" y="50"/>
                  </a:cubicBezTo>
                  <a:close/>
                </a:path>
              </a:pathLst>
            </a:custGeom>
            <a:solidFill>
              <a:schemeClr val="bg1">
                <a:lumMod val="90000"/>
                <a:alpha val="68000"/>
              </a:schemeClr>
            </a:solidFill>
            <a:ln>
              <a:noFill/>
            </a:ln>
          </p:spPr>
          <p:txBody>
            <a:bodyPr anchor="ctr"/>
            <a:lstStyle/>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16" name="PA_任意多边形 16"/>
            <p:cNvSpPr/>
            <p:nvPr>
              <p:custDataLst>
                <p:tags r:id="rId14"/>
              </p:custDataLst>
            </p:nvPr>
          </p:nvSpPr>
          <p:spPr bwMode="auto">
            <a:xfrm>
              <a:off x="6293904" y="2122444"/>
              <a:ext cx="835703" cy="468876"/>
            </a:xfrm>
            <a:custGeom>
              <a:avLst/>
              <a:gdLst>
                <a:gd name="T0" fmla="*/ 128 w 128"/>
                <a:gd name="T1" fmla="*/ 50 h 72"/>
                <a:gd name="T2" fmla="*/ 111 w 128"/>
                <a:gd name="T3" fmla="*/ 29 h 72"/>
                <a:gd name="T4" fmla="*/ 82 w 128"/>
                <a:gd name="T5" fmla="*/ 0 h 72"/>
                <a:gd name="T6" fmla="*/ 58 w 128"/>
                <a:gd name="T7" fmla="*/ 11 h 72"/>
                <a:gd name="T8" fmla="*/ 45 w 128"/>
                <a:gd name="T9" fmla="*/ 5 h 72"/>
                <a:gd name="T10" fmla="*/ 28 w 128"/>
                <a:gd name="T11" fmla="*/ 22 h 72"/>
                <a:gd name="T12" fmla="*/ 29 w 128"/>
                <a:gd name="T13" fmla="*/ 24 h 72"/>
                <a:gd name="T14" fmla="*/ 24 w 128"/>
                <a:gd name="T15" fmla="*/ 24 h 72"/>
                <a:gd name="T16" fmla="*/ 0 w 128"/>
                <a:gd name="T17" fmla="*/ 48 h 72"/>
                <a:gd name="T18" fmla="*/ 24 w 128"/>
                <a:gd name="T19" fmla="*/ 72 h 72"/>
                <a:gd name="T20" fmla="*/ 106 w 128"/>
                <a:gd name="T21" fmla="*/ 72 h 72"/>
                <a:gd name="T22" fmla="*/ 106 w 128"/>
                <a:gd name="T23" fmla="*/ 72 h 72"/>
                <a:gd name="T24" fmla="*/ 128 w 128"/>
                <a:gd name="T25" fmla="*/ 5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 h="72">
                  <a:moveTo>
                    <a:pt x="128" y="50"/>
                  </a:moveTo>
                  <a:cubicBezTo>
                    <a:pt x="128" y="40"/>
                    <a:pt x="121" y="31"/>
                    <a:pt x="111" y="29"/>
                  </a:cubicBezTo>
                  <a:cubicBezTo>
                    <a:pt x="111" y="13"/>
                    <a:pt x="98" y="0"/>
                    <a:pt x="82" y="0"/>
                  </a:cubicBezTo>
                  <a:cubicBezTo>
                    <a:pt x="72" y="0"/>
                    <a:pt x="64" y="4"/>
                    <a:pt x="58" y="11"/>
                  </a:cubicBezTo>
                  <a:cubicBezTo>
                    <a:pt x="55" y="7"/>
                    <a:pt x="50" y="5"/>
                    <a:pt x="45" y="5"/>
                  </a:cubicBezTo>
                  <a:cubicBezTo>
                    <a:pt x="36" y="5"/>
                    <a:pt x="28" y="12"/>
                    <a:pt x="28" y="22"/>
                  </a:cubicBezTo>
                  <a:cubicBezTo>
                    <a:pt x="28" y="22"/>
                    <a:pt x="28" y="23"/>
                    <a:pt x="29" y="24"/>
                  </a:cubicBezTo>
                  <a:cubicBezTo>
                    <a:pt x="27" y="24"/>
                    <a:pt x="26" y="24"/>
                    <a:pt x="24" y="24"/>
                  </a:cubicBezTo>
                  <a:cubicBezTo>
                    <a:pt x="11" y="24"/>
                    <a:pt x="0" y="34"/>
                    <a:pt x="0" y="48"/>
                  </a:cubicBezTo>
                  <a:cubicBezTo>
                    <a:pt x="0" y="61"/>
                    <a:pt x="11" y="72"/>
                    <a:pt x="24" y="72"/>
                  </a:cubicBezTo>
                  <a:cubicBezTo>
                    <a:pt x="106" y="72"/>
                    <a:pt x="106" y="72"/>
                    <a:pt x="106" y="72"/>
                  </a:cubicBezTo>
                  <a:cubicBezTo>
                    <a:pt x="106" y="72"/>
                    <a:pt x="106" y="72"/>
                    <a:pt x="106" y="72"/>
                  </a:cubicBezTo>
                  <a:cubicBezTo>
                    <a:pt x="118" y="72"/>
                    <a:pt x="128" y="62"/>
                    <a:pt x="128" y="50"/>
                  </a:cubicBezTo>
                  <a:close/>
                </a:path>
              </a:pathLst>
            </a:custGeom>
            <a:solidFill>
              <a:schemeClr val="bg1">
                <a:lumMod val="90000"/>
              </a:schemeClr>
            </a:solidFill>
            <a:ln>
              <a:noFill/>
            </a:ln>
          </p:spPr>
          <p:txBody>
            <a:bodyPr anchor="ctr"/>
            <a:lstStyle/>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17" name="PA_椭圆 17"/>
            <p:cNvSpPr/>
            <p:nvPr>
              <p:custDataLst>
                <p:tags r:id="rId15"/>
              </p:custDataLst>
            </p:nvPr>
          </p:nvSpPr>
          <p:spPr>
            <a:xfrm>
              <a:off x="4403393" y="2282871"/>
              <a:ext cx="1118795" cy="1118795"/>
            </a:xfrm>
            <a:prstGeom prst="ellipse">
              <a:avLst/>
            </a:prstGeom>
            <a:solidFill>
              <a:srgbClr val="387B74"/>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18" name="PA_椭圆 18"/>
            <p:cNvSpPr/>
            <p:nvPr>
              <p:custDataLst>
                <p:tags r:id="rId16"/>
              </p:custDataLst>
            </p:nvPr>
          </p:nvSpPr>
          <p:spPr>
            <a:xfrm>
              <a:off x="4917224" y="4524338"/>
              <a:ext cx="791106" cy="791106"/>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19" name="PA_椭圆 19"/>
            <p:cNvSpPr/>
            <p:nvPr>
              <p:custDataLst>
                <p:tags r:id="rId17"/>
              </p:custDataLst>
            </p:nvPr>
          </p:nvSpPr>
          <p:spPr>
            <a:xfrm>
              <a:off x="6778651" y="3625618"/>
              <a:ext cx="1076136" cy="1076136"/>
            </a:xfrm>
            <a:prstGeom prst="ellipse">
              <a:avLst/>
            </a:prstGeom>
            <a:solidFill>
              <a:srgbClr val="387B74"/>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20" name="PA_椭圆 20"/>
            <p:cNvSpPr/>
            <p:nvPr>
              <p:custDataLst>
                <p:tags r:id="rId18"/>
              </p:custDataLst>
            </p:nvPr>
          </p:nvSpPr>
          <p:spPr>
            <a:xfrm>
              <a:off x="7610475" y="4995512"/>
              <a:ext cx="1076136" cy="1076136"/>
            </a:xfrm>
            <a:prstGeom prst="ellipse">
              <a:avLst/>
            </a:prstGeom>
            <a:solidFill>
              <a:srgbClr val="387B74"/>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21" name="PA_椭圆 21"/>
            <p:cNvSpPr/>
            <p:nvPr>
              <p:custDataLst>
                <p:tags r:id="rId19"/>
              </p:custDataLst>
            </p:nvPr>
          </p:nvSpPr>
          <p:spPr>
            <a:xfrm>
              <a:off x="9384321" y="4624196"/>
              <a:ext cx="1076136" cy="1076136"/>
            </a:xfrm>
            <a:prstGeom prst="ellipse">
              <a:avLst/>
            </a:prstGeom>
            <a:solidFill>
              <a:srgbClr val="387B74"/>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22" name="PA_椭圆 22"/>
            <p:cNvSpPr/>
            <p:nvPr>
              <p:custDataLst>
                <p:tags r:id="rId20"/>
              </p:custDataLst>
            </p:nvPr>
          </p:nvSpPr>
          <p:spPr>
            <a:xfrm>
              <a:off x="9805733" y="3148627"/>
              <a:ext cx="1076136" cy="1076136"/>
            </a:xfrm>
            <a:prstGeom prst="ellipse">
              <a:avLst/>
            </a:prstGeom>
            <a:solidFill>
              <a:srgbClr val="387B74"/>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23" name="PA_等腰三角形 23"/>
            <p:cNvSpPr/>
            <p:nvPr>
              <p:custDataLst>
                <p:tags r:id="rId21"/>
              </p:custDataLst>
            </p:nvPr>
          </p:nvSpPr>
          <p:spPr>
            <a:xfrm rot="10800000">
              <a:off x="8006531" y="3652881"/>
              <a:ext cx="287901" cy="248190"/>
            </a:xfrm>
            <a:prstGeom prst="triangle">
              <a:avLst/>
            </a:prstGeom>
            <a:solidFill>
              <a:schemeClr val="bg1">
                <a:lumMod val="9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24" name="PA_等腰三角形 24"/>
            <p:cNvSpPr/>
            <p:nvPr>
              <p:custDataLst>
                <p:tags r:id="rId22"/>
              </p:custDataLst>
            </p:nvPr>
          </p:nvSpPr>
          <p:spPr>
            <a:xfrm rot="5400000">
              <a:off x="6812118" y="4795796"/>
              <a:ext cx="287901" cy="248190"/>
            </a:xfrm>
            <a:prstGeom prst="triangle">
              <a:avLst/>
            </a:prstGeom>
            <a:solidFill>
              <a:schemeClr val="bg1">
                <a:lumMod val="9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25" name="PA_任意多边形 25"/>
            <p:cNvSpPr/>
            <p:nvPr>
              <p:custDataLst>
                <p:tags r:id="rId23"/>
              </p:custDataLst>
            </p:nvPr>
          </p:nvSpPr>
          <p:spPr bwMode="auto">
            <a:xfrm>
              <a:off x="5061829" y="4668112"/>
              <a:ext cx="501894" cy="503556"/>
            </a:xfrm>
            <a:custGeom>
              <a:avLst/>
              <a:gdLst>
                <a:gd name="T0" fmla="*/ 107 w 128"/>
                <a:gd name="T1" fmla="*/ 0 h 128"/>
                <a:gd name="T2" fmla="*/ 21 w 128"/>
                <a:gd name="T3" fmla="*/ 0 h 128"/>
                <a:gd name="T4" fmla="*/ 0 w 128"/>
                <a:gd name="T5" fmla="*/ 21 h 128"/>
                <a:gd name="T6" fmla="*/ 0 w 128"/>
                <a:gd name="T7" fmla="*/ 107 h 128"/>
                <a:gd name="T8" fmla="*/ 21 w 128"/>
                <a:gd name="T9" fmla="*/ 128 h 128"/>
                <a:gd name="T10" fmla="*/ 107 w 128"/>
                <a:gd name="T11" fmla="*/ 128 h 128"/>
                <a:gd name="T12" fmla="*/ 128 w 128"/>
                <a:gd name="T13" fmla="*/ 107 h 128"/>
                <a:gd name="T14" fmla="*/ 128 w 128"/>
                <a:gd name="T15" fmla="*/ 21 h 128"/>
                <a:gd name="T16" fmla="*/ 107 w 128"/>
                <a:gd name="T17" fmla="*/ 0 h 128"/>
                <a:gd name="T18" fmla="*/ 107 w 128"/>
                <a:gd name="T19" fmla="*/ 16 h 128"/>
                <a:gd name="T20" fmla="*/ 109 w 128"/>
                <a:gd name="T21" fmla="*/ 17 h 128"/>
                <a:gd name="T22" fmla="*/ 64 w 128"/>
                <a:gd name="T23" fmla="*/ 54 h 128"/>
                <a:gd name="T24" fmla="*/ 19 w 128"/>
                <a:gd name="T25" fmla="*/ 17 h 128"/>
                <a:gd name="T26" fmla="*/ 21 w 128"/>
                <a:gd name="T27" fmla="*/ 16 h 128"/>
                <a:gd name="T28" fmla="*/ 107 w 128"/>
                <a:gd name="T29" fmla="*/ 16 h 128"/>
                <a:gd name="T30" fmla="*/ 21 w 128"/>
                <a:gd name="T31" fmla="*/ 112 h 128"/>
                <a:gd name="T32" fmla="*/ 21 w 128"/>
                <a:gd name="T33" fmla="*/ 112 h 128"/>
                <a:gd name="T34" fmla="*/ 49 w 128"/>
                <a:gd name="T35" fmla="*/ 73 h 128"/>
                <a:gd name="T36" fmla="*/ 45 w 128"/>
                <a:gd name="T37" fmla="*/ 69 h 128"/>
                <a:gd name="T38" fmla="*/ 16 w 128"/>
                <a:gd name="T39" fmla="*/ 98 h 128"/>
                <a:gd name="T40" fmla="*/ 16 w 128"/>
                <a:gd name="T41" fmla="*/ 22 h 128"/>
                <a:gd name="T42" fmla="*/ 64 w 128"/>
                <a:gd name="T43" fmla="*/ 80 h 128"/>
                <a:gd name="T44" fmla="*/ 112 w 128"/>
                <a:gd name="T45" fmla="*/ 22 h 128"/>
                <a:gd name="T46" fmla="*/ 112 w 128"/>
                <a:gd name="T47" fmla="*/ 98 h 128"/>
                <a:gd name="T48" fmla="*/ 83 w 128"/>
                <a:gd name="T49" fmla="*/ 69 h 128"/>
                <a:gd name="T50" fmla="*/ 79 w 128"/>
                <a:gd name="T51" fmla="*/ 73 h 128"/>
                <a:gd name="T52" fmla="*/ 107 w 128"/>
                <a:gd name="T53" fmla="*/ 112 h 128"/>
                <a:gd name="T54" fmla="*/ 107 w 128"/>
                <a:gd name="T55" fmla="*/ 112 h 128"/>
                <a:gd name="T56" fmla="*/ 21 w 128"/>
                <a:gd name="T57"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8" h="128">
                  <a:moveTo>
                    <a:pt x="107" y="0"/>
                  </a:moveTo>
                  <a:cubicBezTo>
                    <a:pt x="21" y="0"/>
                    <a:pt x="21" y="0"/>
                    <a:pt x="21" y="0"/>
                  </a:cubicBezTo>
                  <a:cubicBezTo>
                    <a:pt x="10" y="0"/>
                    <a:pt x="0" y="10"/>
                    <a:pt x="0" y="21"/>
                  </a:cubicBezTo>
                  <a:cubicBezTo>
                    <a:pt x="0" y="107"/>
                    <a:pt x="0" y="107"/>
                    <a:pt x="0" y="107"/>
                  </a:cubicBezTo>
                  <a:cubicBezTo>
                    <a:pt x="0" y="118"/>
                    <a:pt x="10" y="128"/>
                    <a:pt x="21" y="128"/>
                  </a:cubicBezTo>
                  <a:cubicBezTo>
                    <a:pt x="107" y="128"/>
                    <a:pt x="107" y="128"/>
                    <a:pt x="107" y="128"/>
                  </a:cubicBezTo>
                  <a:cubicBezTo>
                    <a:pt x="118" y="128"/>
                    <a:pt x="128" y="118"/>
                    <a:pt x="128" y="107"/>
                  </a:cubicBezTo>
                  <a:cubicBezTo>
                    <a:pt x="128" y="21"/>
                    <a:pt x="128" y="21"/>
                    <a:pt x="128" y="21"/>
                  </a:cubicBezTo>
                  <a:cubicBezTo>
                    <a:pt x="128" y="10"/>
                    <a:pt x="118" y="0"/>
                    <a:pt x="107" y="0"/>
                  </a:cubicBezTo>
                  <a:close/>
                  <a:moveTo>
                    <a:pt x="107" y="16"/>
                  </a:moveTo>
                  <a:cubicBezTo>
                    <a:pt x="108" y="16"/>
                    <a:pt x="109" y="16"/>
                    <a:pt x="109" y="17"/>
                  </a:cubicBezTo>
                  <a:cubicBezTo>
                    <a:pt x="64" y="54"/>
                    <a:pt x="64" y="54"/>
                    <a:pt x="64" y="54"/>
                  </a:cubicBezTo>
                  <a:cubicBezTo>
                    <a:pt x="19" y="17"/>
                    <a:pt x="19" y="17"/>
                    <a:pt x="19" y="17"/>
                  </a:cubicBezTo>
                  <a:cubicBezTo>
                    <a:pt x="19" y="16"/>
                    <a:pt x="20" y="16"/>
                    <a:pt x="21" y="16"/>
                  </a:cubicBezTo>
                  <a:lnTo>
                    <a:pt x="107" y="16"/>
                  </a:lnTo>
                  <a:close/>
                  <a:moveTo>
                    <a:pt x="21" y="112"/>
                  </a:moveTo>
                  <a:cubicBezTo>
                    <a:pt x="21" y="112"/>
                    <a:pt x="21" y="112"/>
                    <a:pt x="21" y="112"/>
                  </a:cubicBezTo>
                  <a:cubicBezTo>
                    <a:pt x="49" y="73"/>
                    <a:pt x="49" y="73"/>
                    <a:pt x="49" y="73"/>
                  </a:cubicBezTo>
                  <a:cubicBezTo>
                    <a:pt x="45" y="69"/>
                    <a:pt x="45" y="69"/>
                    <a:pt x="45" y="69"/>
                  </a:cubicBezTo>
                  <a:cubicBezTo>
                    <a:pt x="16" y="98"/>
                    <a:pt x="16" y="98"/>
                    <a:pt x="16" y="98"/>
                  </a:cubicBezTo>
                  <a:cubicBezTo>
                    <a:pt x="16" y="22"/>
                    <a:pt x="16" y="22"/>
                    <a:pt x="16" y="22"/>
                  </a:cubicBezTo>
                  <a:cubicBezTo>
                    <a:pt x="64" y="80"/>
                    <a:pt x="64" y="80"/>
                    <a:pt x="64" y="80"/>
                  </a:cubicBezTo>
                  <a:cubicBezTo>
                    <a:pt x="112" y="22"/>
                    <a:pt x="112" y="22"/>
                    <a:pt x="112" y="22"/>
                  </a:cubicBezTo>
                  <a:cubicBezTo>
                    <a:pt x="112" y="98"/>
                    <a:pt x="112" y="98"/>
                    <a:pt x="112" y="98"/>
                  </a:cubicBezTo>
                  <a:cubicBezTo>
                    <a:pt x="83" y="69"/>
                    <a:pt x="83" y="69"/>
                    <a:pt x="83" y="69"/>
                  </a:cubicBezTo>
                  <a:cubicBezTo>
                    <a:pt x="79" y="73"/>
                    <a:pt x="79" y="73"/>
                    <a:pt x="79" y="73"/>
                  </a:cubicBezTo>
                  <a:cubicBezTo>
                    <a:pt x="107" y="112"/>
                    <a:pt x="107" y="112"/>
                    <a:pt x="107" y="112"/>
                  </a:cubicBezTo>
                  <a:cubicBezTo>
                    <a:pt x="107" y="112"/>
                    <a:pt x="107" y="112"/>
                    <a:pt x="107" y="112"/>
                  </a:cubicBezTo>
                  <a:lnTo>
                    <a:pt x="21" y="112"/>
                  </a:lnTo>
                  <a:close/>
                </a:path>
              </a:pathLst>
            </a:custGeom>
            <a:solidFill>
              <a:schemeClr val="bg1"/>
            </a:solidFill>
            <a:ln>
              <a:noFill/>
            </a:ln>
          </p:spPr>
          <p:txBody>
            <a:bodyPr anchor="ctr"/>
            <a:lstStyle/>
            <a:p>
              <a:pPr algn="ctr"/>
              <a:endParaRPr dirty="0">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26" name="PA_任意多边形 26"/>
            <p:cNvSpPr/>
            <p:nvPr>
              <p:custDataLst>
                <p:tags r:id="rId24"/>
              </p:custDataLst>
            </p:nvPr>
          </p:nvSpPr>
          <p:spPr bwMode="auto">
            <a:xfrm>
              <a:off x="9659808" y="4898852"/>
              <a:ext cx="525161" cy="526824"/>
            </a:xfrm>
            <a:custGeom>
              <a:avLst/>
              <a:gdLst>
                <a:gd name="T0" fmla="*/ 122 w 134"/>
                <a:gd name="T1" fmla="*/ 12 h 134"/>
                <a:gd name="T2" fmla="*/ 122 w 134"/>
                <a:gd name="T3" fmla="*/ 12 h 134"/>
                <a:gd name="T4" fmla="*/ 79 w 134"/>
                <a:gd name="T5" fmla="*/ 12 h 134"/>
                <a:gd name="T6" fmla="*/ 52 w 134"/>
                <a:gd name="T7" fmla="*/ 39 h 134"/>
                <a:gd name="T8" fmla="*/ 52 w 134"/>
                <a:gd name="T9" fmla="*/ 82 h 134"/>
                <a:gd name="T10" fmla="*/ 52 w 134"/>
                <a:gd name="T11" fmla="*/ 82 h 134"/>
                <a:gd name="T12" fmla="*/ 55 w 134"/>
                <a:gd name="T13" fmla="*/ 85 h 134"/>
                <a:gd name="T14" fmla="*/ 65 w 134"/>
                <a:gd name="T15" fmla="*/ 75 h 134"/>
                <a:gd name="T16" fmla="*/ 62 w 134"/>
                <a:gd name="T17" fmla="*/ 73 h 134"/>
                <a:gd name="T18" fmla="*/ 61 w 134"/>
                <a:gd name="T19" fmla="*/ 72 h 134"/>
                <a:gd name="T20" fmla="*/ 61 w 134"/>
                <a:gd name="T21" fmla="*/ 49 h 134"/>
                <a:gd name="T22" fmla="*/ 89 w 134"/>
                <a:gd name="T23" fmla="*/ 22 h 134"/>
                <a:gd name="T24" fmla="*/ 112 w 134"/>
                <a:gd name="T25" fmla="*/ 22 h 134"/>
                <a:gd name="T26" fmla="*/ 112 w 134"/>
                <a:gd name="T27" fmla="*/ 22 h 134"/>
                <a:gd name="T28" fmla="*/ 112 w 134"/>
                <a:gd name="T29" fmla="*/ 45 h 134"/>
                <a:gd name="T30" fmla="*/ 100 w 134"/>
                <a:gd name="T31" fmla="*/ 58 h 134"/>
                <a:gd name="T32" fmla="*/ 103 w 134"/>
                <a:gd name="T33" fmla="*/ 74 h 134"/>
                <a:gd name="T34" fmla="*/ 122 w 134"/>
                <a:gd name="T35" fmla="*/ 55 h 134"/>
                <a:gd name="T36" fmla="*/ 122 w 134"/>
                <a:gd name="T37" fmla="*/ 12 h 134"/>
                <a:gd name="T38" fmla="*/ 82 w 134"/>
                <a:gd name="T39" fmla="*/ 52 h 134"/>
                <a:gd name="T40" fmla="*/ 79 w 134"/>
                <a:gd name="T41" fmla="*/ 49 h 134"/>
                <a:gd name="T42" fmla="*/ 69 w 134"/>
                <a:gd name="T43" fmla="*/ 59 h 134"/>
                <a:gd name="T44" fmla="*/ 72 w 134"/>
                <a:gd name="T45" fmla="*/ 61 h 134"/>
                <a:gd name="T46" fmla="*/ 73 w 134"/>
                <a:gd name="T47" fmla="*/ 62 h 134"/>
                <a:gd name="T48" fmla="*/ 73 w 134"/>
                <a:gd name="T49" fmla="*/ 85 h 134"/>
                <a:gd name="T50" fmla="*/ 45 w 134"/>
                <a:gd name="T51" fmla="*/ 112 h 134"/>
                <a:gd name="T52" fmla="*/ 22 w 134"/>
                <a:gd name="T53" fmla="*/ 112 h 134"/>
                <a:gd name="T54" fmla="*/ 22 w 134"/>
                <a:gd name="T55" fmla="*/ 112 h 134"/>
                <a:gd name="T56" fmla="*/ 22 w 134"/>
                <a:gd name="T57" fmla="*/ 89 h 134"/>
                <a:gd name="T58" fmla="*/ 34 w 134"/>
                <a:gd name="T59" fmla="*/ 76 h 134"/>
                <a:gd name="T60" fmla="*/ 31 w 134"/>
                <a:gd name="T61" fmla="*/ 60 h 134"/>
                <a:gd name="T62" fmla="*/ 12 w 134"/>
                <a:gd name="T63" fmla="*/ 79 h 134"/>
                <a:gd name="T64" fmla="*/ 12 w 134"/>
                <a:gd name="T65" fmla="*/ 122 h 134"/>
                <a:gd name="T66" fmla="*/ 12 w 134"/>
                <a:gd name="T67" fmla="*/ 122 h 134"/>
                <a:gd name="T68" fmla="*/ 55 w 134"/>
                <a:gd name="T69" fmla="*/ 122 h 134"/>
                <a:gd name="T70" fmla="*/ 82 w 134"/>
                <a:gd name="T71" fmla="*/ 95 h 134"/>
                <a:gd name="T72" fmla="*/ 82 w 134"/>
                <a:gd name="T73" fmla="*/ 5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4" h="134">
                  <a:moveTo>
                    <a:pt x="122" y="12"/>
                  </a:moveTo>
                  <a:cubicBezTo>
                    <a:pt x="122" y="12"/>
                    <a:pt x="122" y="12"/>
                    <a:pt x="122" y="12"/>
                  </a:cubicBezTo>
                  <a:cubicBezTo>
                    <a:pt x="110" y="0"/>
                    <a:pt x="91" y="0"/>
                    <a:pt x="79" y="12"/>
                  </a:cubicBezTo>
                  <a:cubicBezTo>
                    <a:pt x="52" y="39"/>
                    <a:pt x="52" y="39"/>
                    <a:pt x="52" y="39"/>
                  </a:cubicBezTo>
                  <a:cubicBezTo>
                    <a:pt x="40" y="51"/>
                    <a:pt x="40" y="70"/>
                    <a:pt x="52" y="82"/>
                  </a:cubicBezTo>
                  <a:cubicBezTo>
                    <a:pt x="52" y="82"/>
                    <a:pt x="52" y="82"/>
                    <a:pt x="52" y="82"/>
                  </a:cubicBezTo>
                  <a:cubicBezTo>
                    <a:pt x="53" y="83"/>
                    <a:pt x="54" y="84"/>
                    <a:pt x="55" y="85"/>
                  </a:cubicBezTo>
                  <a:cubicBezTo>
                    <a:pt x="65" y="75"/>
                    <a:pt x="65" y="75"/>
                    <a:pt x="65" y="75"/>
                  </a:cubicBezTo>
                  <a:cubicBezTo>
                    <a:pt x="64" y="74"/>
                    <a:pt x="63" y="74"/>
                    <a:pt x="62" y="73"/>
                  </a:cubicBezTo>
                  <a:cubicBezTo>
                    <a:pt x="61" y="72"/>
                    <a:pt x="61" y="72"/>
                    <a:pt x="61" y="72"/>
                  </a:cubicBezTo>
                  <a:cubicBezTo>
                    <a:pt x="55" y="66"/>
                    <a:pt x="55" y="55"/>
                    <a:pt x="61" y="49"/>
                  </a:cubicBezTo>
                  <a:cubicBezTo>
                    <a:pt x="89" y="22"/>
                    <a:pt x="89" y="22"/>
                    <a:pt x="89" y="22"/>
                  </a:cubicBezTo>
                  <a:cubicBezTo>
                    <a:pt x="95" y="15"/>
                    <a:pt x="105" y="15"/>
                    <a:pt x="112" y="22"/>
                  </a:cubicBezTo>
                  <a:cubicBezTo>
                    <a:pt x="112" y="22"/>
                    <a:pt x="112" y="22"/>
                    <a:pt x="112" y="22"/>
                  </a:cubicBezTo>
                  <a:cubicBezTo>
                    <a:pt x="119" y="29"/>
                    <a:pt x="119" y="39"/>
                    <a:pt x="112" y="45"/>
                  </a:cubicBezTo>
                  <a:cubicBezTo>
                    <a:pt x="100" y="58"/>
                    <a:pt x="100" y="58"/>
                    <a:pt x="100" y="58"/>
                  </a:cubicBezTo>
                  <a:cubicBezTo>
                    <a:pt x="102" y="63"/>
                    <a:pt x="103" y="69"/>
                    <a:pt x="103" y="74"/>
                  </a:cubicBezTo>
                  <a:cubicBezTo>
                    <a:pt x="122" y="55"/>
                    <a:pt x="122" y="55"/>
                    <a:pt x="122" y="55"/>
                  </a:cubicBezTo>
                  <a:cubicBezTo>
                    <a:pt x="134" y="43"/>
                    <a:pt x="134" y="24"/>
                    <a:pt x="122" y="12"/>
                  </a:cubicBezTo>
                  <a:close/>
                  <a:moveTo>
                    <a:pt x="82" y="52"/>
                  </a:moveTo>
                  <a:cubicBezTo>
                    <a:pt x="81" y="51"/>
                    <a:pt x="80" y="50"/>
                    <a:pt x="79" y="49"/>
                  </a:cubicBezTo>
                  <a:cubicBezTo>
                    <a:pt x="69" y="59"/>
                    <a:pt x="69" y="59"/>
                    <a:pt x="69" y="59"/>
                  </a:cubicBezTo>
                  <a:cubicBezTo>
                    <a:pt x="70" y="60"/>
                    <a:pt x="71" y="60"/>
                    <a:pt x="72" y="61"/>
                  </a:cubicBezTo>
                  <a:cubicBezTo>
                    <a:pt x="73" y="62"/>
                    <a:pt x="73" y="62"/>
                    <a:pt x="73" y="62"/>
                  </a:cubicBezTo>
                  <a:cubicBezTo>
                    <a:pt x="79" y="68"/>
                    <a:pt x="79" y="79"/>
                    <a:pt x="73" y="85"/>
                  </a:cubicBezTo>
                  <a:cubicBezTo>
                    <a:pt x="45" y="112"/>
                    <a:pt x="45" y="112"/>
                    <a:pt x="45" y="112"/>
                  </a:cubicBezTo>
                  <a:cubicBezTo>
                    <a:pt x="39" y="119"/>
                    <a:pt x="29" y="119"/>
                    <a:pt x="22" y="112"/>
                  </a:cubicBezTo>
                  <a:cubicBezTo>
                    <a:pt x="22" y="112"/>
                    <a:pt x="22" y="112"/>
                    <a:pt x="22" y="112"/>
                  </a:cubicBezTo>
                  <a:cubicBezTo>
                    <a:pt x="15" y="105"/>
                    <a:pt x="15" y="95"/>
                    <a:pt x="22" y="89"/>
                  </a:cubicBezTo>
                  <a:cubicBezTo>
                    <a:pt x="34" y="76"/>
                    <a:pt x="34" y="76"/>
                    <a:pt x="34" y="76"/>
                  </a:cubicBezTo>
                  <a:cubicBezTo>
                    <a:pt x="32" y="71"/>
                    <a:pt x="31" y="65"/>
                    <a:pt x="31" y="60"/>
                  </a:cubicBezTo>
                  <a:cubicBezTo>
                    <a:pt x="12" y="79"/>
                    <a:pt x="12" y="79"/>
                    <a:pt x="12" y="79"/>
                  </a:cubicBezTo>
                  <a:cubicBezTo>
                    <a:pt x="0" y="91"/>
                    <a:pt x="0" y="110"/>
                    <a:pt x="12" y="122"/>
                  </a:cubicBezTo>
                  <a:cubicBezTo>
                    <a:pt x="12" y="122"/>
                    <a:pt x="12" y="122"/>
                    <a:pt x="12" y="122"/>
                  </a:cubicBezTo>
                  <a:cubicBezTo>
                    <a:pt x="24" y="134"/>
                    <a:pt x="43" y="134"/>
                    <a:pt x="55" y="122"/>
                  </a:cubicBezTo>
                  <a:cubicBezTo>
                    <a:pt x="82" y="95"/>
                    <a:pt x="82" y="95"/>
                    <a:pt x="82" y="95"/>
                  </a:cubicBezTo>
                  <a:cubicBezTo>
                    <a:pt x="94" y="83"/>
                    <a:pt x="94" y="64"/>
                    <a:pt x="82" y="52"/>
                  </a:cubicBezTo>
                  <a:close/>
                </a:path>
              </a:pathLst>
            </a:custGeom>
            <a:solidFill>
              <a:schemeClr val="bg1"/>
            </a:solidFill>
            <a:ln>
              <a:noFill/>
            </a:ln>
          </p:spPr>
          <p:txBody>
            <a:bodyPr anchor="ctr"/>
            <a:lstStyle/>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27" name="PA_任意多边形 27"/>
            <p:cNvSpPr/>
            <p:nvPr>
              <p:custDataLst>
                <p:tags r:id="rId25"/>
              </p:custDataLst>
            </p:nvPr>
          </p:nvSpPr>
          <p:spPr bwMode="auto">
            <a:xfrm>
              <a:off x="7065772" y="3927696"/>
              <a:ext cx="501894" cy="471980"/>
            </a:xfrm>
            <a:custGeom>
              <a:avLst/>
              <a:gdLst>
                <a:gd name="T0" fmla="*/ 120 w 128"/>
                <a:gd name="T1" fmla="*/ 88 h 120"/>
                <a:gd name="T2" fmla="*/ 106 w 128"/>
                <a:gd name="T3" fmla="*/ 48 h 120"/>
                <a:gd name="T4" fmla="*/ 72 w 128"/>
                <a:gd name="T5" fmla="*/ 32 h 120"/>
                <a:gd name="T6" fmla="*/ 80 w 128"/>
                <a:gd name="T7" fmla="*/ 26 h 120"/>
                <a:gd name="T8" fmla="*/ 74 w 128"/>
                <a:gd name="T9" fmla="*/ 0 h 120"/>
                <a:gd name="T10" fmla="*/ 48 w 128"/>
                <a:gd name="T11" fmla="*/ 6 h 120"/>
                <a:gd name="T12" fmla="*/ 54 w 128"/>
                <a:gd name="T13" fmla="*/ 32 h 120"/>
                <a:gd name="T14" fmla="*/ 56 w 128"/>
                <a:gd name="T15" fmla="*/ 48 h 120"/>
                <a:gd name="T16" fmla="*/ 8 w 128"/>
                <a:gd name="T17" fmla="*/ 62 h 120"/>
                <a:gd name="T18" fmla="*/ 6 w 128"/>
                <a:gd name="T19" fmla="*/ 88 h 120"/>
                <a:gd name="T20" fmla="*/ 0 w 128"/>
                <a:gd name="T21" fmla="*/ 114 h 120"/>
                <a:gd name="T22" fmla="*/ 26 w 128"/>
                <a:gd name="T23" fmla="*/ 120 h 120"/>
                <a:gd name="T24" fmla="*/ 32 w 128"/>
                <a:gd name="T25" fmla="*/ 94 h 120"/>
                <a:gd name="T26" fmla="*/ 24 w 128"/>
                <a:gd name="T27" fmla="*/ 88 h 120"/>
                <a:gd name="T28" fmla="*/ 56 w 128"/>
                <a:gd name="T29" fmla="*/ 64 h 120"/>
                <a:gd name="T30" fmla="*/ 54 w 128"/>
                <a:gd name="T31" fmla="*/ 88 h 120"/>
                <a:gd name="T32" fmla="*/ 48 w 128"/>
                <a:gd name="T33" fmla="*/ 114 h 120"/>
                <a:gd name="T34" fmla="*/ 74 w 128"/>
                <a:gd name="T35" fmla="*/ 120 h 120"/>
                <a:gd name="T36" fmla="*/ 80 w 128"/>
                <a:gd name="T37" fmla="*/ 94 h 120"/>
                <a:gd name="T38" fmla="*/ 72 w 128"/>
                <a:gd name="T39" fmla="*/ 88 h 120"/>
                <a:gd name="T40" fmla="*/ 104 w 128"/>
                <a:gd name="T41" fmla="*/ 64 h 120"/>
                <a:gd name="T42" fmla="*/ 102 w 128"/>
                <a:gd name="T43" fmla="*/ 88 h 120"/>
                <a:gd name="T44" fmla="*/ 96 w 128"/>
                <a:gd name="T45" fmla="*/ 114 h 120"/>
                <a:gd name="T46" fmla="*/ 122 w 128"/>
                <a:gd name="T47" fmla="*/ 120 h 120"/>
                <a:gd name="T48" fmla="*/ 128 w 128"/>
                <a:gd name="T49" fmla="*/ 94 h 120"/>
                <a:gd name="T50" fmla="*/ 24 w 128"/>
                <a:gd name="T51" fmla="*/ 112 h 120"/>
                <a:gd name="T52" fmla="*/ 8 w 128"/>
                <a:gd name="T53" fmla="*/ 96 h 120"/>
                <a:gd name="T54" fmla="*/ 24 w 128"/>
                <a:gd name="T55" fmla="*/ 112 h 120"/>
                <a:gd name="T56" fmla="*/ 56 w 128"/>
                <a:gd name="T57" fmla="*/ 112 h 120"/>
                <a:gd name="T58" fmla="*/ 72 w 128"/>
                <a:gd name="T59" fmla="*/ 96 h 120"/>
                <a:gd name="T60" fmla="*/ 56 w 128"/>
                <a:gd name="T61" fmla="*/ 24 h 120"/>
                <a:gd name="T62" fmla="*/ 72 w 128"/>
                <a:gd name="T63" fmla="*/ 8 h 120"/>
                <a:gd name="T64" fmla="*/ 56 w 128"/>
                <a:gd name="T65" fmla="*/ 24 h 120"/>
                <a:gd name="T66" fmla="*/ 104 w 128"/>
                <a:gd name="T67" fmla="*/ 112 h 120"/>
                <a:gd name="T68" fmla="*/ 120 w 128"/>
                <a:gd name="T69" fmla="*/ 9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20">
                  <a:moveTo>
                    <a:pt x="122" y="88"/>
                  </a:moveTo>
                  <a:cubicBezTo>
                    <a:pt x="120" y="88"/>
                    <a:pt x="120" y="88"/>
                    <a:pt x="120" y="88"/>
                  </a:cubicBezTo>
                  <a:cubicBezTo>
                    <a:pt x="120" y="62"/>
                    <a:pt x="120" y="62"/>
                    <a:pt x="120" y="62"/>
                  </a:cubicBezTo>
                  <a:cubicBezTo>
                    <a:pt x="120" y="54"/>
                    <a:pt x="114" y="48"/>
                    <a:pt x="106" y="48"/>
                  </a:cubicBezTo>
                  <a:cubicBezTo>
                    <a:pt x="72" y="48"/>
                    <a:pt x="72" y="48"/>
                    <a:pt x="72" y="48"/>
                  </a:cubicBezTo>
                  <a:cubicBezTo>
                    <a:pt x="72" y="32"/>
                    <a:pt x="72" y="32"/>
                    <a:pt x="72" y="32"/>
                  </a:cubicBezTo>
                  <a:cubicBezTo>
                    <a:pt x="74" y="32"/>
                    <a:pt x="74" y="32"/>
                    <a:pt x="74" y="32"/>
                  </a:cubicBezTo>
                  <a:cubicBezTo>
                    <a:pt x="77" y="32"/>
                    <a:pt x="80" y="29"/>
                    <a:pt x="80" y="26"/>
                  </a:cubicBezTo>
                  <a:cubicBezTo>
                    <a:pt x="80" y="6"/>
                    <a:pt x="80" y="6"/>
                    <a:pt x="80" y="6"/>
                  </a:cubicBezTo>
                  <a:cubicBezTo>
                    <a:pt x="80" y="3"/>
                    <a:pt x="77" y="0"/>
                    <a:pt x="74" y="0"/>
                  </a:cubicBezTo>
                  <a:cubicBezTo>
                    <a:pt x="54" y="0"/>
                    <a:pt x="54" y="0"/>
                    <a:pt x="54" y="0"/>
                  </a:cubicBezTo>
                  <a:cubicBezTo>
                    <a:pt x="51" y="0"/>
                    <a:pt x="48" y="3"/>
                    <a:pt x="48" y="6"/>
                  </a:cubicBezTo>
                  <a:cubicBezTo>
                    <a:pt x="48" y="26"/>
                    <a:pt x="48" y="26"/>
                    <a:pt x="48" y="26"/>
                  </a:cubicBezTo>
                  <a:cubicBezTo>
                    <a:pt x="48" y="29"/>
                    <a:pt x="51" y="32"/>
                    <a:pt x="54" y="32"/>
                  </a:cubicBezTo>
                  <a:cubicBezTo>
                    <a:pt x="56" y="32"/>
                    <a:pt x="56" y="32"/>
                    <a:pt x="56" y="32"/>
                  </a:cubicBezTo>
                  <a:cubicBezTo>
                    <a:pt x="56" y="48"/>
                    <a:pt x="56" y="48"/>
                    <a:pt x="56" y="48"/>
                  </a:cubicBezTo>
                  <a:cubicBezTo>
                    <a:pt x="22" y="48"/>
                    <a:pt x="22" y="48"/>
                    <a:pt x="22" y="48"/>
                  </a:cubicBezTo>
                  <a:cubicBezTo>
                    <a:pt x="14" y="48"/>
                    <a:pt x="8" y="54"/>
                    <a:pt x="8" y="62"/>
                  </a:cubicBezTo>
                  <a:cubicBezTo>
                    <a:pt x="8" y="88"/>
                    <a:pt x="8" y="88"/>
                    <a:pt x="8" y="88"/>
                  </a:cubicBezTo>
                  <a:cubicBezTo>
                    <a:pt x="6" y="88"/>
                    <a:pt x="6" y="88"/>
                    <a:pt x="6" y="88"/>
                  </a:cubicBezTo>
                  <a:cubicBezTo>
                    <a:pt x="3" y="88"/>
                    <a:pt x="0" y="91"/>
                    <a:pt x="0" y="94"/>
                  </a:cubicBezTo>
                  <a:cubicBezTo>
                    <a:pt x="0" y="114"/>
                    <a:pt x="0" y="114"/>
                    <a:pt x="0" y="114"/>
                  </a:cubicBezTo>
                  <a:cubicBezTo>
                    <a:pt x="0" y="117"/>
                    <a:pt x="3" y="120"/>
                    <a:pt x="6" y="120"/>
                  </a:cubicBezTo>
                  <a:cubicBezTo>
                    <a:pt x="26" y="120"/>
                    <a:pt x="26" y="120"/>
                    <a:pt x="26" y="120"/>
                  </a:cubicBezTo>
                  <a:cubicBezTo>
                    <a:pt x="29" y="120"/>
                    <a:pt x="32" y="117"/>
                    <a:pt x="32" y="114"/>
                  </a:cubicBezTo>
                  <a:cubicBezTo>
                    <a:pt x="32" y="94"/>
                    <a:pt x="32" y="94"/>
                    <a:pt x="32" y="94"/>
                  </a:cubicBezTo>
                  <a:cubicBezTo>
                    <a:pt x="32" y="91"/>
                    <a:pt x="29" y="88"/>
                    <a:pt x="26" y="88"/>
                  </a:cubicBezTo>
                  <a:cubicBezTo>
                    <a:pt x="24" y="88"/>
                    <a:pt x="24" y="88"/>
                    <a:pt x="24" y="88"/>
                  </a:cubicBezTo>
                  <a:cubicBezTo>
                    <a:pt x="24" y="64"/>
                    <a:pt x="24" y="64"/>
                    <a:pt x="24" y="64"/>
                  </a:cubicBezTo>
                  <a:cubicBezTo>
                    <a:pt x="56" y="64"/>
                    <a:pt x="56" y="64"/>
                    <a:pt x="56" y="64"/>
                  </a:cubicBezTo>
                  <a:cubicBezTo>
                    <a:pt x="56" y="88"/>
                    <a:pt x="56" y="88"/>
                    <a:pt x="56" y="88"/>
                  </a:cubicBezTo>
                  <a:cubicBezTo>
                    <a:pt x="54" y="88"/>
                    <a:pt x="54" y="88"/>
                    <a:pt x="54" y="88"/>
                  </a:cubicBezTo>
                  <a:cubicBezTo>
                    <a:pt x="51" y="88"/>
                    <a:pt x="48" y="91"/>
                    <a:pt x="48" y="94"/>
                  </a:cubicBezTo>
                  <a:cubicBezTo>
                    <a:pt x="48" y="114"/>
                    <a:pt x="48" y="114"/>
                    <a:pt x="48" y="114"/>
                  </a:cubicBezTo>
                  <a:cubicBezTo>
                    <a:pt x="48" y="117"/>
                    <a:pt x="51" y="120"/>
                    <a:pt x="54" y="120"/>
                  </a:cubicBezTo>
                  <a:cubicBezTo>
                    <a:pt x="74" y="120"/>
                    <a:pt x="74" y="120"/>
                    <a:pt x="74" y="120"/>
                  </a:cubicBezTo>
                  <a:cubicBezTo>
                    <a:pt x="77" y="120"/>
                    <a:pt x="80" y="117"/>
                    <a:pt x="80" y="114"/>
                  </a:cubicBezTo>
                  <a:cubicBezTo>
                    <a:pt x="80" y="94"/>
                    <a:pt x="80" y="94"/>
                    <a:pt x="80" y="94"/>
                  </a:cubicBezTo>
                  <a:cubicBezTo>
                    <a:pt x="80" y="91"/>
                    <a:pt x="77" y="88"/>
                    <a:pt x="74" y="88"/>
                  </a:cubicBezTo>
                  <a:cubicBezTo>
                    <a:pt x="72" y="88"/>
                    <a:pt x="72" y="88"/>
                    <a:pt x="72" y="88"/>
                  </a:cubicBezTo>
                  <a:cubicBezTo>
                    <a:pt x="72" y="64"/>
                    <a:pt x="72" y="64"/>
                    <a:pt x="72" y="64"/>
                  </a:cubicBezTo>
                  <a:cubicBezTo>
                    <a:pt x="104" y="64"/>
                    <a:pt x="104" y="64"/>
                    <a:pt x="104" y="64"/>
                  </a:cubicBezTo>
                  <a:cubicBezTo>
                    <a:pt x="104" y="88"/>
                    <a:pt x="104" y="88"/>
                    <a:pt x="104" y="88"/>
                  </a:cubicBezTo>
                  <a:cubicBezTo>
                    <a:pt x="102" y="88"/>
                    <a:pt x="102" y="88"/>
                    <a:pt x="102" y="88"/>
                  </a:cubicBezTo>
                  <a:cubicBezTo>
                    <a:pt x="99" y="88"/>
                    <a:pt x="96" y="91"/>
                    <a:pt x="96" y="94"/>
                  </a:cubicBezTo>
                  <a:cubicBezTo>
                    <a:pt x="96" y="114"/>
                    <a:pt x="96" y="114"/>
                    <a:pt x="96" y="114"/>
                  </a:cubicBezTo>
                  <a:cubicBezTo>
                    <a:pt x="96" y="117"/>
                    <a:pt x="99" y="120"/>
                    <a:pt x="102" y="120"/>
                  </a:cubicBezTo>
                  <a:cubicBezTo>
                    <a:pt x="122" y="120"/>
                    <a:pt x="122" y="120"/>
                    <a:pt x="122" y="120"/>
                  </a:cubicBezTo>
                  <a:cubicBezTo>
                    <a:pt x="125" y="120"/>
                    <a:pt x="128" y="117"/>
                    <a:pt x="128" y="114"/>
                  </a:cubicBezTo>
                  <a:cubicBezTo>
                    <a:pt x="128" y="94"/>
                    <a:pt x="128" y="94"/>
                    <a:pt x="128" y="94"/>
                  </a:cubicBezTo>
                  <a:cubicBezTo>
                    <a:pt x="128" y="91"/>
                    <a:pt x="125" y="88"/>
                    <a:pt x="122" y="88"/>
                  </a:cubicBezTo>
                  <a:close/>
                  <a:moveTo>
                    <a:pt x="24" y="112"/>
                  </a:moveTo>
                  <a:cubicBezTo>
                    <a:pt x="8" y="112"/>
                    <a:pt x="8" y="112"/>
                    <a:pt x="8" y="112"/>
                  </a:cubicBezTo>
                  <a:cubicBezTo>
                    <a:pt x="8" y="96"/>
                    <a:pt x="8" y="96"/>
                    <a:pt x="8" y="96"/>
                  </a:cubicBezTo>
                  <a:cubicBezTo>
                    <a:pt x="24" y="96"/>
                    <a:pt x="24" y="96"/>
                    <a:pt x="24" y="96"/>
                  </a:cubicBezTo>
                  <a:lnTo>
                    <a:pt x="24" y="112"/>
                  </a:lnTo>
                  <a:close/>
                  <a:moveTo>
                    <a:pt x="72" y="112"/>
                  </a:moveTo>
                  <a:cubicBezTo>
                    <a:pt x="56" y="112"/>
                    <a:pt x="56" y="112"/>
                    <a:pt x="56" y="112"/>
                  </a:cubicBezTo>
                  <a:cubicBezTo>
                    <a:pt x="56" y="96"/>
                    <a:pt x="56" y="96"/>
                    <a:pt x="56" y="96"/>
                  </a:cubicBezTo>
                  <a:cubicBezTo>
                    <a:pt x="72" y="96"/>
                    <a:pt x="72" y="96"/>
                    <a:pt x="72" y="96"/>
                  </a:cubicBezTo>
                  <a:lnTo>
                    <a:pt x="72" y="112"/>
                  </a:lnTo>
                  <a:close/>
                  <a:moveTo>
                    <a:pt x="56" y="24"/>
                  </a:moveTo>
                  <a:cubicBezTo>
                    <a:pt x="56" y="8"/>
                    <a:pt x="56" y="8"/>
                    <a:pt x="56" y="8"/>
                  </a:cubicBezTo>
                  <a:cubicBezTo>
                    <a:pt x="72" y="8"/>
                    <a:pt x="72" y="8"/>
                    <a:pt x="72" y="8"/>
                  </a:cubicBezTo>
                  <a:cubicBezTo>
                    <a:pt x="72" y="24"/>
                    <a:pt x="72" y="24"/>
                    <a:pt x="72" y="24"/>
                  </a:cubicBezTo>
                  <a:lnTo>
                    <a:pt x="56" y="24"/>
                  </a:lnTo>
                  <a:close/>
                  <a:moveTo>
                    <a:pt x="120" y="112"/>
                  </a:moveTo>
                  <a:cubicBezTo>
                    <a:pt x="104" y="112"/>
                    <a:pt x="104" y="112"/>
                    <a:pt x="104" y="112"/>
                  </a:cubicBezTo>
                  <a:cubicBezTo>
                    <a:pt x="104" y="96"/>
                    <a:pt x="104" y="96"/>
                    <a:pt x="104" y="96"/>
                  </a:cubicBezTo>
                  <a:cubicBezTo>
                    <a:pt x="120" y="96"/>
                    <a:pt x="120" y="96"/>
                    <a:pt x="120" y="96"/>
                  </a:cubicBezTo>
                  <a:lnTo>
                    <a:pt x="120" y="112"/>
                  </a:lnTo>
                  <a:close/>
                </a:path>
              </a:pathLst>
            </a:custGeom>
            <a:solidFill>
              <a:schemeClr val="bg1"/>
            </a:solidFill>
            <a:ln>
              <a:noFill/>
            </a:ln>
          </p:spPr>
          <p:txBody>
            <a:bodyPr anchor="ctr"/>
            <a:lstStyle/>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28" name="PA_椭圆 28"/>
            <p:cNvSpPr/>
            <p:nvPr>
              <p:custDataLst>
                <p:tags r:id="rId26"/>
              </p:custDataLst>
            </p:nvPr>
          </p:nvSpPr>
          <p:spPr>
            <a:xfrm>
              <a:off x="7755897" y="2356017"/>
              <a:ext cx="791106" cy="791106"/>
            </a:xfrm>
            <a:prstGeom prst="ellipse">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29" name="PA_任意多边形 29"/>
            <p:cNvSpPr/>
            <p:nvPr>
              <p:custDataLst>
                <p:tags r:id="rId27"/>
              </p:custDataLst>
            </p:nvPr>
          </p:nvSpPr>
          <p:spPr bwMode="auto">
            <a:xfrm>
              <a:off x="7900503" y="2499791"/>
              <a:ext cx="501894" cy="503556"/>
            </a:xfrm>
            <a:custGeom>
              <a:avLst/>
              <a:gdLst>
                <a:gd name="T0" fmla="*/ 161 w 302"/>
                <a:gd name="T1" fmla="*/ 0 h 303"/>
                <a:gd name="T2" fmla="*/ 132 w 302"/>
                <a:gd name="T3" fmla="*/ 28 h 303"/>
                <a:gd name="T4" fmla="*/ 161 w 302"/>
                <a:gd name="T5" fmla="*/ 57 h 303"/>
                <a:gd name="T6" fmla="*/ 95 w 302"/>
                <a:gd name="T7" fmla="*/ 132 h 303"/>
                <a:gd name="T8" fmla="*/ 28 w 302"/>
                <a:gd name="T9" fmla="*/ 132 h 303"/>
                <a:gd name="T10" fmla="*/ 80 w 302"/>
                <a:gd name="T11" fmla="*/ 184 h 303"/>
                <a:gd name="T12" fmla="*/ 0 w 302"/>
                <a:gd name="T13" fmla="*/ 291 h 303"/>
                <a:gd name="T14" fmla="*/ 0 w 302"/>
                <a:gd name="T15" fmla="*/ 303 h 303"/>
                <a:gd name="T16" fmla="*/ 12 w 302"/>
                <a:gd name="T17" fmla="*/ 303 h 303"/>
                <a:gd name="T18" fmla="*/ 118 w 302"/>
                <a:gd name="T19" fmla="*/ 222 h 303"/>
                <a:gd name="T20" fmla="*/ 170 w 302"/>
                <a:gd name="T21" fmla="*/ 274 h 303"/>
                <a:gd name="T22" fmla="*/ 170 w 302"/>
                <a:gd name="T23" fmla="*/ 208 h 303"/>
                <a:gd name="T24" fmla="*/ 246 w 302"/>
                <a:gd name="T25" fmla="*/ 142 h 303"/>
                <a:gd name="T26" fmla="*/ 274 w 302"/>
                <a:gd name="T27" fmla="*/ 170 h 303"/>
                <a:gd name="T28" fmla="*/ 302 w 302"/>
                <a:gd name="T29" fmla="*/ 142 h 303"/>
                <a:gd name="T30" fmla="*/ 161 w 302"/>
                <a:gd name="T31" fmla="*/ 0 h 303"/>
                <a:gd name="T32" fmla="*/ 132 w 302"/>
                <a:gd name="T33" fmla="*/ 161 h 303"/>
                <a:gd name="T34" fmla="*/ 113 w 302"/>
                <a:gd name="T35" fmla="*/ 142 h 303"/>
                <a:gd name="T36" fmla="*/ 180 w 302"/>
                <a:gd name="T37" fmla="*/ 76 h 303"/>
                <a:gd name="T38" fmla="*/ 199 w 302"/>
                <a:gd name="T39" fmla="*/ 95 h 303"/>
                <a:gd name="T40" fmla="*/ 132 w 302"/>
                <a:gd name="T41" fmla="*/ 161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2" h="303">
                  <a:moveTo>
                    <a:pt x="161" y="0"/>
                  </a:moveTo>
                  <a:lnTo>
                    <a:pt x="132" y="28"/>
                  </a:lnTo>
                  <a:lnTo>
                    <a:pt x="161" y="57"/>
                  </a:lnTo>
                  <a:lnTo>
                    <a:pt x="95" y="132"/>
                  </a:lnTo>
                  <a:lnTo>
                    <a:pt x="28" y="132"/>
                  </a:lnTo>
                  <a:lnTo>
                    <a:pt x="80" y="184"/>
                  </a:lnTo>
                  <a:lnTo>
                    <a:pt x="0" y="291"/>
                  </a:lnTo>
                  <a:lnTo>
                    <a:pt x="0" y="303"/>
                  </a:lnTo>
                  <a:lnTo>
                    <a:pt x="12" y="303"/>
                  </a:lnTo>
                  <a:lnTo>
                    <a:pt x="118" y="222"/>
                  </a:lnTo>
                  <a:lnTo>
                    <a:pt x="170" y="274"/>
                  </a:lnTo>
                  <a:lnTo>
                    <a:pt x="170" y="208"/>
                  </a:lnTo>
                  <a:lnTo>
                    <a:pt x="246" y="142"/>
                  </a:lnTo>
                  <a:lnTo>
                    <a:pt x="274" y="170"/>
                  </a:lnTo>
                  <a:lnTo>
                    <a:pt x="302" y="142"/>
                  </a:lnTo>
                  <a:lnTo>
                    <a:pt x="161" y="0"/>
                  </a:lnTo>
                  <a:close/>
                  <a:moveTo>
                    <a:pt x="132" y="161"/>
                  </a:moveTo>
                  <a:lnTo>
                    <a:pt x="113" y="142"/>
                  </a:lnTo>
                  <a:lnTo>
                    <a:pt x="180" y="76"/>
                  </a:lnTo>
                  <a:lnTo>
                    <a:pt x="199" y="95"/>
                  </a:lnTo>
                  <a:lnTo>
                    <a:pt x="132" y="161"/>
                  </a:lnTo>
                  <a:close/>
                </a:path>
              </a:pathLst>
            </a:custGeom>
            <a:solidFill>
              <a:schemeClr val="bg1"/>
            </a:solidFill>
            <a:ln>
              <a:noFill/>
            </a:ln>
          </p:spPr>
          <p:txBody>
            <a:bodyPr anchor="ctr"/>
            <a:lstStyle/>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30" name="PA_任意多边形 30"/>
            <p:cNvSpPr/>
            <p:nvPr>
              <p:custDataLst>
                <p:tags r:id="rId28"/>
              </p:custDataLst>
            </p:nvPr>
          </p:nvSpPr>
          <p:spPr bwMode="auto">
            <a:xfrm>
              <a:off x="10092854" y="3435748"/>
              <a:ext cx="501894" cy="501894"/>
            </a:xfrm>
            <a:custGeom>
              <a:avLst/>
              <a:gdLst>
                <a:gd name="T0" fmla="*/ 109 w 128"/>
                <a:gd name="T1" fmla="*/ 19 h 128"/>
                <a:gd name="T2" fmla="*/ 128 w 128"/>
                <a:gd name="T3" fmla="*/ 64 h 128"/>
                <a:gd name="T4" fmla="*/ 109 w 128"/>
                <a:gd name="T5" fmla="*/ 109 h 128"/>
                <a:gd name="T6" fmla="*/ 64 w 128"/>
                <a:gd name="T7" fmla="*/ 128 h 128"/>
                <a:gd name="T8" fmla="*/ 19 w 128"/>
                <a:gd name="T9" fmla="*/ 109 h 128"/>
                <a:gd name="T10" fmla="*/ 0 w 128"/>
                <a:gd name="T11" fmla="*/ 64 h 128"/>
                <a:gd name="T12" fmla="*/ 19 w 128"/>
                <a:gd name="T13" fmla="*/ 19 h 128"/>
                <a:gd name="T14" fmla="*/ 64 w 128"/>
                <a:gd name="T15" fmla="*/ 0 h 128"/>
                <a:gd name="T16" fmla="*/ 109 w 128"/>
                <a:gd name="T17" fmla="*/ 19 h 128"/>
                <a:gd name="T18" fmla="*/ 104 w 128"/>
                <a:gd name="T19" fmla="*/ 104 h 128"/>
                <a:gd name="T20" fmla="*/ 119 w 128"/>
                <a:gd name="T21" fmla="*/ 75 h 128"/>
                <a:gd name="T22" fmla="*/ 115 w 128"/>
                <a:gd name="T23" fmla="*/ 73 h 128"/>
                <a:gd name="T24" fmla="*/ 100 w 128"/>
                <a:gd name="T25" fmla="*/ 67 h 128"/>
                <a:gd name="T26" fmla="*/ 84 w 128"/>
                <a:gd name="T27" fmla="*/ 72 h 128"/>
                <a:gd name="T28" fmla="*/ 95 w 128"/>
                <a:gd name="T29" fmla="*/ 76 h 128"/>
                <a:gd name="T30" fmla="*/ 80 w 128"/>
                <a:gd name="T31" fmla="*/ 112 h 128"/>
                <a:gd name="T32" fmla="*/ 61 w 128"/>
                <a:gd name="T33" fmla="*/ 110 h 128"/>
                <a:gd name="T34" fmla="*/ 51 w 128"/>
                <a:gd name="T35" fmla="*/ 81 h 128"/>
                <a:gd name="T36" fmla="*/ 30 w 128"/>
                <a:gd name="T37" fmla="*/ 69 h 128"/>
                <a:gd name="T38" fmla="*/ 40 w 128"/>
                <a:gd name="T39" fmla="*/ 49 h 128"/>
                <a:gd name="T40" fmla="*/ 67 w 128"/>
                <a:gd name="T41" fmla="*/ 57 h 128"/>
                <a:gd name="T42" fmla="*/ 81 w 128"/>
                <a:gd name="T43" fmla="*/ 49 h 128"/>
                <a:gd name="T44" fmla="*/ 80 w 128"/>
                <a:gd name="T45" fmla="*/ 40 h 128"/>
                <a:gd name="T46" fmla="*/ 74 w 128"/>
                <a:gd name="T47" fmla="*/ 50 h 128"/>
                <a:gd name="T48" fmla="*/ 53 w 128"/>
                <a:gd name="T49" fmla="*/ 40 h 128"/>
                <a:gd name="T50" fmla="*/ 47 w 128"/>
                <a:gd name="T51" fmla="*/ 41 h 128"/>
                <a:gd name="T52" fmla="*/ 47 w 128"/>
                <a:gd name="T53" fmla="*/ 36 h 128"/>
                <a:gd name="T54" fmla="*/ 56 w 128"/>
                <a:gd name="T55" fmla="*/ 30 h 128"/>
                <a:gd name="T56" fmla="*/ 69 w 128"/>
                <a:gd name="T57" fmla="*/ 30 h 128"/>
                <a:gd name="T58" fmla="*/ 64 w 128"/>
                <a:gd name="T59" fmla="*/ 26 h 128"/>
                <a:gd name="T60" fmla="*/ 74 w 128"/>
                <a:gd name="T61" fmla="*/ 15 h 128"/>
                <a:gd name="T62" fmla="*/ 79 w 128"/>
                <a:gd name="T63" fmla="*/ 14 h 128"/>
                <a:gd name="T64" fmla="*/ 88 w 128"/>
                <a:gd name="T65" fmla="*/ 13 h 128"/>
                <a:gd name="T66" fmla="*/ 64 w 128"/>
                <a:gd name="T67" fmla="*/ 8 h 128"/>
                <a:gd name="T68" fmla="*/ 31 w 128"/>
                <a:gd name="T69" fmla="*/ 19 h 128"/>
                <a:gd name="T70" fmla="*/ 32 w 128"/>
                <a:gd name="T71" fmla="*/ 24 h 128"/>
                <a:gd name="T72" fmla="*/ 15 w 128"/>
                <a:gd name="T73" fmla="*/ 36 h 128"/>
                <a:gd name="T74" fmla="*/ 9 w 128"/>
                <a:gd name="T75" fmla="*/ 56 h 128"/>
                <a:gd name="T76" fmla="*/ 14 w 128"/>
                <a:gd name="T77" fmla="*/ 63 h 128"/>
                <a:gd name="T78" fmla="*/ 9 w 128"/>
                <a:gd name="T79" fmla="*/ 73 h 128"/>
                <a:gd name="T80" fmla="*/ 24 w 128"/>
                <a:gd name="T81" fmla="*/ 104 h 128"/>
                <a:gd name="T82" fmla="*/ 64 w 128"/>
                <a:gd name="T83" fmla="*/ 120 h 128"/>
                <a:gd name="T84" fmla="*/ 104 w 128"/>
                <a:gd name="T85"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8" h="128">
                  <a:moveTo>
                    <a:pt x="109" y="19"/>
                  </a:moveTo>
                  <a:cubicBezTo>
                    <a:pt x="121" y="31"/>
                    <a:pt x="128" y="47"/>
                    <a:pt x="128" y="64"/>
                  </a:cubicBezTo>
                  <a:cubicBezTo>
                    <a:pt x="128" y="81"/>
                    <a:pt x="121" y="97"/>
                    <a:pt x="109" y="109"/>
                  </a:cubicBezTo>
                  <a:cubicBezTo>
                    <a:pt x="97" y="121"/>
                    <a:pt x="81" y="128"/>
                    <a:pt x="64" y="128"/>
                  </a:cubicBezTo>
                  <a:cubicBezTo>
                    <a:pt x="47" y="128"/>
                    <a:pt x="31" y="121"/>
                    <a:pt x="19" y="109"/>
                  </a:cubicBezTo>
                  <a:cubicBezTo>
                    <a:pt x="7" y="97"/>
                    <a:pt x="0" y="81"/>
                    <a:pt x="0" y="64"/>
                  </a:cubicBezTo>
                  <a:cubicBezTo>
                    <a:pt x="0" y="47"/>
                    <a:pt x="7" y="31"/>
                    <a:pt x="19" y="19"/>
                  </a:cubicBezTo>
                  <a:cubicBezTo>
                    <a:pt x="31" y="7"/>
                    <a:pt x="47" y="0"/>
                    <a:pt x="64" y="0"/>
                  </a:cubicBezTo>
                  <a:cubicBezTo>
                    <a:pt x="81" y="0"/>
                    <a:pt x="97" y="7"/>
                    <a:pt x="109" y="19"/>
                  </a:cubicBezTo>
                  <a:close/>
                  <a:moveTo>
                    <a:pt x="104" y="104"/>
                  </a:moveTo>
                  <a:cubicBezTo>
                    <a:pt x="111" y="96"/>
                    <a:pt x="117" y="86"/>
                    <a:pt x="119" y="75"/>
                  </a:cubicBezTo>
                  <a:cubicBezTo>
                    <a:pt x="117" y="78"/>
                    <a:pt x="116" y="79"/>
                    <a:pt x="115" y="73"/>
                  </a:cubicBezTo>
                  <a:cubicBezTo>
                    <a:pt x="114" y="64"/>
                    <a:pt x="105" y="70"/>
                    <a:pt x="100" y="67"/>
                  </a:cubicBezTo>
                  <a:cubicBezTo>
                    <a:pt x="95" y="70"/>
                    <a:pt x="82" y="59"/>
                    <a:pt x="84" y="72"/>
                  </a:cubicBezTo>
                  <a:cubicBezTo>
                    <a:pt x="88" y="77"/>
                    <a:pt x="102" y="64"/>
                    <a:pt x="95" y="76"/>
                  </a:cubicBezTo>
                  <a:cubicBezTo>
                    <a:pt x="90" y="84"/>
                    <a:pt x="78" y="102"/>
                    <a:pt x="80" y="112"/>
                  </a:cubicBezTo>
                  <a:cubicBezTo>
                    <a:pt x="80" y="126"/>
                    <a:pt x="66" y="115"/>
                    <a:pt x="61" y="110"/>
                  </a:cubicBezTo>
                  <a:cubicBezTo>
                    <a:pt x="57" y="101"/>
                    <a:pt x="60" y="85"/>
                    <a:pt x="51" y="81"/>
                  </a:cubicBezTo>
                  <a:cubicBezTo>
                    <a:pt x="42" y="80"/>
                    <a:pt x="34" y="79"/>
                    <a:pt x="30" y="69"/>
                  </a:cubicBezTo>
                  <a:cubicBezTo>
                    <a:pt x="28" y="61"/>
                    <a:pt x="32" y="50"/>
                    <a:pt x="40" y="49"/>
                  </a:cubicBezTo>
                  <a:cubicBezTo>
                    <a:pt x="52" y="41"/>
                    <a:pt x="56" y="57"/>
                    <a:pt x="67" y="57"/>
                  </a:cubicBezTo>
                  <a:cubicBezTo>
                    <a:pt x="71" y="54"/>
                    <a:pt x="80" y="53"/>
                    <a:pt x="81" y="49"/>
                  </a:cubicBezTo>
                  <a:cubicBezTo>
                    <a:pt x="74" y="47"/>
                    <a:pt x="90" y="43"/>
                    <a:pt x="80" y="40"/>
                  </a:cubicBezTo>
                  <a:cubicBezTo>
                    <a:pt x="75" y="41"/>
                    <a:pt x="71" y="46"/>
                    <a:pt x="74" y="50"/>
                  </a:cubicBezTo>
                  <a:cubicBezTo>
                    <a:pt x="63" y="52"/>
                    <a:pt x="63" y="35"/>
                    <a:pt x="53" y="40"/>
                  </a:cubicBezTo>
                  <a:cubicBezTo>
                    <a:pt x="53" y="49"/>
                    <a:pt x="36" y="43"/>
                    <a:pt x="47" y="41"/>
                  </a:cubicBezTo>
                  <a:cubicBezTo>
                    <a:pt x="51" y="40"/>
                    <a:pt x="41" y="35"/>
                    <a:pt x="47" y="36"/>
                  </a:cubicBezTo>
                  <a:cubicBezTo>
                    <a:pt x="49" y="36"/>
                    <a:pt x="58" y="32"/>
                    <a:pt x="56" y="30"/>
                  </a:cubicBezTo>
                  <a:cubicBezTo>
                    <a:pt x="61" y="27"/>
                    <a:pt x="65" y="38"/>
                    <a:pt x="69" y="30"/>
                  </a:cubicBezTo>
                  <a:cubicBezTo>
                    <a:pt x="73" y="24"/>
                    <a:pt x="68" y="23"/>
                    <a:pt x="64" y="26"/>
                  </a:cubicBezTo>
                  <a:cubicBezTo>
                    <a:pt x="61" y="24"/>
                    <a:pt x="68" y="18"/>
                    <a:pt x="74" y="15"/>
                  </a:cubicBezTo>
                  <a:cubicBezTo>
                    <a:pt x="76" y="14"/>
                    <a:pt x="78" y="14"/>
                    <a:pt x="79" y="14"/>
                  </a:cubicBezTo>
                  <a:cubicBezTo>
                    <a:pt x="82" y="17"/>
                    <a:pt x="88" y="18"/>
                    <a:pt x="88" y="13"/>
                  </a:cubicBezTo>
                  <a:cubicBezTo>
                    <a:pt x="81" y="10"/>
                    <a:pt x="72" y="8"/>
                    <a:pt x="64" y="8"/>
                  </a:cubicBezTo>
                  <a:cubicBezTo>
                    <a:pt x="52" y="8"/>
                    <a:pt x="40" y="12"/>
                    <a:pt x="31" y="19"/>
                  </a:cubicBezTo>
                  <a:cubicBezTo>
                    <a:pt x="33" y="20"/>
                    <a:pt x="35" y="22"/>
                    <a:pt x="32" y="24"/>
                  </a:cubicBezTo>
                  <a:cubicBezTo>
                    <a:pt x="30" y="29"/>
                    <a:pt x="22" y="37"/>
                    <a:pt x="15" y="36"/>
                  </a:cubicBezTo>
                  <a:cubicBezTo>
                    <a:pt x="12" y="42"/>
                    <a:pt x="10" y="49"/>
                    <a:pt x="9" y="56"/>
                  </a:cubicBezTo>
                  <a:cubicBezTo>
                    <a:pt x="14" y="58"/>
                    <a:pt x="16" y="62"/>
                    <a:pt x="14" y="63"/>
                  </a:cubicBezTo>
                  <a:cubicBezTo>
                    <a:pt x="11" y="66"/>
                    <a:pt x="10" y="69"/>
                    <a:pt x="9" y="73"/>
                  </a:cubicBezTo>
                  <a:cubicBezTo>
                    <a:pt x="11" y="85"/>
                    <a:pt x="16" y="95"/>
                    <a:pt x="24" y="104"/>
                  </a:cubicBezTo>
                  <a:cubicBezTo>
                    <a:pt x="35" y="114"/>
                    <a:pt x="49" y="120"/>
                    <a:pt x="64" y="120"/>
                  </a:cubicBezTo>
                  <a:cubicBezTo>
                    <a:pt x="79" y="120"/>
                    <a:pt x="93" y="114"/>
                    <a:pt x="104" y="104"/>
                  </a:cubicBezTo>
                  <a:close/>
                </a:path>
              </a:pathLst>
            </a:custGeom>
            <a:solidFill>
              <a:schemeClr val="bg1"/>
            </a:solidFill>
            <a:ln>
              <a:noFill/>
            </a:ln>
          </p:spPr>
          <p:txBody>
            <a:bodyPr anchor="ctr"/>
            <a:lstStyle/>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31" name="PA_任意多边形 31"/>
            <p:cNvSpPr/>
            <p:nvPr>
              <p:custDataLst>
                <p:tags r:id="rId29"/>
              </p:custDataLst>
            </p:nvPr>
          </p:nvSpPr>
          <p:spPr bwMode="auto">
            <a:xfrm>
              <a:off x="4711843" y="2591321"/>
              <a:ext cx="501894" cy="501894"/>
            </a:xfrm>
            <a:custGeom>
              <a:avLst/>
              <a:gdLst>
                <a:gd name="T0" fmla="*/ 16 w 128"/>
                <a:gd name="T1" fmla="*/ 112 h 128"/>
                <a:gd name="T2" fmla="*/ 128 w 128"/>
                <a:gd name="T3" fmla="*/ 112 h 128"/>
                <a:gd name="T4" fmla="*/ 128 w 128"/>
                <a:gd name="T5" fmla="*/ 128 h 128"/>
                <a:gd name="T6" fmla="*/ 0 w 128"/>
                <a:gd name="T7" fmla="*/ 128 h 128"/>
                <a:gd name="T8" fmla="*/ 0 w 128"/>
                <a:gd name="T9" fmla="*/ 0 h 128"/>
                <a:gd name="T10" fmla="*/ 16 w 128"/>
                <a:gd name="T11" fmla="*/ 0 h 128"/>
                <a:gd name="T12" fmla="*/ 16 w 128"/>
                <a:gd name="T13" fmla="*/ 112 h 128"/>
                <a:gd name="T14" fmla="*/ 36 w 128"/>
                <a:gd name="T15" fmla="*/ 104 h 128"/>
                <a:gd name="T16" fmla="*/ 24 w 128"/>
                <a:gd name="T17" fmla="*/ 92 h 128"/>
                <a:gd name="T18" fmla="*/ 36 w 128"/>
                <a:gd name="T19" fmla="*/ 80 h 128"/>
                <a:gd name="T20" fmla="*/ 37 w 128"/>
                <a:gd name="T21" fmla="*/ 80 h 128"/>
                <a:gd name="T22" fmla="*/ 50 w 128"/>
                <a:gd name="T23" fmla="*/ 59 h 128"/>
                <a:gd name="T24" fmla="*/ 48 w 128"/>
                <a:gd name="T25" fmla="*/ 52 h 128"/>
                <a:gd name="T26" fmla="*/ 60 w 128"/>
                <a:gd name="T27" fmla="*/ 40 h 128"/>
                <a:gd name="T28" fmla="*/ 72 w 128"/>
                <a:gd name="T29" fmla="*/ 52 h 128"/>
                <a:gd name="T30" fmla="*/ 70 w 128"/>
                <a:gd name="T31" fmla="*/ 59 h 128"/>
                <a:gd name="T32" fmla="*/ 83 w 128"/>
                <a:gd name="T33" fmla="*/ 80 h 128"/>
                <a:gd name="T34" fmla="*/ 84 w 128"/>
                <a:gd name="T35" fmla="*/ 80 h 128"/>
                <a:gd name="T36" fmla="*/ 85 w 128"/>
                <a:gd name="T37" fmla="*/ 80 h 128"/>
                <a:gd name="T38" fmla="*/ 106 w 128"/>
                <a:gd name="T39" fmla="*/ 43 h 128"/>
                <a:gd name="T40" fmla="*/ 104 w 128"/>
                <a:gd name="T41" fmla="*/ 36 h 128"/>
                <a:gd name="T42" fmla="*/ 116 w 128"/>
                <a:gd name="T43" fmla="*/ 24 h 128"/>
                <a:gd name="T44" fmla="*/ 128 w 128"/>
                <a:gd name="T45" fmla="*/ 36 h 128"/>
                <a:gd name="T46" fmla="*/ 116 w 128"/>
                <a:gd name="T47" fmla="*/ 48 h 128"/>
                <a:gd name="T48" fmla="*/ 115 w 128"/>
                <a:gd name="T49" fmla="*/ 48 h 128"/>
                <a:gd name="T50" fmla="*/ 94 w 128"/>
                <a:gd name="T51" fmla="*/ 85 h 128"/>
                <a:gd name="T52" fmla="*/ 96 w 128"/>
                <a:gd name="T53" fmla="*/ 92 h 128"/>
                <a:gd name="T54" fmla="*/ 84 w 128"/>
                <a:gd name="T55" fmla="*/ 104 h 128"/>
                <a:gd name="T56" fmla="*/ 72 w 128"/>
                <a:gd name="T57" fmla="*/ 92 h 128"/>
                <a:gd name="T58" fmla="*/ 74 w 128"/>
                <a:gd name="T59" fmla="*/ 85 h 128"/>
                <a:gd name="T60" fmla="*/ 61 w 128"/>
                <a:gd name="T61" fmla="*/ 64 h 128"/>
                <a:gd name="T62" fmla="*/ 60 w 128"/>
                <a:gd name="T63" fmla="*/ 64 h 128"/>
                <a:gd name="T64" fmla="*/ 59 w 128"/>
                <a:gd name="T65" fmla="*/ 64 h 128"/>
                <a:gd name="T66" fmla="*/ 46 w 128"/>
                <a:gd name="T67" fmla="*/ 85 h 128"/>
                <a:gd name="T68" fmla="*/ 48 w 128"/>
                <a:gd name="T69" fmla="*/ 92 h 128"/>
                <a:gd name="T70" fmla="*/ 36 w 128"/>
                <a:gd name="T71"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8" h="128">
                  <a:moveTo>
                    <a:pt x="16" y="112"/>
                  </a:moveTo>
                  <a:cubicBezTo>
                    <a:pt x="128" y="112"/>
                    <a:pt x="128" y="112"/>
                    <a:pt x="128" y="112"/>
                  </a:cubicBezTo>
                  <a:cubicBezTo>
                    <a:pt x="128" y="128"/>
                    <a:pt x="128" y="128"/>
                    <a:pt x="128" y="128"/>
                  </a:cubicBezTo>
                  <a:cubicBezTo>
                    <a:pt x="0" y="128"/>
                    <a:pt x="0" y="128"/>
                    <a:pt x="0" y="128"/>
                  </a:cubicBezTo>
                  <a:cubicBezTo>
                    <a:pt x="0" y="0"/>
                    <a:pt x="0" y="0"/>
                    <a:pt x="0" y="0"/>
                  </a:cubicBezTo>
                  <a:cubicBezTo>
                    <a:pt x="16" y="0"/>
                    <a:pt x="16" y="0"/>
                    <a:pt x="16" y="0"/>
                  </a:cubicBezTo>
                  <a:lnTo>
                    <a:pt x="16" y="112"/>
                  </a:lnTo>
                  <a:close/>
                  <a:moveTo>
                    <a:pt x="36" y="104"/>
                  </a:moveTo>
                  <a:cubicBezTo>
                    <a:pt x="29" y="104"/>
                    <a:pt x="24" y="99"/>
                    <a:pt x="24" y="92"/>
                  </a:cubicBezTo>
                  <a:cubicBezTo>
                    <a:pt x="24" y="85"/>
                    <a:pt x="29" y="80"/>
                    <a:pt x="36" y="80"/>
                  </a:cubicBezTo>
                  <a:cubicBezTo>
                    <a:pt x="36" y="80"/>
                    <a:pt x="37" y="80"/>
                    <a:pt x="37" y="80"/>
                  </a:cubicBezTo>
                  <a:cubicBezTo>
                    <a:pt x="50" y="59"/>
                    <a:pt x="50" y="59"/>
                    <a:pt x="50" y="59"/>
                  </a:cubicBezTo>
                  <a:cubicBezTo>
                    <a:pt x="49" y="57"/>
                    <a:pt x="48" y="54"/>
                    <a:pt x="48" y="52"/>
                  </a:cubicBezTo>
                  <a:cubicBezTo>
                    <a:pt x="48" y="45"/>
                    <a:pt x="53" y="40"/>
                    <a:pt x="60" y="40"/>
                  </a:cubicBezTo>
                  <a:cubicBezTo>
                    <a:pt x="67" y="40"/>
                    <a:pt x="72" y="45"/>
                    <a:pt x="72" y="52"/>
                  </a:cubicBezTo>
                  <a:cubicBezTo>
                    <a:pt x="72" y="54"/>
                    <a:pt x="71" y="57"/>
                    <a:pt x="70" y="59"/>
                  </a:cubicBezTo>
                  <a:cubicBezTo>
                    <a:pt x="83" y="80"/>
                    <a:pt x="83" y="80"/>
                    <a:pt x="83" y="80"/>
                  </a:cubicBezTo>
                  <a:cubicBezTo>
                    <a:pt x="83" y="80"/>
                    <a:pt x="84" y="80"/>
                    <a:pt x="84" y="80"/>
                  </a:cubicBezTo>
                  <a:cubicBezTo>
                    <a:pt x="84" y="80"/>
                    <a:pt x="85" y="80"/>
                    <a:pt x="85" y="80"/>
                  </a:cubicBezTo>
                  <a:cubicBezTo>
                    <a:pt x="106" y="43"/>
                    <a:pt x="106" y="43"/>
                    <a:pt x="106" y="43"/>
                  </a:cubicBezTo>
                  <a:cubicBezTo>
                    <a:pt x="105" y="41"/>
                    <a:pt x="104" y="39"/>
                    <a:pt x="104" y="36"/>
                  </a:cubicBezTo>
                  <a:cubicBezTo>
                    <a:pt x="104" y="29"/>
                    <a:pt x="109" y="24"/>
                    <a:pt x="116" y="24"/>
                  </a:cubicBezTo>
                  <a:cubicBezTo>
                    <a:pt x="123" y="24"/>
                    <a:pt x="128" y="29"/>
                    <a:pt x="128" y="36"/>
                  </a:cubicBezTo>
                  <a:cubicBezTo>
                    <a:pt x="128" y="43"/>
                    <a:pt x="123" y="48"/>
                    <a:pt x="116" y="48"/>
                  </a:cubicBezTo>
                  <a:cubicBezTo>
                    <a:pt x="116" y="48"/>
                    <a:pt x="115" y="48"/>
                    <a:pt x="115" y="48"/>
                  </a:cubicBezTo>
                  <a:cubicBezTo>
                    <a:pt x="94" y="85"/>
                    <a:pt x="94" y="85"/>
                    <a:pt x="94" y="85"/>
                  </a:cubicBezTo>
                  <a:cubicBezTo>
                    <a:pt x="95" y="87"/>
                    <a:pt x="96" y="89"/>
                    <a:pt x="96" y="92"/>
                  </a:cubicBezTo>
                  <a:cubicBezTo>
                    <a:pt x="96" y="99"/>
                    <a:pt x="91" y="104"/>
                    <a:pt x="84" y="104"/>
                  </a:cubicBezTo>
                  <a:cubicBezTo>
                    <a:pt x="77" y="104"/>
                    <a:pt x="72" y="99"/>
                    <a:pt x="72" y="92"/>
                  </a:cubicBezTo>
                  <a:cubicBezTo>
                    <a:pt x="72" y="90"/>
                    <a:pt x="73" y="87"/>
                    <a:pt x="74" y="85"/>
                  </a:cubicBezTo>
                  <a:cubicBezTo>
                    <a:pt x="61" y="64"/>
                    <a:pt x="61" y="64"/>
                    <a:pt x="61" y="64"/>
                  </a:cubicBezTo>
                  <a:cubicBezTo>
                    <a:pt x="61" y="64"/>
                    <a:pt x="60" y="64"/>
                    <a:pt x="60" y="64"/>
                  </a:cubicBezTo>
                  <a:cubicBezTo>
                    <a:pt x="60" y="64"/>
                    <a:pt x="59" y="64"/>
                    <a:pt x="59" y="64"/>
                  </a:cubicBezTo>
                  <a:cubicBezTo>
                    <a:pt x="46" y="85"/>
                    <a:pt x="46" y="85"/>
                    <a:pt x="46" y="85"/>
                  </a:cubicBezTo>
                  <a:cubicBezTo>
                    <a:pt x="47" y="87"/>
                    <a:pt x="48" y="90"/>
                    <a:pt x="48" y="92"/>
                  </a:cubicBezTo>
                  <a:cubicBezTo>
                    <a:pt x="48" y="99"/>
                    <a:pt x="43" y="104"/>
                    <a:pt x="36" y="104"/>
                  </a:cubicBezTo>
                  <a:close/>
                </a:path>
              </a:pathLst>
            </a:custGeom>
            <a:solidFill>
              <a:schemeClr val="bg1"/>
            </a:solidFill>
            <a:ln>
              <a:noFill/>
            </a:ln>
          </p:spPr>
          <p:txBody>
            <a:bodyPr anchor="ctr"/>
            <a:lstStyle/>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32" name="PA_任意多边形 32"/>
            <p:cNvSpPr/>
            <p:nvPr>
              <p:custDataLst>
                <p:tags r:id="rId30"/>
              </p:custDataLst>
            </p:nvPr>
          </p:nvSpPr>
          <p:spPr bwMode="auto">
            <a:xfrm>
              <a:off x="7900503" y="5329166"/>
              <a:ext cx="501894" cy="408828"/>
            </a:xfrm>
            <a:custGeom>
              <a:avLst/>
              <a:gdLst>
                <a:gd name="T0" fmla="*/ 120 w 128"/>
                <a:gd name="T1" fmla="*/ 16 h 104"/>
                <a:gd name="T2" fmla="*/ 88 w 128"/>
                <a:gd name="T3" fmla="*/ 16 h 104"/>
                <a:gd name="T4" fmla="*/ 88 w 128"/>
                <a:gd name="T5" fmla="*/ 8 h 104"/>
                <a:gd name="T6" fmla="*/ 80 w 128"/>
                <a:gd name="T7" fmla="*/ 0 h 104"/>
                <a:gd name="T8" fmla="*/ 48 w 128"/>
                <a:gd name="T9" fmla="*/ 0 h 104"/>
                <a:gd name="T10" fmla="*/ 40 w 128"/>
                <a:gd name="T11" fmla="*/ 8 h 104"/>
                <a:gd name="T12" fmla="*/ 40 w 128"/>
                <a:gd name="T13" fmla="*/ 16 h 104"/>
                <a:gd name="T14" fmla="*/ 8 w 128"/>
                <a:gd name="T15" fmla="*/ 16 h 104"/>
                <a:gd name="T16" fmla="*/ 0 w 128"/>
                <a:gd name="T17" fmla="*/ 24 h 104"/>
                <a:gd name="T18" fmla="*/ 0 w 128"/>
                <a:gd name="T19" fmla="*/ 96 h 104"/>
                <a:gd name="T20" fmla="*/ 8 w 128"/>
                <a:gd name="T21" fmla="*/ 104 h 104"/>
                <a:gd name="T22" fmla="*/ 120 w 128"/>
                <a:gd name="T23" fmla="*/ 104 h 104"/>
                <a:gd name="T24" fmla="*/ 128 w 128"/>
                <a:gd name="T25" fmla="*/ 96 h 104"/>
                <a:gd name="T26" fmla="*/ 128 w 128"/>
                <a:gd name="T27" fmla="*/ 24 h 104"/>
                <a:gd name="T28" fmla="*/ 120 w 128"/>
                <a:gd name="T29" fmla="*/ 16 h 104"/>
                <a:gd name="T30" fmla="*/ 48 w 128"/>
                <a:gd name="T31" fmla="*/ 8 h 104"/>
                <a:gd name="T32" fmla="*/ 48 w 128"/>
                <a:gd name="T33" fmla="*/ 8 h 104"/>
                <a:gd name="T34" fmla="*/ 80 w 128"/>
                <a:gd name="T35" fmla="*/ 8 h 104"/>
                <a:gd name="T36" fmla="*/ 80 w 128"/>
                <a:gd name="T37" fmla="*/ 8 h 104"/>
                <a:gd name="T38" fmla="*/ 80 w 128"/>
                <a:gd name="T39" fmla="*/ 16 h 104"/>
                <a:gd name="T40" fmla="*/ 48 w 128"/>
                <a:gd name="T41" fmla="*/ 16 h 104"/>
                <a:gd name="T42" fmla="*/ 48 w 128"/>
                <a:gd name="T43" fmla="*/ 8 h 104"/>
                <a:gd name="T44" fmla="*/ 120 w 128"/>
                <a:gd name="T45" fmla="*/ 48 h 104"/>
                <a:gd name="T46" fmla="*/ 104 w 128"/>
                <a:gd name="T47" fmla="*/ 48 h 104"/>
                <a:gd name="T48" fmla="*/ 104 w 128"/>
                <a:gd name="T49" fmla="*/ 60 h 104"/>
                <a:gd name="T50" fmla="*/ 100 w 128"/>
                <a:gd name="T51" fmla="*/ 64 h 104"/>
                <a:gd name="T52" fmla="*/ 92 w 128"/>
                <a:gd name="T53" fmla="*/ 64 h 104"/>
                <a:gd name="T54" fmla="*/ 88 w 128"/>
                <a:gd name="T55" fmla="*/ 60 h 104"/>
                <a:gd name="T56" fmla="*/ 88 w 128"/>
                <a:gd name="T57" fmla="*/ 48 h 104"/>
                <a:gd name="T58" fmla="*/ 40 w 128"/>
                <a:gd name="T59" fmla="*/ 48 h 104"/>
                <a:gd name="T60" fmla="*/ 40 w 128"/>
                <a:gd name="T61" fmla="*/ 60 h 104"/>
                <a:gd name="T62" fmla="*/ 36 w 128"/>
                <a:gd name="T63" fmla="*/ 64 h 104"/>
                <a:gd name="T64" fmla="*/ 28 w 128"/>
                <a:gd name="T65" fmla="*/ 64 h 104"/>
                <a:gd name="T66" fmla="*/ 24 w 128"/>
                <a:gd name="T67" fmla="*/ 60 h 104"/>
                <a:gd name="T68" fmla="*/ 24 w 128"/>
                <a:gd name="T69" fmla="*/ 48 h 104"/>
                <a:gd name="T70" fmla="*/ 8 w 128"/>
                <a:gd name="T71" fmla="*/ 48 h 104"/>
                <a:gd name="T72" fmla="*/ 8 w 128"/>
                <a:gd name="T73" fmla="*/ 40 h 104"/>
                <a:gd name="T74" fmla="*/ 120 w 128"/>
                <a:gd name="T75" fmla="*/ 40 h 104"/>
                <a:gd name="T76" fmla="*/ 120 w 128"/>
                <a:gd name="T77" fmla="*/ 4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104">
                  <a:moveTo>
                    <a:pt x="120" y="16"/>
                  </a:moveTo>
                  <a:cubicBezTo>
                    <a:pt x="88" y="16"/>
                    <a:pt x="88" y="16"/>
                    <a:pt x="88" y="16"/>
                  </a:cubicBezTo>
                  <a:cubicBezTo>
                    <a:pt x="88" y="8"/>
                    <a:pt x="88" y="8"/>
                    <a:pt x="88" y="8"/>
                  </a:cubicBezTo>
                  <a:cubicBezTo>
                    <a:pt x="88" y="4"/>
                    <a:pt x="84" y="0"/>
                    <a:pt x="80" y="0"/>
                  </a:cubicBezTo>
                  <a:cubicBezTo>
                    <a:pt x="48" y="0"/>
                    <a:pt x="48" y="0"/>
                    <a:pt x="48" y="0"/>
                  </a:cubicBezTo>
                  <a:cubicBezTo>
                    <a:pt x="44" y="0"/>
                    <a:pt x="40" y="4"/>
                    <a:pt x="40" y="8"/>
                  </a:cubicBezTo>
                  <a:cubicBezTo>
                    <a:pt x="40" y="16"/>
                    <a:pt x="40" y="16"/>
                    <a:pt x="40" y="16"/>
                  </a:cubicBezTo>
                  <a:cubicBezTo>
                    <a:pt x="8" y="16"/>
                    <a:pt x="8" y="16"/>
                    <a:pt x="8" y="16"/>
                  </a:cubicBezTo>
                  <a:cubicBezTo>
                    <a:pt x="4" y="16"/>
                    <a:pt x="0" y="20"/>
                    <a:pt x="0" y="24"/>
                  </a:cubicBezTo>
                  <a:cubicBezTo>
                    <a:pt x="0" y="96"/>
                    <a:pt x="0" y="96"/>
                    <a:pt x="0" y="96"/>
                  </a:cubicBezTo>
                  <a:cubicBezTo>
                    <a:pt x="0" y="100"/>
                    <a:pt x="4" y="104"/>
                    <a:pt x="8" y="104"/>
                  </a:cubicBezTo>
                  <a:cubicBezTo>
                    <a:pt x="120" y="104"/>
                    <a:pt x="120" y="104"/>
                    <a:pt x="120" y="104"/>
                  </a:cubicBezTo>
                  <a:cubicBezTo>
                    <a:pt x="124" y="104"/>
                    <a:pt x="128" y="100"/>
                    <a:pt x="128" y="96"/>
                  </a:cubicBezTo>
                  <a:cubicBezTo>
                    <a:pt x="128" y="24"/>
                    <a:pt x="128" y="24"/>
                    <a:pt x="128" y="24"/>
                  </a:cubicBezTo>
                  <a:cubicBezTo>
                    <a:pt x="128" y="20"/>
                    <a:pt x="124" y="16"/>
                    <a:pt x="120" y="16"/>
                  </a:cubicBezTo>
                  <a:close/>
                  <a:moveTo>
                    <a:pt x="48" y="8"/>
                  </a:moveTo>
                  <a:cubicBezTo>
                    <a:pt x="48" y="8"/>
                    <a:pt x="48" y="8"/>
                    <a:pt x="48" y="8"/>
                  </a:cubicBezTo>
                  <a:cubicBezTo>
                    <a:pt x="80" y="8"/>
                    <a:pt x="80" y="8"/>
                    <a:pt x="80" y="8"/>
                  </a:cubicBezTo>
                  <a:cubicBezTo>
                    <a:pt x="80" y="8"/>
                    <a:pt x="80" y="8"/>
                    <a:pt x="80" y="8"/>
                  </a:cubicBezTo>
                  <a:cubicBezTo>
                    <a:pt x="80" y="16"/>
                    <a:pt x="80" y="16"/>
                    <a:pt x="80" y="16"/>
                  </a:cubicBezTo>
                  <a:cubicBezTo>
                    <a:pt x="48" y="16"/>
                    <a:pt x="48" y="16"/>
                    <a:pt x="48" y="16"/>
                  </a:cubicBezTo>
                  <a:lnTo>
                    <a:pt x="48" y="8"/>
                  </a:lnTo>
                  <a:close/>
                  <a:moveTo>
                    <a:pt x="120" y="48"/>
                  </a:moveTo>
                  <a:cubicBezTo>
                    <a:pt x="104" y="48"/>
                    <a:pt x="104" y="48"/>
                    <a:pt x="104" y="48"/>
                  </a:cubicBezTo>
                  <a:cubicBezTo>
                    <a:pt x="104" y="60"/>
                    <a:pt x="104" y="60"/>
                    <a:pt x="104" y="60"/>
                  </a:cubicBezTo>
                  <a:cubicBezTo>
                    <a:pt x="104" y="62"/>
                    <a:pt x="102" y="64"/>
                    <a:pt x="100" y="64"/>
                  </a:cubicBezTo>
                  <a:cubicBezTo>
                    <a:pt x="92" y="64"/>
                    <a:pt x="92" y="64"/>
                    <a:pt x="92" y="64"/>
                  </a:cubicBezTo>
                  <a:cubicBezTo>
                    <a:pt x="90" y="64"/>
                    <a:pt x="88" y="62"/>
                    <a:pt x="88" y="60"/>
                  </a:cubicBezTo>
                  <a:cubicBezTo>
                    <a:pt x="88" y="48"/>
                    <a:pt x="88" y="48"/>
                    <a:pt x="88" y="48"/>
                  </a:cubicBezTo>
                  <a:cubicBezTo>
                    <a:pt x="40" y="48"/>
                    <a:pt x="40" y="48"/>
                    <a:pt x="40" y="48"/>
                  </a:cubicBezTo>
                  <a:cubicBezTo>
                    <a:pt x="40" y="60"/>
                    <a:pt x="40" y="60"/>
                    <a:pt x="40" y="60"/>
                  </a:cubicBezTo>
                  <a:cubicBezTo>
                    <a:pt x="40" y="62"/>
                    <a:pt x="38" y="64"/>
                    <a:pt x="36" y="64"/>
                  </a:cubicBezTo>
                  <a:cubicBezTo>
                    <a:pt x="28" y="64"/>
                    <a:pt x="28" y="64"/>
                    <a:pt x="28" y="64"/>
                  </a:cubicBezTo>
                  <a:cubicBezTo>
                    <a:pt x="26" y="64"/>
                    <a:pt x="24" y="62"/>
                    <a:pt x="24" y="60"/>
                  </a:cubicBezTo>
                  <a:cubicBezTo>
                    <a:pt x="24" y="48"/>
                    <a:pt x="24" y="48"/>
                    <a:pt x="24" y="48"/>
                  </a:cubicBezTo>
                  <a:cubicBezTo>
                    <a:pt x="8" y="48"/>
                    <a:pt x="8" y="48"/>
                    <a:pt x="8" y="48"/>
                  </a:cubicBezTo>
                  <a:cubicBezTo>
                    <a:pt x="8" y="40"/>
                    <a:pt x="8" y="40"/>
                    <a:pt x="8" y="40"/>
                  </a:cubicBezTo>
                  <a:cubicBezTo>
                    <a:pt x="120" y="40"/>
                    <a:pt x="120" y="40"/>
                    <a:pt x="120" y="40"/>
                  </a:cubicBezTo>
                  <a:lnTo>
                    <a:pt x="120" y="48"/>
                  </a:lnTo>
                  <a:close/>
                </a:path>
              </a:pathLst>
            </a:custGeom>
            <a:solidFill>
              <a:schemeClr val="bg1"/>
            </a:solidFill>
            <a:ln>
              <a:noFill/>
            </a:ln>
          </p:spPr>
          <p:txBody>
            <a:bodyPr anchor="ctr"/>
            <a:lstStyle/>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33" name="PA_任意多边形 33"/>
            <p:cNvSpPr/>
            <p:nvPr>
              <p:custDataLst>
                <p:tags r:id="rId31"/>
              </p:custDataLst>
            </p:nvPr>
          </p:nvSpPr>
          <p:spPr bwMode="auto">
            <a:xfrm>
              <a:off x="5813878" y="3149888"/>
              <a:ext cx="486938" cy="503556"/>
            </a:xfrm>
            <a:custGeom>
              <a:avLst/>
              <a:gdLst>
                <a:gd name="T0" fmla="*/ 115 w 124"/>
                <a:gd name="T1" fmla="*/ 76 h 128"/>
                <a:gd name="T2" fmla="*/ 124 w 124"/>
                <a:gd name="T3" fmla="*/ 43 h 128"/>
                <a:gd name="T4" fmla="*/ 111 w 124"/>
                <a:gd name="T5" fmla="*/ 21 h 128"/>
                <a:gd name="T6" fmla="*/ 99 w 124"/>
                <a:gd name="T7" fmla="*/ 24 h 128"/>
                <a:gd name="T8" fmla="*/ 75 w 124"/>
                <a:gd name="T9" fmla="*/ 0 h 128"/>
                <a:gd name="T10" fmla="*/ 49 w 124"/>
                <a:gd name="T11" fmla="*/ 0 h 128"/>
                <a:gd name="T12" fmla="*/ 46 w 124"/>
                <a:gd name="T13" fmla="*/ 12 h 128"/>
                <a:gd name="T14" fmla="*/ 13 w 124"/>
                <a:gd name="T15" fmla="*/ 21 h 128"/>
                <a:gd name="T16" fmla="*/ 0 w 124"/>
                <a:gd name="T17" fmla="*/ 43 h 128"/>
                <a:gd name="T18" fmla="*/ 9 w 124"/>
                <a:gd name="T19" fmla="*/ 52 h 128"/>
                <a:gd name="T20" fmla="*/ 0 w 124"/>
                <a:gd name="T21" fmla="*/ 85 h 128"/>
                <a:gd name="T22" fmla="*/ 13 w 124"/>
                <a:gd name="T23" fmla="*/ 107 h 128"/>
                <a:gd name="T24" fmla="*/ 25 w 124"/>
                <a:gd name="T25" fmla="*/ 104 h 128"/>
                <a:gd name="T26" fmla="*/ 49 w 124"/>
                <a:gd name="T27" fmla="*/ 128 h 128"/>
                <a:gd name="T28" fmla="*/ 75 w 124"/>
                <a:gd name="T29" fmla="*/ 128 h 128"/>
                <a:gd name="T30" fmla="*/ 78 w 124"/>
                <a:gd name="T31" fmla="*/ 116 h 128"/>
                <a:gd name="T32" fmla="*/ 111 w 124"/>
                <a:gd name="T33" fmla="*/ 107 h 128"/>
                <a:gd name="T34" fmla="*/ 124 w 124"/>
                <a:gd name="T35" fmla="*/ 85 h 128"/>
                <a:gd name="T36" fmla="*/ 115 w 124"/>
                <a:gd name="T37" fmla="*/ 76 h 128"/>
                <a:gd name="T38" fmla="*/ 62 w 124"/>
                <a:gd name="T39" fmla="*/ 90 h 128"/>
                <a:gd name="T40" fmla="*/ 36 w 124"/>
                <a:gd name="T41" fmla="*/ 64 h 128"/>
                <a:gd name="T42" fmla="*/ 62 w 124"/>
                <a:gd name="T43" fmla="*/ 38 h 128"/>
                <a:gd name="T44" fmla="*/ 88 w 124"/>
                <a:gd name="T45" fmla="*/ 64 h 128"/>
                <a:gd name="T46" fmla="*/ 62 w 124"/>
                <a:gd name="T47" fmla="*/ 9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 h="128">
                  <a:moveTo>
                    <a:pt x="115" y="76"/>
                  </a:moveTo>
                  <a:cubicBezTo>
                    <a:pt x="108" y="65"/>
                    <a:pt x="112" y="50"/>
                    <a:pt x="124" y="43"/>
                  </a:cubicBezTo>
                  <a:cubicBezTo>
                    <a:pt x="111" y="21"/>
                    <a:pt x="111" y="21"/>
                    <a:pt x="111" y="21"/>
                  </a:cubicBezTo>
                  <a:cubicBezTo>
                    <a:pt x="108" y="23"/>
                    <a:pt x="103" y="24"/>
                    <a:pt x="99" y="24"/>
                  </a:cubicBezTo>
                  <a:cubicBezTo>
                    <a:pt x="85" y="24"/>
                    <a:pt x="75" y="14"/>
                    <a:pt x="75" y="0"/>
                  </a:cubicBezTo>
                  <a:cubicBezTo>
                    <a:pt x="49" y="0"/>
                    <a:pt x="49" y="0"/>
                    <a:pt x="49" y="0"/>
                  </a:cubicBezTo>
                  <a:cubicBezTo>
                    <a:pt x="49" y="4"/>
                    <a:pt x="48" y="8"/>
                    <a:pt x="46" y="12"/>
                  </a:cubicBezTo>
                  <a:cubicBezTo>
                    <a:pt x="39" y="24"/>
                    <a:pt x="25" y="28"/>
                    <a:pt x="13" y="21"/>
                  </a:cubicBezTo>
                  <a:cubicBezTo>
                    <a:pt x="0" y="43"/>
                    <a:pt x="0" y="43"/>
                    <a:pt x="0" y="43"/>
                  </a:cubicBezTo>
                  <a:cubicBezTo>
                    <a:pt x="4" y="45"/>
                    <a:pt x="7" y="48"/>
                    <a:pt x="9" y="52"/>
                  </a:cubicBezTo>
                  <a:cubicBezTo>
                    <a:pt x="16" y="63"/>
                    <a:pt x="12" y="78"/>
                    <a:pt x="0" y="85"/>
                  </a:cubicBezTo>
                  <a:cubicBezTo>
                    <a:pt x="13" y="107"/>
                    <a:pt x="13" y="107"/>
                    <a:pt x="13" y="107"/>
                  </a:cubicBezTo>
                  <a:cubicBezTo>
                    <a:pt x="16" y="105"/>
                    <a:pt x="21" y="104"/>
                    <a:pt x="25" y="104"/>
                  </a:cubicBezTo>
                  <a:cubicBezTo>
                    <a:pt x="38" y="104"/>
                    <a:pt x="49" y="115"/>
                    <a:pt x="49" y="128"/>
                  </a:cubicBezTo>
                  <a:cubicBezTo>
                    <a:pt x="75" y="128"/>
                    <a:pt x="75" y="128"/>
                    <a:pt x="75" y="128"/>
                  </a:cubicBezTo>
                  <a:cubicBezTo>
                    <a:pt x="75" y="124"/>
                    <a:pt x="76" y="120"/>
                    <a:pt x="78" y="116"/>
                  </a:cubicBezTo>
                  <a:cubicBezTo>
                    <a:pt x="84" y="104"/>
                    <a:pt x="99" y="100"/>
                    <a:pt x="111" y="107"/>
                  </a:cubicBezTo>
                  <a:cubicBezTo>
                    <a:pt x="124" y="85"/>
                    <a:pt x="124" y="85"/>
                    <a:pt x="124" y="85"/>
                  </a:cubicBezTo>
                  <a:cubicBezTo>
                    <a:pt x="120" y="83"/>
                    <a:pt x="117" y="80"/>
                    <a:pt x="115" y="76"/>
                  </a:cubicBezTo>
                  <a:close/>
                  <a:moveTo>
                    <a:pt x="62" y="90"/>
                  </a:moveTo>
                  <a:cubicBezTo>
                    <a:pt x="48" y="90"/>
                    <a:pt x="36" y="78"/>
                    <a:pt x="36" y="64"/>
                  </a:cubicBezTo>
                  <a:cubicBezTo>
                    <a:pt x="36" y="50"/>
                    <a:pt x="48" y="38"/>
                    <a:pt x="62" y="38"/>
                  </a:cubicBezTo>
                  <a:cubicBezTo>
                    <a:pt x="76" y="38"/>
                    <a:pt x="88" y="50"/>
                    <a:pt x="88" y="64"/>
                  </a:cubicBezTo>
                  <a:cubicBezTo>
                    <a:pt x="88" y="78"/>
                    <a:pt x="76" y="90"/>
                    <a:pt x="62" y="90"/>
                  </a:cubicBezTo>
                  <a:close/>
                </a:path>
              </a:pathLst>
            </a:custGeom>
            <a:solidFill>
              <a:schemeClr val="bg1">
                <a:lumMod val="90000"/>
              </a:schemeClr>
            </a:solidFill>
            <a:ln>
              <a:noFill/>
            </a:ln>
          </p:spPr>
          <p:txBody>
            <a:bodyPr anchor="ctr"/>
            <a:lstStyle/>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34" name="PA_任意多边形 34"/>
            <p:cNvSpPr/>
            <p:nvPr>
              <p:custDataLst>
                <p:tags r:id="rId32"/>
              </p:custDataLst>
            </p:nvPr>
          </p:nvSpPr>
          <p:spPr bwMode="auto">
            <a:xfrm>
              <a:off x="9172871" y="3927696"/>
              <a:ext cx="486938" cy="503556"/>
            </a:xfrm>
            <a:custGeom>
              <a:avLst/>
              <a:gdLst>
                <a:gd name="T0" fmla="*/ 115 w 124"/>
                <a:gd name="T1" fmla="*/ 76 h 128"/>
                <a:gd name="T2" fmla="*/ 124 w 124"/>
                <a:gd name="T3" fmla="*/ 43 h 128"/>
                <a:gd name="T4" fmla="*/ 111 w 124"/>
                <a:gd name="T5" fmla="*/ 21 h 128"/>
                <a:gd name="T6" fmla="*/ 99 w 124"/>
                <a:gd name="T7" fmla="*/ 24 h 128"/>
                <a:gd name="T8" fmla="*/ 75 w 124"/>
                <a:gd name="T9" fmla="*/ 0 h 128"/>
                <a:gd name="T10" fmla="*/ 49 w 124"/>
                <a:gd name="T11" fmla="*/ 0 h 128"/>
                <a:gd name="T12" fmla="*/ 46 w 124"/>
                <a:gd name="T13" fmla="*/ 12 h 128"/>
                <a:gd name="T14" fmla="*/ 13 w 124"/>
                <a:gd name="T15" fmla="*/ 21 h 128"/>
                <a:gd name="T16" fmla="*/ 0 w 124"/>
                <a:gd name="T17" fmla="*/ 43 h 128"/>
                <a:gd name="T18" fmla="*/ 9 w 124"/>
                <a:gd name="T19" fmla="*/ 52 h 128"/>
                <a:gd name="T20" fmla="*/ 0 w 124"/>
                <a:gd name="T21" fmla="*/ 85 h 128"/>
                <a:gd name="T22" fmla="*/ 13 w 124"/>
                <a:gd name="T23" fmla="*/ 107 h 128"/>
                <a:gd name="T24" fmla="*/ 25 w 124"/>
                <a:gd name="T25" fmla="*/ 104 h 128"/>
                <a:gd name="T26" fmla="*/ 49 w 124"/>
                <a:gd name="T27" fmla="*/ 128 h 128"/>
                <a:gd name="T28" fmla="*/ 75 w 124"/>
                <a:gd name="T29" fmla="*/ 128 h 128"/>
                <a:gd name="T30" fmla="*/ 78 w 124"/>
                <a:gd name="T31" fmla="*/ 116 h 128"/>
                <a:gd name="T32" fmla="*/ 111 w 124"/>
                <a:gd name="T33" fmla="*/ 107 h 128"/>
                <a:gd name="T34" fmla="*/ 124 w 124"/>
                <a:gd name="T35" fmla="*/ 85 h 128"/>
                <a:gd name="T36" fmla="*/ 115 w 124"/>
                <a:gd name="T37" fmla="*/ 76 h 128"/>
                <a:gd name="T38" fmla="*/ 62 w 124"/>
                <a:gd name="T39" fmla="*/ 90 h 128"/>
                <a:gd name="T40" fmla="*/ 36 w 124"/>
                <a:gd name="T41" fmla="*/ 64 h 128"/>
                <a:gd name="T42" fmla="*/ 62 w 124"/>
                <a:gd name="T43" fmla="*/ 38 h 128"/>
                <a:gd name="T44" fmla="*/ 88 w 124"/>
                <a:gd name="T45" fmla="*/ 64 h 128"/>
                <a:gd name="T46" fmla="*/ 62 w 124"/>
                <a:gd name="T47" fmla="*/ 9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 h="128">
                  <a:moveTo>
                    <a:pt x="115" y="76"/>
                  </a:moveTo>
                  <a:cubicBezTo>
                    <a:pt x="108" y="65"/>
                    <a:pt x="112" y="50"/>
                    <a:pt x="124" y="43"/>
                  </a:cubicBezTo>
                  <a:cubicBezTo>
                    <a:pt x="111" y="21"/>
                    <a:pt x="111" y="21"/>
                    <a:pt x="111" y="21"/>
                  </a:cubicBezTo>
                  <a:cubicBezTo>
                    <a:pt x="108" y="23"/>
                    <a:pt x="103" y="24"/>
                    <a:pt x="99" y="24"/>
                  </a:cubicBezTo>
                  <a:cubicBezTo>
                    <a:pt x="85" y="24"/>
                    <a:pt x="75" y="14"/>
                    <a:pt x="75" y="0"/>
                  </a:cubicBezTo>
                  <a:cubicBezTo>
                    <a:pt x="49" y="0"/>
                    <a:pt x="49" y="0"/>
                    <a:pt x="49" y="0"/>
                  </a:cubicBezTo>
                  <a:cubicBezTo>
                    <a:pt x="49" y="4"/>
                    <a:pt x="48" y="8"/>
                    <a:pt x="46" y="12"/>
                  </a:cubicBezTo>
                  <a:cubicBezTo>
                    <a:pt x="39" y="24"/>
                    <a:pt x="25" y="28"/>
                    <a:pt x="13" y="21"/>
                  </a:cubicBezTo>
                  <a:cubicBezTo>
                    <a:pt x="0" y="43"/>
                    <a:pt x="0" y="43"/>
                    <a:pt x="0" y="43"/>
                  </a:cubicBezTo>
                  <a:cubicBezTo>
                    <a:pt x="4" y="45"/>
                    <a:pt x="7" y="48"/>
                    <a:pt x="9" y="52"/>
                  </a:cubicBezTo>
                  <a:cubicBezTo>
                    <a:pt x="16" y="63"/>
                    <a:pt x="12" y="78"/>
                    <a:pt x="0" y="85"/>
                  </a:cubicBezTo>
                  <a:cubicBezTo>
                    <a:pt x="13" y="107"/>
                    <a:pt x="13" y="107"/>
                    <a:pt x="13" y="107"/>
                  </a:cubicBezTo>
                  <a:cubicBezTo>
                    <a:pt x="16" y="105"/>
                    <a:pt x="21" y="104"/>
                    <a:pt x="25" y="104"/>
                  </a:cubicBezTo>
                  <a:cubicBezTo>
                    <a:pt x="38" y="104"/>
                    <a:pt x="49" y="115"/>
                    <a:pt x="49" y="128"/>
                  </a:cubicBezTo>
                  <a:cubicBezTo>
                    <a:pt x="75" y="128"/>
                    <a:pt x="75" y="128"/>
                    <a:pt x="75" y="128"/>
                  </a:cubicBezTo>
                  <a:cubicBezTo>
                    <a:pt x="75" y="124"/>
                    <a:pt x="76" y="120"/>
                    <a:pt x="78" y="116"/>
                  </a:cubicBezTo>
                  <a:cubicBezTo>
                    <a:pt x="84" y="104"/>
                    <a:pt x="99" y="100"/>
                    <a:pt x="111" y="107"/>
                  </a:cubicBezTo>
                  <a:cubicBezTo>
                    <a:pt x="124" y="85"/>
                    <a:pt x="124" y="85"/>
                    <a:pt x="124" y="85"/>
                  </a:cubicBezTo>
                  <a:cubicBezTo>
                    <a:pt x="120" y="83"/>
                    <a:pt x="117" y="80"/>
                    <a:pt x="115" y="76"/>
                  </a:cubicBezTo>
                  <a:close/>
                  <a:moveTo>
                    <a:pt x="62" y="90"/>
                  </a:moveTo>
                  <a:cubicBezTo>
                    <a:pt x="48" y="90"/>
                    <a:pt x="36" y="78"/>
                    <a:pt x="36" y="64"/>
                  </a:cubicBezTo>
                  <a:cubicBezTo>
                    <a:pt x="36" y="50"/>
                    <a:pt x="48" y="38"/>
                    <a:pt x="62" y="38"/>
                  </a:cubicBezTo>
                  <a:cubicBezTo>
                    <a:pt x="76" y="38"/>
                    <a:pt x="88" y="50"/>
                    <a:pt x="88" y="64"/>
                  </a:cubicBezTo>
                  <a:cubicBezTo>
                    <a:pt x="88" y="78"/>
                    <a:pt x="76" y="90"/>
                    <a:pt x="62" y="90"/>
                  </a:cubicBezTo>
                  <a:close/>
                </a:path>
              </a:pathLst>
            </a:custGeom>
            <a:solidFill>
              <a:schemeClr val="bg1">
                <a:lumMod val="90000"/>
              </a:schemeClr>
            </a:solidFill>
            <a:ln>
              <a:noFill/>
            </a:ln>
          </p:spPr>
          <p:txBody>
            <a:bodyPr anchor="ctr"/>
            <a:lstStyle/>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35" name="PA_任意多边形 35"/>
            <p:cNvSpPr/>
            <p:nvPr>
              <p:custDataLst>
                <p:tags r:id="rId33"/>
              </p:custDataLst>
            </p:nvPr>
          </p:nvSpPr>
          <p:spPr bwMode="auto">
            <a:xfrm>
              <a:off x="6886138" y="5249809"/>
              <a:ext cx="486938" cy="503556"/>
            </a:xfrm>
            <a:custGeom>
              <a:avLst/>
              <a:gdLst>
                <a:gd name="T0" fmla="*/ 115 w 124"/>
                <a:gd name="T1" fmla="*/ 76 h 128"/>
                <a:gd name="T2" fmla="*/ 124 w 124"/>
                <a:gd name="T3" fmla="*/ 43 h 128"/>
                <a:gd name="T4" fmla="*/ 111 w 124"/>
                <a:gd name="T5" fmla="*/ 21 h 128"/>
                <a:gd name="T6" fmla="*/ 99 w 124"/>
                <a:gd name="T7" fmla="*/ 24 h 128"/>
                <a:gd name="T8" fmla="*/ 75 w 124"/>
                <a:gd name="T9" fmla="*/ 0 h 128"/>
                <a:gd name="T10" fmla="*/ 49 w 124"/>
                <a:gd name="T11" fmla="*/ 0 h 128"/>
                <a:gd name="T12" fmla="*/ 46 w 124"/>
                <a:gd name="T13" fmla="*/ 12 h 128"/>
                <a:gd name="T14" fmla="*/ 13 w 124"/>
                <a:gd name="T15" fmla="*/ 21 h 128"/>
                <a:gd name="T16" fmla="*/ 0 w 124"/>
                <a:gd name="T17" fmla="*/ 43 h 128"/>
                <a:gd name="T18" fmla="*/ 9 w 124"/>
                <a:gd name="T19" fmla="*/ 52 h 128"/>
                <a:gd name="T20" fmla="*/ 0 w 124"/>
                <a:gd name="T21" fmla="*/ 85 h 128"/>
                <a:gd name="T22" fmla="*/ 13 w 124"/>
                <a:gd name="T23" fmla="*/ 107 h 128"/>
                <a:gd name="T24" fmla="*/ 25 w 124"/>
                <a:gd name="T25" fmla="*/ 104 h 128"/>
                <a:gd name="T26" fmla="*/ 49 w 124"/>
                <a:gd name="T27" fmla="*/ 128 h 128"/>
                <a:gd name="T28" fmla="*/ 75 w 124"/>
                <a:gd name="T29" fmla="*/ 128 h 128"/>
                <a:gd name="T30" fmla="*/ 78 w 124"/>
                <a:gd name="T31" fmla="*/ 116 h 128"/>
                <a:gd name="T32" fmla="*/ 111 w 124"/>
                <a:gd name="T33" fmla="*/ 107 h 128"/>
                <a:gd name="T34" fmla="*/ 124 w 124"/>
                <a:gd name="T35" fmla="*/ 85 h 128"/>
                <a:gd name="T36" fmla="*/ 115 w 124"/>
                <a:gd name="T37" fmla="*/ 76 h 128"/>
                <a:gd name="T38" fmla="*/ 62 w 124"/>
                <a:gd name="T39" fmla="*/ 90 h 128"/>
                <a:gd name="T40" fmla="*/ 36 w 124"/>
                <a:gd name="T41" fmla="*/ 64 h 128"/>
                <a:gd name="T42" fmla="*/ 62 w 124"/>
                <a:gd name="T43" fmla="*/ 38 h 128"/>
                <a:gd name="T44" fmla="*/ 88 w 124"/>
                <a:gd name="T45" fmla="*/ 64 h 128"/>
                <a:gd name="T46" fmla="*/ 62 w 124"/>
                <a:gd name="T47" fmla="*/ 9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 h="128">
                  <a:moveTo>
                    <a:pt x="115" y="76"/>
                  </a:moveTo>
                  <a:cubicBezTo>
                    <a:pt x="108" y="65"/>
                    <a:pt x="112" y="50"/>
                    <a:pt x="124" y="43"/>
                  </a:cubicBezTo>
                  <a:cubicBezTo>
                    <a:pt x="111" y="21"/>
                    <a:pt x="111" y="21"/>
                    <a:pt x="111" y="21"/>
                  </a:cubicBezTo>
                  <a:cubicBezTo>
                    <a:pt x="108" y="23"/>
                    <a:pt x="103" y="24"/>
                    <a:pt x="99" y="24"/>
                  </a:cubicBezTo>
                  <a:cubicBezTo>
                    <a:pt x="85" y="24"/>
                    <a:pt x="75" y="14"/>
                    <a:pt x="75" y="0"/>
                  </a:cubicBezTo>
                  <a:cubicBezTo>
                    <a:pt x="49" y="0"/>
                    <a:pt x="49" y="0"/>
                    <a:pt x="49" y="0"/>
                  </a:cubicBezTo>
                  <a:cubicBezTo>
                    <a:pt x="49" y="4"/>
                    <a:pt x="48" y="8"/>
                    <a:pt x="46" y="12"/>
                  </a:cubicBezTo>
                  <a:cubicBezTo>
                    <a:pt x="39" y="24"/>
                    <a:pt x="25" y="28"/>
                    <a:pt x="13" y="21"/>
                  </a:cubicBezTo>
                  <a:cubicBezTo>
                    <a:pt x="0" y="43"/>
                    <a:pt x="0" y="43"/>
                    <a:pt x="0" y="43"/>
                  </a:cubicBezTo>
                  <a:cubicBezTo>
                    <a:pt x="4" y="45"/>
                    <a:pt x="7" y="48"/>
                    <a:pt x="9" y="52"/>
                  </a:cubicBezTo>
                  <a:cubicBezTo>
                    <a:pt x="16" y="63"/>
                    <a:pt x="12" y="78"/>
                    <a:pt x="0" y="85"/>
                  </a:cubicBezTo>
                  <a:cubicBezTo>
                    <a:pt x="13" y="107"/>
                    <a:pt x="13" y="107"/>
                    <a:pt x="13" y="107"/>
                  </a:cubicBezTo>
                  <a:cubicBezTo>
                    <a:pt x="16" y="105"/>
                    <a:pt x="21" y="104"/>
                    <a:pt x="25" y="104"/>
                  </a:cubicBezTo>
                  <a:cubicBezTo>
                    <a:pt x="38" y="104"/>
                    <a:pt x="49" y="115"/>
                    <a:pt x="49" y="128"/>
                  </a:cubicBezTo>
                  <a:cubicBezTo>
                    <a:pt x="75" y="128"/>
                    <a:pt x="75" y="128"/>
                    <a:pt x="75" y="128"/>
                  </a:cubicBezTo>
                  <a:cubicBezTo>
                    <a:pt x="75" y="124"/>
                    <a:pt x="76" y="120"/>
                    <a:pt x="78" y="116"/>
                  </a:cubicBezTo>
                  <a:cubicBezTo>
                    <a:pt x="84" y="104"/>
                    <a:pt x="99" y="100"/>
                    <a:pt x="111" y="107"/>
                  </a:cubicBezTo>
                  <a:cubicBezTo>
                    <a:pt x="124" y="85"/>
                    <a:pt x="124" y="85"/>
                    <a:pt x="124" y="85"/>
                  </a:cubicBezTo>
                  <a:cubicBezTo>
                    <a:pt x="120" y="83"/>
                    <a:pt x="117" y="80"/>
                    <a:pt x="115" y="76"/>
                  </a:cubicBezTo>
                  <a:close/>
                  <a:moveTo>
                    <a:pt x="62" y="90"/>
                  </a:moveTo>
                  <a:cubicBezTo>
                    <a:pt x="48" y="90"/>
                    <a:pt x="36" y="78"/>
                    <a:pt x="36" y="64"/>
                  </a:cubicBezTo>
                  <a:cubicBezTo>
                    <a:pt x="36" y="50"/>
                    <a:pt x="48" y="38"/>
                    <a:pt x="62" y="38"/>
                  </a:cubicBezTo>
                  <a:cubicBezTo>
                    <a:pt x="76" y="38"/>
                    <a:pt x="88" y="50"/>
                    <a:pt x="88" y="64"/>
                  </a:cubicBezTo>
                  <a:cubicBezTo>
                    <a:pt x="88" y="78"/>
                    <a:pt x="76" y="90"/>
                    <a:pt x="62" y="90"/>
                  </a:cubicBezTo>
                  <a:close/>
                </a:path>
              </a:pathLst>
            </a:custGeom>
            <a:solidFill>
              <a:schemeClr val="bg1">
                <a:lumMod val="90000"/>
              </a:schemeClr>
            </a:solidFill>
            <a:ln>
              <a:noFill/>
            </a:ln>
          </p:spPr>
          <p:txBody>
            <a:bodyPr anchor="ctr"/>
            <a:lstStyle/>
            <a:p>
              <a:pPr algn="ctr"/>
              <a:endParaRPr>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sp>
        <p:nvSpPr>
          <p:cNvPr id="36" name="矩形 35"/>
          <p:cNvSpPr/>
          <p:nvPr/>
        </p:nvSpPr>
        <p:spPr>
          <a:xfrm>
            <a:off x="1585683" y="1537060"/>
            <a:ext cx="2665413" cy="2175433"/>
          </a:xfrm>
          <a:prstGeom prst="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sym typeface="思源黑体" panose="020B0500000000000000" pitchFamily="34" charset="-122"/>
            </a:endParaRPr>
          </a:p>
        </p:txBody>
      </p:sp>
      <p:sp useBgFill="1">
        <p:nvSpPr>
          <p:cNvPr id="37" name="矩形 36"/>
          <p:cNvSpPr/>
          <p:nvPr/>
        </p:nvSpPr>
        <p:spPr>
          <a:xfrm>
            <a:off x="1456151" y="1916376"/>
            <a:ext cx="263060" cy="14025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sym typeface="思源黑体" panose="020B0500000000000000" pitchFamily="34" charset="-122"/>
            </a:endParaRPr>
          </a:p>
        </p:txBody>
      </p:sp>
      <p:sp>
        <p:nvSpPr>
          <p:cNvPr id="38" name="文本框 37"/>
          <p:cNvSpPr txBox="1"/>
          <p:nvPr/>
        </p:nvSpPr>
        <p:spPr>
          <a:xfrm>
            <a:off x="2149088" y="1916376"/>
            <a:ext cx="1836000" cy="1198880"/>
          </a:xfrm>
          <a:prstGeom prst="rect">
            <a:avLst/>
          </a:prstGeom>
          <a:noFill/>
        </p:spPr>
        <p:txBody>
          <a:bodyPr wrap="square"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FZHei-B01" panose="03000509000000000000"/>
                <a:sym typeface="思源黑体" panose="020B0500000000000000" pitchFamily="34" charset="-122"/>
              </a:rPr>
              <a:t>在此输入文本在此输入文本在此输入文本</a:t>
            </a:r>
            <a:endParaRPr kumimoji="0" lang="zh-CN" altLang="en-US" sz="1600" b="0" i="0" u="none" strike="noStrike" kern="1200" cap="none" spc="0" normalizeH="0" baseline="0" noProof="0" dirty="0">
              <a:ln>
                <a:noFill/>
              </a:ln>
              <a:solidFill>
                <a:schemeClr val="tx1">
                  <a:lumMod val="65000"/>
                  <a:lumOff val="35000"/>
                </a:schemeClr>
              </a:solidFill>
              <a:effectLst/>
              <a:uLnTx/>
              <a:uFillTx/>
              <a:latin typeface="微软雅黑" panose="020B0503020204020204" charset="-122"/>
              <a:ea typeface="微软雅黑" panose="020B0503020204020204" charset="-122"/>
              <a:cs typeface="FZHei-B01" panose="03000509000000000000"/>
              <a:sym typeface="思源黑体" panose="020B0500000000000000" pitchFamily="34" charset="-122"/>
            </a:endParaRPr>
          </a:p>
        </p:txBody>
      </p:sp>
      <p:sp>
        <p:nvSpPr>
          <p:cNvPr id="39" name="clerk-with-tie_73199"/>
          <p:cNvSpPr>
            <a:spLocks noChangeAspect="1"/>
          </p:cNvSpPr>
          <p:nvPr/>
        </p:nvSpPr>
        <p:spPr bwMode="auto">
          <a:xfrm>
            <a:off x="1296327" y="2306176"/>
            <a:ext cx="568683" cy="637200"/>
          </a:xfrm>
          <a:custGeom>
            <a:avLst/>
            <a:gdLst>
              <a:gd name="T0" fmla="*/ 2003 w 2597"/>
              <a:gd name="T1" fmla="*/ 1085 h 2914"/>
              <a:gd name="T2" fmla="*/ 1796 w 2597"/>
              <a:gd name="T3" fmla="*/ 1305 h 2914"/>
              <a:gd name="T4" fmla="*/ 1608 w 2597"/>
              <a:gd name="T5" fmla="*/ 1588 h 2914"/>
              <a:gd name="T6" fmla="*/ 1490 w 2597"/>
              <a:gd name="T7" fmla="*/ 1660 h 2914"/>
              <a:gd name="T8" fmla="*/ 1298 w 2597"/>
              <a:gd name="T9" fmla="*/ 1696 h 2914"/>
              <a:gd name="T10" fmla="*/ 1107 w 2597"/>
              <a:gd name="T11" fmla="*/ 1660 h 2914"/>
              <a:gd name="T12" fmla="*/ 989 w 2597"/>
              <a:gd name="T13" fmla="*/ 1588 h 2914"/>
              <a:gd name="T14" fmla="*/ 801 w 2597"/>
              <a:gd name="T15" fmla="*/ 1305 h 2914"/>
              <a:gd name="T16" fmla="*/ 593 w 2597"/>
              <a:gd name="T17" fmla="*/ 1085 h 2914"/>
              <a:gd name="T18" fmla="*/ 611 w 2597"/>
              <a:gd name="T19" fmla="*/ 861 h 2914"/>
              <a:gd name="T20" fmla="*/ 665 w 2597"/>
              <a:gd name="T21" fmla="*/ 807 h 2914"/>
              <a:gd name="T22" fmla="*/ 668 w 2597"/>
              <a:gd name="T23" fmla="*/ 739 h 2914"/>
              <a:gd name="T24" fmla="*/ 646 w 2597"/>
              <a:gd name="T25" fmla="*/ 436 h 2914"/>
              <a:gd name="T26" fmla="*/ 900 w 2597"/>
              <a:gd name="T27" fmla="*/ 239 h 2914"/>
              <a:gd name="T28" fmla="*/ 1037 w 2597"/>
              <a:gd name="T29" fmla="*/ 90 h 2914"/>
              <a:gd name="T30" fmla="*/ 1338 w 2597"/>
              <a:gd name="T31" fmla="*/ 0 h 2914"/>
              <a:gd name="T32" fmla="*/ 1741 w 2597"/>
              <a:gd name="T33" fmla="*/ 141 h 2914"/>
              <a:gd name="T34" fmla="*/ 1922 w 2597"/>
              <a:gd name="T35" fmla="*/ 682 h 2914"/>
              <a:gd name="T36" fmla="*/ 1931 w 2597"/>
              <a:gd name="T37" fmla="*/ 807 h 2914"/>
              <a:gd name="T38" fmla="*/ 1985 w 2597"/>
              <a:gd name="T39" fmla="*/ 861 h 2914"/>
              <a:gd name="T40" fmla="*/ 2003 w 2597"/>
              <a:gd name="T41" fmla="*/ 1085 h 2914"/>
              <a:gd name="T42" fmla="*/ 2597 w 2597"/>
              <a:gd name="T43" fmla="*/ 2377 h 2914"/>
              <a:gd name="T44" fmla="*/ 2597 w 2597"/>
              <a:gd name="T45" fmla="*/ 2848 h 2914"/>
              <a:gd name="T46" fmla="*/ 2530 w 2597"/>
              <a:gd name="T47" fmla="*/ 2914 h 2914"/>
              <a:gd name="T48" fmla="*/ 66 w 2597"/>
              <a:gd name="T49" fmla="*/ 2914 h 2914"/>
              <a:gd name="T50" fmla="*/ 0 w 2597"/>
              <a:gd name="T51" fmla="*/ 2848 h 2914"/>
              <a:gd name="T52" fmla="*/ 0 w 2597"/>
              <a:gd name="T53" fmla="*/ 2377 h 2914"/>
              <a:gd name="T54" fmla="*/ 294 w 2597"/>
              <a:gd name="T55" fmla="*/ 1942 h 2914"/>
              <a:gd name="T56" fmla="*/ 877 w 2597"/>
              <a:gd name="T57" fmla="*/ 1709 h 2914"/>
              <a:gd name="T58" fmla="*/ 929 w 2597"/>
              <a:gd name="T59" fmla="*/ 1710 h 2914"/>
              <a:gd name="T60" fmla="*/ 965 w 2597"/>
              <a:gd name="T61" fmla="*/ 1748 h 2914"/>
              <a:gd name="T62" fmla="*/ 1111 w 2597"/>
              <a:gd name="T63" fmla="*/ 2153 h 2914"/>
              <a:gd name="T64" fmla="*/ 1140 w 2597"/>
              <a:gd name="T65" fmla="*/ 2070 h 2914"/>
              <a:gd name="T66" fmla="*/ 1094 w 2597"/>
              <a:gd name="T67" fmla="*/ 1957 h 2914"/>
              <a:gd name="T68" fmla="*/ 1101 w 2597"/>
              <a:gd name="T69" fmla="*/ 1895 h 2914"/>
              <a:gd name="T70" fmla="*/ 1156 w 2597"/>
              <a:gd name="T71" fmla="*/ 1865 h 2914"/>
              <a:gd name="T72" fmla="*/ 1441 w 2597"/>
              <a:gd name="T73" fmla="*/ 1865 h 2914"/>
              <a:gd name="T74" fmla="*/ 1496 w 2597"/>
              <a:gd name="T75" fmla="*/ 1895 h 2914"/>
              <a:gd name="T76" fmla="*/ 1502 w 2597"/>
              <a:gd name="T77" fmla="*/ 1957 h 2914"/>
              <a:gd name="T78" fmla="*/ 1456 w 2597"/>
              <a:gd name="T79" fmla="*/ 2070 h 2914"/>
              <a:gd name="T80" fmla="*/ 1485 w 2597"/>
              <a:gd name="T81" fmla="*/ 2153 h 2914"/>
              <a:gd name="T82" fmla="*/ 1632 w 2597"/>
              <a:gd name="T83" fmla="*/ 1748 h 2914"/>
              <a:gd name="T84" fmla="*/ 1667 w 2597"/>
              <a:gd name="T85" fmla="*/ 1710 h 2914"/>
              <a:gd name="T86" fmla="*/ 1719 w 2597"/>
              <a:gd name="T87" fmla="*/ 1709 h 2914"/>
              <a:gd name="T88" fmla="*/ 2302 w 2597"/>
              <a:gd name="T89" fmla="*/ 1942 h 2914"/>
              <a:gd name="T90" fmla="*/ 2597 w 2597"/>
              <a:gd name="T91" fmla="*/ 2377 h 2914"/>
              <a:gd name="T92" fmla="*/ 2242 w 2597"/>
              <a:gd name="T93" fmla="*/ 2428 h 2914"/>
              <a:gd name="T94" fmla="*/ 2175 w 2597"/>
              <a:gd name="T95" fmla="*/ 2362 h 2914"/>
              <a:gd name="T96" fmla="*/ 1727 w 2597"/>
              <a:gd name="T97" fmla="*/ 2362 h 2914"/>
              <a:gd name="T98" fmla="*/ 1661 w 2597"/>
              <a:gd name="T99" fmla="*/ 2428 h 2914"/>
              <a:gd name="T100" fmla="*/ 1661 w 2597"/>
              <a:gd name="T101" fmla="*/ 2636 h 2914"/>
              <a:gd name="T102" fmla="*/ 1727 w 2597"/>
              <a:gd name="T103" fmla="*/ 2703 h 2914"/>
              <a:gd name="T104" fmla="*/ 2175 w 2597"/>
              <a:gd name="T105" fmla="*/ 2703 h 2914"/>
              <a:gd name="T106" fmla="*/ 2242 w 2597"/>
              <a:gd name="T107" fmla="*/ 2636 h 2914"/>
              <a:gd name="T108" fmla="*/ 2242 w 2597"/>
              <a:gd name="T109" fmla="*/ 2428 h 29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97" h="2914">
                <a:moveTo>
                  <a:pt x="2003" y="1085"/>
                </a:moveTo>
                <a:cubicBezTo>
                  <a:pt x="1958" y="1259"/>
                  <a:pt x="1852" y="1297"/>
                  <a:pt x="1796" y="1305"/>
                </a:cubicBezTo>
                <a:cubicBezTo>
                  <a:pt x="1761" y="1374"/>
                  <a:pt x="1684" y="1516"/>
                  <a:pt x="1608" y="1588"/>
                </a:cubicBezTo>
                <a:cubicBezTo>
                  <a:pt x="1577" y="1616"/>
                  <a:pt x="1538" y="1641"/>
                  <a:pt x="1490" y="1660"/>
                </a:cubicBezTo>
                <a:cubicBezTo>
                  <a:pt x="1429" y="1684"/>
                  <a:pt x="1364" y="1696"/>
                  <a:pt x="1298" y="1696"/>
                </a:cubicBezTo>
                <a:cubicBezTo>
                  <a:pt x="1232" y="1696"/>
                  <a:pt x="1168" y="1684"/>
                  <a:pt x="1107" y="1660"/>
                </a:cubicBezTo>
                <a:cubicBezTo>
                  <a:pt x="1059" y="1641"/>
                  <a:pt x="1019" y="1616"/>
                  <a:pt x="989" y="1588"/>
                </a:cubicBezTo>
                <a:cubicBezTo>
                  <a:pt x="912" y="1516"/>
                  <a:pt x="836" y="1374"/>
                  <a:pt x="801" y="1305"/>
                </a:cubicBezTo>
                <a:cubicBezTo>
                  <a:pt x="744" y="1297"/>
                  <a:pt x="638" y="1259"/>
                  <a:pt x="593" y="1085"/>
                </a:cubicBezTo>
                <a:cubicBezTo>
                  <a:pt x="569" y="993"/>
                  <a:pt x="575" y="917"/>
                  <a:pt x="611" y="861"/>
                </a:cubicBezTo>
                <a:cubicBezTo>
                  <a:pt x="628" y="836"/>
                  <a:pt x="647" y="819"/>
                  <a:pt x="665" y="807"/>
                </a:cubicBezTo>
                <a:cubicBezTo>
                  <a:pt x="665" y="789"/>
                  <a:pt x="666" y="765"/>
                  <a:pt x="668" y="739"/>
                </a:cubicBezTo>
                <a:cubicBezTo>
                  <a:pt x="636" y="693"/>
                  <a:pt x="591" y="595"/>
                  <a:pt x="646" y="436"/>
                </a:cubicBezTo>
                <a:cubicBezTo>
                  <a:pt x="705" y="267"/>
                  <a:pt x="837" y="241"/>
                  <a:pt x="900" y="239"/>
                </a:cubicBezTo>
                <a:cubicBezTo>
                  <a:pt x="922" y="199"/>
                  <a:pt x="963" y="142"/>
                  <a:pt x="1037" y="90"/>
                </a:cubicBezTo>
                <a:cubicBezTo>
                  <a:pt x="1119" y="32"/>
                  <a:pt x="1226" y="0"/>
                  <a:pt x="1338" y="0"/>
                </a:cubicBezTo>
                <a:cubicBezTo>
                  <a:pt x="1477" y="0"/>
                  <a:pt x="1616" y="49"/>
                  <a:pt x="1741" y="141"/>
                </a:cubicBezTo>
                <a:cubicBezTo>
                  <a:pt x="1944" y="290"/>
                  <a:pt x="1926" y="622"/>
                  <a:pt x="1922" y="682"/>
                </a:cubicBezTo>
                <a:cubicBezTo>
                  <a:pt x="1929" y="732"/>
                  <a:pt x="1931" y="776"/>
                  <a:pt x="1931" y="807"/>
                </a:cubicBezTo>
                <a:cubicBezTo>
                  <a:pt x="1949" y="819"/>
                  <a:pt x="1969" y="836"/>
                  <a:pt x="1985" y="861"/>
                </a:cubicBezTo>
                <a:cubicBezTo>
                  <a:pt x="2021" y="917"/>
                  <a:pt x="2028" y="993"/>
                  <a:pt x="2003" y="1085"/>
                </a:cubicBezTo>
                <a:close/>
                <a:moveTo>
                  <a:pt x="2597" y="2377"/>
                </a:moveTo>
                <a:lnTo>
                  <a:pt x="2597" y="2848"/>
                </a:lnTo>
                <a:cubicBezTo>
                  <a:pt x="2597" y="2885"/>
                  <a:pt x="2567" y="2914"/>
                  <a:pt x="2530" y="2914"/>
                </a:cubicBezTo>
                <a:lnTo>
                  <a:pt x="66" y="2914"/>
                </a:lnTo>
                <a:cubicBezTo>
                  <a:pt x="30" y="2914"/>
                  <a:pt x="0" y="2885"/>
                  <a:pt x="0" y="2848"/>
                </a:cubicBezTo>
                <a:lnTo>
                  <a:pt x="0" y="2377"/>
                </a:lnTo>
                <a:cubicBezTo>
                  <a:pt x="0" y="2184"/>
                  <a:pt x="115" y="2014"/>
                  <a:pt x="294" y="1942"/>
                </a:cubicBezTo>
                <a:lnTo>
                  <a:pt x="877" y="1709"/>
                </a:lnTo>
                <a:cubicBezTo>
                  <a:pt x="894" y="1702"/>
                  <a:pt x="913" y="1703"/>
                  <a:pt x="929" y="1710"/>
                </a:cubicBezTo>
                <a:cubicBezTo>
                  <a:pt x="946" y="1717"/>
                  <a:pt x="959" y="1731"/>
                  <a:pt x="965" y="1748"/>
                </a:cubicBezTo>
                <a:lnTo>
                  <a:pt x="1111" y="2153"/>
                </a:lnTo>
                <a:lnTo>
                  <a:pt x="1140" y="2070"/>
                </a:lnTo>
                <a:lnTo>
                  <a:pt x="1094" y="1957"/>
                </a:lnTo>
                <a:cubicBezTo>
                  <a:pt x="1086" y="1936"/>
                  <a:pt x="1088" y="1913"/>
                  <a:pt x="1101" y="1895"/>
                </a:cubicBezTo>
                <a:cubicBezTo>
                  <a:pt x="1113" y="1876"/>
                  <a:pt x="1134" y="1865"/>
                  <a:pt x="1156" y="1865"/>
                </a:cubicBezTo>
                <a:lnTo>
                  <a:pt x="1441" y="1865"/>
                </a:lnTo>
                <a:cubicBezTo>
                  <a:pt x="1463" y="1865"/>
                  <a:pt x="1484" y="1876"/>
                  <a:pt x="1496" y="1895"/>
                </a:cubicBezTo>
                <a:cubicBezTo>
                  <a:pt x="1508" y="1913"/>
                  <a:pt x="1511" y="1936"/>
                  <a:pt x="1502" y="1957"/>
                </a:cubicBezTo>
                <a:lnTo>
                  <a:pt x="1456" y="2070"/>
                </a:lnTo>
                <a:lnTo>
                  <a:pt x="1485" y="2153"/>
                </a:lnTo>
                <a:lnTo>
                  <a:pt x="1632" y="1748"/>
                </a:lnTo>
                <a:cubicBezTo>
                  <a:pt x="1638" y="1731"/>
                  <a:pt x="1651" y="1717"/>
                  <a:pt x="1667" y="1710"/>
                </a:cubicBezTo>
                <a:cubicBezTo>
                  <a:pt x="1684" y="1703"/>
                  <a:pt x="1702" y="1702"/>
                  <a:pt x="1719" y="1709"/>
                </a:cubicBezTo>
                <a:lnTo>
                  <a:pt x="2302" y="1942"/>
                </a:lnTo>
                <a:cubicBezTo>
                  <a:pt x="2481" y="2014"/>
                  <a:pt x="2597" y="2184"/>
                  <a:pt x="2597" y="2377"/>
                </a:cubicBezTo>
                <a:close/>
                <a:moveTo>
                  <a:pt x="2242" y="2428"/>
                </a:moveTo>
                <a:cubicBezTo>
                  <a:pt x="2242" y="2392"/>
                  <a:pt x="2212" y="2362"/>
                  <a:pt x="2175" y="2362"/>
                </a:cubicBezTo>
                <a:lnTo>
                  <a:pt x="1727" y="2362"/>
                </a:lnTo>
                <a:cubicBezTo>
                  <a:pt x="1691" y="2362"/>
                  <a:pt x="1661" y="2392"/>
                  <a:pt x="1661" y="2428"/>
                </a:cubicBezTo>
                <a:lnTo>
                  <a:pt x="1661" y="2636"/>
                </a:lnTo>
                <a:cubicBezTo>
                  <a:pt x="1661" y="2673"/>
                  <a:pt x="1691" y="2703"/>
                  <a:pt x="1727" y="2703"/>
                </a:cubicBezTo>
                <a:lnTo>
                  <a:pt x="2175" y="2703"/>
                </a:lnTo>
                <a:cubicBezTo>
                  <a:pt x="2212" y="2703"/>
                  <a:pt x="2242" y="2673"/>
                  <a:pt x="2242" y="2636"/>
                </a:cubicBezTo>
                <a:lnTo>
                  <a:pt x="2242" y="2428"/>
                </a:lnTo>
                <a:close/>
              </a:path>
            </a:pathLst>
          </a:custGeom>
          <a:solidFill>
            <a:srgbClr val="387B74"/>
          </a:solidFill>
          <a:ln>
            <a:noFill/>
          </a:ln>
        </p:spPr>
        <p:txBody>
          <a:bodyPr/>
          <a:lstStyle/>
          <a:p>
            <a:endParaRPr lang="zh-CN" altLang="en-US" sz="1600">
              <a:latin typeface="微软雅黑" panose="020B0503020204020204" charset="-122"/>
              <a:ea typeface="微软雅黑" panose="020B0503020204020204" charset="-122"/>
              <a:cs typeface="+mn-ea"/>
              <a:sym typeface="思源黑体" panose="020B0500000000000000" pitchFamily="34" charset="-122"/>
            </a:endParaRPr>
          </a:p>
        </p:txBody>
      </p:sp>
      <p:sp>
        <p:nvSpPr>
          <p:cNvPr id="40" name="PA-文本框 9"/>
          <p:cNvSpPr txBox="1"/>
          <p:nvPr>
            <p:custDataLst>
              <p:tags r:id="rId34"/>
            </p:custDataLst>
          </p:nvPr>
        </p:nvSpPr>
        <p:spPr>
          <a:xfrm>
            <a:off x="1452278" y="3955583"/>
            <a:ext cx="2853495" cy="1529715"/>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dirty="0">
                <a:solidFill>
                  <a:schemeClr val="tx1">
                    <a:lumMod val="65000"/>
                    <a:lumOff val="35000"/>
                  </a:schemeClr>
                </a:solidFill>
                <a:latin typeface="微软雅黑" panose="020B0503020204020204" charset="-122"/>
                <a:ea typeface="微软雅黑" panose="020B0503020204020204" charset="-122"/>
                <a:sym typeface="思源黑体" panose="020B0500000000000000" pitchFamily="34" charset="-122"/>
              </a:rPr>
              <a:t>您的内容打在这里，或者通过复制您的文本后，在此框中选择粘贴，并选择只保留文字。在此录入上述图表的综合描述说明，在此录入上述图综合容表的打在这里，或者通过复制您的文本后，在此框中选择粘贴，并选择只保留文字。</a:t>
            </a:r>
            <a:endParaRPr lang="zh-CN" altLang="en-US" dirty="0">
              <a:solidFill>
                <a:schemeClr val="tx1">
                  <a:lumMod val="65000"/>
                  <a:lumOff val="35000"/>
                </a:schemeClr>
              </a:solidFill>
              <a:latin typeface="微软雅黑" panose="020B0503020204020204" charset="-122"/>
              <a:ea typeface="微软雅黑" panose="020B0503020204020204" charset="-122"/>
              <a:sym typeface="思源黑体" panose="020B0500000000000000" pitchFamily="34" charset="-122"/>
            </a:endParaRPr>
          </a:p>
        </p:txBody>
      </p:sp>
      <p:grpSp>
        <p:nvGrpSpPr>
          <p:cNvPr id="50" name="组合 49"/>
          <p:cNvGrpSpPr/>
          <p:nvPr/>
        </p:nvGrpSpPr>
        <p:grpSpPr>
          <a:xfrm rot="0">
            <a:off x="0" y="151765"/>
            <a:ext cx="12192000" cy="6706235"/>
            <a:chOff x="-2" y="151622"/>
            <a:chExt cx="12192002" cy="6706379"/>
          </a:xfrm>
        </p:grpSpPr>
        <p:grpSp>
          <p:nvGrpSpPr>
            <p:cNvPr id="51" name="组合 50"/>
            <p:cNvGrpSpPr/>
            <p:nvPr/>
          </p:nvGrpSpPr>
          <p:grpSpPr>
            <a:xfrm>
              <a:off x="0" y="151622"/>
              <a:ext cx="12192000" cy="640829"/>
              <a:chOff x="0" y="151622"/>
              <a:chExt cx="12192000" cy="640829"/>
            </a:xfrm>
          </p:grpSpPr>
          <p:cxnSp>
            <p:nvCxnSpPr>
              <p:cNvPr id="52" name="直线连接符 2"/>
              <p:cNvCxnSpPr/>
              <p:nvPr/>
            </p:nvCxnSpPr>
            <p:spPr>
              <a:xfrm>
                <a:off x="7977809" y="387767"/>
                <a:ext cx="421419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直线连接符 3"/>
              <p:cNvCxnSpPr/>
              <p:nvPr/>
            </p:nvCxnSpPr>
            <p:spPr>
              <a:xfrm>
                <a:off x="0" y="387767"/>
                <a:ext cx="421419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4" name="文本框 53"/>
              <p:cNvSpPr txBox="1"/>
              <p:nvPr/>
            </p:nvSpPr>
            <p:spPr>
              <a:xfrm>
                <a:off x="4875744" y="151622"/>
                <a:ext cx="2358886" cy="400110"/>
              </a:xfrm>
              <a:prstGeom prst="rect">
                <a:avLst/>
              </a:prstGeom>
              <a:noFill/>
            </p:spPr>
            <p:txBody>
              <a:bodyPr wrap="square" rtlCol="0">
                <a:spAutoFit/>
              </a:bodyPr>
              <a:p>
                <a:pPr algn="dist">
                  <a:defRPr/>
                </a:pPr>
                <a:r>
                  <a:rPr lang="zh-CN" altLang="en-US" sz="2000" dirty="0">
                    <a:solidFill>
                      <a:prstClr val="black">
                        <a:lumMod val="75000"/>
                        <a:lumOff val="25000"/>
                      </a:prstClr>
                    </a:solidFill>
                    <a:latin typeface="思源黑体" panose="020B0500000000000000" pitchFamily="34" charset="-122"/>
                    <a:ea typeface="思源黑体" panose="020B0500000000000000" pitchFamily="34" charset="-122"/>
                    <a:sym typeface="思源黑体" panose="020B0500000000000000" pitchFamily="34" charset="-122"/>
                  </a:rPr>
                  <a:t>输入标题</a:t>
                </a:r>
                <a:endParaRPr lang="zh-CN" altLang="en-US" sz="2000" dirty="0">
                  <a:solidFill>
                    <a:prstClr val="black">
                      <a:lumMod val="75000"/>
                      <a:lumOff val="25000"/>
                    </a:prstClr>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55" name="文本框 54"/>
              <p:cNvSpPr txBox="1"/>
              <p:nvPr/>
            </p:nvSpPr>
            <p:spPr>
              <a:xfrm>
                <a:off x="4831076" y="484680"/>
                <a:ext cx="2518113" cy="307771"/>
              </a:xfrm>
              <a:prstGeom prst="rect">
                <a:avLst/>
              </a:prstGeom>
              <a:noFill/>
            </p:spPr>
            <p:txBody>
              <a:bodyPr wrap="none" lIns="91434" tIns="45717" rIns="91434" bIns="45717" rtlCol="0">
                <a:spAutoFit/>
              </a:bodyPr>
              <a:p>
                <a:pPr defTabSz="914400" fontAlgn="base">
                  <a:spcBef>
                    <a:spcPct val="0"/>
                  </a:spcBef>
                  <a:spcAft>
                    <a:spcPct val="0"/>
                  </a:spcAft>
                  <a:defRPr/>
                </a:pPr>
                <a:r>
                  <a:rPr lang="en-US" altLang="zh-CN" sz="1400" dirty="0">
                    <a:solidFill>
                      <a:prstClr val="white">
                        <a:lumMod val="65000"/>
                      </a:prstClr>
                    </a:solidFill>
                    <a:latin typeface="思源黑体" panose="020B0500000000000000" pitchFamily="34" charset="-122"/>
                    <a:ea typeface="思源黑体" panose="020B0500000000000000" pitchFamily="34" charset="-122"/>
                    <a:cs typeface="+mn-ea"/>
                    <a:sym typeface="思源黑体" panose="020B0500000000000000" pitchFamily="34" charset="-122"/>
                  </a:rPr>
                  <a:t>ADD RELATED TITLE WORDS</a:t>
                </a:r>
                <a:endParaRPr lang="zh-CN" altLang="en-US" sz="1400" dirty="0">
                  <a:solidFill>
                    <a:prstClr val="white">
                      <a:lumMod val="65000"/>
                    </a:prstClr>
                  </a:solidFill>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sp>
          <p:nvSpPr>
            <p:cNvPr id="56" name="矩形 55"/>
            <p:cNvSpPr/>
            <p:nvPr/>
          </p:nvSpPr>
          <p:spPr>
            <a:xfrm rot="5400000">
              <a:off x="5993293" y="659296"/>
              <a:ext cx="205410" cy="12192000"/>
            </a:xfrm>
            <a:prstGeom prst="rect">
              <a:avLst/>
            </a:prstGeom>
            <a:solidFill>
              <a:srgbClr val="387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9"/>
          <p:cNvSpPr/>
          <p:nvPr/>
        </p:nvSpPr>
        <p:spPr>
          <a:xfrm>
            <a:off x="3048000" y="1434370"/>
            <a:ext cx="3048000" cy="4171950"/>
          </a:xfrm>
          <a:prstGeom prst="rect">
            <a:avLst/>
          </a:prstGeom>
          <a:solidFill>
            <a:srgbClr val="387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 name="Shape 2633"/>
          <p:cNvSpPr/>
          <p:nvPr/>
        </p:nvSpPr>
        <p:spPr>
          <a:xfrm>
            <a:off x="4277818" y="2067417"/>
            <a:ext cx="588364" cy="588364"/>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1"/>
          </a:solidFill>
          <a:ln w="12700">
            <a:miter lim="400000"/>
          </a:ln>
        </p:spPr>
        <p:txBody>
          <a:bodyPr lIns="38090" tIns="38090" rIns="38090" bIns="38090" anchor="ctr"/>
          <a:lstStyle/>
          <a:p>
            <a:pPr marL="0" marR="0" lvl="0" indent="0" algn="l" defTabSz="456565" rtl="0" eaLnBrk="1" fontAlgn="auto" latinLnBrk="0" hangingPunct="1">
              <a:lnSpc>
                <a:spcPct val="100000"/>
              </a:lnSpc>
              <a:spcBef>
                <a:spcPts val="0"/>
              </a:spcBef>
              <a:spcAft>
                <a:spcPts val="0"/>
              </a:spcAft>
              <a:buClrTx/>
              <a:buSzTx/>
              <a:buFontTx/>
              <a:buNone/>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4" name="Rectangle 14"/>
          <p:cNvSpPr/>
          <p:nvPr/>
        </p:nvSpPr>
        <p:spPr>
          <a:xfrm>
            <a:off x="3255563" y="3177513"/>
            <a:ext cx="2632874" cy="1938020"/>
          </a:xfrm>
          <a:prstGeom prst="rect">
            <a:avLst/>
          </a:prstGeom>
        </p:spPr>
        <p:txBody>
          <a:bodyPr wrap="square">
            <a:spAutoFit/>
          </a:bodyPr>
          <a:lstStyle/>
          <a:p>
            <a:pPr algn="ctr" defTabSz="619125">
              <a:lnSpc>
                <a:spcPct val="200000"/>
              </a:lnSpc>
            </a:pPr>
            <a:r>
              <a:rPr lang="zh-CN" altLang="en-US" sz="1200">
                <a:solidFill>
                  <a:schemeClr val="bg1"/>
                </a:solidFill>
                <a:latin typeface="思源黑体" panose="020B0500000000000000" pitchFamily="34" charset="-122"/>
                <a:ea typeface="思源黑体" panose="020B0500000000000000" pitchFamily="34" charset="-122"/>
                <a:cs typeface="+mn-ea"/>
                <a:sym typeface="思源黑体" panose="020B0500000000000000" pitchFamily="34" charset="-122"/>
              </a:rPr>
              <a:t>单击此处添加标题文本预设并对此进行详细的文本内容描述可应用单击此处添加标题文本预设并对此进行详细的文本内容描述可应用</a:t>
            </a:r>
            <a:endParaRPr lang="zh-CN" altLang="en-US" sz="1200" dirty="0">
              <a:solidFill>
                <a:srgbClr val="151618"/>
              </a:solidFill>
              <a:latin typeface="思源黑体" panose="020B0500000000000000" pitchFamily="34" charset="-122"/>
              <a:ea typeface="思源黑体" panose="020B0500000000000000" pitchFamily="34" charset="-122"/>
              <a:cs typeface="+mn-ea"/>
              <a:sym typeface="思源黑体" panose="020B0500000000000000" pitchFamily="34" charset="-122"/>
            </a:endParaRPr>
          </a:p>
          <a:p>
            <a:pPr defTabSz="619125">
              <a:lnSpc>
                <a:spcPct val="200000"/>
              </a:lnSpc>
            </a:pPr>
            <a:endParaRPr kumimoji="0" lang="en-US" sz="1200" b="0" i="0" u="none" strike="noStrike" kern="120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5" name="Rectangle 15"/>
          <p:cNvSpPr/>
          <p:nvPr/>
        </p:nvSpPr>
        <p:spPr>
          <a:xfrm>
            <a:off x="4268903" y="4804642"/>
            <a:ext cx="597279" cy="815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6" name="文本框 5"/>
          <p:cNvSpPr txBox="1"/>
          <p:nvPr/>
        </p:nvSpPr>
        <p:spPr>
          <a:xfrm>
            <a:off x="3841068" y="2829727"/>
            <a:ext cx="1691174" cy="338554"/>
          </a:xfrm>
          <a:prstGeom prst="rect">
            <a:avLst/>
          </a:prstGeom>
          <a:noFill/>
        </p:spPr>
        <p:txBody>
          <a:bodyPr wrap="square" rtlCol="0">
            <a:spAutoFit/>
          </a:bodyPr>
          <a:lstStyle/>
          <a:p>
            <a:r>
              <a:rPr lang="zh-CN" altLang="en-US" sz="1600">
                <a:solidFill>
                  <a:schemeClr val="bg1"/>
                </a:solidFill>
                <a:latin typeface="思源黑体" panose="020B0500000000000000" pitchFamily="34" charset="-122"/>
                <a:ea typeface="思源黑体" panose="020B0500000000000000" pitchFamily="34" charset="-122"/>
                <a:sym typeface="思源黑体" panose="020B0500000000000000" pitchFamily="34" charset="-122"/>
              </a:rPr>
              <a:t>标题文本预设</a:t>
            </a:r>
            <a:endParaRPr lang="zh-CN" altLang="en-US" sz="1600">
              <a:solidFill>
                <a:schemeClr val="bg1"/>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7" name="Rectangle 9"/>
          <p:cNvSpPr/>
          <p:nvPr/>
        </p:nvSpPr>
        <p:spPr>
          <a:xfrm>
            <a:off x="0" y="1434370"/>
            <a:ext cx="3048000" cy="4171950"/>
          </a:xfrm>
          <a:prstGeom prst="rect">
            <a:avLst/>
          </a:prstGeom>
          <a:blipFill rotWithShape="1">
            <a:blip r:embed="rId1"/>
            <a:srcRect/>
            <a:stretch>
              <a:fillRect l="-54071" r="-5407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思源黑体" panose="020B0500000000000000" pitchFamily="34" charset="-122"/>
              <a:ea typeface="思源黑体" panose="020B0500000000000000" pitchFamily="34" charset="-122"/>
              <a:sym typeface="思源黑体" panose="020B0500000000000000" pitchFamily="34" charset="-122"/>
            </a:endParaRPr>
          </a:p>
        </p:txBody>
      </p:sp>
      <p:cxnSp>
        <p:nvCxnSpPr>
          <p:cNvPr id="8" name="Straight Connector 277"/>
          <p:cNvCxnSpPr/>
          <p:nvPr/>
        </p:nvCxnSpPr>
        <p:spPr>
          <a:xfrm>
            <a:off x="6786169" y="1611526"/>
            <a:ext cx="0" cy="3877731"/>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9" name="Group 15"/>
          <p:cNvGrpSpPr/>
          <p:nvPr/>
        </p:nvGrpSpPr>
        <p:grpSpPr>
          <a:xfrm>
            <a:off x="7556220" y="4515044"/>
            <a:ext cx="612775" cy="612775"/>
            <a:chOff x="0" y="0"/>
            <a:chExt cx="1270000" cy="1270000"/>
          </a:xfrm>
        </p:grpSpPr>
        <p:sp>
          <p:nvSpPr>
            <p:cNvPr id="10" name="Freeform: Shape 16"/>
            <p:cNvSpPr/>
            <p:nvPr/>
          </p:nvSpPr>
          <p:spPr>
            <a:xfrm>
              <a:off x="0" y="0"/>
              <a:ext cx="1270000"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anchor="ctr"/>
            <a:lstStyle/>
            <a:p>
              <a:pPr algn="ctr"/>
              <a:endParaRPr>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11" name="Freeform: Shape 17"/>
            <p:cNvSpPr/>
            <p:nvPr/>
          </p:nvSpPr>
          <p:spPr>
            <a:xfrm>
              <a:off x="201445" y="252511"/>
              <a:ext cx="758339" cy="764977"/>
            </a:xfrm>
            <a:custGeom>
              <a:avLst/>
              <a:gdLst/>
              <a:ahLst/>
              <a:cxnLst>
                <a:cxn ang="0">
                  <a:pos x="wd2" y="hd2"/>
                </a:cxn>
                <a:cxn ang="5400000">
                  <a:pos x="wd2" y="hd2"/>
                </a:cxn>
                <a:cxn ang="10800000">
                  <a:pos x="wd2" y="hd2"/>
                </a:cxn>
                <a:cxn ang="16200000">
                  <a:pos x="wd2" y="hd2"/>
                </a:cxn>
              </a:cxnLst>
              <a:rect l="0" t="0" r="r" b="b"/>
              <a:pathLst>
                <a:path w="20904" h="21526" extrusionOk="0">
                  <a:moveTo>
                    <a:pt x="20436" y="25"/>
                  </a:moveTo>
                  <a:cubicBezTo>
                    <a:pt x="20097" y="-74"/>
                    <a:pt x="19745" y="130"/>
                    <a:pt x="19648" y="477"/>
                  </a:cubicBezTo>
                  <a:cubicBezTo>
                    <a:pt x="19645" y="495"/>
                    <a:pt x="19149" y="2222"/>
                    <a:pt x="17665" y="2967"/>
                  </a:cubicBezTo>
                  <a:cubicBezTo>
                    <a:pt x="16164" y="3721"/>
                    <a:pt x="15521" y="4638"/>
                    <a:pt x="15226" y="5356"/>
                  </a:cubicBezTo>
                  <a:cubicBezTo>
                    <a:pt x="14043" y="4250"/>
                    <a:pt x="12529" y="3621"/>
                    <a:pt x="10915" y="3621"/>
                  </a:cubicBezTo>
                  <a:cubicBezTo>
                    <a:pt x="9201" y="3621"/>
                    <a:pt x="7593" y="4309"/>
                    <a:pt x="6382" y="5545"/>
                  </a:cubicBezTo>
                  <a:lnTo>
                    <a:pt x="1874" y="10147"/>
                  </a:lnTo>
                  <a:cubicBezTo>
                    <a:pt x="-625" y="12698"/>
                    <a:pt x="-625" y="16849"/>
                    <a:pt x="1874" y="19401"/>
                  </a:cubicBezTo>
                  <a:lnTo>
                    <a:pt x="2084" y="19615"/>
                  </a:lnTo>
                  <a:cubicBezTo>
                    <a:pt x="3295" y="20852"/>
                    <a:pt x="4905" y="21526"/>
                    <a:pt x="6616" y="21526"/>
                  </a:cubicBezTo>
                  <a:cubicBezTo>
                    <a:pt x="8328" y="21526"/>
                    <a:pt x="9939" y="20852"/>
                    <a:pt x="11149" y="19615"/>
                  </a:cubicBezTo>
                  <a:lnTo>
                    <a:pt x="15657" y="15013"/>
                  </a:lnTo>
                  <a:cubicBezTo>
                    <a:pt x="17937" y="12686"/>
                    <a:pt x="18115" y="9036"/>
                    <a:pt x="16236" y="6475"/>
                  </a:cubicBezTo>
                  <a:cubicBezTo>
                    <a:pt x="16237" y="6447"/>
                    <a:pt x="16263" y="6428"/>
                    <a:pt x="16261" y="6400"/>
                  </a:cubicBezTo>
                  <a:cubicBezTo>
                    <a:pt x="16261" y="6387"/>
                    <a:pt x="16216" y="5148"/>
                    <a:pt x="18232" y="4136"/>
                  </a:cubicBezTo>
                  <a:cubicBezTo>
                    <a:pt x="20223" y="3136"/>
                    <a:pt x="20853" y="924"/>
                    <a:pt x="20880" y="829"/>
                  </a:cubicBezTo>
                  <a:cubicBezTo>
                    <a:pt x="20975" y="482"/>
                    <a:pt x="20777" y="123"/>
                    <a:pt x="20436" y="25"/>
                  </a:cubicBezTo>
                  <a:close/>
                  <a:moveTo>
                    <a:pt x="10915" y="4928"/>
                  </a:moveTo>
                  <a:cubicBezTo>
                    <a:pt x="12287" y="4928"/>
                    <a:pt x="13579" y="5473"/>
                    <a:pt x="14549" y="6462"/>
                  </a:cubicBezTo>
                  <a:lnTo>
                    <a:pt x="14758" y="6676"/>
                  </a:lnTo>
                  <a:cubicBezTo>
                    <a:pt x="16760" y="8718"/>
                    <a:pt x="16760" y="12039"/>
                    <a:pt x="14758" y="14082"/>
                  </a:cubicBezTo>
                  <a:lnTo>
                    <a:pt x="14179" y="14673"/>
                  </a:lnTo>
                  <a:cubicBezTo>
                    <a:pt x="9254" y="11883"/>
                    <a:pt x="7175" y="7993"/>
                    <a:pt x="6727" y="7041"/>
                  </a:cubicBezTo>
                  <a:lnTo>
                    <a:pt x="7294" y="6462"/>
                  </a:lnTo>
                  <a:cubicBezTo>
                    <a:pt x="8262" y="5473"/>
                    <a:pt x="9545" y="4928"/>
                    <a:pt x="10915" y="4928"/>
                  </a:cubicBezTo>
                  <a:close/>
                  <a:moveTo>
                    <a:pt x="6247" y="7531"/>
                  </a:moveTo>
                  <a:cubicBezTo>
                    <a:pt x="6895" y="8850"/>
                    <a:pt x="9011" y="12438"/>
                    <a:pt x="13711" y="15151"/>
                  </a:cubicBezTo>
                  <a:lnTo>
                    <a:pt x="10250" y="18684"/>
                  </a:lnTo>
                  <a:cubicBezTo>
                    <a:pt x="9281" y="19674"/>
                    <a:pt x="7986" y="20218"/>
                    <a:pt x="6616" y="20218"/>
                  </a:cubicBezTo>
                  <a:cubicBezTo>
                    <a:pt x="5246" y="20218"/>
                    <a:pt x="3951" y="19674"/>
                    <a:pt x="2983" y="18684"/>
                  </a:cubicBezTo>
                  <a:lnTo>
                    <a:pt x="2773" y="18471"/>
                  </a:lnTo>
                  <a:cubicBezTo>
                    <a:pt x="774" y="16429"/>
                    <a:pt x="774" y="13105"/>
                    <a:pt x="2773" y="11065"/>
                  </a:cubicBezTo>
                  <a:lnTo>
                    <a:pt x="6247" y="7531"/>
                  </a:lnTo>
                  <a:close/>
                  <a:moveTo>
                    <a:pt x="11864" y="8550"/>
                  </a:moveTo>
                  <a:lnTo>
                    <a:pt x="10730" y="9707"/>
                  </a:lnTo>
                  <a:cubicBezTo>
                    <a:pt x="10605" y="9833"/>
                    <a:pt x="10605" y="10031"/>
                    <a:pt x="10730" y="10159"/>
                  </a:cubicBezTo>
                  <a:cubicBezTo>
                    <a:pt x="10793" y="10222"/>
                    <a:pt x="10883" y="10260"/>
                    <a:pt x="10964" y="10260"/>
                  </a:cubicBezTo>
                  <a:cubicBezTo>
                    <a:pt x="11048" y="10260"/>
                    <a:pt x="11124" y="10222"/>
                    <a:pt x="11186" y="10159"/>
                  </a:cubicBezTo>
                  <a:lnTo>
                    <a:pt x="12319" y="9015"/>
                  </a:lnTo>
                  <a:cubicBezTo>
                    <a:pt x="12445" y="8888"/>
                    <a:pt x="12445" y="8677"/>
                    <a:pt x="12319" y="8550"/>
                  </a:cubicBezTo>
                  <a:cubicBezTo>
                    <a:pt x="12194" y="8422"/>
                    <a:pt x="11989" y="8422"/>
                    <a:pt x="11864" y="8550"/>
                  </a:cubicBezTo>
                  <a:close/>
                  <a:moveTo>
                    <a:pt x="4658" y="10159"/>
                  </a:moveTo>
                  <a:lnTo>
                    <a:pt x="3660" y="11178"/>
                  </a:lnTo>
                  <a:cubicBezTo>
                    <a:pt x="1812" y="13005"/>
                    <a:pt x="1477" y="14914"/>
                    <a:pt x="2687" y="16698"/>
                  </a:cubicBezTo>
                  <a:cubicBezTo>
                    <a:pt x="2750" y="16788"/>
                    <a:pt x="2844" y="16836"/>
                    <a:pt x="2946" y="16836"/>
                  </a:cubicBezTo>
                  <a:cubicBezTo>
                    <a:pt x="3008" y="16836"/>
                    <a:pt x="3076" y="16824"/>
                    <a:pt x="3131" y="16786"/>
                  </a:cubicBezTo>
                  <a:cubicBezTo>
                    <a:pt x="3276" y="16682"/>
                    <a:pt x="3304" y="16480"/>
                    <a:pt x="3205" y="16333"/>
                  </a:cubicBezTo>
                  <a:cubicBezTo>
                    <a:pt x="2183" y="14828"/>
                    <a:pt x="2483" y="13244"/>
                    <a:pt x="4104" y="11643"/>
                  </a:cubicBezTo>
                  <a:lnTo>
                    <a:pt x="5114" y="10612"/>
                  </a:lnTo>
                  <a:cubicBezTo>
                    <a:pt x="5239" y="10485"/>
                    <a:pt x="5239" y="10287"/>
                    <a:pt x="5114" y="10159"/>
                  </a:cubicBezTo>
                  <a:cubicBezTo>
                    <a:pt x="4989" y="10032"/>
                    <a:pt x="4784" y="10032"/>
                    <a:pt x="4658" y="10159"/>
                  </a:cubicBezTo>
                  <a:close/>
                  <a:moveTo>
                    <a:pt x="3241" y="16999"/>
                  </a:moveTo>
                  <a:cubicBezTo>
                    <a:pt x="3116" y="17127"/>
                    <a:pt x="3116" y="17337"/>
                    <a:pt x="3241" y="17465"/>
                  </a:cubicBezTo>
                  <a:lnTo>
                    <a:pt x="3402" y="17616"/>
                  </a:lnTo>
                  <a:cubicBezTo>
                    <a:pt x="3464" y="17680"/>
                    <a:pt x="3540" y="17704"/>
                    <a:pt x="3623" y="17704"/>
                  </a:cubicBezTo>
                  <a:cubicBezTo>
                    <a:pt x="3705" y="17704"/>
                    <a:pt x="3783" y="17680"/>
                    <a:pt x="3845" y="17616"/>
                  </a:cubicBezTo>
                  <a:cubicBezTo>
                    <a:pt x="3969" y="17488"/>
                    <a:pt x="3971" y="17278"/>
                    <a:pt x="3845" y="17150"/>
                  </a:cubicBezTo>
                  <a:lnTo>
                    <a:pt x="3697" y="16999"/>
                  </a:lnTo>
                  <a:cubicBezTo>
                    <a:pt x="3572" y="16872"/>
                    <a:pt x="3366" y="16872"/>
                    <a:pt x="3241" y="16999"/>
                  </a:cubicBezTo>
                  <a:close/>
                </a:path>
              </a:pathLst>
            </a:custGeom>
            <a:solidFill>
              <a:srgbClr val="FFFFFF"/>
            </a:solidFill>
            <a:ln w="12700" cap="flat">
              <a:noFill/>
              <a:miter lim="400000"/>
            </a:ln>
            <a:effectLst/>
          </p:spPr>
          <p:txBody>
            <a:bodyPr anchor="ctr"/>
            <a:lstStyle/>
            <a:p>
              <a:pPr algn="ctr"/>
              <a:endParaRPr>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grpSp>
      <p:grpSp>
        <p:nvGrpSpPr>
          <p:cNvPr id="12" name="Group 18"/>
          <p:cNvGrpSpPr/>
          <p:nvPr/>
        </p:nvGrpSpPr>
        <p:grpSpPr>
          <a:xfrm>
            <a:off x="7556220" y="3054544"/>
            <a:ext cx="612775" cy="612775"/>
            <a:chOff x="0" y="0"/>
            <a:chExt cx="1270000" cy="1270000"/>
          </a:xfrm>
        </p:grpSpPr>
        <p:sp>
          <p:nvSpPr>
            <p:cNvPr id="13" name="Freeform: Shape 19"/>
            <p:cNvSpPr/>
            <p:nvPr/>
          </p:nvSpPr>
          <p:spPr>
            <a:xfrm>
              <a:off x="0" y="0"/>
              <a:ext cx="1270000"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387B74"/>
            </a:solidFill>
            <a:ln w="12700" cap="flat">
              <a:noFill/>
              <a:miter lim="400000"/>
            </a:ln>
            <a:effectLst/>
          </p:spPr>
          <p:txBody>
            <a:bodyPr anchor="ctr"/>
            <a:lstStyle/>
            <a:p>
              <a:pPr algn="ctr"/>
              <a:endParaRPr>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14" name="Freeform: Shape 20"/>
            <p:cNvSpPr/>
            <p:nvPr/>
          </p:nvSpPr>
          <p:spPr>
            <a:xfrm>
              <a:off x="255984" y="175807"/>
              <a:ext cx="758032" cy="764977"/>
            </a:xfrm>
            <a:custGeom>
              <a:avLst/>
              <a:gdLst/>
              <a:ahLst/>
              <a:cxnLst>
                <a:cxn ang="0">
                  <a:pos x="wd2" y="hd2"/>
                </a:cxn>
                <a:cxn ang="5400000">
                  <a:pos x="wd2" y="hd2"/>
                </a:cxn>
                <a:cxn ang="10800000">
                  <a:pos x="wd2" y="hd2"/>
                </a:cxn>
                <a:cxn ang="16200000">
                  <a:pos x="wd2" y="hd2"/>
                </a:cxn>
              </a:cxnLst>
              <a:rect l="0" t="0" r="r" b="b"/>
              <a:pathLst>
                <a:path w="21600" h="21583" extrusionOk="0">
                  <a:moveTo>
                    <a:pt x="10585" y="5"/>
                  </a:moveTo>
                  <a:cubicBezTo>
                    <a:pt x="10414" y="27"/>
                    <a:pt x="10247" y="105"/>
                    <a:pt x="10133" y="252"/>
                  </a:cubicBezTo>
                  <a:cubicBezTo>
                    <a:pt x="8398" y="2489"/>
                    <a:pt x="10182" y="3991"/>
                    <a:pt x="11139" y="4798"/>
                  </a:cubicBezTo>
                  <a:cubicBezTo>
                    <a:pt x="11426" y="5039"/>
                    <a:pt x="11564" y="5323"/>
                    <a:pt x="11558" y="5649"/>
                  </a:cubicBezTo>
                  <a:cubicBezTo>
                    <a:pt x="11544" y="6227"/>
                    <a:pt x="11078" y="6945"/>
                    <a:pt x="10382" y="7485"/>
                  </a:cubicBezTo>
                  <a:cubicBezTo>
                    <a:pt x="10252" y="7584"/>
                    <a:pt x="10200" y="7731"/>
                    <a:pt x="10167" y="7877"/>
                  </a:cubicBezTo>
                  <a:lnTo>
                    <a:pt x="2341" y="7877"/>
                  </a:lnTo>
                  <a:cubicBezTo>
                    <a:pt x="1047" y="7877"/>
                    <a:pt x="0" y="8917"/>
                    <a:pt x="0" y="10195"/>
                  </a:cubicBezTo>
                  <a:lnTo>
                    <a:pt x="0" y="19265"/>
                  </a:lnTo>
                  <a:cubicBezTo>
                    <a:pt x="0" y="20545"/>
                    <a:pt x="1047" y="21583"/>
                    <a:pt x="2341" y="21583"/>
                  </a:cubicBezTo>
                  <a:lnTo>
                    <a:pt x="19259" y="21583"/>
                  </a:lnTo>
                  <a:cubicBezTo>
                    <a:pt x="20551" y="21583"/>
                    <a:pt x="21600" y="20545"/>
                    <a:pt x="21600" y="19265"/>
                  </a:cubicBezTo>
                  <a:cubicBezTo>
                    <a:pt x="21600" y="19265"/>
                    <a:pt x="21600" y="10195"/>
                    <a:pt x="21600" y="10195"/>
                  </a:cubicBezTo>
                  <a:cubicBezTo>
                    <a:pt x="21600" y="8917"/>
                    <a:pt x="20551" y="7877"/>
                    <a:pt x="19259" y="7877"/>
                  </a:cubicBezTo>
                  <a:lnTo>
                    <a:pt x="11806" y="7877"/>
                  </a:lnTo>
                  <a:cubicBezTo>
                    <a:pt x="12435" y="7186"/>
                    <a:pt x="12888" y="6426"/>
                    <a:pt x="12903" y="5671"/>
                  </a:cubicBezTo>
                  <a:cubicBezTo>
                    <a:pt x="12920" y="4939"/>
                    <a:pt x="12609" y="4283"/>
                    <a:pt x="12010" y="3779"/>
                  </a:cubicBezTo>
                  <a:cubicBezTo>
                    <a:pt x="10613" y="2602"/>
                    <a:pt x="10450" y="2045"/>
                    <a:pt x="11207" y="1069"/>
                  </a:cubicBezTo>
                  <a:cubicBezTo>
                    <a:pt x="11434" y="777"/>
                    <a:pt x="11378" y="363"/>
                    <a:pt x="11083" y="140"/>
                  </a:cubicBezTo>
                  <a:cubicBezTo>
                    <a:pt x="10935" y="27"/>
                    <a:pt x="10757" y="-17"/>
                    <a:pt x="10585" y="5"/>
                  </a:cubicBezTo>
                  <a:close/>
                  <a:moveTo>
                    <a:pt x="2341" y="9210"/>
                  </a:moveTo>
                  <a:lnTo>
                    <a:pt x="19259" y="9210"/>
                  </a:lnTo>
                  <a:cubicBezTo>
                    <a:pt x="19805" y="9210"/>
                    <a:pt x="20254" y="9655"/>
                    <a:pt x="20254" y="10195"/>
                  </a:cubicBezTo>
                  <a:cubicBezTo>
                    <a:pt x="20254" y="10195"/>
                    <a:pt x="20254" y="19265"/>
                    <a:pt x="20254" y="19265"/>
                  </a:cubicBezTo>
                  <a:cubicBezTo>
                    <a:pt x="20254" y="19807"/>
                    <a:pt x="19805" y="20250"/>
                    <a:pt x="19259" y="20250"/>
                  </a:cubicBezTo>
                  <a:lnTo>
                    <a:pt x="2341" y="20250"/>
                  </a:lnTo>
                  <a:cubicBezTo>
                    <a:pt x="1794" y="20250"/>
                    <a:pt x="1346" y="19807"/>
                    <a:pt x="1346" y="19265"/>
                  </a:cubicBezTo>
                  <a:lnTo>
                    <a:pt x="1346" y="10195"/>
                  </a:lnTo>
                  <a:cubicBezTo>
                    <a:pt x="1346" y="9655"/>
                    <a:pt x="1794" y="9210"/>
                    <a:pt x="2341" y="9210"/>
                  </a:cubicBezTo>
                  <a:close/>
                  <a:moveTo>
                    <a:pt x="4682" y="11460"/>
                  </a:moveTo>
                  <a:cubicBezTo>
                    <a:pt x="4496" y="11460"/>
                    <a:pt x="4343" y="11612"/>
                    <a:pt x="4343" y="11796"/>
                  </a:cubicBezTo>
                  <a:cubicBezTo>
                    <a:pt x="4343" y="11983"/>
                    <a:pt x="4496" y="12132"/>
                    <a:pt x="4682" y="12132"/>
                  </a:cubicBezTo>
                  <a:lnTo>
                    <a:pt x="5010" y="12132"/>
                  </a:lnTo>
                  <a:cubicBezTo>
                    <a:pt x="5195" y="12132"/>
                    <a:pt x="5349" y="11983"/>
                    <a:pt x="5349" y="11796"/>
                  </a:cubicBezTo>
                  <a:cubicBezTo>
                    <a:pt x="5349" y="11612"/>
                    <a:pt x="5195" y="11460"/>
                    <a:pt x="5010" y="11460"/>
                  </a:cubicBezTo>
                  <a:lnTo>
                    <a:pt x="4682" y="11460"/>
                  </a:lnTo>
                  <a:close/>
                  <a:moveTo>
                    <a:pt x="6853" y="11460"/>
                  </a:moveTo>
                  <a:cubicBezTo>
                    <a:pt x="6666" y="11460"/>
                    <a:pt x="6514" y="11612"/>
                    <a:pt x="6514" y="11796"/>
                  </a:cubicBezTo>
                  <a:cubicBezTo>
                    <a:pt x="6514" y="11983"/>
                    <a:pt x="6666" y="12132"/>
                    <a:pt x="6853" y="12132"/>
                  </a:cubicBezTo>
                  <a:lnTo>
                    <a:pt x="7181" y="12132"/>
                  </a:lnTo>
                  <a:cubicBezTo>
                    <a:pt x="7368" y="12132"/>
                    <a:pt x="7520" y="11983"/>
                    <a:pt x="7520" y="11796"/>
                  </a:cubicBezTo>
                  <a:cubicBezTo>
                    <a:pt x="7520" y="11612"/>
                    <a:pt x="7368" y="11460"/>
                    <a:pt x="7181" y="11460"/>
                  </a:cubicBezTo>
                  <a:lnTo>
                    <a:pt x="6853" y="11460"/>
                  </a:lnTo>
                  <a:close/>
                  <a:moveTo>
                    <a:pt x="9375" y="11460"/>
                  </a:moveTo>
                  <a:cubicBezTo>
                    <a:pt x="9189" y="11460"/>
                    <a:pt x="9047" y="11612"/>
                    <a:pt x="9047" y="11796"/>
                  </a:cubicBezTo>
                  <a:cubicBezTo>
                    <a:pt x="9047" y="11983"/>
                    <a:pt x="9189" y="12132"/>
                    <a:pt x="9375" y="12132"/>
                  </a:cubicBezTo>
                  <a:lnTo>
                    <a:pt x="9714" y="12132"/>
                  </a:lnTo>
                  <a:cubicBezTo>
                    <a:pt x="9901" y="12132"/>
                    <a:pt x="10054" y="11983"/>
                    <a:pt x="10054" y="11796"/>
                  </a:cubicBezTo>
                  <a:cubicBezTo>
                    <a:pt x="10054" y="11612"/>
                    <a:pt x="9901" y="11460"/>
                    <a:pt x="9714" y="11460"/>
                  </a:cubicBezTo>
                  <a:lnTo>
                    <a:pt x="9375" y="11460"/>
                  </a:lnTo>
                  <a:close/>
                  <a:moveTo>
                    <a:pt x="11558" y="11460"/>
                  </a:moveTo>
                  <a:cubicBezTo>
                    <a:pt x="11370" y="11460"/>
                    <a:pt x="11218" y="11612"/>
                    <a:pt x="11218" y="11796"/>
                  </a:cubicBezTo>
                  <a:cubicBezTo>
                    <a:pt x="11218" y="11983"/>
                    <a:pt x="11370" y="12132"/>
                    <a:pt x="11558" y="12132"/>
                  </a:cubicBezTo>
                  <a:lnTo>
                    <a:pt x="11897" y="12132"/>
                  </a:lnTo>
                  <a:cubicBezTo>
                    <a:pt x="12083" y="12132"/>
                    <a:pt x="12225" y="11983"/>
                    <a:pt x="12225" y="11796"/>
                  </a:cubicBezTo>
                  <a:cubicBezTo>
                    <a:pt x="12225" y="11612"/>
                    <a:pt x="12083" y="11460"/>
                    <a:pt x="11897" y="11460"/>
                  </a:cubicBezTo>
                  <a:lnTo>
                    <a:pt x="11558" y="11460"/>
                  </a:lnTo>
                  <a:close/>
                  <a:moveTo>
                    <a:pt x="13729" y="11460"/>
                  </a:moveTo>
                  <a:cubicBezTo>
                    <a:pt x="13543" y="11460"/>
                    <a:pt x="13390" y="11612"/>
                    <a:pt x="13390" y="11796"/>
                  </a:cubicBezTo>
                  <a:cubicBezTo>
                    <a:pt x="13390" y="11983"/>
                    <a:pt x="13543" y="12132"/>
                    <a:pt x="13729" y="12132"/>
                  </a:cubicBezTo>
                  <a:lnTo>
                    <a:pt x="14057" y="12132"/>
                  </a:lnTo>
                  <a:cubicBezTo>
                    <a:pt x="14244" y="12132"/>
                    <a:pt x="14396" y="11983"/>
                    <a:pt x="14396" y="11796"/>
                  </a:cubicBezTo>
                  <a:cubicBezTo>
                    <a:pt x="14396" y="11612"/>
                    <a:pt x="14244" y="11460"/>
                    <a:pt x="14057" y="11460"/>
                  </a:cubicBezTo>
                  <a:lnTo>
                    <a:pt x="13729" y="11460"/>
                  </a:lnTo>
                  <a:close/>
                  <a:moveTo>
                    <a:pt x="16251" y="11460"/>
                  </a:moveTo>
                  <a:cubicBezTo>
                    <a:pt x="16064" y="11460"/>
                    <a:pt x="15923" y="11612"/>
                    <a:pt x="15923" y="11796"/>
                  </a:cubicBezTo>
                  <a:cubicBezTo>
                    <a:pt x="15923" y="11983"/>
                    <a:pt x="16064" y="12132"/>
                    <a:pt x="16251" y="12132"/>
                  </a:cubicBezTo>
                  <a:lnTo>
                    <a:pt x="16590" y="12132"/>
                  </a:lnTo>
                  <a:cubicBezTo>
                    <a:pt x="16776" y="12132"/>
                    <a:pt x="16929" y="11983"/>
                    <a:pt x="16929" y="11796"/>
                  </a:cubicBezTo>
                  <a:cubicBezTo>
                    <a:pt x="16929" y="11612"/>
                    <a:pt x="16776" y="11460"/>
                    <a:pt x="16590" y="11460"/>
                  </a:cubicBezTo>
                  <a:lnTo>
                    <a:pt x="16251" y="11460"/>
                  </a:lnTo>
                  <a:close/>
                  <a:moveTo>
                    <a:pt x="4682" y="13610"/>
                  </a:moveTo>
                  <a:cubicBezTo>
                    <a:pt x="4496" y="13610"/>
                    <a:pt x="4343" y="13762"/>
                    <a:pt x="4343" y="13946"/>
                  </a:cubicBezTo>
                  <a:cubicBezTo>
                    <a:pt x="4343" y="14131"/>
                    <a:pt x="4496" y="14282"/>
                    <a:pt x="4682" y="14282"/>
                  </a:cubicBezTo>
                  <a:lnTo>
                    <a:pt x="5010" y="14282"/>
                  </a:lnTo>
                  <a:cubicBezTo>
                    <a:pt x="5195" y="14282"/>
                    <a:pt x="5349" y="14131"/>
                    <a:pt x="5349" y="13946"/>
                  </a:cubicBezTo>
                  <a:cubicBezTo>
                    <a:pt x="5349" y="13762"/>
                    <a:pt x="5195" y="13610"/>
                    <a:pt x="5010" y="13610"/>
                  </a:cubicBezTo>
                  <a:lnTo>
                    <a:pt x="4682" y="13610"/>
                  </a:lnTo>
                  <a:close/>
                  <a:moveTo>
                    <a:pt x="6853" y="13610"/>
                  </a:moveTo>
                  <a:cubicBezTo>
                    <a:pt x="6666" y="13610"/>
                    <a:pt x="6514" y="13762"/>
                    <a:pt x="6514" y="13946"/>
                  </a:cubicBezTo>
                  <a:cubicBezTo>
                    <a:pt x="6514" y="14131"/>
                    <a:pt x="6666" y="14282"/>
                    <a:pt x="6853" y="14282"/>
                  </a:cubicBezTo>
                  <a:lnTo>
                    <a:pt x="7181" y="14282"/>
                  </a:lnTo>
                  <a:cubicBezTo>
                    <a:pt x="7368" y="14282"/>
                    <a:pt x="7520" y="14131"/>
                    <a:pt x="7520" y="13946"/>
                  </a:cubicBezTo>
                  <a:cubicBezTo>
                    <a:pt x="7520" y="13762"/>
                    <a:pt x="7368" y="13610"/>
                    <a:pt x="7181" y="13610"/>
                  </a:cubicBezTo>
                  <a:lnTo>
                    <a:pt x="6853" y="13610"/>
                  </a:lnTo>
                  <a:close/>
                  <a:moveTo>
                    <a:pt x="9375" y="13610"/>
                  </a:moveTo>
                  <a:cubicBezTo>
                    <a:pt x="9189" y="13610"/>
                    <a:pt x="9047" y="13762"/>
                    <a:pt x="9047" y="13946"/>
                  </a:cubicBezTo>
                  <a:cubicBezTo>
                    <a:pt x="9047" y="14131"/>
                    <a:pt x="9189" y="14282"/>
                    <a:pt x="9375" y="14282"/>
                  </a:cubicBezTo>
                  <a:lnTo>
                    <a:pt x="9714" y="14282"/>
                  </a:lnTo>
                  <a:cubicBezTo>
                    <a:pt x="9901" y="14282"/>
                    <a:pt x="10054" y="14131"/>
                    <a:pt x="10054" y="13946"/>
                  </a:cubicBezTo>
                  <a:cubicBezTo>
                    <a:pt x="10054" y="13762"/>
                    <a:pt x="9901" y="13610"/>
                    <a:pt x="9714" y="13610"/>
                  </a:cubicBezTo>
                  <a:lnTo>
                    <a:pt x="9375" y="13610"/>
                  </a:lnTo>
                  <a:close/>
                  <a:moveTo>
                    <a:pt x="11558" y="13610"/>
                  </a:moveTo>
                  <a:cubicBezTo>
                    <a:pt x="11370" y="13610"/>
                    <a:pt x="11218" y="13762"/>
                    <a:pt x="11218" y="13946"/>
                  </a:cubicBezTo>
                  <a:cubicBezTo>
                    <a:pt x="11218" y="14131"/>
                    <a:pt x="11370" y="14282"/>
                    <a:pt x="11558" y="14282"/>
                  </a:cubicBezTo>
                  <a:lnTo>
                    <a:pt x="11897" y="14282"/>
                  </a:lnTo>
                  <a:cubicBezTo>
                    <a:pt x="12083" y="14282"/>
                    <a:pt x="12225" y="14131"/>
                    <a:pt x="12225" y="13946"/>
                  </a:cubicBezTo>
                  <a:cubicBezTo>
                    <a:pt x="12225" y="13762"/>
                    <a:pt x="12083" y="13610"/>
                    <a:pt x="11897" y="13610"/>
                  </a:cubicBezTo>
                  <a:lnTo>
                    <a:pt x="11558" y="13610"/>
                  </a:lnTo>
                  <a:close/>
                  <a:moveTo>
                    <a:pt x="13729" y="13610"/>
                  </a:moveTo>
                  <a:cubicBezTo>
                    <a:pt x="13543" y="13610"/>
                    <a:pt x="13390" y="13762"/>
                    <a:pt x="13390" y="13946"/>
                  </a:cubicBezTo>
                  <a:cubicBezTo>
                    <a:pt x="13390" y="14131"/>
                    <a:pt x="13543" y="14282"/>
                    <a:pt x="13729" y="14282"/>
                  </a:cubicBezTo>
                  <a:lnTo>
                    <a:pt x="14057" y="14282"/>
                  </a:lnTo>
                  <a:cubicBezTo>
                    <a:pt x="14244" y="14282"/>
                    <a:pt x="14396" y="14131"/>
                    <a:pt x="14396" y="13946"/>
                  </a:cubicBezTo>
                  <a:cubicBezTo>
                    <a:pt x="14396" y="13762"/>
                    <a:pt x="14244" y="13610"/>
                    <a:pt x="14057" y="13610"/>
                  </a:cubicBezTo>
                  <a:lnTo>
                    <a:pt x="13729" y="13610"/>
                  </a:lnTo>
                  <a:close/>
                  <a:moveTo>
                    <a:pt x="16251" y="13610"/>
                  </a:moveTo>
                  <a:cubicBezTo>
                    <a:pt x="16064" y="13610"/>
                    <a:pt x="15923" y="13762"/>
                    <a:pt x="15923" y="13946"/>
                  </a:cubicBezTo>
                  <a:cubicBezTo>
                    <a:pt x="15923" y="14131"/>
                    <a:pt x="16064" y="14282"/>
                    <a:pt x="16251" y="14282"/>
                  </a:cubicBezTo>
                  <a:lnTo>
                    <a:pt x="16590" y="14282"/>
                  </a:lnTo>
                  <a:cubicBezTo>
                    <a:pt x="16776" y="14282"/>
                    <a:pt x="16929" y="14131"/>
                    <a:pt x="16929" y="13946"/>
                  </a:cubicBezTo>
                  <a:cubicBezTo>
                    <a:pt x="16929" y="13762"/>
                    <a:pt x="16776" y="13610"/>
                    <a:pt x="16590" y="13610"/>
                  </a:cubicBezTo>
                  <a:lnTo>
                    <a:pt x="16251" y="13610"/>
                  </a:lnTo>
                  <a:close/>
                  <a:moveTo>
                    <a:pt x="4682" y="15402"/>
                  </a:moveTo>
                  <a:cubicBezTo>
                    <a:pt x="4496" y="15402"/>
                    <a:pt x="4343" y="15553"/>
                    <a:pt x="4343" y="15738"/>
                  </a:cubicBezTo>
                  <a:cubicBezTo>
                    <a:pt x="4343" y="15922"/>
                    <a:pt x="4496" y="16074"/>
                    <a:pt x="4682" y="16074"/>
                  </a:cubicBezTo>
                  <a:lnTo>
                    <a:pt x="5010" y="16074"/>
                  </a:lnTo>
                  <a:cubicBezTo>
                    <a:pt x="5195" y="16074"/>
                    <a:pt x="5349" y="15922"/>
                    <a:pt x="5349" y="15738"/>
                  </a:cubicBezTo>
                  <a:cubicBezTo>
                    <a:pt x="5349" y="15553"/>
                    <a:pt x="5195" y="15402"/>
                    <a:pt x="5010" y="15402"/>
                  </a:cubicBezTo>
                  <a:lnTo>
                    <a:pt x="4682" y="15402"/>
                  </a:lnTo>
                  <a:close/>
                  <a:moveTo>
                    <a:pt x="6853" y="15402"/>
                  </a:moveTo>
                  <a:cubicBezTo>
                    <a:pt x="6666" y="15402"/>
                    <a:pt x="6514" y="15553"/>
                    <a:pt x="6514" y="15738"/>
                  </a:cubicBezTo>
                  <a:cubicBezTo>
                    <a:pt x="6514" y="15922"/>
                    <a:pt x="6666" y="16074"/>
                    <a:pt x="6853" y="16074"/>
                  </a:cubicBezTo>
                  <a:lnTo>
                    <a:pt x="7181" y="16074"/>
                  </a:lnTo>
                  <a:cubicBezTo>
                    <a:pt x="7368" y="16074"/>
                    <a:pt x="7520" y="15922"/>
                    <a:pt x="7520" y="15738"/>
                  </a:cubicBezTo>
                  <a:cubicBezTo>
                    <a:pt x="7520" y="15553"/>
                    <a:pt x="7368" y="15402"/>
                    <a:pt x="7181" y="15402"/>
                  </a:cubicBezTo>
                  <a:lnTo>
                    <a:pt x="6853" y="15402"/>
                  </a:lnTo>
                  <a:close/>
                  <a:moveTo>
                    <a:pt x="9375" y="15402"/>
                  </a:moveTo>
                  <a:cubicBezTo>
                    <a:pt x="9189" y="15402"/>
                    <a:pt x="9047" y="15553"/>
                    <a:pt x="9047" y="15738"/>
                  </a:cubicBezTo>
                  <a:cubicBezTo>
                    <a:pt x="9047" y="15922"/>
                    <a:pt x="9189" y="16074"/>
                    <a:pt x="9375" y="16074"/>
                  </a:cubicBezTo>
                  <a:lnTo>
                    <a:pt x="9714" y="16074"/>
                  </a:lnTo>
                  <a:cubicBezTo>
                    <a:pt x="9901" y="16074"/>
                    <a:pt x="10054" y="15922"/>
                    <a:pt x="10054" y="15738"/>
                  </a:cubicBezTo>
                  <a:cubicBezTo>
                    <a:pt x="10054" y="15553"/>
                    <a:pt x="9901" y="15402"/>
                    <a:pt x="9714" y="15402"/>
                  </a:cubicBezTo>
                  <a:lnTo>
                    <a:pt x="9375" y="15402"/>
                  </a:lnTo>
                  <a:close/>
                  <a:moveTo>
                    <a:pt x="11558" y="15402"/>
                  </a:moveTo>
                  <a:cubicBezTo>
                    <a:pt x="11370" y="15402"/>
                    <a:pt x="11218" y="15553"/>
                    <a:pt x="11218" y="15738"/>
                  </a:cubicBezTo>
                  <a:cubicBezTo>
                    <a:pt x="11218" y="15922"/>
                    <a:pt x="11370" y="16074"/>
                    <a:pt x="11558" y="16074"/>
                  </a:cubicBezTo>
                  <a:lnTo>
                    <a:pt x="11897" y="16074"/>
                  </a:lnTo>
                  <a:cubicBezTo>
                    <a:pt x="12083" y="16074"/>
                    <a:pt x="12225" y="15922"/>
                    <a:pt x="12225" y="15738"/>
                  </a:cubicBezTo>
                  <a:cubicBezTo>
                    <a:pt x="12225" y="15553"/>
                    <a:pt x="12083" y="15402"/>
                    <a:pt x="11897" y="15402"/>
                  </a:cubicBezTo>
                  <a:lnTo>
                    <a:pt x="11558" y="15402"/>
                  </a:lnTo>
                  <a:close/>
                  <a:moveTo>
                    <a:pt x="13729" y="15402"/>
                  </a:moveTo>
                  <a:cubicBezTo>
                    <a:pt x="13543" y="15402"/>
                    <a:pt x="13390" y="15553"/>
                    <a:pt x="13390" y="15738"/>
                  </a:cubicBezTo>
                  <a:cubicBezTo>
                    <a:pt x="13390" y="15922"/>
                    <a:pt x="13543" y="16074"/>
                    <a:pt x="13729" y="16074"/>
                  </a:cubicBezTo>
                  <a:lnTo>
                    <a:pt x="14057" y="16074"/>
                  </a:lnTo>
                  <a:cubicBezTo>
                    <a:pt x="14244" y="16074"/>
                    <a:pt x="14396" y="15922"/>
                    <a:pt x="14396" y="15738"/>
                  </a:cubicBezTo>
                  <a:cubicBezTo>
                    <a:pt x="14396" y="15553"/>
                    <a:pt x="14244" y="15402"/>
                    <a:pt x="14057" y="15402"/>
                  </a:cubicBezTo>
                  <a:lnTo>
                    <a:pt x="13729" y="15402"/>
                  </a:lnTo>
                  <a:close/>
                  <a:moveTo>
                    <a:pt x="16251" y="15402"/>
                  </a:moveTo>
                  <a:cubicBezTo>
                    <a:pt x="16064" y="15402"/>
                    <a:pt x="15923" y="15553"/>
                    <a:pt x="15923" y="15738"/>
                  </a:cubicBezTo>
                  <a:cubicBezTo>
                    <a:pt x="15923" y="15922"/>
                    <a:pt x="16064" y="16074"/>
                    <a:pt x="16251" y="16074"/>
                  </a:cubicBezTo>
                  <a:lnTo>
                    <a:pt x="16590" y="16074"/>
                  </a:lnTo>
                  <a:cubicBezTo>
                    <a:pt x="16776" y="16074"/>
                    <a:pt x="16929" y="15922"/>
                    <a:pt x="16929" y="15738"/>
                  </a:cubicBezTo>
                  <a:cubicBezTo>
                    <a:pt x="16929" y="15553"/>
                    <a:pt x="16776" y="15402"/>
                    <a:pt x="16590" y="15402"/>
                  </a:cubicBezTo>
                  <a:lnTo>
                    <a:pt x="16251" y="15402"/>
                  </a:lnTo>
                  <a:close/>
                  <a:moveTo>
                    <a:pt x="4682" y="17552"/>
                  </a:moveTo>
                  <a:cubicBezTo>
                    <a:pt x="4496" y="17552"/>
                    <a:pt x="4343" y="17704"/>
                    <a:pt x="4343" y="17888"/>
                  </a:cubicBezTo>
                  <a:cubicBezTo>
                    <a:pt x="4343" y="18073"/>
                    <a:pt x="4496" y="18224"/>
                    <a:pt x="4682" y="18224"/>
                  </a:cubicBezTo>
                  <a:lnTo>
                    <a:pt x="5010" y="18224"/>
                  </a:lnTo>
                  <a:cubicBezTo>
                    <a:pt x="5195" y="18224"/>
                    <a:pt x="5349" y="18073"/>
                    <a:pt x="5349" y="17888"/>
                  </a:cubicBezTo>
                  <a:cubicBezTo>
                    <a:pt x="5349" y="17704"/>
                    <a:pt x="5195" y="17552"/>
                    <a:pt x="5010" y="17552"/>
                  </a:cubicBezTo>
                  <a:lnTo>
                    <a:pt x="4682" y="17552"/>
                  </a:lnTo>
                  <a:close/>
                  <a:moveTo>
                    <a:pt x="6853" y="17552"/>
                  </a:moveTo>
                  <a:cubicBezTo>
                    <a:pt x="6666" y="17552"/>
                    <a:pt x="6514" y="17704"/>
                    <a:pt x="6514" y="17888"/>
                  </a:cubicBezTo>
                  <a:cubicBezTo>
                    <a:pt x="6514" y="18073"/>
                    <a:pt x="6666" y="18224"/>
                    <a:pt x="6853" y="18224"/>
                  </a:cubicBezTo>
                  <a:lnTo>
                    <a:pt x="14272" y="18224"/>
                  </a:lnTo>
                  <a:cubicBezTo>
                    <a:pt x="14460" y="18224"/>
                    <a:pt x="14611" y="18073"/>
                    <a:pt x="14611" y="17888"/>
                  </a:cubicBezTo>
                  <a:cubicBezTo>
                    <a:pt x="14611" y="17704"/>
                    <a:pt x="14460" y="17552"/>
                    <a:pt x="14272" y="17552"/>
                  </a:cubicBezTo>
                  <a:lnTo>
                    <a:pt x="6853" y="17552"/>
                  </a:lnTo>
                  <a:close/>
                  <a:moveTo>
                    <a:pt x="16251" y="17552"/>
                  </a:moveTo>
                  <a:cubicBezTo>
                    <a:pt x="16064" y="17552"/>
                    <a:pt x="15923" y="17704"/>
                    <a:pt x="15923" y="17888"/>
                  </a:cubicBezTo>
                  <a:cubicBezTo>
                    <a:pt x="15923" y="18073"/>
                    <a:pt x="16064" y="18224"/>
                    <a:pt x="16251" y="18224"/>
                  </a:cubicBezTo>
                  <a:lnTo>
                    <a:pt x="16590" y="18224"/>
                  </a:lnTo>
                  <a:cubicBezTo>
                    <a:pt x="16776" y="18224"/>
                    <a:pt x="16929" y="18073"/>
                    <a:pt x="16929" y="17888"/>
                  </a:cubicBezTo>
                  <a:cubicBezTo>
                    <a:pt x="16929" y="17704"/>
                    <a:pt x="16776" y="17552"/>
                    <a:pt x="16590" y="17552"/>
                  </a:cubicBezTo>
                  <a:lnTo>
                    <a:pt x="16251" y="17552"/>
                  </a:lnTo>
                  <a:close/>
                </a:path>
              </a:pathLst>
            </a:custGeom>
            <a:solidFill>
              <a:srgbClr val="FFFFFF"/>
            </a:solidFill>
            <a:ln w="12700" cap="flat">
              <a:noFill/>
              <a:miter lim="400000"/>
            </a:ln>
            <a:effectLst/>
          </p:spPr>
          <p:txBody>
            <a:bodyPr anchor="ctr"/>
            <a:lstStyle/>
            <a:p>
              <a:pPr algn="ctr"/>
              <a:endParaRPr>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grpSp>
      <p:sp>
        <p:nvSpPr>
          <p:cNvPr id="15" name="TextBox 6"/>
          <p:cNvSpPr txBox="1"/>
          <p:nvPr/>
        </p:nvSpPr>
        <p:spPr>
          <a:xfrm>
            <a:off x="8292506" y="2900618"/>
            <a:ext cx="2075654"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rPr>
              <a:t>输入您的标题</a:t>
            </a:r>
            <a:endParaRPr lang="zh-CN" altLang="en-US" sz="1600" b="1"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16" name="TextBox 9"/>
          <p:cNvSpPr txBox="1"/>
          <p:nvPr/>
        </p:nvSpPr>
        <p:spPr>
          <a:xfrm>
            <a:off x="8292507" y="3190679"/>
            <a:ext cx="3129443" cy="631263"/>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sz="14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rPr>
              <a:t>您的内容打在这里，或者通过复制您的文本后，在此框中选择粘贴。</a:t>
            </a:r>
            <a:endParaRPr lang="zh-CN" altLang="en-US" sz="14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17" name="TextBox 6"/>
          <p:cNvSpPr txBox="1"/>
          <p:nvPr/>
        </p:nvSpPr>
        <p:spPr>
          <a:xfrm>
            <a:off x="8292506" y="4346820"/>
            <a:ext cx="2075654"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rPr>
              <a:t>输入您的标题</a:t>
            </a:r>
            <a:endParaRPr lang="zh-CN" altLang="en-US" sz="1600" b="1"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18" name="TextBox 9"/>
          <p:cNvSpPr txBox="1"/>
          <p:nvPr/>
        </p:nvSpPr>
        <p:spPr>
          <a:xfrm>
            <a:off x="8292507" y="4636881"/>
            <a:ext cx="3129443" cy="631263"/>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sz="14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rPr>
              <a:t>您的内容打在这里，或者通过复制您的文本后，在此框中选择粘贴。</a:t>
            </a:r>
            <a:endParaRPr lang="zh-CN" altLang="en-US" sz="14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grpSp>
        <p:nvGrpSpPr>
          <p:cNvPr id="19" name="Group 15"/>
          <p:cNvGrpSpPr/>
          <p:nvPr/>
        </p:nvGrpSpPr>
        <p:grpSpPr>
          <a:xfrm>
            <a:off x="7556220" y="1602594"/>
            <a:ext cx="612775" cy="612775"/>
            <a:chOff x="0" y="0"/>
            <a:chExt cx="1270000" cy="1270000"/>
          </a:xfrm>
        </p:grpSpPr>
        <p:sp>
          <p:nvSpPr>
            <p:cNvPr id="20" name="Freeform: Shape 16"/>
            <p:cNvSpPr/>
            <p:nvPr/>
          </p:nvSpPr>
          <p:spPr>
            <a:xfrm>
              <a:off x="0" y="0"/>
              <a:ext cx="1270000"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anchor="ctr"/>
            <a:lstStyle/>
            <a:p>
              <a:pPr algn="ctr"/>
              <a:endParaRPr>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21" name="Freeform: Shape 17"/>
            <p:cNvSpPr/>
            <p:nvPr/>
          </p:nvSpPr>
          <p:spPr>
            <a:xfrm>
              <a:off x="201445" y="252511"/>
              <a:ext cx="758339" cy="764977"/>
            </a:xfrm>
            <a:custGeom>
              <a:avLst/>
              <a:gdLst/>
              <a:ahLst/>
              <a:cxnLst>
                <a:cxn ang="0">
                  <a:pos x="wd2" y="hd2"/>
                </a:cxn>
                <a:cxn ang="5400000">
                  <a:pos x="wd2" y="hd2"/>
                </a:cxn>
                <a:cxn ang="10800000">
                  <a:pos x="wd2" y="hd2"/>
                </a:cxn>
                <a:cxn ang="16200000">
                  <a:pos x="wd2" y="hd2"/>
                </a:cxn>
              </a:cxnLst>
              <a:rect l="0" t="0" r="r" b="b"/>
              <a:pathLst>
                <a:path w="20904" h="21526" extrusionOk="0">
                  <a:moveTo>
                    <a:pt x="20436" y="25"/>
                  </a:moveTo>
                  <a:cubicBezTo>
                    <a:pt x="20097" y="-74"/>
                    <a:pt x="19745" y="130"/>
                    <a:pt x="19648" y="477"/>
                  </a:cubicBezTo>
                  <a:cubicBezTo>
                    <a:pt x="19645" y="495"/>
                    <a:pt x="19149" y="2222"/>
                    <a:pt x="17665" y="2967"/>
                  </a:cubicBezTo>
                  <a:cubicBezTo>
                    <a:pt x="16164" y="3721"/>
                    <a:pt x="15521" y="4638"/>
                    <a:pt x="15226" y="5356"/>
                  </a:cubicBezTo>
                  <a:cubicBezTo>
                    <a:pt x="14043" y="4250"/>
                    <a:pt x="12529" y="3621"/>
                    <a:pt x="10915" y="3621"/>
                  </a:cubicBezTo>
                  <a:cubicBezTo>
                    <a:pt x="9201" y="3621"/>
                    <a:pt x="7593" y="4309"/>
                    <a:pt x="6382" y="5545"/>
                  </a:cubicBezTo>
                  <a:lnTo>
                    <a:pt x="1874" y="10147"/>
                  </a:lnTo>
                  <a:cubicBezTo>
                    <a:pt x="-625" y="12698"/>
                    <a:pt x="-625" y="16849"/>
                    <a:pt x="1874" y="19401"/>
                  </a:cubicBezTo>
                  <a:lnTo>
                    <a:pt x="2084" y="19615"/>
                  </a:lnTo>
                  <a:cubicBezTo>
                    <a:pt x="3295" y="20852"/>
                    <a:pt x="4905" y="21526"/>
                    <a:pt x="6616" y="21526"/>
                  </a:cubicBezTo>
                  <a:cubicBezTo>
                    <a:pt x="8328" y="21526"/>
                    <a:pt x="9939" y="20852"/>
                    <a:pt x="11149" y="19615"/>
                  </a:cubicBezTo>
                  <a:lnTo>
                    <a:pt x="15657" y="15013"/>
                  </a:lnTo>
                  <a:cubicBezTo>
                    <a:pt x="17937" y="12686"/>
                    <a:pt x="18115" y="9036"/>
                    <a:pt x="16236" y="6475"/>
                  </a:cubicBezTo>
                  <a:cubicBezTo>
                    <a:pt x="16237" y="6447"/>
                    <a:pt x="16263" y="6428"/>
                    <a:pt x="16261" y="6400"/>
                  </a:cubicBezTo>
                  <a:cubicBezTo>
                    <a:pt x="16261" y="6387"/>
                    <a:pt x="16216" y="5148"/>
                    <a:pt x="18232" y="4136"/>
                  </a:cubicBezTo>
                  <a:cubicBezTo>
                    <a:pt x="20223" y="3136"/>
                    <a:pt x="20853" y="924"/>
                    <a:pt x="20880" y="829"/>
                  </a:cubicBezTo>
                  <a:cubicBezTo>
                    <a:pt x="20975" y="482"/>
                    <a:pt x="20777" y="123"/>
                    <a:pt x="20436" y="25"/>
                  </a:cubicBezTo>
                  <a:close/>
                  <a:moveTo>
                    <a:pt x="10915" y="4928"/>
                  </a:moveTo>
                  <a:cubicBezTo>
                    <a:pt x="12287" y="4928"/>
                    <a:pt x="13579" y="5473"/>
                    <a:pt x="14549" y="6462"/>
                  </a:cubicBezTo>
                  <a:lnTo>
                    <a:pt x="14758" y="6676"/>
                  </a:lnTo>
                  <a:cubicBezTo>
                    <a:pt x="16760" y="8718"/>
                    <a:pt x="16760" y="12039"/>
                    <a:pt x="14758" y="14082"/>
                  </a:cubicBezTo>
                  <a:lnTo>
                    <a:pt x="14179" y="14673"/>
                  </a:lnTo>
                  <a:cubicBezTo>
                    <a:pt x="9254" y="11883"/>
                    <a:pt x="7175" y="7993"/>
                    <a:pt x="6727" y="7041"/>
                  </a:cubicBezTo>
                  <a:lnTo>
                    <a:pt x="7294" y="6462"/>
                  </a:lnTo>
                  <a:cubicBezTo>
                    <a:pt x="8262" y="5473"/>
                    <a:pt x="9545" y="4928"/>
                    <a:pt x="10915" y="4928"/>
                  </a:cubicBezTo>
                  <a:close/>
                  <a:moveTo>
                    <a:pt x="6247" y="7531"/>
                  </a:moveTo>
                  <a:cubicBezTo>
                    <a:pt x="6895" y="8850"/>
                    <a:pt x="9011" y="12438"/>
                    <a:pt x="13711" y="15151"/>
                  </a:cubicBezTo>
                  <a:lnTo>
                    <a:pt x="10250" y="18684"/>
                  </a:lnTo>
                  <a:cubicBezTo>
                    <a:pt x="9281" y="19674"/>
                    <a:pt x="7986" y="20218"/>
                    <a:pt x="6616" y="20218"/>
                  </a:cubicBezTo>
                  <a:cubicBezTo>
                    <a:pt x="5246" y="20218"/>
                    <a:pt x="3951" y="19674"/>
                    <a:pt x="2983" y="18684"/>
                  </a:cubicBezTo>
                  <a:lnTo>
                    <a:pt x="2773" y="18471"/>
                  </a:lnTo>
                  <a:cubicBezTo>
                    <a:pt x="774" y="16429"/>
                    <a:pt x="774" y="13105"/>
                    <a:pt x="2773" y="11065"/>
                  </a:cubicBezTo>
                  <a:lnTo>
                    <a:pt x="6247" y="7531"/>
                  </a:lnTo>
                  <a:close/>
                  <a:moveTo>
                    <a:pt x="11864" y="8550"/>
                  </a:moveTo>
                  <a:lnTo>
                    <a:pt x="10730" y="9707"/>
                  </a:lnTo>
                  <a:cubicBezTo>
                    <a:pt x="10605" y="9833"/>
                    <a:pt x="10605" y="10031"/>
                    <a:pt x="10730" y="10159"/>
                  </a:cubicBezTo>
                  <a:cubicBezTo>
                    <a:pt x="10793" y="10222"/>
                    <a:pt x="10883" y="10260"/>
                    <a:pt x="10964" y="10260"/>
                  </a:cubicBezTo>
                  <a:cubicBezTo>
                    <a:pt x="11048" y="10260"/>
                    <a:pt x="11124" y="10222"/>
                    <a:pt x="11186" y="10159"/>
                  </a:cubicBezTo>
                  <a:lnTo>
                    <a:pt x="12319" y="9015"/>
                  </a:lnTo>
                  <a:cubicBezTo>
                    <a:pt x="12445" y="8888"/>
                    <a:pt x="12445" y="8677"/>
                    <a:pt x="12319" y="8550"/>
                  </a:cubicBezTo>
                  <a:cubicBezTo>
                    <a:pt x="12194" y="8422"/>
                    <a:pt x="11989" y="8422"/>
                    <a:pt x="11864" y="8550"/>
                  </a:cubicBezTo>
                  <a:close/>
                  <a:moveTo>
                    <a:pt x="4658" y="10159"/>
                  </a:moveTo>
                  <a:lnTo>
                    <a:pt x="3660" y="11178"/>
                  </a:lnTo>
                  <a:cubicBezTo>
                    <a:pt x="1812" y="13005"/>
                    <a:pt x="1477" y="14914"/>
                    <a:pt x="2687" y="16698"/>
                  </a:cubicBezTo>
                  <a:cubicBezTo>
                    <a:pt x="2750" y="16788"/>
                    <a:pt x="2844" y="16836"/>
                    <a:pt x="2946" y="16836"/>
                  </a:cubicBezTo>
                  <a:cubicBezTo>
                    <a:pt x="3008" y="16836"/>
                    <a:pt x="3076" y="16824"/>
                    <a:pt x="3131" y="16786"/>
                  </a:cubicBezTo>
                  <a:cubicBezTo>
                    <a:pt x="3276" y="16682"/>
                    <a:pt x="3304" y="16480"/>
                    <a:pt x="3205" y="16333"/>
                  </a:cubicBezTo>
                  <a:cubicBezTo>
                    <a:pt x="2183" y="14828"/>
                    <a:pt x="2483" y="13244"/>
                    <a:pt x="4104" y="11643"/>
                  </a:cubicBezTo>
                  <a:lnTo>
                    <a:pt x="5114" y="10612"/>
                  </a:lnTo>
                  <a:cubicBezTo>
                    <a:pt x="5239" y="10485"/>
                    <a:pt x="5239" y="10287"/>
                    <a:pt x="5114" y="10159"/>
                  </a:cubicBezTo>
                  <a:cubicBezTo>
                    <a:pt x="4989" y="10032"/>
                    <a:pt x="4784" y="10032"/>
                    <a:pt x="4658" y="10159"/>
                  </a:cubicBezTo>
                  <a:close/>
                  <a:moveTo>
                    <a:pt x="3241" y="16999"/>
                  </a:moveTo>
                  <a:cubicBezTo>
                    <a:pt x="3116" y="17127"/>
                    <a:pt x="3116" y="17337"/>
                    <a:pt x="3241" y="17465"/>
                  </a:cubicBezTo>
                  <a:lnTo>
                    <a:pt x="3402" y="17616"/>
                  </a:lnTo>
                  <a:cubicBezTo>
                    <a:pt x="3464" y="17680"/>
                    <a:pt x="3540" y="17704"/>
                    <a:pt x="3623" y="17704"/>
                  </a:cubicBezTo>
                  <a:cubicBezTo>
                    <a:pt x="3705" y="17704"/>
                    <a:pt x="3783" y="17680"/>
                    <a:pt x="3845" y="17616"/>
                  </a:cubicBezTo>
                  <a:cubicBezTo>
                    <a:pt x="3969" y="17488"/>
                    <a:pt x="3971" y="17278"/>
                    <a:pt x="3845" y="17150"/>
                  </a:cubicBezTo>
                  <a:lnTo>
                    <a:pt x="3697" y="16999"/>
                  </a:lnTo>
                  <a:cubicBezTo>
                    <a:pt x="3572" y="16872"/>
                    <a:pt x="3366" y="16872"/>
                    <a:pt x="3241" y="16999"/>
                  </a:cubicBezTo>
                  <a:close/>
                </a:path>
              </a:pathLst>
            </a:custGeom>
            <a:solidFill>
              <a:srgbClr val="FFFFFF"/>
            </a:solidFill>
            <a:ln w="12700" cap="flat">
              <a:noFill/>
              <a:miter lim="400000"/>
            </a:ln>
            <a:effectLst/>
          </p:spPr>
          <p:txBody>
            <a:bodyPr anchor="ctr"/>
            <a:lstStyle/>
            <a:p>
              <a:pPr algn="ctr"/>
              <a:endParaRPr>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grpSp>
      <p:sp>
        <p:nvSpPr>
          <p:cNvPr id="22" name="TextBox 6"/>
          <p:cNvSpPr txBox="1"/>
          <p:nvPr/>
        </p:nvSpPr>
        <p:spPr>
          <a:xfrm>
            <a:off x="8292506" y="1434370"/>
            <a:ext cx="2075654" cy="338554"/>
          </a:xfrm>
          <a:prstGeom prst="rect">
            <a:avLst/>
          </a:prstGeom>
          <a:noFill/>
        </p:spPr>
        <p:txBody>
          <a:bodyPr wrap="square" rtlCol="0">
            <a:spAutoFit/>
          </a:bodyPr>
          <a:lstStyle/>
          <a:p>
            <a:r>
              <a:rPr lang="zh-CN" altLang="en-US" sz="1600" b="1"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rPr>
              <a:t>输入您的标题</a:t>
            </a:r>
            <a:endParaRPr lang="zh-CN" altLang="en-US" sz="1600" b="1"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sp>
        <p:nvSpPr>
          <p:cNvPr id="23" name="TextBox 9"/>
          <p:cNvSpPr txBox="1"/>
          <p:nvPr/>
        </p:nvSpPr>
        <p:spPr>
          <a:xfrm>
            <a:off x="8292507" y="1724431"/>
            <a:ext cx="3129443" cy="631263"/>
          </a:xfrm>
          <a:prstGeom prst="rect">
            <a:avLst/>
          </a:prstGeom>
        </p:spPr>
        <p:txBody>
          <a:bodyPr wrap="square">
            <a:spAutoFit/>
          </a:bodyPr>
          <a:lstStyle>
            <a:defPPr>
              <a:defRPr lang="zh-CN"/>
            </a:defPPr>
            <a:lvl1pPr defTabSz="457200">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r>
              <a:rPr lang="zh-CN" altLang="en-US" sz="14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rPr>
              <a:t>您的内容打在这里，或者通过复制您的文本后，在此框中选择粘贴。</a:t>
            </a:r>
            <a:endParaRPr lang="zh-CN" altLang="en-US" sz="1400" dirty="0">
              <a:solidFill>
                <a:schemeClr val="tx1">
                  <a:lumMod val="75000"/>
                  <a:lumOff val="25000"/>
                </a:schemeClr>
              </a:solidFill>
              <a:latin typeface="微软雅黑" panose="020B0503020204020204" charset="-122"/>
              <a:ea typeface="微软雅黑" panose="020B0503020204020204" charset="-122"/>
              <a:sym typeface="思源黑体" panose="020B0500000000000000" pitchFamily="34" charset="-122"/>
            </a:endParaRPr>
          </a:p>
        </p:txBody>
      </p:sp>
      <p:grpSp>
        <p:nvGrpSpPr>
          <p:cNvPr id="50" name="组合 49"/>
          <p:cNvGrpSpPr/>
          <p:nvPr/>
        </p:nvGrpSpPr>
        <p:grpSpPr>
          <a:xfrm rot="0">
            <a:off x="0" y="151765"/>
            <a:ext cx="12192000" cy="6706235"/>
            <a:chOff x="-2" y="151622"/>
            <a:chExt cx="12192002" cy="6706379"/>
          </a:xfrm>
        </p:grpSpPr>
        <p:grpSp>
          <p:nvGrpSpPr>
            <p:cNvPr id="51" name="组合 50"/>
            <p:cNvGrpSpPr/>
            <p:nvPr/>
          </p:nvGrpSpPr>
          <p:grpSpPr>
            <a:xfrm>
              <a:off x="0" y="151622"/>
              <a:ext cx="12192000" cy="640829"/>
              <a:chOff x="0" y="151622"/>
              <a:chExt cx="12192000" cy="640829"/>
            </a:xfrm>
          </p:grpSpPr>
          <p:cxnSp>
            <p:nvCxnSpPr>
              <p:cNvPr id="52" name="直线连接符 2"/>
              <p:cNvCxnSpPr/>
              <p:nvPr/>
            </p:nvCxnSpPr>
            <p:spPr>
              <a:xfrm>
                <a:off x="7977809" y="387767"/>
                <a:ext cx="421419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直线连接符 3"/>
              <p:cNvCxnSpPr/>
              <p:nvPr/>
            </p:nvCxnSpPr>
            <p:spPr>
              <a:xfrm>
                <a:off x="0" y="387767"/>
                <a:ext cx="421419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4" name="文本框 53"/>
              <p:cNvSpPr txBox="1"/>
              <p:nvPr/>
            </p:nvSpPr>
            <p:spPr>
              <a:xfrm>
                <a:off x="4875744" y="151622"/>
                <a:ext cx="2358886" cy="400110"/>
              </a:xfrm>
              <a:prstGeom prst="rect">
                <a:avLst/>
              </a:prstGeom>
              <a:noFill/>
            </p:spPr>
            <p:txBody>
              <a:bodyPr wrap="square" rtlCol="0">
                <a:spAutoFit/>
              </a:bodyPr>
              <a:p>
                <a:pPr algn="dist">
                  <a:defRPr/>
                </a:pPr>
                <a:r>
                  <a:rPr lang="zh-CN" altLang="en-US" sz="2000" dirty="0">
                    <a:solidFill>
                      <a:prstClr val="black">
                        <a:lumMod val="75000"/>
                        <a:lumOff val="25000"/>
                      </a:prstClr>
                    </a:solidFill>
                    <a:latin typeface="思源黑体" panose="020B0500000000000000" pitchFamily="34" charset="-122"/>
                    <a:ea typeface="思源黑体" panose="020B0500000000000000" pitchFamily="34" charset="-122"/>
                    <a:sym typeface="思源黑体" panose="020B0500000000000000" pitchFamily="34" charset="-122"/>
                  </a:rPr>
                  <a:t>输入标题</a:t>
                </a:r>
                <a:endParaRPr lang="zh-CN" altLang="en-US" sz="2000" dirty="0">
                  <a:solidFill>
                    <a:prstClr val="black">
                      <a:lumMod val="75000"/>
                      <a:lumOff val="25000"/>
                    </a:prstClr>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55" name="文本框 54"/>
              <p:cNvSpPr txBox="1"/>
              <p:nvPr/>
            </p:nvSpPr>
            <p:spPr>
              <a:xfrm>
                <a:off x="4831076" y="484680"/>
                <a:ext cx="2518113" cy="307771"/>
              </a:xfrm>
              <a:prstGeom prst="rect">
                <a:avLst/>
              </a:prstGeom>
              <a:noFill/>
            </p:spPr>
            <p:txBody>
              <a:bodyPr wrap="none" lIns="91434" tIns="45717" rIns="91434" bIns="45717" rtlCol="0">
                <a:spAutoFit/>
              </a:bodyPr>
              <a:p>
                <a:pPr defTabSz="914400" fontAlgn="base">
                  <a:spcBef>
                    <a:spcPct val="0"/>
                  </a:spcBef>
                  <a:spcAft>
                    <a:spcPct val="0"/>
                  </a:spcAft>
                  <a:defRPr/>
                </a:pPr>
                <a:r>
                  <a:rPr lang="en-US" altLang="zh-CN" sz="1400" dirty="0">
                    <a:solidFill>
                      <a:prstClr val="white">
                        <a:lumMod val="65000"/>
                      </a:prstClr>
                    </a:solidFill>
                    <a:latin typeface="思源黑体" panose="020B0500000000000000" pitchFamily="34" charset="-122"/>
                    <a:ea typeface="思源黑体" panose="020B0500000000000000" pitchFamily="34" charset="-122"/>
                    <a:cs typeface="+mn-ea"/>
                    <a:sym typeface="思源黑体" panose="020B0500000000000000" pitchFamily="34" charset="-122"/>
                  </a:rPr>
                  <a:t>ADD RELATED TITLE WORDS</a:t>
                </a:r>
                <a:endParaRPr lang="zh-CN" altLang="en-US" sz="1400" dirty="0">
                  <a:solidFill>
                    <a:prstClr val="white">
                      <a:lumMod val="65000"/>
                    </a:prstClr>
                  </a:solidFill>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grpSp>
        <p:sp>
          <p:nvSpPr>
            <p:cNvPr id="56" name="矩形 55"/>
            <p:cNvSpPr/>
            <p:nvPr/>
          </p:nvSpPr>
          <p:spPr>
            <a:xfrm rot="5400000">
              <a:off x="5993293" y="659296"/>
              <a:ext cx="205410" cy="12192000"/>
            </a:xfrm>
            <a:prstGeom prst="rect">
              <a:avLst/>
            </a:prstGeom>
            <a:solidFill>
              <a:srgbClr val="387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思源黑体" panose="020B0500000000000000" pitchFamily="34" charset="-122"/>
                <a:ea typeface="思源黑体" panose="020B0500000000000000" pitchFamily="34" charset="-122"/>
                <a:sym typeface="思源黑体" panose="020B05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椭圆 14"/>
          <p:cNvSpPr/>
          <p:nvPr/>
        </p:nvSpPr>
        <p:spPr>
          <a:xfrm>
            <a:off x="9951440" y="-1269008"/>
            <a:ext cx="2689751" cy="26897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10" name="椭圆 9"/>
          <p:cNvSpPr/>
          <p:nvPr/>
        </p:nvSpPr>
        <p:spPr>
          <a:xfrm>
            <a:off x="4681860" y="1839946"/>
            <a:ext cx="1569661" cy="1569661"/>
          </a:xfrm>
          <a:prstGeom prst="ellipse">
            <a:avLst/>
          </a:prstGeom>
          <a:solidFill>
            <a:srgbClr val="387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sp>
        <p:nvSpPr>
          <p:cNvPr id="2" name="矩形 22"/>
          <p:cNvSpPr/>
          <p:nvPr/>
        </p:nvSpPr>
        <p:spPr>
          <a:xfrm>
            <a:off x="252" y="6018414"/>
            <a:ext cx="7867399" cy="839585"/>
          </a:xfrm>
          <a:prstGeom prst="rect">
            <a:avLst/>
          </a:prstGeom>
          <a:solidFill>
            <a:srgbClr val="387B74"/>
          </a:solidFill>
          <a:ln w="12700">
            <a:miter lim="400000"/>
          </a:ln>
        </p:spPr>
        <p:txBody>
          <a:bodyPr lIns="45719" rIns="45719" anchor="ctr"/>
          <a:lstStyle/>
          <a:p>
            <a:pPr algn="ctr">
              <a:defRPr>
                <a:solidFill>
                  <a:srgbClr val="FFFFFF"/>
                </a:solidFill>
                <a:latin typeface="+mj-lt"/>
                <a:ea typeface="+mj-ea"/>
                <a:cs typeface="+mj-cs"/>
                <a:sym typeface="思源黑体 Light"/>
              </a:defRPr>
            </a:pPr>
            <a:endParaRPr>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3" name="矩形 23"/>
          <p:cNvSpPr/>
          <p:nvPr/>
        </p:nvSpPr>
        <p:spPr>
          <a:xfrm rot="5400000">
            <a:off x="1939638" y="-1939636"/>
            <a:ext cx="445326" cy="4324601"/>
          </a:xfrm>
          <a:prstGeom prst="rect">
            <a:avLst/>
          </a:prstGeom>
          <a:solidFill>
            <a:schemeClr val="accent2"/>
          </a:solidFill>
          <a:ln w="12700">
            <a:miter lim="400000"/>
          </a:ln>
        </p:spPr>
        <p:txBody>
          <a:bodyPr lIns="45719" rIns="45719" anchor="ctr"/>
          <a:lstStyle/>
          <a:p>
            <a:pPr algn="ctr">
              <a:defRPr>
                <a:solidFill>
                  <a:srgbClr val="FFFFFF"/>
                </a:solidFill>
                <a:latin typeface="+mj-lt"/>
                <a:ea typeface="+mj-ea"/>
                <a:cs typeface="+mj-cs"/>
                <a:sym typeface="思源黑体 Light"/>
              </a:defRPr>
            </a:pPr>
            <a:endParaRPr>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4" name="PA-文本框 10"/>
          <p:cNvSpPr txBox="1"/>
          <p:nvPr/>
        </p:nvSpPr>
        <p:spPr>
          <a:xfrm>
            <a:off x="975708" y="1840167"/>
            <a:ext cx="7867399" cy="1568450"/>
          </a:xfrm>
          <a:prstGeom prst="rect">
            <a:avLst/>
          </a:prstGeom>
          <a:ln w="12700">
            <a:miter lim="400000"/>
          </a:ln>
        </p:spPr>
        <p:txBody>
          <a:bodyPr wrap="square" lIns="45719" rIns="45719">
            <a:spAutoFit/>
          </a:bodyPr>
          <a:lstStyle>
            <a:lvl1pPr>
              <a:defRPr sz="11500">
                <a:solidFill>
                  <a:srgbClr val="C00000"/>
                </a:solidFill>
                <a:latin typeface="A思源黑体—06"/>
                <a:ea typeface="A思源黑体—06"/>
                <a:cs typeface="A思源黑体—06"/>
                <a:sym typeface="A思源黑体—06"/>
              </a:defRPr>
            </a:lvl1pPr>
          </a:lstStyle>
          <a:p>
            <a:r>
              <a:rPr lang="zh-CN" sz="9600" i="1" dirty="0">
                <a:solidFill>
                  <a:schemeClr val="tx1">
                    <a:lumMod val="75000"/>
                    <a:lumOff val="25000"/>
                  </a:schemeClr>
                </a:solidFill>
                <a:latin typeface="字魂35号-经典雅黑" panose="00000500000000000000" pitchFamily="2" charset="-122"/>
                <a:ea typeface="字魂35号-经典雅黑" panose="00000500000000000000" pitchFamily="2" charset="-122"/>
                <a:sym typeface="思源黑体" panose="020B0500000000000000" pitchFamily="34" charset="-122"/>
              </a:rPr>
              <a:t>感谢您</a:t>
            </a:r>
            <a:r>
              <a:rPr lang="zh-CN" sz="9600" i="1" dirty="0">
                <a:solidFill>
                  <a:schemeClr val="bg1"/>
                </a:solidFill>
                <a:latin typeface="字魂35号-经典雅黑" panose="00000500000000000000" pitchFamily="2" charset="-122"/>
                <a:ea typeface="字魂35号-经典雅黑" panose="00000500000000000000" pitchFamily="2" charset="-122"/>
                <a:sym typeface="思源黑体" panose="020B0500000000000000" pitchFamily="34" charset="-122"/>
              </a:rPr>
              <a:t>的</a:t>
            </a:r>
            <a:endParaRPr lang="zh-CN" sz="9600" i="1" dirty="0">
              <a:solidFill>
                <a:schemeClr val="bg1"/>
              </a:solidFill>
              <a:latin typeface="字魂35号-经典雅黑" panose="00000500000000000000" pitchFamily="2" charset="-122"/>
              <a:ea typeface="字魂35号-经典雅黑" panose="00000500000000000000" pitchFamily="2" charset="-122"/>
              <a:sym typeface="思源黑体" panose="020B0500000000000000" pitchFamily="34" charset="-122"/>
            </a:endParaRPr>
          </a:p>
        </p:txBody>
      </p:sp>
      <p:sp>
        <p:nvSpPr>
          <p:cNvPr id="5" name="PA-文本框 10"/>
          <p:cNvSpPr txBox="1"/>
          <p:nvPr/>
        </p:nvSpPr>
        <p:spPr>
          <a:xfrm>
            <a:off x="889711" y="3462601"/>
            <a:ext cx="3982220" cy="1568450"/>
          </a:xfrm>
          <a:prstGeom prst="rect">
            <a:avLst/>
          </a:prstGeom>
          <a:ln w="12700">
            <a:miter lim="400000"/>
          </a:ln>
        </p:spPr>
        <p:txBody>
          <a:bodyPr lIns="45719" rIns="45719">
            <a:spAutoFit/>
          </a:bodyPr>
          <a:lstStyle>
            <a:lvl1pPr>
              <a:defRPr sz="11500">
                <a:solidFill>
                  <a:srgbClr val="404040"/>
                </a:solidFill>
                <a:latin typeface="A思源黑体—06"/>
                <a:ea typeface="A思源黑体—06"/>
                <a:cs typeface="A思源黑体—06"/>
                <a:sym typeface="A思源黑体—06"/>
              </a:defRPr>
            </a:lvl1pPr>
          </a:lstStyle>
          <a:p>
            <a:r>
              <a:rPr lang="zh-CN" sz="9600" i="1" dirty="0">
                <a:latin typeface="字魂35号-经典雅黑" panose="00000500000000000000" pitchFamily="2" charset="-122"/>
                <a:ea typeface="字魂35号-经典雅黑" panose="00000500000000000000" pitchFamily="2" charset="-122"/>
                <a:sym typeface="思源黑体" panose="020B0500000000000000" pitchFamily="34" charset="-122"/>
              </a:rPr>
              <a:t>聆听</a:t>
            </a:r>
            <a:endParaRPr lang="zh-CN" sz="9600" i="1" dirty="0">
              <a:latin typeface="字魂35号-经典雅黑" panose="00000500000000000000" pitchFamily="2" charset="-122"/>
              <a:ea typeface="字魂35号-经典雅黑" panose="00000500000000000000" pitchFamily="2" charset="-122"/>
              <a:sym typeface="思源黑体" panose="020B0500000000000000" pitchFamily="34" charset="-122"/>
            </a:endParaRPr>
          </a:p>
        </p:txBody>
      </p:sp>
      <p:sp>
        <p:nvSpPr>
          <p:cNvPr id="6" name="等腰三角形 17"/>
          <p:cNvSpPr/>
          <p:nvPr/>
        </p:nvSpPr>
        <p:spPr>
          <a:xfrm flipV="1">
            <a:off x="470370" y="1111419"/>
            <a:ext cx="358815" cy="309324"/>
          </a:xfrm>
          <a:prstGeom prst="triangle">
            <a:avLst/>
          </a:prstGeom>
          <a:solidFill>
            <a:schemeClr val="accent1"/>
          </a:solidFill>
          <a:ln w="12700">
            <a:miter lim="400000"/>
          </a:ln>
        </p:spPr>
        <p:txBody>
          <a:bodyPr lIns="45719" rIns="45719" anchor="ctr"/>
          <a:lstStyle/>
          <a:p>
            <a:pPr algn="ctr">
              <a:defRPr>
                <a:solidFill>
                  <a:srgbClr val="FFFFFF"/>
                </a:solidFill>
                <a:latin typeface="+mj-lt"/>
                <a:ea typeface="+mj-ea"/>
                <a:cs typeface="+mj-cs"/>
                <a:sym typeface="思源黑体 Light"/>
              </a:defRPr>
            </a:pPr>
            <a:endParaRPr>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7" name="文本框 43"/>
          <p:cNvSpPr txBox="1"/>
          <p:nvPr/>
        </p:nvSpPr>
        <p:spPr>
          <a:xfrm>
            <a:off x="10364642" y="280600"/>
            <a:ext cx="1428979" cy="369332"/>
          </a:xfrm>
          <a:prstGeom prst="rect">
            <a:avLst/>
          </a:prstGeom>
          <a:ln w="12700">
            <a:miter lim="400000"/>
          </a:ln>
        </p:spPr>
        <p:txBody>
          <a:bodyPr wrap="none" lIns="45719" rIns="45719">
            <a:spAutoFit/>
          </a:bodyPr>
          <a:lstStyle>
            <a:lvl1pPr algn="ctr">
              <a:defRPr sz="1400">
                <a:solidFill>
                  <a:srgbClr val="595959"/>
                </a:solidFill>
                <a:latin typeface="+mj-lt"/>
                <a:ea typeface="+mj-ea"/>
                <a:cs typeface="+mj-cs"/>
                <a:sym typeface="思源黑体 Light"/>
              </a:defRPr>
            </a:lvl1pPr>
          </a:lstStyle>
          <a:p>
            <a:r>
              <a:rPr sz="1800">
                <a:solidFill>
                  <a:schemeClr val="bg1"/>
                </a:solidFill>
                <a:latin typeface="思源黑体" panose="020B0500000000000000" pitchFamily="34" charset="-122"/>
                <a:ea typeface="思源黑体" panose="020B0500000000000000" pitchFamily="34" charset="-122"/>
                <a:sym typeface="思源黑体" panose="020B0500000000000000" pitchFamily="34" charset="-122"/>
              </a:rPr>
              <a:t>YOUR  NAME</a:t>
            </a:r>
            <a:endParaRPr sz="1800">
              <a:solidFill>
                <a:schemeClr val="bg1"/>
              </a:solidFill>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2" name="矩形 13"/>
          <p:cNvSpPr/>
          <p:nvPr/>
        </p:nvSpPr>
        <p:spPr>
          <a:xfrm>
            <a:off x="3807700" y="4089716"/>
            <a:ext cx="2710543" cy="631373"/>
          </a:xfrm>
          <a:prstGeom prst="rect">
            <a:avLst/>
          </a:prstGeom>
          <a:solidFill>
            <a:schemeClr val="accent2"/>
          </a:solidFill>
          <a:ln w="12700">
            <a:miter lim="400000"/>
          </a:ln>
        </p:spPr>
        <p:txBody>
          <a:bodyPr lIns="45719" rIns="45719" anchor="ctr"/>
          <a:lstStyle/>
          <a:p>
            <a:pPr algn="ctr">
              <a:defRPr>
                <a:solidFill>
                  <a:srgbClr val="FFFFFF"/>
                </a:solidFill>
                <a:latin typeface="+mj-lt"/>
                <a:ea typeface="+mj-ea"/>
                <a:cs typeface="+mj-cs"/>
                <a:sym typeface="思源黑体 Light"/>
              </a:defRPr>
            </a:pPr>
            <a:endParaRPr>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3" name="文本框 14"/>
          <p:cNvSpPr txBox="1"/>
          <p:nvPr/>
        </p:nvSpPr>
        <p:spPr>
          <a:xfrm>
            <a:off x="4106956" y="4220627"/>
            <a:ext cx="2112030" cy="368300"/>
          </a:xfrm>
          <a:prstGeom prst="rect">
            <a:avLst/>
          </a:prstGeom>
          <a:ln w="12700">
            <a:miter lim="400000"/>
          </a:ln>
        </p:spPr>
        <p:txBody>
          <a:bodyPr wrap="square" lIns="45719" rIns="45719">
            <a:spAutoFit/>
          </a:bodyPr>
          <a:lstStyle/>
          <a:p>
            <a:pPr algn="dist">
              <a:defRPr sz="2800">
                <a:solidFill>
                  <a:srgbClr val="FFFFFF"/>
                </a:solidFill>
                <a:latin typeface="A思源黑体—06"/>
                <a:ea typeface="A思源黑体—06"/>
                <a:cs typeface="A思源黑体—06"/>
                <a:sym typeface="A思源黑体—06"/>
              </a:defRPr>
            </a:pPr>
            <a:r>
              <a:rPr lang="zh-CN" altLang="en-US" sz="1800" dirty="0">
                <a:latin typeface="思源黑体" panose="020B0500000000000000" pitchFamily="34" charset="-122"/>
                <a:ea typeface="思源黑体" panose="020B0500000000000000" pitchFamily="34" charset="-122"/>
                <a:sym typeface="思源黑体" panose="020B0500000000000000" pitchFamily="34" charset="-122"/>
              </a:rPr>
              <a:t>教育通用模板</a:t>
            </a:r>
            <a:endParaRPr lang="zh-CN" altLang="en-US" sz="1800" dirty="0">
              <a:latin typeface="思源黑体" panose="020B0500000000000000" pitchFamily="34" charset="-122"/>
              <a:ea typeface="思源黑体" panose="020B0500000000000000" pitchFamily="34" charset="-122"/>
              <a:sym typeface="思源黑体" panose="020B0500000000000000" pitchFamily="34" charset="-122"/>
            </a:endParaRPr>
          </a:p>
        </p:txBody>
      </p:sp>
      <p:sp>
        <p:nvSpPr>
          <p:cNvPr id="14" name="椭圆 13"/>
          <p:cNvSpPr/>
          <p:nvPr/>
        </p:nvSpPr>
        <p:spPr>
          <a:xfrm>
            <a:off x="9829000" y="5931263"/>
            <a:ext cx="535518" cy="535518"/>
          </a:xfrm>
          <a:prstGeom prst="ellipse">
            <a:avLst/>
          </a:prstGeom>
          <a:solidFill>
            <a:srgbClr val="387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panose="020B0500000000000000" pitchFamily="34" charset="-122"/>
              <a:ea typeface="思源黑体" panose="020B0500000000000000" pitchFamily="34" charset="-122"/>
              <a:cs typeface="+mn-ea"/>
              <a:sym typeface="思源黑体" panose="020B0500000000000000" pitchFamily="34" charset="-122"/>
            </a:endParaRPr>
          </a:p>
        </p:txBody>
      </p:sp>
      <p:pic>
        <p:nvPicPr>
          <p:cNvPr id="8" name="秋天的钢琴">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2336391" y="1546797"/>
            <a:ext cx="609600" cy="609600"/>
          </a:xfrm>
          <a:prstGeom prst="rect">
            <a:avLst/>
          </a:prstGeom>
        </p:spPr>
      </p:pic>
      <p:pic>
        <p:nvPicPr>
          <p:cNvPr id="9" name="图片 8" descr="未标题-1"/>
          <p:cNvPicPr>
            <a:picLocks noChangeAspect="1"/>
          </p:cNvPicPr>
          <p:nvPr/>
        </p:nvPicPr>
        <p:blipFill>
          <a:blip r:embed="rId4"/>
          <a:stretch>
            <a:fillRect/>
          </a:stretch>
        </p:blipFill>
        <p:spPr>
          <a:xfrm flipH="1">
            <a:off x="6518275" y="720725"/>
            <a:ext cx="5405120" cy="54165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8"/>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tags/tag1.xml><?xml version="1.0" encoding="utf-8"?>
<p:tagLst xmlns:p="http://schemas.openxmlformats.org/presentationml/2006/main">
  <p:tag name="PA" val="v5.1.2"/>
</p:tagLst>
</file>

<file path=ppt/tags/tag2.xml><?xml version="1.0" encoding="utf-8"?>
<p:tagLst xmlns:p="http://schemas.openxmlformats.org/presentationml/2006/main">
  <p:tag name="PA" val="v5.1.2"/>
</p:tagLst>
</file>

<file path=ppt/tags/tag3.xml><?xml version="1.0" encoding="utf-8"?>
<p:tagLst xmlns:p="http://schemas.openxmlformats.org/presentationml/2006/main">
  <p:tag name="PA" val="v5.1.2"/>
</p:tagLst>
</file>

<file path=ppt/tags/tag4.xml><?xml version="1.0" encoding="utf-8"?>
<p:tagLst xmlns:p="http://schemas.openxmlformats.org/presentationml/2006/main">
  <p:tag name="PA" val="v5.1.2"/>
</p:tagLst>
</file>

<file path=ppt/tags/tag5.xml><?xml version="1.0" encoding="utf-8"?>
<p:tagLst xmlns:p="http://schemas.openxmlformats.org/presentationml/2006/main">
  <p:tag name="PA" val="v5.1.0"/>
</p:tagLst>
</file>

<file path=ppt/tags/tag6.xml><?xml version="1.0" encoding="utf-8"?>
<p:tagLst xmlns:p="http://schemas.openxmlformats.org/presentationml/2006/main">
  <p:tag name="PA" val="v5.1.0"/>
</p:tagLst>
</file>

<file path=ppt/tags/tag7.xml><?xml version="1.0" encoding="utf-8"?>
<p:tagLst xmlns:p="http://schemas.openxmlformats.org/presentationml/2006/main">
  <p:tag name="PA" val="v5.1.0"/>
</p:tagLst>
</file>

<file path=ppt/tags/tag8.xml><?xml version="1.0" encoding="utf-8"?>
<p:tagLst xmlns:p="http://schemas.openxmlformats.org/presentationml/2006/main">
  <p:tag name="PA" val="v5.1.0"/>
</p:tagLst>
</file>

<file path=ppt/tags/tag9.xml><?xml version="1.0" encoding="utf-8"?>
<p:tagLst xmlns:p="http://schemas.openxmlformats.org/presentationml/2006/main">
  <p:tag name="PA" val="v5.1.0"/>
</p:tagLst>
</file>

<file path=ppt/tags/tag10.xml><?xml version="1.0" encoding="utf-8"?>
<p:tagLst xmlns:p="http://schemas.openxmlformats.org/presentationml/2006/main">
  <p:tag name="PA" val="v5.1.0"/>
</p:tagLst>
</file>

<file path=ppt/tags/tag11.xml><?xml version="1.0" encoding="utf-8"?>
<p:tagLst xmlns:p="http://schemas.openxmlformats.org/presentationml/2006/main">
  <p:tag name="PA" val="v5.1.0"/>
</p:tagLst>
</file>

<file path=ppt/tags/tag12.xml><?xml version="1.0" encoding="utf-8"?>
<p:tagLst xmlns:p="http://schemas.openxmlformats.org/presentationml/2006/main">
  <p:tag name="PA" val="v5.1.0"/>
</p:tagLst>
</file>

<file path=ppt/tags/tag13.xml><?xml version="1.0" encoding="utf-8"?>
<p:tagLst xmlns:p="http://schemas.openxmlformats.org/presentationml/2006/main">
  <p:tag name="PA" val="v5.1.0"/>
</p:tagLst>
</file>

<file path=ppt/tags/tag14.xml><?xml version="1.0" encoding="utf-8"?>
<p:tagLst xmlns:p="http://schemas.openxmlformats.org/presentationml/2006/main">
  <p:tag name="PA" val="v5.1.0"/>
</p:tagLst>
</file>

<file path=ppt/tags/tag15.xml><?xml version="1.0" encoding="utf-8"?>
<p:tagLst xmlns:p="http://schemas.openxmlformats.org/presentationml/2006/main">
  <p:tag name="PA" val="v5.1.0"/>
</p:tagLst>
</file>

<file path=ppt/tags/tag16.xml><?xml version="1.0" encoding="utf-8"?>
<p:tagLst xmlns:p="http://schemas.openxmlformats.org/presentationml/2006/main">
  <p:tag name="PA" val="v5.1.0"/>
</p:tagLst>
</file>

<file path=ppt/tags/tag17.xml><?xml version="1.0" encoding="utf-8"?>
<p:tagLst xmlns:p="http://schemas.openxmlformats.org/presentationml/2006/main">
  <p:tag name="PA" val="v5.1.0"/>
</p:tagLst>
</file>

<file path=ppt/tags/tag18.xml><?xml version="1.0" encoding="utf-8"?>
<p:tagLst xmlns:p="http://schemas.openxmlformats.org/presentationml/2006/main">
  <p:tag name="PA" val="v5.1.2"/>
</p:tagLst>
</file>

<file path=ppt/tags/tag19.xml><?xml version="1.0" encoding="utf-8"?>
<p:tagLst xmlns:p="http://schemas.openxmlformats.org/presentationml/2006/main">
  <p:tag name="PA" val="v5.1.2"/>
</p:tagLst>
</file>

<file path=ppt/tags/tag20.xml><?xml version="1.0" encoding="utf-8"?>
<p:tagLst xmlns:p="http://schemas.openxmlformats.org/presentationml/2006/main">
  <p:tag name="PA" val="v5.1.2"/>
</p:tagLst>
</file>

<file path=ppt/tags/tag21.xml><?xml version="1.0" encoding="utf-8"?>
<p:tagLst xmlns:p="http://schemas.openxmlformats.org/presentationml/2006/main">
  <p:tag name="PA" val="v5.1.2"/>
</p:tagLst>
</file>

<file path=ppt/tags/tag22.xml><?xml version="1.0" encoding="utf-8"?>
<p:tagLst xmlns:p="http://schemas.openxmlformats.org/presentationml/2006/main">
  <p:tag name="PA" val="v5.1.0"/>
</p:tagLst>
</file>

<file path=ppt/tags/tag23.xml><?xml version="1.0" encoding="utf-8"?>
<p:tagLst xmlns:p="http://schemas.openxmlformats.org/presentationml/2006/main">
  <p:tag name="PA" val="v5.1.2"/>
</p:tagLst>
</file>

<file path=ppt/tags/tag24.xml><?xml version="1.0" encoding="utf-8"?>
<p:tagLst xmlns:p="http://schemas.openxmlformats.org/presentationml/2006/main">
  <p:tag name="PA" val="v5.1.2"/>
</p:tagLst>
</file>

<file path=ppt/tags/tag25.xml><?xml version="1.0" encoding="utf-8"?>
<p:tagLst xmlns:p="http://schemas.openxmlformats.org/presentationml/2006/main">
  <p:tag name="PA" val="v5.1.2"/>
</p:tagLst>
</file>

<file path=ppt/tags/tag26.xml><?xml version="1.0" encoding="utf-8"?>
<p:tagLst xmlns:p="http://schemas.openxmlformats.org/presentationml/2006/main">
  <p:tag name="PA" val="v5.1.2"/>
</p:tagLst>
</file>

<file path=ppt/tags/tag27.xml><?xml version="1.0" encoding="utf-8"?>
<p:tagLst xmlns:p="http://schemas.openxmlformats.org/presentationml/2006/main">
  <p:tag name="PA" val="v5.1.0"/>
</p:tagLst>
</file>

<file path=ppt/tags/tag28.xml><?xml version="1.0" encoding="utf-8"?>
<p:tagLst xmlns:p="http://schemas.openxmlformats.org/presentationml/2006/main">
  <p:tag name="PA" val="v5.1.0"/>
</p:tagLst>
</file>

<file path=ppt/tags/tag29.xml><?xml version="1.0" encoding="utf-8"?>
<p:tagLst xmlns:p="http://schemas.openxmlformats.org/presentationml/2006/main">
  <p:tag name="PA" val="v5.1.0"/>
</p:tagLst>
</file>

<file path=ppt/tags/tag30.xml><?xml version="1.0" encoding="utf-8"?>
<p:tagLst xmlns:p="http://schemas.openxmlformats.org/presentationml/2006/main">
  <p:tag name="PA" val="v5.1.0"/>
</p:tagLst>
</file>

<file path=ppt/tags/tag31.xml><?xml version="1.0" encoding="utf-8"?>
<p:tagLst xmlns:p="http://schemas.openxmlformats.org/presentationml/2006/main">
  <p:tag name="PA" val="v5.1.0"/>
</p:tagLst>
</file>

<file path=ppt/tags/tag32.xml><?xml version="1.0" encoding="utf-8"?>
<p:tagLst xmlns:p="http://schemas.openxmlformats.org/presentationml/2006/main">
  <p:tag name="PA" val="v5.1.0"/>
</p:tagLst>
</file>

<file path=ppt/tags/tag33.xml><?xml version="1.0" encoding="utf-8"?>
<p:tagLst xmlns:p="http://schemas.openxmlformats.org/presentationml/2006/main">
  <p:tag name="PA" val="v5.1.0"/>
</p:tagLst>
</file>

<file path=ppt/tags/tag34.xml><?xml version="1.0" encoding="utf-8"?>
<p:tagLst xmlns:p="http://schemas.openxmlformats.org/presentationml/2006/main">
  <p:tag name="PA" val="v5.1.2"/>
</p:tagLst>
</file>

<file path=ppt/tags/tag35.xml><?xml version="1.0" encoding="utf-8"?>
<p:tagLst xmlns:p="http://schemas.openxmlformats.org/presentationml/2006/main">
  <p:tag name="PA" val="v5.1.2"/>
</p:tagLst>
</file>

<file path=ppt/tags/tag36.xml><?xml version="1.0" encoding="utf-8"?>
<p:tagLst xmlns:p="http://schemas.openxmlformats.org/presentationml/2006/main">
  <p:tag name="PA" val="v5.1.2"/>
</p:tagLst>
</file>

<file path=ppt/tags/tag37.xml><?xml version="1.0" encoding="utf-8"?>
<p:tagLst xmlns:p="http://schemas.openxmlformats.org/presentationml/2006/main">
  <p:tag name="PA" val="v5.1.2"/>
</p:tagLst>
</file>

<file path=ppt/tags/tag38.xml><?xml version="1.0" encoding="utf-8"?>
<p:tagLst xmlns:p="http://schemas.openxmlformats.org/presentationml/2006/main">
  <p:tag name="PA" val="v5.1.0"/>
</p:tagLst>
</file>

<file path=ppt/tags/tag39.xml><?xml version="1.0" encoding="utf-8"?>
<p:tagLst xmlns:p="http://schemas.openxmlformats.org/presentationml/2006/main">
  <p:tag name="PA" val="v3.2.0"/>
</p:tagLst>
</file>

<file path=ppt/tags/tag40.xml><?xml version="1.0" encoding="utf-8"?>
<p:tagLst xmlns:p="http://schemas.openxmlformats.org/presentationml/2006/main">
  <p:tag name="PA" val="v3.2.0"/>
</p:tagLst>
</file>

<file path=ppt/tags/tag41.xml><?xml version="1.0" encoding="utf-8"?>
<p:tagLst xmlns:p="http://schemas.openxmlformats.org/presentationml/2006/main">
  <p:tag name="PA" val="v3.2.0"/>
</p:tagLst>
</file>

<file path=ppt/tags/tag42.xml><?xml version="1.0" encoding="utf-8"?>
<p:tagLst xmlns:p="http://schemas.openxmlformats.org/presentationml/2006/main">
  <p:tag name="PA" val="v3.2.0"/>
</p:tagLst>
</file>

<file path=ppt/tags/tag43.xml><?xml version="1.0" encoding="utf-8"?>
<p:tagLst xmlns:p="http://schemas.openxmlformats.org/presentationml/2006/main">
  <p:tag name="PA" val="v3.2.0"/>
</p:tagLst>
</file>

<file path=ppt/tags/tag44.xml><?xml version="1.0" encoding="utf-8"?>
<p:tagLst xmlns:p="http://schemas.openxmlformats.org/presentationml/2006/main">
  <p:tag name="PA" val="v3.2.0"/>
</p:tagLst>
</file>

<file path=ppt/tags/tag45.xml><?xml version="1.0" encoding="utf-8"?>
<p:tagLst xmlns:p="http://schemas.openxmlformats.org/presentationml/2006/main">
  <p:tag name="PA" val="v3.2.0"/>
</p:tagLst>
</file>

<file path=ppt/tags/tag46.xml><?xml version="1.0" encoding="utf-8"?>
<p:tagLst xmlns:p="http://schemas.openxmlformats.org/presentationml/2006/main">
  <p:tag name="PA" val="v3.2.0"/>
</p:tagLst>
</file>

<file path=ppt/tags/tag47.xml><?xml version="1.0" encoding="utf-8"?>
<p:tagLst xmlns:p="http://schemas.openxmlformats.org/presentationml/2006/main">
  <p:tag name="PA" val="v3.2.0"/>
</p:tagLst>
</file>

<file path=ppt/tags/tag48.xml><?xml version="1.0" encoding="utf-8"?>
<p:tagLst xmlns:p="http://schemas.openxmlformats.org/presentationml/2006/main">
  <p:tag name="PA" val="v3.2.0"/>
</p:tagLst>
</file>

<file path=ppt/tags/tag49.xml><?xml version="1.0" encoding="utf-8"?>
<p:tagLst xmlns:p="http://schemas.openxmlformats.org/presentationml/2006/main">
  <p:tag name="PA" val="v3.2.0"/>
</p:tagLst>
</file>

<file path=ppt/tags/tag50.xml><?xml version="1.0" encoding="utf-8"?>
<p:tagLst xmlns:p="http://schemas.openxmlformats.org/presentationml/2006/main">
  <p:tag name="PA" val="v3.2.0"/>
</p:tagLst>
</file>

<file path=ppt/tags/tag51.xml><?xml version="1.0" encoding="utf-8"?>
<p:tagLst xmlns:p="http://schemas.openxmlformats.org/presentationml/2006/main">
  <p:tag name="PA" val="v3.2.0"/>
</p:tagLst>
</file>

<file path=ppt/tags/tag52.xml><?xml version="1.0" encoding="utf-8"?>
<p:tagLst xmlns:p="http://schemas.openxmlformats.org/presentationml/2006/main">
  <p:tag name="PA" val="v3.2.0"/>
</p:tagLst>
</file>

<file path=ppt/tags/tag53.xml><?xml version="1.0" encoding="utf-8"?>
<p:tagLst xmlns:p="http://schemas.openxmlformats.org/presentationml/2006/main">
  <p:tag name="PA" val="v3.2.0"/>
</p:tagLst>
</file>

<file path=ppt/tags/tag54.xml><?xml version="1.0" encoding="utf-8"?>
<p:tagLst xmlns:p="http://schemas.openxmlformats.org/presentationml/2006/main">
  <p:tag name="PA" val="v3.2.0"/>
</p:tagLst>
</file>

<file path=ppt/tags/tag55.xml><?xml version="1.0" encoding="utf-8"?>
<p:tagLst xmlns:p="http://schemas.openxmlformats.org/presentationml/2006/main">
  <p:tag name="PA" val="v3.2.0"/>
</p:tagLst>
</file>

<file path=ppt/tags/tag56.xml><?xml version="1.0" encoding="utf-8"?>
<p:tagLst xmlns:p="http://schemas.openxmlformats.org/presentationml/2006/main">
  <p:tag name="PA" val="v3.2.0"/>
</p:tagLst>
</file>

<file path=ppt/tags/tag57.xml><?xml version="1.0" encoding="utf-8"?>
<p:tagLst xmlns:p="http://schemas.openxmlformats.org/presentationml/2006/main">
  <p:tag name="PA" val="v3.2.0"/>
</p:tagLst>
</file>

<file path=ppt/tags/tag58.xml><?xml version="1.0" encoding="utf-8"?>
<p:tagLst xmlns:p="http://schemas.openxmlformats.org/presentationml/2006/main">
  <p:tag name="PA" val="v3.2.0"/>
</p:tagLst>
</file>

<file path=ppt/tags/tag59.xml><?xml version="1.0" encoding="utf-8"?>
<p:tagLst xmlns:p="http://schemas.openxmlformats.org/presentationml/2006/main">
  <p:tag name="PA" val="v3.2.0"/>
</p:tagLst>
</file>

<file path=ppt/tags/tag60.xml><?xml version="1.0" encoding="utf-8"?>
<p:tagLst xmlns:p="http://schemas.openxmlformats.org/presentationml/2006/main">
  <p:tag name="PA" val="v3.2.0"/>
</p:tagLst>
</file>

<file path=ppt/tags/tag61.xml><?xml version="1.0" encoding="utf-8"?>
<p:tagLst xmlns:p="http://schemas.openxmlformats.org/presentationml/2006/main">
  <p:tag name="PA" val="v3.2.0"/>
</p:tagLst>
</file>

<file path=ppt/tags/tag62.xml><?xml version="1.0" encoding="utf-8"?>
<p:tagLst xmlns:p="http://schemas.openxmlformats.org/presentationml/2006/main">
  <p:tag name="PA" val="v3.2.0"/>
</p:tagLst>
</file>

<file path=ppt/tags/tag63.xml><?xml version="1.0" encoding="utf-8"?>
<p:tagLst xmlns:p="http://schemas.openxmlformats.org/presentationml/2006/main">
  <p:tag name="PA" val="v3.2.0"/>
</p:tagLst>
</file>

<file path=ppt/tags/tag64.xml><?xml version="1.0" encoding="utf-8"?>
<p:tagLst xmlns:p="http://schemas.openxmlformats.org/presentationml/2006/main">
  <p:tag name="PA" val="v3.2.0"/>
</p:tagLst>
</file>

<file path=ppt/tags/tag65.xml><?xml version="1.0" encoding="utf-8"?>
<p:tagLst xmlns:p="http://schemas.openxmlformats.org/presentationml/2006/main">
  <p:tag name="PA" val="v3.2.0"/>
</p:tagLst>
</file>

<file path=ppt/tags/tag66.xml><?xml version="1.0" encoding="utf-8"?>
<p:tagLst xmlns:p="http://schemas.openxmlformats.org/presentationml/2006/main">
  <p:tag name="PA" val="v3.2.0"/>
</p:tagLst>
</file>

<file path=ppt/tags/tag67.xml><?xml version="1.0" encoding="utf-8"?>
<p:tagLst xmlns:p="http://schemas.openxmlformats.org/presentationml/2006/main">
  <p:tag name="PA" val="v3.2.0"/>
</p:tagLst>
</file>

<file path=ppt/tags/tag68.xml><?xml version="1.0" encoding="utf-8"?>
<p:tagLst xmlns:p="http://schemas.openxmlformats.org/presentationml/2006/main">
  <p:tag name="PA" val="v3.2.0"/>
</p:tagLst>
</file>

<file path=ppt/tags/tag69.xml><?xml version="1.0" encoding="utf-8"?>
<p:tagLst xmlns:p="http://schemas.openxmlformats.org/presentationml/2006/main">
  <p:tag name="PA" val="v3.2.0"/>
</p:tagLst>
</file>

<file path=ppt/tags/tag70.xml><?xml version="1.0" encoding="utf-8"?>
<p:tagLst xmlns:p="http://schemas.openxmlformats.org/presentationml/2006/main">
  <p:tag name="PA" val="v3.2.0"/>
</p:tagLst>
</file>

<file path=ppt/tags/tag71.xml><?xml version="1.0" encoding="utf-8"?>
<p:tagLst xmlns:p="http://schemas.openxmlformats.org/presentationml/2006/main">
  <p:tag name="PA" val="v3.2.0"/>
</p:tagLst>
</file>

<file path=ppt/tags/tag72.xml><?xml version="1.0" encoding="utf-8"?>
<p:tagLst xmlns:p="http://schemas.openxmlformats.org/presentationml/2006/main">
  <p:tag name="PA" val="v5.1.0"/>
</p:tagLst>
</file>

<file path=ppt/tags/tag73.xml><?xml version="1.0" encoding="utf-8"?>
<p:tagLst xmlns:p="http://schemas.openxmlformats.org/presentationml/2006/main">
  <p:tag name="ISPRING_SCORM_RATE_SLIDES" val="0"/>
  <p:tag name="ISPRING_SCORM_RATE_QUIZZES" val="0"/>
  <p:tag name="ISPRING_SCORM_PASSING_SCORE" val="0.000000"/>
  <p:tag name="ISPRING_ULTRA_SCORM_COURSE_ID" val="BD6ECA87-A65B-42F8-9ECD-24CBBADA55A0"/>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内容列表"/>
  <p:tag name="ISPRINGCLOUDFOLDERID" val="0"/>
  <p:tag name="ISPRINGCLOUDFOLDERPATH" val="资源库"/>
  <p:tag name="ISPRING_OUTPUT_FOLDER" val="C:\Users\corden\Desktop"/>
  <p:tag name="ISPRING_PRESENTATION_TITLE" val="演示文稿2"/>
  <p:tag name="ISPRING_FIRST_PUBLISH" val="1"/>
</p:tagLst>
</file>

<file path=ppt/theme/theme1.xml><?xml version="1.0" encoding="utf-8"?>
<a:theme xmlns:a="http://schemas.openxmlformats.org/drawingml/2006/main" name="Office 主题​​">
  <a:themeElements>
    <a:clrScheme name="自定义 22">
      <a:dk1>
        <a:srgbClr val="000000"/>
      </a:dk1>
      <a:lt1>
        <a:srgbClr val="FFFFFF"/>
      </a:lt1>
      <a:dk2>
        <a:srgbClr val="44546A"/>
      </a:dk2>
      <a:lt2>
        <a:srgbClr val="E7E6E6"/>
      </a:lt2>
      <a:accent1>
        <a:srgbClr val="3B77B2"/>
      </a:accent1>
      <a:accent2>
        <a:srgbClr val="FBC15D"/>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22">
      <a:dk1>
        <a:srgbClr val="000000"/>
      </a:dk1>
      <a:lt1>
        <a:srgbClr val="FFFFFF"/>
      </a:lt1>
      <a:dk2>
        <a:srgbClr val="44546A"/>
      </a:dk2>
      <a:lt2>
        <a:srgbClr val="E7E6E6"/>
      </a:lt2>
      <a:accent1>
        <a:srgbClr val="3B77B2"/>
      </a:accent1>
      <a:accent2>
        <a:srgbClr val="FBC15D"/>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2690</Words>
  <Application>WPS 演示</Application>
  <PresentationFormat>宽屏</PresentationFormat>
  <Paragraphs>323</Paragraphs>
  <Slides>20</Slides>
  <Notes>25</Notes>
  <HiddenSlides>0</HiddenSlides>
  <MMClips>1</MMClips>
  <ScaleCrop>false</ScaleCrop>
  <HeadingPairs>
    <vt:vector size="6" baseType="variant">
      <vt:variant>
        <vt:lpstr>已用的字体</vt:lpstr>
      </vt:variant>
      <vt:variant>
        <vt:i4>33</vt:i4>
      </vt:variant>
      <vt:variant>
        <vt:lpstr>主题</vt:lpstr>
      </vt:variant>
      <vt:variant>
        <vt:i4>2</vt:i4>
      </vt:variant>
      <vt:variant>
        <vt:lpstr>幻灯片标题</vt:lpstr>
      </vt:variant>
      <vt:variant>
        <vt:i4>20</vt:i4>
      </vt:variant>
    </vt:vector>
  </HeadingPairs>
  <TitlesOfParts>
    <vt:vector size="55" baseType="lpstr">
      <vt:lpstr>Arial</vt:lpstr>
      <vt:lpstr>宋体</vt:lpstr>
      <vt:lpstr>Wingdings</vt:lpstr>
      <vt:lpstr>思源黑体</vt:lpstr>
      <vt:lpstr>思源黑体 Light</vt:lpstr>
      <vt:lpstr>A思源黑体—06</vt:lpstr>
      <vt:lpstr>黑体</vt:lpstr>
      <vt:lpstr>字魂35号-经典雅黑</vt:lpstr>
      <vt:lpstr>Source Han Sans CN Normal</vt:lpstr>
      <vt:lpstr>MS UI Gothic</vt:lpstr>
      <vt:lpstr>Calibri</vt:lpstr>
      <vt:lpstr>思源黑体 CN Normal</vt:lpstr>
      <vt:lpstr>Helvetica</vt:lpstr>
      <vt:lpstr>微软雅黑</vt:lpstr>
      <vt:lpstr>Arial Unicode MS</vt:lpstr>
      <vt:lpstr>等线 Light</vt:lpstr>
      <vt:lpstr>等线</vt:lpstr>
      <vt:lpstr>FZHei-B01</vt:lpstr>
      <vt:lpstr>Gill Sans</vt:lpstr>
      <vt:lpstr>Lato</vt:lpstr>
      <vt:lpstr>Open Sans</vt:lpstr>
      <vt:lpstr>Mongolian Baiti</vt:lpstr>
      <vt:lpstr>Segoe Print</vt:lpstr>
      <vt:lpstr>Lantinghei SC Extralight</vt:lpstr>
      <vt:lpstr>Arial</vt:lpstr>
      <vt:lpstr>Calibri</vt:lpstr>
      <vt:lpstr>Helvetica Neue</vt:lpstr>
      <vt:lpstr>Coolvetica Rg</vt:lpstr>
      <vt:lpstr>Clear Sans</vt:lpstr>
      <vt:lpstr>Lato</vt:lpstr>
      <vt:lpstr>Clear Sans Light</vt:lpstr>
      <vt:lpstr>NumberOnly</vt:lpstr>
      <vt:lpstr>Calibri Light</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演示文稿2</dc:title>
  <dc:creator>Administrater</dc:creator>
  <cp:lastModifiedBy>罗祉璇</cp:lastModifiedBy>
  <cp:revision>14</cp:revision>
  <dcterms:created xsi:type="dcterms:W3CDTF">2020-02-27T06:11:00Z</dcterms:created>
  <dcterms:modified xsi:type="dcterms:W3CDTF">2020-06-24T08:48:35Z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