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6" r:id="rId11"/>
    <p:sldId id="265" r:id="rId12"/>
    <p:sldId id="267" r:id="rId13"/>
    <p:sldId id="268" r:id="rId14"/>
    <p:sldId id="269" r:id="rId15"/>
    <p:sldId id="270" r:id="rId16"/>
    <p:sldId id="272" r:id="rId17"/>
    <p:sldId id="297" r:id="rId18"/>
    <p:sldId id="271" r:id="rId19"/>
    <p:sldId id="274" r:id="rId20"/>
    <p:sldId id="275" r:id="rId21"/>
    <p:sldId id="276" r:id="rId22"/>
    <p:sldId id="277" r:id="rId23"/>
    <p:sldId id="278" r:id="rId24"/>
    <p:sldId id="298" r:id="rId25"/>
    <p:sldId id="279" r:id="rId26"/>
    <p:sldId id="281" r:id="rId27"/>
    <p:sldId id="282" r:id="rId28"/>
    <p:sldId id="284" r:id="rId29"/>
    <p:sldId id="285" r:id="rId30"/>
    <p:sldId id="283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7D5"/>
    <a:srgbClr val="F9B359"/>
    <a:srgbClr val="3F403E"/>
    <a:srgbClr val="969F98"/>
    <a:srgbClr val="F9FAFB"/>
    <a:srgbClr val="FCFCFD"/>
    <a:srgbClr val="E0DFE6"/>
    <a:srgbClr val="F4F4F4"/>
    <a:srgbClr val="F2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76" y="78"/>
      </p:cViewPr>
      <p:guideLst>
        <p:guide orient="horz" pos="2160"/>
        <p:guide pos="3840"/>
        <p:guide pos="7242"/>
        <p:guide pos="438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</c:v>
                </c:pt>
              </c:strCache>
            </c:strRef>
          </c:tx>
          <c:spPr>
            <a:solidFill>
              <a:srgbClr val="F9B3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3E-458A-84F7-6225A1C838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</c:v>
                </c:pt>
              </c:strCache>
            </c:strRef>
          </c:tx>
          <c:spPr>
            <a:solidFill>
              <a:srgbClr val="D5D7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3E-458A-84F7-6225A1C838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51099424"/>
        <c:axId val="-251098880"/>
      </c:barChart>
      <c:catAx>
        <c:axId val="-25109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D5D7D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3F403E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1098880"/>
        <c:crosses val="autoZero"/>
        <c:auto val="1"/>
        <c:lblAlgn val="ctr"/>
        <c:lblOffset val="100"/>
        <c:noMultiLvlLbl val="0"/>
      </c:catAx>
      <c:valAx>
        <c:axId val="-251098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5109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641546883281337E-2"/>
          <c:w val="0.97349397590361442"/>
          <c:h val="0.8490533612042037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</c:v>
                </c:pt>
              </c:strCache>
            </c:strRef>
          </c:tx>
          <c:spPr>
            <a:ln w="28575" cap="rnd">
              <a:solidFill>
                <a:schemeClr val="tx1">
                  <a:alpha val="1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5F6-4F9E-BF73-D52AA4BF12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</c:v>
                </c:pt>
              </c:strCache>
            </c:strRef>
          </c:tx>
          <c:spPr>
            <a:ln w="28575" cap="rnd">
              <a:solidFill>
                <a:schemeClr val="tx1">
                  <a:alpha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F5F6-4F9E-BF73-D52AA4BF12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T3</c:v>
                </c:pt>
              </c:strCache>
            </c:strRef>
          </c:tx>
          <c:spPr>
            <a:ln w="25400" cap="rnd" cmpd="sng">
              <a:solidFill>
                <a:srgbClr val="F9B359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5400" cap="rnd" cmpd="sng">
                <a:solidFill>
                  <a:srgbClr val="F9B359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F6-4F9E-BF73-D52AA4BF120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5400" cap="rnd" cmpd="sng">
                <a:solidFill>
                  <a:srgbClr val="F9B359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F6-4F9E-BF73-D52AA4BF1204}"/>
              </c:ext>
            </c:extLst>
          </c:dPt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F5F6-4F9E-BF73-D52AA4BF1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60548432"/>
        <c:axId val="-2060545168"/>
      </c:lineChart>
      <c:catAx>
        <c:axId val="-206054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60545168"/>
        <c:crosses val="autoZero"/>
        <c:auto val="1"/>
        <c:lblAlgn val="ctr"/>
        <c:lblOffset val="100"/>
        <c:noMultiLvlLbl val="0"/>
      </c:catAx>
      <c:valAx>
        <c:axId val="-2060545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6054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54-4C1F-8757-23846433ABC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54-4C1F-8757-23846433ABC3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0.8</c:v>
                </c:pt>
                <c:pt idx="1">
                  <c:v>0.19999999999999996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54-4C1F-8757-23846433A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9A-4873-9116-2E5F4086E1C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9A-4873-9116-2E5F4086E1C9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0.35</c:v>
                </c:pt>
                <c:pt idx="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9A-4873-9116-2E5F4086E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65-4016-878B-511986BB831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65-4016-878B-511986BB831B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0.45</c:v>
                </c:pt>
                <c:pt idx="1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65-4016-878B-511986BB8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1EDF8-97C7-44E2-9310-9512274EED47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D5FC9-E2F2-4B4C-95BE-5F7CE2FD1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53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666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45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68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148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66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480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857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783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933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93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404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868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256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65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219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5764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715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474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858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97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457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013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083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1465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826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86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933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3932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5416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104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DA0CE5-9BBF-4B0F-8419-84C4A33B2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3040E88-1C35-4C9C-B763-30DEDBEC1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4A2F367-CB10-426F-9C24-BE0E648E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87FD322-4C8C-4EDC-BA44-5452C80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5CD708-2C70-4B9D-BF42-78FB9EDB5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8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901850-5E42-409C-A40B-429300FF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1D8B5B5-56C2-445D-BAF5-B4940B41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A0369C5-ADE1-4A9E-9BB4-B7B8762B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6039A34-1B5E-4C64-9EBC-9D70B75E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50808B-1E80-4536-886A-3E7DF55A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03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115171A-B79C-422D-9F6B-235E3D81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BCDC11C-2739-4645-A3E2-75A592435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4B4C6FA-F97B-4A4C-915C-D626051D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DE72DC-9317-435D-9AC2-84A22B64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1FD245E-3865-458E-B77F-FF150908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29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917087B-E063-4F30-9A75-DAA193F9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F50BC0F-E395-4398-9508-3C65345EB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357DE1C-38E8-4657-90F5-CBEA7E26B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D935ED2-89D0-4B2C-AA8D-F2738B00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6E945BB-7CF4-48D2-BA1F-5ADD2038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55B513F-2021-47EF-94C8-6B39BE7A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2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942CEF-1E81-4240-AFDE-E1D65B3F3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488AB64-8AA0-481A-91C6-91395E3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9F12DF2-B199-4070-A5EF-1D66B1BAA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53A0C5E-AB2F-436B-98C0-904ECC8AB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C0B8CAFD-4690-4E76-BA79-7FDF2F530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6F39C9E-DB77-493C-B3ED-90114181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663A30C-82BC-46DB-8F06-36D87050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AFD7E5C-3920-40C4-A1B3-C100EBF7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91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79CB88E-5BC7-4B28-A5F1-CA7165F1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C90AEBDB-B99D-49D8-8841-F295D024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E0E1B7D-C6A8-443E-B341-7A653240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B57A735-1833-40D3-B017-B4AC8278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15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6673B50-E800-420B-8E03-335209D7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11590AA-59C8-475E-A80E-B3CBC55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25D38E6-0BD1-4C30-AFE1-4A17AEAB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65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3C72369-1EAC-45C0-A3A1-F5C6241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41C33CC-1D49-48B9-AD8D-C026374D4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B1496AC-4EE6-49C3-8C9B-EF5DF2FA8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A833486-B6E2-4A6A-8556-C93BA0BF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CAA03D7-D362-4D9A-A42F-E0B61F8E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12E8C6E-626E-4B49-9AB5-8FDC322F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5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7C37C44-793F-49FD-B6FE-3B75D7DD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15269EA-5160-427F-BF62-2693283B0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AFCC153-328C-4C97-B267-6616D8AA2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AC4898A-9FFF-4726-9172-1B83945C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62ED8E6-A756-4AFF-BFCE-9AF96E483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3B7512B-DEF3-4D01-B3EA-A828ABEA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2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106DD19-863A-4173-A7DD-343666B6A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49E998E-C471-4CE9-8D1D-DCDBC262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5666F0-615B-4046-9A44-9BE1310A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2A6DCCC-7181-46BF-978B-9D96A445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29F146-305D-428C-B06D-627ECEE1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01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40C0A29-BA35-4D37-B38D-A1D69707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180B562-8662-40FC-B4FD-9F6B037F0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35698FC-2778-462B-9CB4-343D95B25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A87B416-60A7-4FED-8C85-C2372A2C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29907B-D747-4776-8DF9-49A75218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26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EA0033-35E3-4536-ACBF-6F221974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5DB2F9F-AF54-4AFA-9B8B-8EBF3585D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297D46-B157-499C-AB41-0199B338F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8FF5E-AD09-40C0-A391-B4E5CA93E68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CF54967-90A6-4AA8-B3D6-C97FC2058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4A1A15C-0235-420D-8AF3-0AB3601D5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5.jpe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image" Target="../media/image14.jpeg"/><Relationship Id="rId2" Type="http://schemas.openxmlformats.org/officeDocument/2006/relationships/tags" Target="../tags/tag10.xml"/><Relationship Id="rId16" Type="http://schemas.openxmlformats.org/officeDocument/2006/relationships/image" Target="../media/image13.jpe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image" Target="../media/image12.jpeg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0.xml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矩形 28">
            <a:extLst>
              <a:ext uri="{FF2B5EF4-FFF2-40B4-BE49-F238E27FC236}">
                <a16:creationId xmlns:a16="http://schemas.microsoft.com/office/drawing/2014/main" xmlns="" id="{75125EC2-5400-48FD-A782-71AFE781AC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438045"/>
            <a:ext cx="12192000" cy="34289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34">
            <a:extLst>
              <a:ext uri="{FF2B5EF4-FFF2-40B4-BE49-F238E27FC236}">
                <a16:creationId xmlns:a16="http://schemas.microsoft.com/office/drawing/2014/main" xmlns="" id="{F8E56A48-6523-4976-AF48-9341325D23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2824" y="-51764"/>
            <a:ext cx="12237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00" dirty="0">
                <a:solidFill>
                  <a:srgbClr val="F9B359">
                    <a:alpha val="30000"/>
                  </a:srgbClr>
                </a:solidFill>
                <a:latin typeface="+mj-ea"/>
                <a:ea typeface="+mj-ea"/>
              </a:rPr>
              <a:t>SAMPLE</a:t>
            </a:r>
            <a:endParaRPr lang="zh-CN" altLang="en-US" sz="23900" dirty="0">
              <a:solidFill>
                <a:srgbClr val="F9B359">
                  <a:alpha val="30000"/>
                </a:srgbClr>
              </a:solidFill>
              <a:latin typeface="+mj-ea"/>
              <a:ea typeface="+mj-ea"/>
            </a:endParaRPr>
          </a:p>
        </p:txBody>
      </p:sp>
      <p:sp>
        <p:nvSpPr>
          <p:cNvPr id="33" name="PA_矩形 32">
            <a:extLst>
              <a:ext uri="{FF2B5EF4-FFF2-40B4-BE49-F238E27FC236}">
                <a16:creationId xmlns:a16="http://schemas.microsoft.com/office/drawing/2014/main" xmlns="" id="{7005A686-BF12-4283-95D7-82A11A7FC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29368" y="1354007"/>
            <a:ext cx="9533262" cy="4149985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PA_矩形 27">
            <a:extLst>
              <a:ext uri="{FF2B5EF4-FFF2-40B4-BE49-F238E27FC236}">
                <a16:creationId xmlns:a16="http://schemas.microsoft.com/office/drawing/2014/main" xmlns="" id="{D7B0DC96-49A4-48FA-85CA-B1571C9126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14098" y="2396026"/>
            <a:ext cx="5963802" cy="1032974"/>
          </a:xfrm>
          <a:prstGeom prst="rect">
            <a:avLst/>
          </a:prstGeom>
          <a:noFill/>
          <a:ln w="25400">
            <a:solidFill>
              <a:srgbClr val="3F4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33">
            <a:extLst>
              <a:ext uri="{FF2B5EF4-FFF2-40B4-BE49-F238E27FC236}">
                <a16:creationId xmlns:a16="http://schemas.microsoft.com/office/drawing/2014/main" xmlns="" id="{2B44062B-2519-4645-BDBD-25E744EC4E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5034568" y="4486977"/>
            <a:ext cx="2067271" cy="189544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文本框 26">
            <a:extLst>
              <a:ext uri="{FF2B5EF4-FFF2-40B4-BE49-F238E27FC236}">
                <a16:creationId xmlns:a16="http://schemas.microsoft.com/office/drawing/2014/main" xmlns="" id="{42B750DE-FFBC-4078-985A-FC71F5B5E76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016471" y="3115748"/>
            <a:ext cx="6159058" cy="707886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F403E"/>
                </a:solidFill>
                <a:latin typeface="+mj-ea"/>
                <a:ea typeface="+mj-ea"/>
              </a:rPr>
              <a:t>销售人员业绩汇报</a:t>
            </a:r>
            <a:r>
              <a:rPr lang="en-US" altLang="zh-CN" sz="4000" dirty="0" err="1">
                <a:solidFill>
                  <a:srgbClr val="3F403E"/>
                </a:solidFill>
                <a:latin typeface="+mj-ea"/>
                <a:ea typeface="+mj-ea"/>
              </a:rPr>
              <a:t>ppt</a:t>
            </a:r>
            <a:r>
              <a:rPr lang="zh-CN" altLang="en-US" sz="4000" dirty="0">
                <a:solidFill>
                  <a:srgbClr val="3F403E"/>
                </a:solidFill>
                <a:latin typeface="+mj-ea"/>
                <a:ea typeface="+mj-ea"/>
              </a:rPr>
              <a:t>模板</a:t>
            </a:r>
            <a:endParaRPr lang="zh-CN" altLang="en-US" sz="40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1" name="PA_文本框 20">
            <a:extLst>
              <a:ext uri="{FF2B5EF4-FFF2-40B4-BE49-F238E27FC236}">
                <a16:creationId xmlns:a16="http://schemas.microsoft.com/office/drawing/2014/main" xmlns="" id="{78F4A048-D2DB-4E31-B55D-0777F6CC603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03633" y="1842028"/>
            <a:ext cx="184731" cy="1107996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029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6500">
        <p15:prstTrans prst="curtains"/>
      </p:transition>
    </mc:Choice>
    <mc:Fallback xmlns="">
      <p:transition spd="slow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3" grpId="0" animBg="1"/>
      <p:bldP spid="28" grpId="0" animBg="1"/>
      <p:bldP spid="34" grpId="0" animBg="1"/>
      <p:bldP spid="27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95E81DAE-06C6-4CF3-AB9A-3021B3E7938F}"/>
              </a:ext>
            </a:extLst>
          </p:cNvPr>
          <p:cNvSpPr/>
          <p:nvPr/>
        </p:nvSpPr>
        <p:spPr>
          <a:xfrm>
            <a:off x="2324559" y="286439"/>
            <a:ext cx="6874898" cy="628512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F70439F-4169-4C90-ABC2-570EFA4A55FA}"/>
              </a:ext>
            </a:extLst>
          </p:cNvPr>
          <p:cNvSpPr/>
          <p:nvPr/>
        </p:nvSpPr>
        <p:spPr>
          <a:xfrm>
            <a:off x="2148113" y="549276"/>
            <a:ext cx="9348561" cy="575945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9057035-6EA1-48D6-9A02-46530D9BFC8D}"/>
              </a:ext>
            </a:extLst>
          </p:cNvPr>
          <p:cNvSpPr txBox="1"/>
          <p:nvPr/>
        </p:nvSpPr>
        <p:spPr>
          <a:xfrm>
            <a:off x="6112766" y="883504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196C69C-E30B-4504-9B72-706B763CA53A}"/>
              </a:ext>
            </a:extLst>
          </p:cNvPr>
          <p:cNvSpPr txBox="1"/>
          <p:nvPr/>
        </p:nvSpPr>
        <p:spPr>
          <a:xfrm>
            <a:off x="6112766" y="1305124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C793DA-A19F-4DAB-AF05-E1979A01AFB8}"/>
              </a:ext>
            </a:extLst>
          </p:cNvPr>
          <p:cNvSpPr txBox="1"/>
          <p:nvPr/>
        </p:nvSpPr>
        <p:spPr>
          <a:xfrm>
            <a:off x="4978293" y="883504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1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0382134D-9EAB-452F-A45B-510B1E78BEFA}"/>
              </a:ext>
            </a:extLst>
          </p:cNvPr>
          <p:cNvCxnSpPr>
            <a:cxnSpLocks/>
          </p:cNvCxnSpPr>
          <p:nvPr/>
        </p:nvCxnSpPr>
        <p:spPr>
          <a:xfrm>
            <a:off x="5917974" y="973142"/>
            <a:ext cx="0" cy="5084758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31F1A9E-4DE1-4B0D-BF03-901FBE6A72D5}"/>
              </a:ext>
            </a:extLst>
          </p:cNvPr>
          <p:cNvSpPr txBox="1"/>
          <p:nvPr/>
        </p:nvSpPr>
        <p:spPr>
          <a:xfrm>
            <a:off x="6112766" y="2235218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6725800-5F1D-488D-B757-8FD56E1D159A}"/>
              </a:ext>
            </a:extLst>
          </p:cNvPr>
          <p:cNvSpPr txBox="1"/>
          <p:nvPr/>
        </p:nvSpPr>
        <p:spPr>
          <a:xfrm>
            <a:off x="6112766" y="2656838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358F103-9747-4632-ADDE-7D8D5A8B0C31}"/>
              </a:ext>
            </a:extLst>
          </p:cNvPr>
          <p:cNvSpPr txBox="1"/>
          <p:nvPr/>
        </p:nvSpPr>
        <p:spPr>
          <a:xfrm>
            <a:off x="4978293" y="2235218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2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6470F28-81DA-4435-9A00-615AC870F3D0}"/>
              </a:ext>
            </a:extLst>
          </p:cNvPr>
          <p:cNvSpPr txBox="1"/>
          <p:nvPr/>
        </p:nvSpPr>
        <p:spPr>
          <a:xfrm>
            <a:off x="6112766" y="3586932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B064CE01-F95C-4840-AE5C-BF799523FABE}"/>
              </a:ext>
            </a:extLst>
          </p:cNvPr>
          <p:cNvSpPr txBox="1"/>
          <p:nvPr/>
        </p:nvSpPr>
        <p:spPr>
          <a:xfrm>
            <a:off x="6112766" y="4008552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8A4C992E-7314-4F52-9B6C-54D400A9C625}"/>
              </a:ext>
            </a:extLst>
          </p:cNvPr>
          <p:cNvSpPr txBox="1"/>
          <p:nvPr/>
        </p:nvSpPr>
        <p:spPr>
          <a:xfrm>
            <a:off x="4978293" y="3586932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3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A65FDF8-5A9D-47B2-991F-3B2A2DD94BFC}"/>
              </a:ext>
            </a:extLst>
          </p:cNvPr>
          <p:cNvSpPr txBox="1"/>
          <p:nvPr/>
        </p:nvSpPr>
        <p:spPr>
          <a:xfrm>
            <a:off x="6112766" y="4938646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E89FFD6-65B0-430C-A697-23B3739EAD72}"/>
              </a:ext>
            </a:extLst>
          </p:cNvPr>
          <p:cNvSpPr txBox="1"/>
          <p:nvPr/>
        </p:nvSpPr>
        <p:spPr>
          <a:xfrm>
            <a:off x="6112766" y="5360266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54A235CC-F4E6-48CB-8FC0-FE21D10EF358}"/>
              </a:ext>
            </a:extLst>
          </p:cNvPr>
          <p:cNvSpPr txBox="1"/>
          <p:nvPr/>
        </p:nvSpPr>
        <p:spPr>
          <a:xfrm>
            <a:off x="4978293" y="4938646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4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3DF37EC-51AA-4182-9929-9B36C060EDBD}"/>
              </a:ext>
            </a:extLst>
          </p:cNvPr>
          <p:cNvSpPr/>
          <p:nvPr/>
        </p:nvSpPr>
        <p:spPr>
          <a:xfrm>
            <a:off x="695325" y="1"/>
            <a:ext cx="3325132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51ED6C7-1737-4D4B-A8CA-33B14B63FE96}"/>
              </a:ext>
            </a:extLst>
          </p:cNvPr>
          <p:cNvSpPr txBox="1"/>
          <p:nvPr/>
        </p:nvSpPr>
        <p:spPr>
          <a:xfrm rot="5400000">
            <a:off x="-104514" y="2881549"/>
            <a:ext cx="49248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CONTENTS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92621728"/>
      </p:ext>
    </p:extLst>
  </p:cSld>
  <p:clrMapOvr>
    <a:masterClrMapping/>
  </p:clrMapOvr>
  <p:transition spd="slow" advTm="7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 animBg="1"/>
      <p:bldP spid="5" grpId="0"/>
      <p:bldP spid="6" grpId="0"/>
      <p:bldP spid="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1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2827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007B8CB1-CDB3-42D7-9ED9-B29B57AD2E12}"/>
              </a:ext>
            </a:extLst>
          </p:cNvPr>
          <p:cNvSpPr/>
          <p:nvPr/>
        </p:nvSpPr>
        <p:spPr>
          <a:xfrm>
            <a:off x="0" y="0"/>
            <a:ext cx="7488464" cy="6858000"/>
          </a:xfrm>
          <a:custGeom>
            <a:avLst/>
            <a:gdLst>
              <a:gd name="connsiteX0" fmla="*/ 0 w 7488464"/>
              <a:gd name="connsiteY0" fmla="*/ 0 h 6858000"/>
              <a:gd name="connsiteX1" fmla="*/ 1392464 w 7488464"/>
              <a:gd name="connsiteY1" fmla="*/ 0 h 6858000"/>
              <a:gd name="connsiteX2" fmla="*/ 7488464 w 7488464"/>
              <a:gd name="connsiteY2" fmla="*/ 6858000 h 6858000"/>
              <a:gd name="connsiteX3" fmla="*/ 1392464 w 7488464"/>
              <a:gd name="connsiteY3" fmla="*/ 6858000 h 6858000"/>
              <a:gd name="connsiteX4" fmla="*/ 0 w 74884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8464" h="6858000">
                <a:moveTo>
                  <a:pt x="0" y="0"/>
                </a:moveTo>
                <a:lnTo>
                  <a:pt x="1392464" y="0"/>
                </a:lnTo>
                <a:lnTo>
                  <a:pt x="7488464" y="6858000"/>
                </a:lnTo>
                <a:lnTo>
                  <a:pt x="13924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19FCA984-BFF3-4104-A08C-2260A01873FB}"/>
              </a:ext>
            </a:extLst>
          </p:cNvPr>
          <p:cNvSpPr/>
          <p:nvPr/>
        </p:nvSpPr>
        <p:spPr>
          <a:xfrm>
            <a:off x="1134737" y="1553379"/>
            <a:ext cx="9199457" cy="4755346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E4491206-E1AD-494E-89D8-04A79BACB861}"/>
              </a:ext>
            </a:extLst>
          </p:cNvPr>
          <p:cNvSpPr txBox="1"/>
          <p:nvPr/>
        </p:nvSpPr>
        <p:spPr>
          <a:xfrm>
            <a:off x="649937" y="5740328"/>
            <a:ext cx="5045783" cy="1107996"/>
          </a:xfrm>
          <a:prstGeom prst="rect">
            <a:avLst/>
          </a:prstGeom>
          <a:solidFill>
            <a:srgbClr val="F9B359"/>
          </a:solidFill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>
                    <a:alpha val="30000"/>
                  </a:schemeClr>
                </a:solidFill>
                <a:latin typeface="+mj-ea"/>
                <a:ea typeface="+mj-ea"/>
              </a:rPr>
              <a:t>ABOUT ME</a:t>
            </a:r>
            <a:endParaRPr lang="zh-CN" altLang="en-US" sz="6600" b="1" dirty="0">
              <a:solidFill>
                <a:schemeClr val="bg1">
                  <a:alpha val="3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BB4DE11-743B-480C-BDFE-7459969CE4B4}"/>
              </a:ext>
            </a:extLst>
          </p:cNvPr>
          <p:cNvSpPr/>
          <p:nvPr/>
        </p:nvSpPr>
        <p:spPr>
          <a:xfrm>
            <a:off x="1491282" y="1141496"/>
            <a:ext cx="9209436" cy="458915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31072BE-40EB-4D17-AE92-8EDCFBC185F2}"/>
              </a:ext>
            </a:extLst>
          </p:cNvPr>
          <p:cNvSpPr/>
          <p:nvPr/>
        </p:nvSpPr>
        <p:spPr>
          <a:xfrm>
            <a:off x="6352780" y="1141496"/>
            <a:ext cx="468629" cy="4589156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6EADD115-8674-4DCD-B59A-D49D3EB83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6" t="7184" r="33983" b="2927"/>
          <a:stretch>
            <a:fillRect/>
          </a:stretch>
        </p:blipFill>
        <p:spPr>
          <a:xfrm>
            <a:off x="6442422" y="1141496"/>
            <a:ext cx="3725704" cy="4589156"/>
          </a:xfrm>
          <a:custGeom>
            <a:avLst/>
            <a:gdLst>
              <a:gd name="connsiteX0" fmla="*/ 0 w 3725704"/>
              <a:gd name="connsiteY0" fmla="*/ 0 h 4589156"/>
              <a:gd name="connsiteX1" fmla="*/ 3725704 w 3725704"/>
              <a:gd name="connsiteY1" fmla="*/ 0 h 4589156"/>
              <a:gd name="connsiteX2" fmla="*/ 3725704 w 3725704"/>
              <a:gd name="connsiteY2" fmla="*/ 4589156 h 4589156"/>
              <a:gd name="connsiteX3" fmla="*/ 0 w 3725704"/>
              <a:gd name="connsiteY3" fmla="*/ 4589156 h 458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5704" h="4589156">
                <a:moveTo>
                  <a:pt x="0" y="0"/>
                </a:moveTo>
                <a:lnTo>
                  <a:pt x="3725704" y="0"/>
                </a:lnTo>
                <a:lnTo>
                  <a:pt x="3725704" y="4589156"/>
                </a:lnTo>
                <a:lnTo>
                  <a:pt x="0" y="4589156"/>
                </a:lnTo>
                <a:close/>
              </a:path>
            </a:pathLst>
          </a:cu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F2B14FF-8427-4C57-A0AB-73846771093A}"/>
              </a:ext>
            </a:extLst>
          </p:cNvPr>
          <p:cNvSpPr txBox="1"/>
          <p:nvPr/>
        </p:nvSpPr>
        <p:spPr>
          <a:xfrm>
            <a:off x="1836989" y="1341120"/>
            <a:ext cx="1417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>
                <a:solidFill>
                  <a:srgbClr val="F9B359"/>
                </a:solidFill>
                <a:latin typeface="+mj-ea"/>
                <a:ea typeface="+mj-ea"/>
              </a:rPr>
              <a:t>TEKU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C4E9D23-94AC-45A2-B141-7F6AAD3199D9}"/>
              </a:ext>
            </a:extLst>
          </p:cNvPr>
          <p:cNvSpPr txBox="1"/>
          <p:nvPr/>
        </p:nvSpPr>
        <p:spPr>
          <a:xfrm>
            <a:off x="1836989" y="3095447"/>
            <a:ext cx="4505898" cy="20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7B3F68B-A9B5-410F-8145-1A585B939FB6}"/>
              </a:ext>
            </a:extLst>
          </p:cNvPr>
          <p:cNvSpPr txBox="1"/>
          <p:nvPr/>
        </p:nvSpPr>
        <p:spPr>
          <a:xfrm>
            <a:off x="1846882" y="1987451"/>
            <a:ext cx="251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69F98"/>
                </a:solidFill>
                <a:latin typeface="+mn-ea"/>
              </a:rPr>
              <a:t>Presentation Designer   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AC781C57-E634-4C23-A00F-EFD258B6A4AF}"/>
              </a:ext>
            </a:extLst>
          </p:cNvPr>
          <p:cNvSpPr txBox="1"/>
          <p:nvPr/>
        </p:nvSpPr>
        <p:spPr>
          <a:xfrm>
            <a:off x="1836989" y="2356783"/>
            <a:ext cx="251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69F98"/>
                </a:solidFill>
                <a:latin typeface="+mn-ea"/>
              </a:rPr>
              <a:t>Major in PPT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32967D57-2F74-496A-B52F-45BD944F5049}"/>
              </a:ext>
            </a:extLst>
          </p:cNvPr>
          <p:cNvCxnSpPr>
            <a:cxnSpLocks/>
          </p:cNvCxnSpPr>
          <p:nvPr/>
        </p:nvCxnSpPr>
        <p:spPr>
          <a:xfrm flipH="1">
            <a:off x="1955574" y="2895600"/>
            <a:ext cx="4165826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BD626318-A509-409A-B970-79940D67E2F4}"/>
              </a:ext>
            </a:extLst>
          </p:cNvPr>
          <p:cNvGrpSpPr/>
          <p:nvPr/>
        </p:nvGrpSpPr>
        <p:grpSpPr>
          <a:xfrm>
            <a:off x="10334194" y="1283970"/>
            <a:ext cx="200456" cy="152400"/>
            <a:chOff x="10299021" y="1341120"/>
            <a:chExt cx="261708" cy="152400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1B350EF7-D2F2-47F4-982B-D867EFF98170}"/>
                </a:ext>
              </a:extLst>
            </p:cNvPr>
            <p:cNvCxnSpPr/>
            <p:nvPr/>
          </p:nvCxnSpPr>
          <p:spPr>
            <a:xfrm>
              <a:off x="10299021" y="13411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C20EB7AB-4656-4CA0-A470-6526AB202BB7}"/>
                </a:ext>
              </a:extLst>
            </p:cNvPr>
            <p:cNvCxnSpPr/>
            <p:nvPr/>
          </p:nvCxnSpPr>
          <p:spPr>
            <a:xfrm>
              <a:off x="10299021" y="14173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AE0C5516-C41D-48F0-A37E-B35C51B2BB05}"/>
                </a:ext>
              </a:extLst>
            </p:cNvPr>
            <p:cNvCxnSpPr/>
            <p:nvPr/>
          </p:nvCxnSpPr>
          <p:spPr>
            <a:xfrm>
              <a:off x="10299021" y="14935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6219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000">
        <p15:prstTrans prst="pageCurlDouble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0" grpId="0" animBg="1"/>
      <p:bldP spid="39" grpId="0" animBg="1"/>
      <p:bldP spid="4" grpId="0" animBg="1"/>
      <p:bldP spid="27" grpId="0" animBg="1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8811D951-6D2E-4EA9-BD3D-7B643DCAECED}"/>
              </a:ext>
            </a:extLst>
          </p:cNvPr>
          <p:cNvSpPr/>
          <p:nvPr/>
        </p:nvSpPr>
        <p:spPr>
          <a:xfrm>
            <a:off x="304800" y="1553379"/>
            <a:ext cx="11582400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D5F0B677-1DA7-4ECF-BE55-FCB35B214337}"/>
              </a:ext>
            </a:extLst>
          </p:cNvPr>
          <p:cNvSpPr/>
          <p:nvPr/>
        </p:nvSpPr>
        <p:spPr>
          <a:xfrm>
            <a:off x="0" y="995208"/>
            <a:ext cx="12192000" cy="2105128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BF0568C-BBD2-4215-B5CE-4060A3CB119F}"/>
              </a:ext>
            </a:extLst>
          </p:cNvPr>
          <p:cNvSpPr/>
          <p:nvPr/>
        </p:nvSpPr>
        <p:spPr>
          <a:xfrm>
            <a:off x="860425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386EF83-8075-44C8-8904-12B56530A93D}"/>
              </a:ext>
            </a:extLst>
          </p:cNvPr>
          <p:cNvSpPr/>
          <p:nvPr/>
        </p:nvSpPr>
        <p:spPr>
          <a:xfrm>
            <a:off x="4555641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09129DF-B815-455D-B1D3-42D13503DCBB}"/>
              </a:ext>
            </a:extLst>
          </p:cNvPr>
          <p:cNvSpPr/>
          <p:nvPr/>
        </p:nvSpPr>
        <p:spPr>
          <a:xfrm>
            <a:off x="8250857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82DECDE-1A22-4A81-B872-5FBE50F832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5" t="12971" r="24943" b="34916"/>
          <a:stretch>
            <a:fillRect/>
          </a:stretch>
        </p:blipFill>
        <p:spPr>
          <a:xfrm>
            <a:off x="8929152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30E54302-017E-4FA6-A219-3D2B28D0E4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2" t="4120" r="24560" b="37801"/>
          <a:stretch>
            <a:fillRect/>
          </a:stretch>
        </p:blipFill>
        <p:spPr>
          <a:xfrm>
            <a:off x="1538720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B7FF662-49E1-47E6-971B-45A6F0967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6" t="515" r="27829" b="30322"/>
          <a:stretch>
            <a:fillRect/>
          </a:stretch>
        </p:blipFill>
        <p:spPr>
          <a:xfrm>
            <a:off x="5233936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DE59816-118C-4962-B39C-80A451F317B3}"/>
              </a:ext>
            </a:extLst>
          </p:cNvPr>
          <p:cNvSpPr txBox="1"/>
          <p:nvPr/>
        </p:nvSpPr>
        <p:spPr>
          <a:xfrm>
            <a:off x="1082549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5EC72D13-087A-4F53-A989-3A7B262B3D82}"/>
              </a:ext>
            </a:extLst>
          </p:cNvPr>
          <p:cNvSpPr txBox="1"/>
          <p:nvPr/>
        </p:nvSpPr>
        <p:spPr>
          <a:xfrm>
            <a:off x="1360275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15F53DFC-D9D4-4044-AD09-54DAF418C2B7}"/>
              </a:ext>
            </a:extLst>
          </p:cNvPr>
          <p:cNvCxnSpPr>
            <a:cxnSpLocks/>
          </p:cNvCxnSpPr>
          <p:nvPr/>
        </p:nvCxnSpPr>
        <p:spPr>
          <a:xfrm flipH="1">
            <a:off x="1255030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C47D4107-840B-49F2-A72E-3765F8EBE581}"/>
              </a:ext>
            </a:extLst>
          </p:cNvPr>
          <p:cNvSpPr txBox="1"/>
          <p:nvPr/>
        </p:nvSpPr>
        <p:spPr>
          <a:xfrm>
            <a:off x="4777765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689B7EC3-9585-44E0-9654-B23EAACE0629}"/>
              </a:ext>
            </a:extLst>
          </p:cNvPr>
          <p:cNvSpPr txBox="1"/>
          <p:nvPr/>
        </p:nvSpPr>
        <p:spPr>
          <a:xfrm>
            <a:off x="5055491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13ED5B9-7908-4AFF-80F5-7A5C0425DAD4}"/>
              </a:ext>
            </a:extLst>
          </p:cNvPr>
          <p:cNvCxnSpPr>
            <a:cxnSpLocks/>
          </p:cNvCxnSpPr>
          <p:nvPr/>
        </p:nvCxnSpPr>
        <p:spPr>
          <a:xfrm flipH="1">
            <a:off x="4950246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D7E84629-58F2-4406-AEC9-34D5C4EFEF8E}"/>
              </a:ext>
            </a:extLst>
          </p:cNvPr>
          <p:cNvCxnSpPr/>
          <p:nvPr/>
        </p:nvCxnSpPr>
        <p:spPr>
          <a:xfrm>
            <a:off x="0" y="549275"/>
            <a:ext cx="12192000" cy="0"/>
          </a:xfrm>
          <a:prstGeom prst="line">
            <a:avLst/>
          </a:prstGeom>
          <a:ln w="25400">
            <a:solidFill>
              <a:srgbClr val="F9B3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A84F945-D4DA-4851-80CF-CE581A5E3630}"/>
              </a:ext>
            </a:extLst>
          </p:cNvPr>
          <p:cNvSpPr txBox="1"/>
          <p:nvPr/>
        </p:nvSpPr>
        <p:spPr>
          <a:xfrm>
            <a:off x="8472981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B829718-612B-4A48-8CE9-1B09BD5B84C7}"/>
              </a:ext>
            </a:extLst>
          </p:cNvPr>
          <p:cNvSpPr txBox="1"/>
          <p:nvPr/>
        </p:nvSpPr>
        <p:spPr>
          <a:xfrm>
            <a:off x="8750707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F602C6EE-77B8-4C44-8496-3AC560E5B101}"/>
              </a:ext>
            </a:extLst>
          </p:cNvPr>
          <p:cNvCxnSpPr>
            <a:cxnSpLocks/>
          </p:cNvCxnSpPr>
          <p:nvPr/>
        </p:nvCxnSpPr>
        <p:spPr>
          <a:xfrm flipH="1">
            <a:off x="8645462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9402702-C89C-4373-9684-BC28FF86A678}"/>
              </a:ext>
            </a:extLst>
          </p:cNvPr>
          <p:cNvSpPr txBox="1"/>
          <p:nvPr/>
        </p:nvSpPr>
        <p:spPr>
          <a:xfrm>
            <a:off x="4555641" y="226109"/>
            <a:ext cx="3080718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OUR TEAM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0070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" grpId="0" animBg="1"/>
      <p:bldP spid="2" grpId="0" animBg="1"/>
      <p:bldP spid="3" grpId="0" animBg="1"/>
      <p:bldP spid="4" grpId="0" animBg="1"/>
      <p:bldP spid="20" grpId="0"/>
      <p:bldP spid="21" grpId="0"/>
      <p:bldP spid="27" grpId="0"/>
      <p:bldP spid="28" grpId="0"/>
      <p:bldP spid="30" grpId="0"/>
      <p:bldP spid="3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4215000-FD57-424E-A466-F8F5C4E7E7A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D0206AC-0FBC-4A20-A419-BA0106313F2C}"/>
              </a:ext>
            </a:extLst>
          </p:cNvPr>
          <p:cNvSpPr/>
          <p:nvPr/>
        </p:nvSpPr>
        <p:spPr>
          <a:xfrm>
            <a:off x="296307" y="549275"/>
            <a:ext cx="3691799" cy="478061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9FB66BC-0DF7-4F0E-A382-F3AF4C51E4B4}"/>
              </a:ext>
            </a:extLst>
          </p:cNvPr>
          <p:cNvSpPr/>
          <p:nvPr/>
        </p:nvSpPr>
        <p:spPr>
          <a:xfrm>
            <a:off x="695325" y="936433"/>
            <a:ext cx="10801350" cy="3613533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12D3CF8-5ABC-42EB-9149-9499805CB4F8}"/>
              </a:ext>
            </a:extLst>
          </p:cNvPr>
          <p:cNvSpPr txBox="1"/>
          <p:nvPr/>
        </p:nvSpPr>
        <p:spPr>
          <a:xfrm>
            <a:off x="6512749" y="2248007"/>
            <a:ext cx="4505898" cy="20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1F5E851-65E1-403A-94C3-C3D54E12A06A}"/>
              </a:ext>
            </a:extLst>
          </p:cNvPr>
          <p:cNvSpPr txBox="1"/>
          <p:nvPr/>
        </p:nvSpPr>
        <p:spPr>
          <a:xfrm>
            <a:off x="6512749" y="1509126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4B06289-4586-4BF9-AB3B-94CF4D52C413}"/>
              </a:ext>
            </a:extLst>
          </p:cNvPr>
          <p:cNvCxnSpPr>
            <a:cxnSpLocks/>
          </p:cNvCxnSpPr>
          <p:nvPr/>
        </p:nvCxnSpPr>
        <p:spPr>
          <a:xfrm flipH="1">
            <a:off x="6609228" y="2080829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43F5F53-BCB8-442C-8E46-37CB45F89678}"/>
              </a:ext>
            </a:extLst>
          </p:cNvPr>
          <p:cNvSpPr txBox="1"/>
          <p:nvPr/>
        </p:nvSpPr>
        <p:spPr>
          <a:xfrm>
            <a:off x="1624215" y="1262905"/>
            <a:ext cx="3542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9B359"/>
                </a:solidFill>
                <a:latin typeface="+mj-ea"/>
                <a:ea typeface="+mj-ea"/>
              </a:rPr>
              <a:t>CHART TITLE</a:t>
            </a:r>
            <a:endParaRPr lang="zh-CN" altLang="en-US" sz="4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1ADC469-2DD0-47E0-8176-E8AF53AC77CF}"/>
              </a:ext>
            </a:extLst>
          </p:cNvPr>
          <p:cNvSpPr/>
          <p:nvPr/>
        </p:nvSpPr>
        <p:spPr>
          <a:xfrm>
            <a:off x="1183739" y="2308033"/>
            <a:ext cx="4423846" cy="400069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xmlns="" id="{90D9E5B9-D636-42FC-9625-5CE70CC1E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371848"/>
              </p:ext>
            </p:extLst>
          </p:nvPr>
        </p:nvGraphicFramePr>
        <p:xfrm>
          <a:off x="1183739" y="2248007"/>
          <a:ext cx="4423846" cy="4060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A333865-A39A-4B88-9D8C-11B6F95964C4}"/>
              </a:ext>
            </a:extLst>
          </p:cNvPr>
          <p:cNvSpPr txBox="1"/>
          <p:nvPr/>
        </p:nvSpPr>
        <p:spPr>
          <a:xfrm>
            <a:off x="6512749" y="4967680"/>
            <a:ext cx="18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2911F15-7037-4DF1-BD9B-1105EABA97E5}"/>
              </a:ext>
            </a:extLst>
          </p:cNvPr>
          <p:cNvSpPr txBox="1"/>
          <p:nvPr/>
        </p:nvSpPr>
        <p:spPr>
          <a:xfrm>
            <a:off x="6512749" y="5468494"/>
            <a:ext cx="45058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  <a:latin typeface="+mn-ea"/>
              </a:rPr>
              <a:t>porttitor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8583826"/>
      </p:ext>
    </p:extLst>
  </p:cSld>
  <p:clrMapOvr>
    <a:masterClrMapping/>
  </p:clrMapOvr>
  <p:transition spd="slow" advTm="7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3" grpId="0" animBg="1"/>
      <p:bldP spid="7" grpId="0"/>
      <p:bldP spid="9" grpId="0"/>
      <p:bldP spid="12" grpId="0"/>
      <p:bldP spid="5" grpId="0" animBg="1"/>
      <p:bldGraphic spid="17" grpId="0">
        <p:bldAsOne/>
      </p:bldGraphic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3987349-55BF-46FB-8E1A-FFB23233A5AE}"/>
              </a:ext>
            </a:extLst>
          </p:cNvPr>
          <p:cNvSpPr/>
          <p:nvPr/>
        </p:nvSpPr>
        <p:spPr>
          <a:xfrm>
            <a:off x="1277957" y="1094342"/>
            <a:ext cx="9636084" cy="4702366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CC05087-E4A6-48E6-B56B-F86165A09EF2}"/>
              </a:ext>
            </a:extLst>
          </p:cNvPr>
          <p:cNvSpPr/>
          <p:nvPr/>
        </p:nvSpPr>
        <p:spPr>
          <a:xfrm>
            <a:off x="3742063" y="0"/>
            <a:ext cx="4707874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2B39C57-17A5-4D83-BDB7-6FD2E59B75B7}"/>
              </a:ext>
            </a:extLst>
          </p:cNvPr>
          <p:cNvSpPr/>
          <p:nvPr/>
        </p:nvSpPr>
        <p:spPr>
          <a:xfrm>
            <a:off x="1836145" y="1652530"/>
            <a:ext cx="8519710" cy="358599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83AC7F9-DA48-4B2A-9626-169CA23F84C7}"/>
              </a:ext>
            </a:extLst>
          </p:cNvPr>
          <p:cNvSpPr txBox="1"/>
          <p:nvPr/>
        </p:nvSpPr>
        <p:spPr>
          <a:xfrm>
            <a:off x="2508173" y="3220587"/>
            <a:ext cx="71756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E0B33C0-757D-43D3-BF40-E07B47E671CE}"/>
              </a:ext>
            </a:extLst>
          </p:cNvPr>
          <p:cNvSpPr txBox="1"/>
          <p:nvPr/>
        </p:nvSpPr>
        <p:spPr>
          <a:xfrm>
            <a:off x="3210113" y="2288543"/>
            <a:ext cx="5771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36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20416C1-7ECD-45C0-A7B0-7389506ACED8}"/>
              </a:ext>
            </a:extLst>
          </p:cNvPr>
          <p:cNvCxnSpPr>
            <a:cxnSpLocks/>
          </p:cNvCxnSpPr>
          <p:nvPr/>
        </p:nvCxnSpPr>
        <p:spPr>
          <a:xfrm flipH="1">
            <a:off x="4095991" y="3065336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81380"/>
      </p:ext>
    </p:extLst>
  </p:cSld>
  <p:clrMapOvr>
    <a:masterClrMapping/>
  </p:clrMapOvr>
  <p:transition spd="slow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277614E-0EAE-4046-84A3-D1B0C0BC6A0A}"/>
              </a:ext>
            </a:extLst>
          </p:cNvPr>
          <p:cNvSpPr/>
          <p:nvPr/>
        </p:nvSpPr>
        <p:spPr>
          <a:xfrm>
            <a:off x="3742063" y="0"/>
            <a:ext cx="4707874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82281F7-E7DA-47C3-9156-2967FCA9391D}"/>
              </a:ext>
            </a:extLst>
          </p:cNvPr>
          <p:cNvSpPr/>
          <p:nvPr/>
        </p:nvSpPr>
        <p:spPr>
          <a:xfrm>
            <a:off x="695325" y="1563813"/>
            <a:ext cx="10801348" cy="373037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055D2C7-DE24-454D-84CD-E35556740759}"/>
              </a:ext>
            </a:extLst>
          </p:cNvPr>
          <p:cNvSpPr/>
          <p:nvPr/>
        </p:nvSpPr>
        <p:spPr>
          <a:xfrm>
            <a:off x="1363519" y="842302"/>
            <a:ext cx="9343776" cy="219117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9E298DA-3C97-4728-868A-BAD23900F4BD}"/>
              </a:ext>
            </a:extLst>
          </p:cNvPr>
          <p:cNvSpPr/>
          <p:nvPr/>
        </p:nvSpPr>
        <p:spPr>
          <a:xfrm>
            <a:off x="1605889" y="3824526"/>
            <a:ext cx="9101406" cy="219117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8" name="Group 61">
            <a:extLst>
              <a:ext uri="{FF2B5EF4-FFF2-40B4-BE49-F238E27FC236}">
                <a16:creationId xmlns:a16="http://schemas.microsoft.com/office/drawing/2014/main" xmlns="" id="{E86F85CB-25D5-4BF3-BC73-0AF48C3B4B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61008" y="1126334"/>
            <a:ext cx="1757472" cy="1623108"/>
            <a:chOff x="1262" y="1043"/>
            <a:chExt cx="327" cy="302"/>
          </a:xfrm>
          <a:solidFill>
            <a:srgbClr val="F9B359"/>
          </a:solidFill>
        </p:grpSpPr>
        <p:sp>
          <p:nvSpPr>
            <p:cNvPr id="9" name="Freeform 62">
              <a:extLst>
                <a:ext uri="{FF2B5EF4-FFF2-40B4-BE49-F238E27FC236}">
                  <a16:creationId xmlns:a16="http://schemas.microsoft.com/office/drawing/2014/main" xmlns="" id="{8220F257-7C1D-4FD4-81EA-E7CB7B7A5E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1189"/>
              <a:ext cx="327" cy="156"/>
            </a:xfrm>
            <a:custGeom>
              <a:avLst/>
              <a:gdLst>
                <a:gd name="T0" fmla="*/ 1465 w 1508"/>
                <a:gd name="T1" fmla="*/ 7 h 723"/>
                <a:gd name="T2" fmla="*/ 1421 w 1508"/>
                <a:gd name="T3" fmla="*/ 50 h 723"/>
                <a:gd name="T4" fmla="*/ 1421 w 1508"/>
                <a:gd name="T5" fmla="*/ 443 h 723"/>
                <a:gd name="T6" fmla="*/ 1228 w 1508"/>
                <a:gd name="T7" fmla="*/ 636 h 723"/>
                <a:gd name="T8" fmla="*/ 280 w 1508"/>
                <a:gd name="T9" fmla="*/ 636 h 723"/>
                <a:gd name="T10" fmla="*/ 86 w 1508"/>
                <a:gd name="T11" fmla="*/ 443 h 723"/>
                <a:gd name="T12" fmla="*/ 86 w 1508"/>
                <a:gd name="T13" fmla="*/ 43 h 723"/>
                <a:gd name="T14" fmla="*/ 43 w 1508"/>
                <a:gd name="T15" fmla="*/ 0 h 723"/>
                <a:gd name="T16" fmla="*/ 0 w 1508"/>
                <a:gd name="T17" fmla="*/ 43 h 723"/>
                <a:gd name="T18" fmla="*/ 0 w 1508"/>
                <a:gd name="T19" fmla="*/ 443 h 723"/>
                <a:gd name="T20" fmla="*/ 280 w 1508"/>
                <a:gd name="T21" fmla="*/ 723 h 723"/>
                <a:gd name="T22" fmla="*/ 1228 w 1508"/>
                <a:gd name="T23" fmla="*/ 723 h 723"/>
                <a:gd name="T24" fmla="*/ 1508 w 1508"/>
                <a:gd name="T25" fmla="*/ 443 h 723"/>
                <a:gd name="T26" fmla="*/ 1508 w 1508"/>
                <a:gd name="T27" fmla="*/ 50 h 723"/>
                <a:gd name="T28" fmla="*/ 1465 w 1508"/>
                <a:gd name="T29" fmla="*/ 7 h 723"/>
                <a:gd name="T30" fmla="*/ 1465 w 1508"/>
                <a:gd name="T31" fmla="*/ 7 h 723"/>
                <a:gd name="T32" fmla="*/ 1465 w 1508"/>
                <a:gd name="T33" fmla="*/ 7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8" h="723">
                  <a:moveTo>
                    <a:pt x="1465" y="7"/>
                  </a:moveTo>
                  <a:cubicBezTo>
                    <a:pt x="1441" y="7"/>
                    <a:pt x="1421" y="26"/>
                    <a:pt x="1421" y="50"/>
                  </a:cubicBezTo>
                  <a:cubicBezTo>
                    <a:pt x="1421" y="443"/>
                    <a:pt x="1421" y="443"/>
                    <a:pt x="1421" y="443"/>
                  </a:cubicBezTo>
                  <a:cubicBezTo>
                    <a:pt x="1421" y="550"/>
                    <a:pt x="1334" y="636"/>
                    <a:pt x="1228" y="636"/>
                  </a:cubicBezTo>
                  <a:cubicBezTo>
                    <a:pt x="280" y="636"/>
                    <a:pt x="280" y="636"/>
                    <a:pt x="280" y="636"/>
                  </a:cubicBezTo>
                  <a:cubicBezTo>
                    <a:pt x="173" y="636"/>
                    <a:pt x="86" y="549"/>
                    <a:pt x="86" y="4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597"/>
                    <a:pt x="126" y="723"/>
                    <a:pt x="280" y="723"/>
                  </a:cubicBezTo>
                  <a:cubicBezTo>
                    <a:pt x="1228" y="723"/>
                    <a:pt x="1228" y="723"/>
                    <a:pt x="1228" y="723"/>
                  </a:cubicBezTo>
                  <a:cubicBezTo>
                    <a:pt x="1382" y="723"/>
                    <a:pt x="1508" y="597"/>
                    <a:pt x="1508" y="443"/>
                  </a:cubicBezTo>
                  <a:cubicBezTo>
                    <a:pt x="1508" y="50"/>
                    <a:pt x="1508" y="50"/>
                    <a:pt x="1508" y="50"/>
                  </a:cubicBezTo>
                  <a:cubicBezTo>
                    <a:pt x="1508" y="26"/>
                    <a:pt x="1489" y="7"/>
                    <a:pt x="1465" y="7"/>
                  </a:cubicBezTo>
                  <a:close/>
                  <a:moveTo>
                    <a:pt x="1465" y="7"/>
                  </a:moveTo>
                  <a:cubicBezTo>
                    <a:pt x="1465" y="7"/>
                    <a:pt x="1465" y="7"/>
                    <a:pt x="1465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3">
              <a:extLst>
                <a:ext uri="{FF2B5EF4-FFF2-40B4-BE49-F238E27FC236}">
                  <a16:creationId xmlns:a16="http://schemas.microsoft.com/office/drawing/2014/main" xmlns="" id="{3D5E652D-F975-46E5-BE0B-9052DF833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6" y="1043"/>
              <a:ext cx="139" cy="231"/>
            </a:xfrm>
            <a:custGeom>
              <a:avLst/>
              <a:gdLst>
                <a:gd name="T0" fmla="*/ 292 w 644"/>
                <a:gd name="T1" fmla="*/ 1055 h 1067"/>
                <a:gd name="T2" fmla="*/ 322 w 644"/>
                <a:gd name="T3" fmla="*/ 1067 h 1067"/>
                <a:gd name="T4" fmla="*/ 352 w 644"/>
                <a:gd name="T5" fmla="*/ 1055 h 1067"/>
                <a:gd name="T6" fmla="*/ 627 w 644"/>
                <a:gd name="T7" fmla="*/ 780 h 1067"/>
                <a:gd name="T8" fmla="*/ 627 w 644"/>
                <a:gd name="T9" fmla="*/ 719 h 1067"/>
                <a:gd name="T10" fmla="*/ 566 w 644"/>
                <a:gd name="T11" fmla="*/ 719 h 1067"/>
                <a:gd name="T12" fmla="*/ 365 w 644"/>
                <a:gd name="T13" fmla="*/ 920 h 1067"/>
                <a:gd name="T14" fmla="*/ 365 w 644"/>
                <a:gd name="T15" fmla="*/ 43 h 1067"/>
                <a:gd name="T16" fmla="*/ 322 w 644"/>
                <a:gd name="T17" fmla="*/ 0 h 1067"/>
                <a:gd name="T18" fmla="*/ 279 w 644"/>
                <a:gd name="T19" fmla="*/ 43 h 1067"/>
                <a:gd name="T20" fmla="*/ 279 w 644"/>
                <a:gd name="T21" fmla="*/ 920 h 1067"/>
                <a:gd name="T22" fmla="*/ 78 w 644"/>
                <a:gd name="T23" fmla="*/ 719 h 1067"/>
                <a:gd name="T24" fmla="*/ 17 w 644"/>
                <a:gd name="T25" fmla="*/ 719 h 1067"/>
                <a:gd name="T26" fmla="*/ 17 w 644"/>
                <a:gd name="T27" fmla="*/ 780 h 1067"/>
                <a:gd name="T28" fmla="*/ 292 w 644"/>
                <a:gd name="T29" fmla="*/ 1055 h 1067"/>
                <a:gd name="T30" fmla="*/ 292 w 644"/>
                <a:gd name="T31" fmla="*/ 1055 h 1067"/>
                <a:gd name="T32" fmla="*/ 292 w 644"/>
                <a:gd name="T33" fmla="*/ 1055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4" h="1067">
                  <a:moveTo>
                    <a:pt x="292" y="1055"/>
                  </a:moveTo>
                  <a:cubicBezTo>
                    <a:pt x="300" y="1063"/>
                    <a:pt x="311" y="1067"/>
                    <a:pt x="322" y="1067"/>
                  </a:cubicBezTo>
                  <a:cubicBezTo>
                    <a:pt x="333" y="1067"/>
                    <a:pt x="344" y="1063"/>
                    <a:pt x="352" y="1055"/>
                  </a:cubicBezTo>
                  <a:cubicBezTo>
                    <a:pt x="627" y="780"/>
                    <a:pt x="627" y="780"/>
                    <a:pt x="627" y="780"/>
                  </a:cubicBezTo>
                  <a:cubicBezTo>
                    <a:pt x="644" y="763"/>
                    <a:pt x="644" y="736"/>
                    <a:pt x="627" y="719"/>
                  </a:cubicBezTo>
                  <a:cubicBezTo>
                    <a:pt x="610" y="702"/>
                    <a:pt x="583" y="702"/>
                    <a:pt x="566" y="719"/>
                  </a:cubicBezTo>
                  <a:cubicBezTo>
                    <a:pt x="365" y="920"/>
                    <a:pt x="365" y="920"/>
                    <a:pt x="365" y="920"/>
                  </a:cubicBezTo>
                  <a:cubicBezTo>
                    <a:pt x="365" y="43"/>
                    <a:pt x="365" y="43"/>
                    <a:pt x="365" y="43"/>
                  </a:cubicBezTo>
                  <a:cubicBezTo>
                    <a:pt x="365" y="19"/>
                    <a:pt x="346" y="0"/>
                    <a:pt x="322" y="0"/>
                  </a:cubicBezTo>
                  <a:cubicBezTo>
                    <a:pt x="298" y="0"/>
                    <a:pt x="279" y="19"/>
                    <a:pt x="279" y="43"/>
                  </a:cubicBezTo>
                  <a:cubicBezTo>
                    <a:pt x="279" y="920"/>
                    <a:pt x="279" y="920"/>
                    <a:pt x="279" y="920"/>
                  </a:cubicBezTo>
                  <a:cubicBezTo>
                    <a:pt x="78" y="719"/>
                    <a:pt x="78" y="719"/>
                    <a:pt x="78" y="719"/>
                  </a:cubicBezTo>
                  <a:cubicBezTo>
                    <a:pt x="61" y="702"/>
                    <a:pt x="34" y="702"/>
                    <a:pt x="17" y="719"/>
                  </a:cubicBezTo>
                  <a:cubicBezTo>
                    <a:pt x="0" y="736"/>
                    <a:pt x="0" y="763"/>
                    <a:pt x="17" y="780"/>
                  </a:cubicBezTo>
                  <a:lnTo>
                    <a:pt x="292" y="1055"/>
                  </a:lnTo>
                  <a:close/>
                  <a:moveTo>
                    <a:pt x="292" y="1055"/>
                  </a:moveTo>
                  <a:cubicBezTo>
                    <a:pt x="292" y="1055"/>
                    <a:pt x="292" y="1055"/>
                    <a:pt x="292" y="10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Group 230">
            <a:extLst>
              <a:ext uri="{FF2B5EF4-FFF2-40B4-BE49-F238E27FC236}">
                <a16:creationId xmlns:a16="http://schemas.microsoft.com/office/drawing/2014/main" xmlns="" id="{888CD9D0-5D30-42D8-94F5-84F0647614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73520" y="4084372"/>
            <a:ext cx="1811220" cy="1671480"/>
            <a:chOff x="1262" y="3602"/>
            <a:chExt cx="337" cy="311"/>
          </a:xfrm>
          <a:solidFill>
            <a:srgbClr val="F9B359"/>
          </a:solidFill>
        </p:grpSpPr>
        <p:sp>
          <p:nvSpPr>
            <p:cNvPr id="12" name="Freeform 231">
              <a:extLst>
                <a:ext uri="{FF2B5EF4-FFF2-40B4-BE49-F238E27FC236}">
                  <a16:creationId xmlns:a16="http://schemas.microsoft.com/office/drawing/2014/main" xmlns="" id="{8EAC6E16-2611-4CF8-8A77-E86F0586F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3602"/>
              <a:ext cx="337" cy="250"/>
            </a:xfrm>
            <a:custGeom>
              <a:avLst/>
              <a:gdLst>
                <a:gd name="T0" fmla="*/ 1266 w 1556"/>
                <a:gd name="T1" fmla="*/ 376 h 1155"/>
                <a:gd name="T2" fmla="*/ 1125 w 1556"/>
                <a:gd name="T3" fmla="*/ 118 h 1155"/>
                <a:gd name="T4" fmla="*/ 821 w 1556"/>
                <a:gd name="T5" fmla="*/ 0 h 1155"/>
                <a:gd name="T6" fmla="*/ 577 w 1556"/>
                <a:gd name="T7" fmla="*/ 72 h 1155"/>
                <a:gd name="T8" fmla="*/ 430 w 1556"/>
                <a:gd name="T9" fmla="*/ 226 h 1155"/>
                <a:gd name="T10" fmla="*/ 383 w 1556"/>
                <a:gd name="T11" fmla="*/ 221 h 1155"/>
                <a:gd name="T12" fmla="*/ 136 w 1556"/>
                <a:gd name="T13" fmla="*/ 468 h 1155"/>
                <a:gd name="T14" fmla="*/ 141 w 1556"/>
                <a:gd name="T15" fmla="*/ 519 h 1155"/>
                <a:gd name="T16" fmla="*/ 0 w 1556"/>
                <a:gd name="T17" fmla="*/ 796 h 1155"/>
                <a:gd name="T18" fmla="*/ 93 w 1556"/>
                <a:gd name="T19" fmla="*/ 1039 h 1155"/>
                <a:gd name="T20" fmla="*/ 324 w 1556"/>
                <a:gd name="T21" fmla="*/ 1155 h 1155"/>
                <a:gd name="T22" fmla="*/ 601 w 1556"/>
                <a:gd name="T23" fmla="*/ 1155 h 1155"/>
                <a:gd name="T24" fmla="*/ 644 w 1556"/>
                <a:gd name="T25" fmla="*/ 1112 h 1155"/>
                <a:gd name="T26" fmla="*/ 601 w 1556"/>
                <a:gd name="T27" fmla="*/ 1068 h 1155"/>
                <a:gd name="T28" fmla="*/ 327 w 1556"/>
                <a:gd name="T29" fmla="*/ 1068 h 1155"/>
                <a:gd name="T30" fmla="*/ 86 w 1556"/>
                <a:gd name="T31" fmla="*/ 796 h 1155"/>
                <a:gd name="T32" fmla="*/ 213 w 1556"/>
                <a:gd name="T33" fmla="*/ 575 h 1155"/>
                <a:gd name="T34" fmla="*/ 232 w 1556"/>
                <a:gd name="T35" fmla="*/ 523 h 1155"/>
                <a:gd name="T36" fmla="*/ 223 w 1556"/>
                <a:gd name="T37" fmla="*/ 468 h 1155"/>
                <a:gd name="T38" fmla="*/ 383 w 1556"/>
                <a:gd name="T39" fmla="*/ 307 h 1155"/>
                <a:gd name="T40" fmla="*/ 438 w 1556"/>
                <a:gd name="T41" fmla="*/ 317 h 1155"/>
                <a:gd name="T42" fmla="*/ 492 w 1556"/>
                <a:gd name="T43" fmla="*/ 295 h 1155"/>
                <a:gd name="T44" fmla="*/ 821 w 1556"/>
                <a:gd name="T45" fmla="*/ 86 h 1155"/>
                <a:gd name="T46" fmla="*/ 1184 w 1556"/>
                <a:gd name="T47" fmla="*/ 415 h 1155"/>
                <a:gd name="T48" fmla="*/ 1220 w 1556"/>
                <a:gd name="T49" fmla="*/ 453 h 1155"/>
                <a:gd name="T50" fmla="*/ 1470 w 1556"/>
                <a:gd name="T51" fmla="*/ 759 h 1155"/>
                <a:gd name="T52" fmla="*/ 1190 w 1556"/>
                <a:gd name="T53" fmla="*/ 1068 h 1155"/>
                <a:gd name="T54" fmla="*/ 955 w 1556"/>
                <a:gd name="T55" fmla="*/ 1068 h 1155"/>
                <a:gd name="T56" fmla="*/ 911 w 1556"/>
                <a:gd name="T57" fmla="*/ 1111 h 1155"/>
                <a:gd name="T58" fmla="*/ 955 w 1556"/>
                <a:gd name="T59" fmla="*/ 1155 h 1155"/>
                <a:gd name="T60" fmla="*/ 1195 w 1556"/>
                <a:gd name="T61" fmla="*/ 1155 h 1155"/>
                <a:gd name="T62" fmla="*/ 1452 w 1556"/>
                <a:gd name="T63" fmla="*/ 1028 h 1155"/>
                <a:gd name="T64" fmla="*/ 1556 w 1556"/>
                <a:gd name="T65" fmla="*/ 759 h 1155"/>
                <a:gd name="T66" fmla="*/ 1266 w 1556"/>
                <a:gd name="T67" fmla="*/ 376 h 1155"/>
                <a:gd name="T68" fmla="*/ 1266 w 1556"/>
                <a:gd name="T69" fmla="*/ 376 h 1155"/>
                <a:gd name="T70" fmla="*/ 1266 w 1556"/>
                <a:gd name="T71" fmla="*/ 37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56" h="1155">
                  <a:moveTo>
                    <a:pt x="1266" y="376"/>
                  </a:moveTo>
                  <a:cubicBezTo>
                    <a:pt x="1249" y="277"/>
                    <a:pt x="1200" y="187"/>
                    <a:pt x="1125" y="118"/>
                  </a:cubicBezTo>
                  <a:cubicBezTo>
                    <a:pt x="1042" y="42"/>
                    <a:pt x="934" y="0"/>
                    <a:pt x="821" y="0"/>
                  </a:cubicBezTo>
                  <a:cubicBezTo>
                    <a:pt x="734" y="0"/>
                    <a:pt x="649" y="25"/>
                    <a:pt x="577" y="72"/>
                  </a:cubicBezTo>
                  <a:cubicBezTo>
                    <a:pt x="516" y="111"/>
                    <a:pt x="466" y="164"/>
                    <a:pt x="430" y="226"/>
                  </a:cubicBezTo>
                  <a:cubicBezTo>
                    <a:pt x="415" y="223"/>
                    <a:pt x="399" y="221"/>
                    <a:pt x="383" y="221"/>
                  </a:cubicBezTo>
                  <a:cubicBezTo>
                    <a:pt x="247" y="221"/>
                    <a:pt x="136" y="332"/>
                    <a:pt x="136" y="468"/>
                  </a:cubicBezTo>
                  <a:cubicBezTo>
                    <a:pt x="136" y="486"/>
                    <a:pt x="138" y="503"/>
                    <a:pt x="141" y="519"/>
                  </a:cubicBezTo>
                  <a:cubicBezTo>
                    <a:pt x="53" y="583"/>
                    <a:pt x="0" y="686"/>
                    <a:pt x="0" y="796"/>
                  </a:cubicBezTo>
                  <a:cubicBezTo>
                    <a:pt x="0" y="885"/>
                    <a:pt x="33" y="971"/>
                    <a:pt x="93" y="1039"/>
                  </a:cubicBezTo>
                  <a:cubicBezTo>
                    <a:pt x="155" y="1109"/>
                    <a:pt x="236" y="1150"/>
                    <a:pt x="324" y="1155"/>
                  </a:cubicBezTo>
                  <a:cubicBezTo>
                    <a:pt x="601" y="1155"/>
                    <a:pt x="601" y="1155"/>
                    <a:pt x="601" y="1155"/>
                  </a:cubicBezTo>
                  <a:cubicBezTo>
                    <a:pt x="625" y="1155"/>
                    <a:pt x="644" y="1136"/>
                    <a:pt x="644" y="1112"/>
                  </a:cubicBezTo>
                  <a:cubicBezTo>
                    <a:pt x="644" y="1088"/>
                    <a:pt x="625" y="1068"/>
                    <a:pt x="601" y="1068"/>
                  </a:cubicBezTo>
                  <a:cubicBezTo>
                    <a:pt x="327" y="1068"/>
                    <a:pt x="327" y="1068"/>
                    <a:pt x="327" y="1068"/>
                  </a:cubicBezTo>
                  <a:cubicBezTo>
                    <a:pt x="196" y="1060"/>
                    <a:pt x="86" y="936"/>
                    <a:pt x="86" y="796"/>
                  </a:cubicBezTo>
                  <a:cubicBezTo>
                    <a:pt x="86" y="705"/>
                    <a:pt x="135" y="621"/>
                    <a:pt x="213" y="575"/>
                  </a:cubicBezTo>
                  <a:cubicBezTo>
                    <a:pt x="232" y="564"/>
                    <a:pt x="239" y="542"/>
                    <a:pt x="232" y="523"/>
                  </a:cubicBezTo>
                  <a:cubicBezTo>
                    <a:pt x="226" y="505"/>
                    <a:pt x="223" y="487"/>
                    <a:pt x="223" y="468"/>
                  </a:cubicBezTo>
                  <a:cubicBezTo>
                    <a:pt x="223" y="379"/>
                    <a:pt x="295" y="307"/>
                    <a:pt x="383" y="307"/>
                  </a:cubicBezTo>
                  <a:cubicBezTo>
                    <a:pt x="402" y="307"/>
                    <a:pt x="420" y="310"/>
                    <a:pt x="438" y="317"/>
                  </a:cubicBezTo>
                  <a:cubicBezTo>
                    <a:pt x="459" y="324"/>
                    <a:pt x="482" y="315"/>
                    <a:pt x="492" y="295"/>
                  </a:cubicBezTo>
                  <a:cubicBezTo>
                    <a:pt x="552" y="168"/>
                    <a:pt x="681" y="86"/>
                    <a:pt x="821" y="86"/>
                  </a:cubicBezTo>
                  <a:cubicBezTo>
                    <a:pt x="1010" y="86"/>
                    <a:pt x="1166" y="227"/>
                    <a:pt x="1184" y="415"/>
                  </a:cubicBezTo>
                  <a:cubicBezTo>
                    <a:pt x="1186" y="434"/>
                    <a:pt x="1201" y="450"/>
                    <a:pt x="1220" y="453"/>
                  </a:cubicBezTo>
                  <a:cubicBezTo>
                    <a:pt x="1362" y="477"/>
                    <a:pt x="1470" y="609"/>
                    <a:pt x="1470" y="759"/>
                  </a:cubicBezTo>
                  <a:cubicBezTo>
                    <a:pt x="1470" y="918"/>
                    <a:pt x="1345" y="1056"/>
                    <a:pt x="1190" y="1068"/>
                  </a:cubicBezTo>
                  <a:cubicBezTo>
                    <a:pt x="955" y="1068"/>
                    <a:pt x="955" y="1068"/>
                    <a:pt x="955" y="1068"/>
                  </a:cubicBezTo>
                  <a:cubicBezTo>
                    <a:pt x="931" y="1068"/>
                    <a:pt x="911" y="1087"/>
                    <a:pt x="911" y="1111"/>
                  </a:cubicBezTo>
                  <a:cubicBezTo>
                    <a:pt x="911" y="1135"/>
                    <a:pt x="931" y="1155"/>
                    <a:pt x="955" y="1155"/>
                  </a:cubicBezTo>
                  <a:cubicBezTo>
                    <a:pt x="1195" y="1155"/>
                    <a:pt x="1195" y="1155"/>
                    <a:pt x="1195" y="1155"/>
                  </a:cubicBezTo>
                  <a:cubicBezTo>
                    <a:pt x="1293" y="1148"/>
                    <a:pt x="1384" y="1103"/>
                    <a:pt x="1452" y="1028"/>
                  </a:cubicBezTo>
                  <a:cubicBezTo>
                    <a:pt x="1519" y="954"/>
                    <a:pt x="1556" y="858"/>
                    <a:pt x="1556" y="759"/>
                  </a:cubicBezTo>
                  <a:cubicBezTo>
                    <a:pt x="1556" y="580"/>
                    <a:pt x="1433" y="420"/>
                    <a:pt x="1266" y="376"/>
                  </a:cubicBezTo>
                  <a:close/>
                  <a:moveTo>
                    <a:pt x="1266" y="376"/>
                  </a:moveTo>
                  <a:cubicBezTo>
                    <a:pt x="1266" y="376"/>
                    <a:pt x="1266" y="376"/>
                    <a:pt x="1266" y="3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32">
              <a:extLst>
                <a:ext uri="{FF2B5EF4-FFF2-40B4-BE49-F238E27FC236}">
                  <a16:creationId xmlns:a16="http://schemas.microsoft.com/office/drawing/2014/main" xmlns="" id="{744CE1BD-217F-44AD-9A10-6DCFA7479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1" y="3718"/>
              <a:ext cx="119" cy="195"/>
            </a:xfrm>
            <a:custGeom>
              <a:avLst/>
              <a:gdLst>
                <a:gd name="T0" fmla="*/ 535 w 552"/>
                <a:gd name="T1" fmla="*/ 303 h 904"/>
                <a:gd name="T2" fmla="*/ 535 w 552"/>
                <a:gd name="T3" fmla="*/ 242 h 904"/>
                <a:gd name="T4" fmla="*/ 307 w 552"/>
                <a:gd name="T5" fmla="*/ 13 h 904"/>
                <a:gd name="T6" fmla="*/ 276 w 552"/>
                <a:gd name="T7" fmla="*/ 0 h 904"/>
                <a:gd name="T8" fmla="*/ 246 w 552"/>
                <a:gd name="T9" fmla="*/ 13 h 904"/>
                <a:gd name="T10" fmla="*/ 17 w 552"/>
                <a:gd name="T11" fmla="*/ 242 h 904"/>
                <a:gd name="T12" fmla="*/ 17 w 552"/>
                <a:gd name="T13" fmla="*/ 303 h 904"/>
                <a:gd name="T14" fmla="*/ 47 w 552"/>
                <a:gd name="T15" fmla="*/ 316 h 904"/>
                <a:gd name="T16" fmla="*/ 78 w 552"/>
                <a:gd name="T17" fmla="*/ 303 h 904"/>
                <a:gd name="T18" fmla="*/ 233 w 552"/>
                <a:gd name="T19" fmla="*/ 148 h 904"/>
                <a:gd name="T20" fmla="*/ 233 w 552"/>
                <a:gd name="T21" fmla="*/ 861 h 904"/>
                <a:gd name="T22" fmla="*/ 276 w 552"/>
                <a:gd name="T23" fmla="*/ 904 h 904"/>
                <a:gd name="T24" fmla="*/ 319 w 552"/>
                <a:gd name="T25" fmla="*/ 861 h 904"/>
                <a:gd name="T26" fmla="*/ 319 w 552"/>
                <a:gd name="T27" fmla="*/ 148 h 904"/>
                <a:gd name="T28" fmla="*/ 475 w 552"/>
                <a:gd name="T29" fmla="*/ 303 h 904"/>
                <a:gd name="T30" fmla="*/ 535 w 552"/>
                <a:gd name="T31" fmla="*/ 303 h 904"/>
                <a:gd name="T32" fmla="*/ 535 w 552"/>
                <a:gd name="T33" fmla="*/ 303 h 904"/>
                <a:gd name="T34" fmla="*/ 535 w 552"/>
                <a:gd name="T35" fmla="*/ 303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2" h="904">
                  <a:moveTo>
                    <a:pt x="535" y="303"/>
                  </a:moveTo>
                  <a:cubicBezTo>
                    <a:pt x="552" y="286"/>
                    <a:pt x="552" y="259"/>
                    <a:pt x="535" y="242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299" y="5"/>
                    <a:pt x="287" y="0"/>
                    <a:pt x="276" y="0"/>
                  </a:cubicBezTo>
                  <a:cubicBezTo>
                    <a:pt x="265" y="0"/>
                    <a:pt x="254" y="5"/>
                    <a:pt x="246" y="13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0" y="259"/>
                    <a:pt x="0" y="286"/>
                    <a:pt x="17" y="303"/>
                  </a:cubicBezTo>
                  <a:cubicBezTo>
                    <a:pt x="25" y="311"/>
                    <a:pt x="37" y="316"/>
                    <a:pt x="47" y="316"/>
                  </a:cubicBezTo>
                  <a:cubicBezTo>
                    <a:pt x="58" y="316"/>
                    <a:pt x="70" y="312"/>
                    <a:pt x="78" y="303"/>
                  </a:cubicBezTo>
                  <a:cubicBezTo>
                    <a:pt x="233" y="148"/>
                    <a:pt x="233" y="148"/>
                    <a:pt x="233" y="148"/>
                  </a:cubicBezTo>
                  <a:cubicBezTo>
                    <a:pt x="233" y="861"/>
                    <a:pt x="233" y="861"/>
                    <a:pt x="233" y="861"/>
                  </a:cubicBezTo>
                  <a:cubicBezTo>
                    <a:pt x="233" y="885"/>
                    <a:pt x="252" y="904"/>
                    <a:pt x="276" y="904"/>
                  </a:cubicBezTo>
                  <a:cubicBezTo>
                    <a:pt x="300" y="904"/>
                    <a:pt x="319" y="885"/>
                    <a:pt x="319" y="861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475" y="303"/>
                    <a:pt x="475" y="303"/>
                    <a:pt x="475" y="303"/>
                  </a:cubicBezTo>
                  <a:cubicBezTo>
                    <a:pt x="491" y="320"/>
                    <a:pt x="518" y="320"/>
                    <a:pt x="535" y="303"/>
                  </a:cubicBezTo>
                  <a:close/>
                  <a:moveTo>
                    <a:pt x="535" y="303"/>
                  </a:moveTo>
                  <a:cubicBezTo>
                    <a:pt x="535" y="303"/>
                    <a:pt x="535" y="303"/>
                    <a:pt x="535" y="3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E6C9E5F-AE71-4B43-8DF1-3E024C8E11CD}"/>
              </a:ext>
            </a:extLst>
          </p:cNvPr>
          <p:cNvSpPr txBox="1"/>
          <p:nvPr/>
        </p:nvSpPr>
        <p:spPr>
          <a:xfrm>
            <a:off x="3790482" y="1684100"/>
            <a:ext cx="691681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amet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66C587C-F1AA-47A0-A745-FCB2C65542C8}"/>
              </a:ext>
            </a:extLst>
          </p:cNvPr>
          <p:cNvSpPr txBox="1"/>
          <p:nvPr/>
        </p:nvSpPr>
        <p:spPr>
          <a:xfrm>
            <a:off x="3790482" y="1102148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5E6773A1-BD34-477A-B3D3-B139F0B35F85}"/>
              </a:ext>
            </a:extLst>
          </p:cNvPr>
          <p:cNvCxnSpPr>
            <a:cxnSpLocks/>
          </p:cNvCxnSpPr>
          <p:nvPr/>
        </p:nvCxnSpPr>
        <p:spPr>
          <a:xfrm flipV="1">
            <a:off x="3880919" y="1623956"/>
            <a:ext cx="2154488" cy="1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38C07B9-FD33-4839-9ACB-2449459ABA43}"/>
              </a:ext>
            </a:extLst>
          </p:cNvPr>
          <p:cNvSpPr txBox="1"/>
          <p:nvPr/>
        </p:nvSpPr>
        <p:spPr>
          <a:xfrm>
            <a:off x="1533123" y="4666324"/>
            <a:ext cx="691681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amet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2783444C-5E6F-4488-ABF3-3C8515BD1ABA}"/>
              </a:ext>
            </a:extLst>
          </p:cNvPr>
          <p:cNvSpPr txBox="1"/>
          <p:nvPr/>
        </p:nvSpPr>
        <p:spPr>
          <a:xfrm>
            <a:off x="4544828" y="4084372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B9C28C85-64A7-4B37-B9A3-481EBE2A9BCF}"/>
              </a:ext>
            </a:extLst>
          </p:cNvPr>
          <p:cNvCxnSpPr>
            <a:cxnSpLocks/>
          </p:cNvCxnSpPr>
          <p:nvPr/>
        </p:nvCxnSpPr>
        <p:spPr>
          <a:xfrm flipV="1">
            <a:off x="6171644" y="4606179"/>
            <a:ext cx="2154488" cy="1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128466"/>
      </p:ext>
    </p:extLst>
  </p:cSld>
  <p:clrMapOvr>
    <a:masterClrMapping/>
  </p:clrMapOvr>
  <p:transition spd="slow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 animBg="1"/>
      <p:bldP spid="4" grpId="0" animBg="1"/>
      <p:bldP spid="14" grpId="0"/>
      <p:bldP spid="15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C5DFBA6-E5FC-4C0A-93BA-33B1CF5351EF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66FCA9E-7EEF-49AD-B7A6-FFFCAB43CECD}"/>
              </a:ext>
            </a:extLst>
          </p:cNvPr>
          <p:cNvSpPr/>
          <p:nvPr/>
        </p:nvSpPr>
        <p:spPr>
          <a:xfrm>
            <a:off x="695325" y="1744937"/>
            <a:ext cx="10801348" cy="3521125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5DF006F-6693-4063-9674-241CC3AB17A0}"/>
              </a:ext>
            </a:extLst>
          </p:cNvPr>
          <p:cNvGrpSpPr/>
          <p:nvPr/>
        </p:nvGrpSpPr>
        <p:grpSpPr>
          <a:xfrm>
            <a:off x="4988804" y="-1"/>
            <a:ext cx="2214390" cy="2722735"/>
            <a:chOff x="4988804" y="-1"/>
            <a:chExt cx="2214390" cy="272273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626CC68-3DAA-4B9E-B30C-4D1EFA352489}"/>
                </a:ext>
              </a:extLst>
            </p:cNvPr>
            <p:cNvSpPr/>
            <p:nvPr/>
          </p:nvSpPr>
          <p:spPr>
            <a:xfrm>
              <a:off x="4988804" y="-1"/>
              <a:ext cx="2214390" cy="2722735"/>
            </a:xfrm>
            <a:prstGeom prst="rect">
              <a:avLst/>
            </a:prstGeom>
            <a:solidFill>
              <a:srgbClr val="F9B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Group 17">
              <a:extLst>
                <a:ext uri="{FF2B5EF4-FFF2-40B4-BE49-F238E27FC236}">
                  <a16:creationId xmlns:a16="http://schemas.microsoft.com/office/drawing/2014/main" xmlns="" id="{08C727CE-8FC4-499E-AE34-62FF567633D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46121" y="549275"/>
              <a:ext cx="1499758" cy="1887333"/>
              <a:chOff x="1742" y="402"/>
              <a:chExt cx="267" cy="336"/>
            </a:xfrm>
            <a:solidFill>
              <a:srgbClr val="F9FAFB"/>
            </a:solidFill>
            <a:effectLst/>
          </p:grpSpPr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xmlns="" id="{9D6B4C34-464C-46F3-8897-F756F9FBF7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2" y="402"/>
                <a:ext cx="267" cy="336"/>
              </a:xfrm>
              <a:custGeom>
                <a:avLst/>
                <a:gdLst>
                  <a:gd name="T0" fmla="*/ 1191 w 1234"/>
                  <a:gd name="T1" fmla="*/ 404 h 1554"/>
                  <a:gd name="T2" fmla="*/ 244 w 1234"/>
                  <a:gd name="T3" fmla="*/ 404 h 1554"/>
                  <a:gd name="T4" fmla="*/ 85 w 1234"/>
                  <a:gd name="T5" fmla="*/ 244 h 1554"/>
                  <a:gd name="T6" fmla="*/ 244 w 1234"/>
                  <a:gd name="T7" fmla="*/ 85 h 1554"/>
                  <a:gd name="T8" fmla="*/ 1191 w 1234"/>
                  <a:gd name="T9" fmla="*/ 85 h 1554"/>
                  <a:gd name="T10" fmla="*/ 1234 w 1234"/>
                  <a:gd name="T11" fmla="*/ 43 h 1554"/>
                  <a:gd name="T12" fmla="*/ 1191 w 1234"/>
                  <a:gd name="T13" fmla="*/ 0 h 1554"/>
                  <a:gd name="T14" fmla="*/ 244 w 1234"/>
                  <a:gd name="T15" fmla="*/ 0 h 1554"/>
                  <a:gd name="T16" fmla="*/ 0 w 1234"/>
                  <a:gd name="T17" fmla="*/ 244 h 1554"/>
                  <a:gd name="T18" fmla="*/ 0 w 1234"/>
                  <a:gd name="T19" fmla="*/ 1309 h 1554"/>
                  <a:gd name="T20" fmla="*/ 244 w 1234"/>
                  <a:gd name="T21" fmla="*/ 1554 h 1554"/>
                  <a:gd name="T22" fmla="*/ 1191 w 1234"/>
                  <a:gd name="T23" fmla="*/ 1554 h 1554"/>
                  <a:gd name="T24" fmla="*/ 1234 w 1234"/>
                  <a:gd name="T25" fmla="*/ 1511 h 1554"/>
                  <a:gd name="T26" fmla="*/ 1234 w 1234"/>
                  <a:gd name="T27" fmla="*/ 446 h 1554"/>
                  <a:gd name="T28" fmla="*/ 1191 w 1234"/>
                  <a:gd name="T29" fmla="*/ 404 h 1554"/>
                  <a:gd name="T30" fmla="*/ 1148 w 1234"/>
                  <a:gd name="T31" fmla="*/ 1468 h 1554"/>
                  <a:gd name="T32" fmla="*/ 244 w 1234"/>
                  <a:gd name="T33" fmla="*/ 1468 h 1554"/>
                  <a:gd name="T34" fmla="*/ 85 w 1234"/>
                  <a:gd name="T35" fmla="*/ 1309 h 1554"/>
                  <a:gd name="T36" fmla="*/ 85 w 1234"/>
                  <a:gd name="T37" fmla="*/ 430 h 1554"/>
                  <a:gd name="T38" fmla="*/ 244 w 1234"/>
                  <a:gd name="T39" fmla="*/ 489 h 1554"/>
                  <a:gd name="T40" fmla="*/ 1148 w 1234"/>
                  <a:gd name="T41" fmla="*/ 489 h 1554"/>
                  <a:gd name="T42" fmla="*/ 1148 w 1234"/>
                  <a:gd name="T43" fmla="*/ 1468 h 1554"/>
                  <a:gd name="T44" fmla="*/ 1148 w 1234"/>
                  <a:gd name="T45" fmla="*/ 1468 h 1554"/>
                  <a:gd name="T46" fmla="*/ 1148 w 1234"/>
                  <a:gd name="T47" fmla="*/ 1468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34" h="1554">
                    <a:moveTo>
                      <a:pt x="1191" y="404"/>
                    </a:moveTo>
                    <a:cubicBezTo>
                      <a:pt x="244" y="404"/>
                      <a:pt x="244" y="404"/>
                      <a:pt x="244" y="404"/>
                    </a:cubicBezTo>
                    <a:cubicBezTo>
                      <a:pt x="157" y="404"/>
                      <a:pt x="85" y="332"/>
                      <a:pt x="85" y="244"/>
                    </a:cubicBezTo>
                    <a:cubicBezTo>
                      <a:pt x="85" y="157"/>
                      <a:pt x="156" y="85"/>
                      <a:pt x="244" y="85"/>
                    </a:cubicBezTo>
                    <a:cubicBezTo>
                      <a:pt x="1191" y="85"/>
                      <a:pt x="1191" y="85"/>
                      <a:pt x="1191" y="85"/>
                    </a:cubicBezTo>
                    <a:cubicBezTo>
                      <a:pt x="1215" y="85"/>
                      <a:pt x="1234" y="66"/>
                      <a:pt x="1234" y="43"/>
                    </a:cubicBezTo>
                    <a:cubicBezTo>
                      <a:pt x="1234" y="19"/>
                      <a:pt x="1214" y="0"/>
                      <a:pt x="1191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110" y="0"/>
                      <a:pt x="0" y="110"/>
                      <a:pt x="0" y="244"/>
                    </a:cubicBezTo>
                    <a:cubicBezTo>
                      <a:pt x="0" y="1309"/>
                      <a:pt x="0" y="1309"/>
                      <a:pt x="0" y="1309"/>
                    </a:cubicBezTo>
                    <a:cubicBezTo>
                      <a:pt x="0" y="1444"/>
                      <a:pt x="110" y="1554"/>
                      <a:pt x="244" y="1554"/>
                    </a:cubicBezTo>
                    <a:cubicBezTo>
                      <a:pt x="1191" y="1554"/>
                      <a:pt x="1191" y="1554"/>
                      <a:pt x="1191" y="1554"/>
                    </a:cubicBezTo>
                    <a:cubicBezTo>
                      <a:pt x="1215" y="1554"/>
                      <a:pt x="1234" y="1534"/>
                      <a:pt x="1234" y="1511"/>
                    </a:cubicBezTo>
                    <a:cubicBezTo>
                      <a:pt x="1234" y="446"/>
                      <a:pt x="1234" y="446"/>
                      <a:pt x="1234" y="446"/>
                    </a:cubicBezTo>
                    <a:cubicBezTo>
                      <a:pt x="1233" y="423"/>
                      <a:pt x="1214" y="404"/>
                      <a:pt x="1191" y="404"/>
                    </a:cubicBezTo>
                    <a:close/>
                    <a:moveTo>
                      <a:pt x="1148" y="1468"/>
                    </a:moveTo>
                    <a:cubicBezTo>
                      <a:pt x="244" y="1468"/>
                      <a:pt x="244" y="1468"/>
                      <a:pt x="244" y="1468"/>
                    </a:cubicBezTo>
                    <a:cubicBezTo>
                      <a:pt x="157" y="1468"/>
                      <a:pt x="85" y="1397"/>
                      <a:pt x="85" y="1309"/>
                    </a:cubicBezTo>
                    <a:cubicBezTo>
                      <a:pt x="85" y="430"/>
                      <a:pt x="85" y="430"/>
                      <a:pt x="85" y="430"/>
                    </a:cubicBezTo>
                    <a:cubicBezTo>
                      <a:pt x="128" y="467"/>
                      <a:pt x="184" y="489"/>
                      <a:pt x="244" y="489"/>
                    </a:cubicBezTo>
                    <a:cubicBezTo>
                      <a:pt x="1148" y="489"/>
                      <a:pt x="1148" y="489"/>
                      <a:pt x="1148" y="489"/>
                    </a:cubicBezTo>
                    <a:lnTo>
                      <a:pt x="1148" y="1468"/>
                    </a:lnTo>
                    <a:close/>
                    <a:moveTo>
                      <a:pt x="1148" y="1468"/>
                    </a:moveTo>
                    <a:cubicBezTo>
                      <a:pt x="1148" y="1468"/>
                      <a:pt x="1148" y="1468"/>
                      <a:pt x="1148" y="1468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19">
                <a:extLst>
                  <a:ext uri="{FF2B5EF4-FFF2-40B4-BE49-F238E27FC236}">
                    <a16:creationId xmlns:a16="http://schemas.microsoft.com/office/drawing/2014/main" xmlns="" id="{3ABB74A6-29FF-479D-AE3B-B591DF4D5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88" y="447"/>
                <a:ext cx="192" cy="18"/>
              </a:xfrm>
              <a:custGeom>
                <a:avLst/>
                <a:gdLst>
                  <a:gd name="T0" fmla="*/ 43 w 885"/>
                  <a:gd name="T1" fmla="*/ 0 h 85"/>
                  <a:gd name="T2" fmla="*/ 0 w 885"/>
                  <a:gd name="T3" fmla="*/ 42 h 85"/>
                  <a:gd name="T4" fmla="*/ 43 w 885"/>
                  <a:gd name="T5" fmla="*/ 85 h 85"/>
                  <a:gd name="T6" fmla="*/ 842 w 885"/>
                  <a:gd name="T7" fmla="*/ 85 h 85"/>
                  <a:gd name="T8" fmla="*/ 885 w 885"/>
                  <a:gd name="T9" fmla="*/ 42 h 85"/>
                  <a:gd name="T10" fmla="*/ 842 w 885"/>
                  <a:gd name="T11" fmla="*/ 0 h 85"/>
                  <a:gd name="T12" fmla="*/ 43 w 885"/>
                  <a:gd name="T13" fmla="*/ 0 h 85"/>
                  <a:gd name="T14" fmla="*/ 43 w 885"/>
                  <a:gd name="T15" fmla="*/ 0 h 85"/>
                  <a:gd name="T16" fmla="*/ 43 w 885"/>
                  <a:gd name="T1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5" h="85"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20" y="85"/>
                      <a:pt x="43" y="85"/>
                    </a:cubicBezTo>
                    <a:cubicBezTo>
                      <a:pt x="842" y="85"/>
                      <a:pt x="842" y="85"/>
                      <a:pt x="842" y="85"/>
                    </a:cubicBezTo>
                    <a:cubicBezTo>
                      <a:pt x="866" y="85"/>
                      <a:pt x="885" y="66"/>
                      <a:pt x="885" y="42"/>
                    </a:cubicBezTo>
                    <a:cubicBezTo>
                      <a:pt x="885" y="19"/>
                      <a:pt x="866" y="0"/>
                      <a:pt x="842" y="0"/>
                    </a:cubicBezTo>
                    <a:lnTo>
                      <a:pt x="43" y="0"/>
                    </a:lnTo>
                    <a:close/>
                    <a:moveTo>
                      <a:pt x="43" y="0"/>
                    </a:move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xmlns="" id="{556A006D-7C0C-467E-91DD-E3FF65CE5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3" y="544"/>
                <a:ext cx="105" cy="136"/>
              </a:xfrm>
              <a:custGeom>
                <a:avLst/>
                <a:gdLst>
                  <a:gd name="T0" fmla="*/ 34 w 485"/>
                  <a:gd name="T1" fmla="*/ 627 h 630"/>
                  <a:gd name="T2" fmla="*/ 48 w 485"/>
                  <a:gd name="T3" fmla="*/ 630 h 630"/>
                  <a:gd name="T4" fmla="*/ 88 w 485"/>
                  <a:gd name="T5" fmla="*/ 602 h 630"/>
                  <a:gd name="T6" fmla="*/ 140 w 485"/>
                  <a:gd name="T7" fmla="*/ 457 h 630"/>
                  <a:gd name="T8" fmla="*/ 340 w 485"/>
                  <a:gd name="T9" fmla="*/ 457 h 630"/>
                  <a:gd name="T10" fmla="*/ 345 w 485"/>
                  <a:gd name="T11" fmla="*/ 456 h 630"/>
                  <a:gd name="T12" fmla="*/ 397 w 485"/>
                  <a:gd name="T13" fmla="*/ 602 h 630"/>
                  <a:gd name="T14" fmla="*/ 437 w 485"/>
                  <a:gd name="T15" fmla="*/ 630 h 630"/>
                  <a:gd name="T16" fmla="*/ 451 w 485"/>
                  <a:gd name="T17" fmla="*/ 627 h 630"/>
                  <a:gd name="T18" fmla="*/ 477 w 485"/>
                  <a:gd name="T19" fmla="*/ 573 h 630"/>
                  <a:gd name="T20" fmla="*/ 283 w 485"/>
                  <a:gd name="T21" fmla="*/ 29 h 630"/>
                  <a:gd name="T22" fmla="*/ 281 w 485"/>
                  <a:gd name="T23" fmla="*/ 25 h 630"/>
                  <a:gd name="T24" fmla="*/ 280 w 485"/>
                  <a:gd name="T25" fmla="*/ 23 h 630"/>
                  <a:gd name="T26" fmla="*/ 279 w 485"/>
                  <a:gd name="T27" fmla="*/ 21 h 630"/>
                  <a:gd name="T28" fmla="*/ 278 w 485"/>
                  <a:gd name="T29" fmla="*/ 19 h 630"/>
                  <a:gd name="T30" fmla="*/ 277 w 485"/>
                  <a:gd name="T31" fmla="*/ 18 h 630"/>
                  <a:gd name="T32" fmla="*/ 275 w 485"/>
                  <a:gd name="T33" fmla="*/ 16 h 630"/>
                  <a:gd name="T34" fmla="*/ 274 w 485"/>
                  <a:gd name="T35" fmla="*/ 15 h 630"/>
                  <a:gd name="T36" fmla="*/ 272 w 485"/>
                  <a:gd name="T37" fmla="*/ 13 h 630"/>
                  <a:gd name="T38" fmla="*/ 271 w 485"/>
                  <a:gd name="T39" fmla="*/ 12 h 630"/>
                  <a:gd name="T40" fmla="*/ 270 w 485"/>
                  <a:gd name="T41" fmla="*/ 10 h 630"/>
                  <a:gd name="T42" fmla="*/ 268 w 485"/>
                  <a:gd name="T43" fmla="*/ 9 h 630"/>
                  <a:gd name="T44" fmla="*/ 266 w 485"/>
                  <a:gd name="T45" fmla="*/ 8 h 630"/>
                  <a:gd name="T46" fmla="*/ 264 w 485"/>
                  <a:gd name="T47" fmla="*/ 6 h 630"/>
                  <a:gd name="T48" fmla="*/ 262 w 485"/>
                  <a:gd name="T49" fmla="*/ 5 h 630"/>
                  <a:gd name="T50" fmla="*/ 261 w 485"/>
                  <a:gd name="T51" fmla="*/ 5 h 630"/>
                  <a:gd name="T52" fmla="*/ 257 w 485"/>
                  <a:gd name="T53" fmla="*/ 3 h 630"/>
                  <a:gd name="T54" fmla="*/ 256 w 485"/>
                  <a:gd name="T55" fmla="*/ 3 h 630"/>
                  <a:gd name="T56" fmla="*/ 253 w 485"/>
                  <a:gd name="T57" fmla="*/ 2 h 630"/>
                  <a:gd name="T58" fmla="*/ 251 w 485"/>
                  <a:gd name="T59" fmla="*/ 2 h 630"/>
                  <a:gd name="T60" fmla="*/ 248 w 485"/>
                  <a:gd name="T61" fmla="*/ 1 h 630"/>
                  <a:gd name="T62" fmla="*/ 246 w 485"/>
                  <a:gd name="T63" fmla="*/ 1 h 630"/>
                  <a:gd name="T64" fmla="*/ 244 w 485"/>
                  <a:gd name="T65" fmla="*/ 0 h 630"/>
                  <a:gd name="T66" fmla="*/ 240 w 485"/>
                  <a:gd name="T67" fmla="*/ 0 h 630"/>
                  <a:gd name="T68" fmla="*/ 238 w 485"/>
                  <a:gd name="T69" fmla="*/ 1 h 630"/>
                  <a:gd name="T70" fmla="*/ 236 w 485"/>
                  <a:gd name="T71" fmla="*/ 1 h 630"/>
                  <a:gd name="T72" fmla="*/ 233 w 485"/>
                  <a:gd name="T73" fmla="*/ 2 h 630"/>
                  <a:gd name="T74" fmla="*/ 232 w 485"/>
                  <a:gd name="T75" fmla="*/ 2 h 630"/>
                  <a:gd name="T76" fmla="*/ 228 w 485"/>
                  <a:gd name="T77" fmla="*/ 3 h 630"/>
                  <a:gd name="T78" fmla="*/ 228 w 485"/>
                  <a:gd name="T79" fmla="*/ 3 h 630"/>
                  <a:gd name="T80" fmla="*/ 224 w 485"/>
                  <a:gd name="T81" fmla="*/ 5 h 630"/>
                  <a:gd name="T82" fmla="*/ 222 w 485"/>
                  <a:gd name="T83" fmla="*/ 5 h 630"/>
                  <a:gd name="T84" fmla="*/ 220 w 485"/>
                  <a:gd name="T85" fmla="*/ 6 h 630"/>
                  <a:gd name="T86" fmla="*/ 218 w 485"/>
                  <a:gd name="T87" fmla="*/ 8 h 630"/>
                  <a:gd name="T88" fmla="*/ 217 w 485"/>
                  <a:gd name="T89" fmla="*/ 9 h 630"/>
                  <a:gd name="T90" fmla="*/ 215 w 485"/>
                  <a:gd name="T91" fmla="*/ 10 h 630"/>
                  <a:gd name="T92" fmla="*/ 214 w 485"/>
                  <a:gd name="T93" fmla="*/ 12 h 630"/>
                  <a:gd name="T94" fmla="*/ 210 w 485"/>
                  <a:gd name="T95" fmla="*/ 15 h 630"/>
                  <a:gd name="T96" fmla="*/ 209 w 485"/>
                  <a:gd name="T97" fmla="*/ 16 h 630"/>
                  <a:gd name="T98" fmla="*/ 207 w 485"/>
                  <a:gd name="T99" fmla="*/ 18 h 630"/>
                  <a:gd name="T100" fmla="*/ 206 w 485"/>
                  <a:gd name="T101" fmla="*/ 19 h 630"/>
                  <a:gd name="T102" fmla="*/ 205 w 485"/>
                  <a:gd name="T103" fmla="*/ 21 h 630"/>
                  <a:gd name="T104" fmla="*/ 204 w 485"/>
                  <a:gd name="T105" fmla="*/ 23 h 630"/>
                  <a:gd name="T106" fmla="*/ 203 w 485"/>
                  <a:gd name="T107" fmla="*/ 25 h 630"/>
                  <a:gd name="T108" fmla="*/ 202 w 485"/>
                  <a:gd name="T109" fmla="*/ 29 h 630"/>
                  <a:gd name="T110" fmla="*/ 7 w 485"/>
                  <a:gd name="T111" fmla="*/ 573 h 630"/>
                  <a:gd name="T112" fmla="*/ 34 w 485"/>
                  <a:gd name="T113" fmla="*/ 627 h 630"/>
                  <a:gd name="T114" fmla="*/ 243 w 485"/>
                  <a:gd name="T115" fmla="*/ 170 h 630"/>
                  <a:gd name="T116" fmla="*/ 315 w 485"/>
                  <a:gd name="T117" fmla="*/ 372 h 630"/>
                  <a:gd name="T118" fmla="*/ 170 w 485"/>
                  <a:gd name="T119" fmla="*/ 372 h 630"/>
                  <a:gd name="T120" fmla="*/ 243 w 485"/>
                  <a:gd name="T121" fmla="*/ 170 h 630"/>
                  <a:gd name="T122" fmla="*/ 243 w 485"/>
                  <a:gd name="T123" fmla="*/ 170 h 630"/>
                  <a:gd name="T124" fmla="*/ 243 w 485"/>
                  <a:gd name="T125" fmla="*/ 17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5" h="630">
                    <a:moveTo>
                      <a:pt x="34" y="627"/>
                    </a:moveTo>
                    <a:cubicBezTo>
                      <a:pt x="38" y="629"/>
                      <a:pt x="43" y="630"/>
                      <a:pt x="48" y="630"/>
                    </a:cubicBezTo>
                    <a:cubicBezTo>
                      <a:pt x="66" y="630"/>
                      <a:pt x="82" y="619"/>
                      <a:pt x="88" y="602"/>
                    </a:cubicBezTo>
                    <a:cubicBezTo>
                      <a:pt x="140" y="457"/>
                      <a:pt x="140" y="457"/>
                      <a:pt x="140" y="457"/>
                    </a:cubicBezTo>
                    <a:cubicBezTo>
                      <a:pt x="340" y="457"/>
                      <a:pt x="340" y="457"/>
                      <a:pt x="340" y="457"/>
                    </a:cubicBezTo>
                    <a:cubicBezTo>
                      <a:pt x="341" y="457"/>
                      <a:pt x="343" y="457"/>
                      <a:pt x="345" y="456"/>
                    </a:cubicBezTo>
                    <a:cubicBezTo>
                      <a:pt x="397" y="602"/>
                      <a:pt x="397" y="602"/>
                      <a:pt x="397" y="602"/>
                    </a:cubicBezTo>
                    <a:cubicBezTo>
                      <a:pt x="403" y="619"/>
                      <a:pt x="419" y="630"/>
                      <a:pt x="437" y="630"/>
                    </a:cubicBezTo>
                    <a:cubicBezTo>
                      <a:pt x="441" y="630"/>
                      <a:pt x="446" y="629"/>
                      <a:pt x="451" y="627"/>
                    </a:cubicBezTo>
                    <a:cubicBezTo>
                      <a:pt x="473" y="619"/>
                      <a:pt x="485" y="595"/>
                      <a:pt x="477" y="573"/>
                    </a:cubicBezTo>
                    <a:cubicBezTo>
                      <a:pt x="283" y="29"/>
                      <a:pt x="283" y="29"/>
                      <a:pt x="283" y="29"/>
                    </a:cubicBezTo>
                    <a:cubicBezTo>
                      <a:pt x="282" y="28"/>
                      <a:pt x="282" y="27"/>
                      <a:pt x="281" y="25"/>
                    </a:cubicBezTo>
                    <a:cubicBezTo>
                      <a:pt x="280" y="23"/>
                      <a:pt x="280" y="23"/>
                      <a:pt x="280" y="23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279" y="21"/>
                      <a:pt x="278" y="20"/>
                      <a:pt x="278" y="19"/>
                    </a:cubicBezTo>
                    <a:cubicBezTo>
                      <a:pt x="278" y="19"/>
                      <a:pt x="277" y="18"/>
                      <a:pt x="277" y="18"/>
                    </a:cubicBezTo>
                    <a:cubicBezTo>
                      <a:pt x="277" y="17"/>
                      <a:pt x="276" y="17"/>
                      <a:pt x="275" y="16"/>
                    </a:cubicBezTo>
                    <a:cubicBezTo>
                      <a:pt x="275" y="16"/>
                      <a:pt x="275" y="15"/>
                      <a:pt x="274" y="15"/>
                    </a:cubicBezTo>
                    <a:cubicBezTo>
                      <a:pt x="274" y="14"/>
                      <a:pt x="273" y="14"/>
                      <a:pt x="272" y="13"/>
                    </a:cubicBezTo>
                    <a:cubicBezTo>
                      <a:pt x="271" y="12"/>
                      <a:pt x="271" y="12"/>
                      <a:pt x="271" y="12"/>
                    </a:cubicBezTo>
                    <a:cubicBezTo>
                      <a:pt x="270" y="11"/>
                      <a:pt x="270" y="11"/>
                      <a:pt x="270" y="10"/>
                    </a:cubicBezTo>
                    <a:cubicBezTo>
                      <a:pt x="269" y="10"/>
                      <a:pt x="268" y="9"/>
                      <a:pt x="268" y="9"/>
                    </a:cubicBezTo>
                    <a:cubicBezTo>
                      <a:pt x="267" y="8"/>
                      <a:pt x="267" y="8"/>
                      <a:pt x="266" y="8"/>
                    </a:cubicBezTo>
                    <a:cubicBezTo>
                      <a:pt x="266" y="7"/>
                      <a:pt x="265" y="7"/>
                      <a:pt x="264" y="6"/>
                    </a:cubicBezTo>
                    <a:cubicBezTo>
                      <a:pt x="262" y="5"/>
                      <a:pt x="262" y="5"/>
                      <a:pt x="262" y="5"/>
                    </a:cubicBezTo>
                    <a:cubicBezTo>
                      <a:pt x="261" y="5"/>
                      <a:pt x="261" y="5"/>
                      <a:pt x="261" y="5"/>
                    </a:cubicBezTo>
                    <a:cubicBezTo>
                      <a:pt x="259" y="4"/>
                      <a:pt x="258" y="3"/>
                      <a:pt x="257" y="3"/>
                    </a:cubicBezTo>
                    <a:cubicBezTo>
                      <a:pt x="256" y="3"/>
                      <a:pt x="256" y="3"/>
                      <a:pt x="256" y="3"/>
                    </a:cubicBezTo>
                    <a:cubicBezTo>
                      <a:pt x="253" y="2"/>
                      <a:pt x="253" y="2"/>
                      <a:pt x="253" y="2"/>
                    </a:cubicBezTo>
                    <a:cubicBezTo>
                      <a:pt x="252" y="2"/>
                      <a:pt x="252" y="2"/>
                      <a:pt x="251" y="2"/>
                    </a:cubicBezTo>
                    <a:cubicBezTo>
                      <a:pt x="250" y="1"/>
                      <a:pt x="249" y="1"/>
                      <a:pt x="248" y="1"/>
                    </a:cubicBezTo>
                    <a:cubicBezTo>
                      <a:pt x="248" y="1"/>
                      <a:pt x="247" y="1"/>
                      <a:pt x="246" y="1"/>
                    </a:cubicBezTo>
                    <a:cubicBezTo>
                      <a:pt x="246" y="1"/>
                      <a:pt x="245" y="0"/>
                      <a:pt x="244" y="0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239" y="0"/>
                      <a:pt x="238" y="0"/>
                      <a:pt x="238" y="1"/>
                    </a:cubicBezTo>
                    <a:cubicBezTo>
                      <a:pt x="237" y="1"/>
                      <a:pt x="237" y="1"/>
                      <a:pt x="236" y="1"/>
                    </a:cubicBezTo>
                    <a:cubicBezTo>
                      <a:pt x="235" y="1"/>
                      <a:pt x="234" y="1"/>
                      <a:pt x="233" y="2"/>
                    </a:cubicBezTo>
                    <a:cubicBezTo>
                      <a:pt x="233" y="2"/>
                      <a:pt x="232" y="2"/>
                      <a:pt x="232" y="2"/>
                    </a:cubicBezTo>
                    <a:cubicBezTo>
                      <a:pt x="230" y="2"/>
                      <a:pt x="229" y="3"/>
                      <a:pt x="228" y="3"/>
                    </a:cubicBezTo>
                    <a:cubicBezTo>
                      <a:pt x="228" y="3"/>
                      <a:pt x="228" y="3"/>
                      <a:pt x="228" y="3"/>
                    </a:cubicBezTo>
                    <a:cubicBezTo>
                      <a:pt x="227" y="3"/>
                      <a:pt x="225" y="4"/>
                      <a:pt x="224" y="5"/>
                    </a:cubicBezTo>
                    <a:cubicBezTo>
                      <a:pt x="222" y="5"/>
                      <a:pt x="222" y="5"/>
                      <a:pt x="222" y="5"/>
                    </a:cubicBezTo>
                    <a:cubicBezTo>
                      <a:pt x="220" y="6"/>
                      <a:pt x="220" y="6"/>
                      <a:pt x="220" y="6"/>
                    </a:cubicBezTo>
                    <a:cubicBezTo>
                      <a:pt x="220" y="7"/>
                      <a:pt x="219" y="7"/>
                      <a:pt x="218" y="8"/>
                    </a:cubicBezTo>
                    <a:cubicBezTo>
                      <a:pt x="218" y="8"/>
                      <a:pt x="217" y="8"/>
                      <a:pt x="217" y="9"/>
                    </a:cubicBezTo>
                    <a:cubicBezTo>
                      <a:pt x="216" y="9"/>
                      <a:pt x="215" y="10"/>
                      <a:pt x="215" y="10"/>
                    </a:cubicBezTo>
                    <a:cubicBezTo>
                      <a:pt x="214" y="11"/>
                      <a:pt x="214" y="11"/>
                      <a:pt x="214" y="12"/>
                    </a:cubicBezTo>
                    <a:cubicBezTo>
                      <a:pt x="210" y="15"/>
                      <a:pt x="210" y="15"/>
                      <a:pt x="210" y="15"/>
                    </a:cubicBezTo>
                    <a:cubicBezTo>
                      <a:pt x="210" y="15"/>
                      <a:pt x="210" y="16"/>
                      <a:pt x="209" y="16"/>
                    </a:cubicBezTo>
                    <a:cubicBezTo>
                      <a:pt x="208" y="17"/>
                      <a:pt x="208" y="17"/>
                      <a:pt x="207" y="18"/>
                    </a:cubicBezTo>
                    <a:cubicBezTo>
                      <a:pt x="207" y="18"/>
                      <a:pt x="207" y="19"/>
                      <a:pt x="206" y="19"/>
                    </a:cubicBezTo>
                    <a:cubicBezTo>
                      <a:pt x="206" y="20"/>
                      <a:pt x="206" y="21"/>
                      <a:pt x="205" y="21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6"/>
                      <a:pt x="202" y="28"/>
                      <a:pt x="202" y="29"/>
                    </a:cubicBezTo>
                    <a:cubicBezTo>
                      <a:pt x="7" y="573"/>
                      <a:pt x="7" y="573"/>
                      <a:pt x="7" y="573"/>
                    </a:cubicBezTo>
                    <a:cubicBezTo>
                      <a:pt x="0" y="595"/>
                      <a:pt x="12" y="619"/>
                      <a:pt x="34" y="627"/>
                    </a:cubicBezTo>
                    <a:close/>
                    <a:moveTo>
                      <a:pt x="243" y="170"/>
                    </a:moveTo>
                    <a:cubicBezTo>
                      <a:pt x="315" y="372"/>
                      <a:pt x="315" y="372"/>
                      <a:pt x="315" y="372"/>
                    </a:cubicBezTo>
                    <a:cubicBezTo>
                      <a:pt x="170" y="372"/>
                      <a:pt x="170" y="372"/>
                      <a:pt x="170" y="372"/>
                    </a:cubicBezTo>
                    <a:lnTo>
                      <a:pt x="243" y="170"/>
                    </a:lnTo>
                    <a:close/>
                    <a:moveTo>
                      <a:pt x="243" y="170"/>
                    </a:moveTo>
                    <a:cubicBezTo>
                      <a:pt x="243" y="170"/>
                      <a:pt x="243" y="170"/>
                      <a:pt x="243" y="170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A0DDC5D-EAD7-4975-9213-161CE74E81C4}"/>
              </a:ext>
            </a:extLst>
          </p:cNvPr>
          <p:cNvSpPr/>
          <p:nvPr/>
        </p:nvSpPr>
        <p:spPr>
          <a:xfrm>
            <a:off x="1836145" y="2722735"/>
            <a:ext cx="8519710" cy="358599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C1303689-781F-4A97-A86C-12E863A47D00}"/>
              </a:ext>
            </a:extLst>
          </p:cNvPr>
          <p:cNvSpPr txBox="1"/>
          <p:nvPr/>
        </p:nvSpPr>
        <p:spPr>
          <a:xfrm>
            <a:off x="2508173" y="4270788"/>
            <a:ext cx="71756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2908A71-B384-49EC-97D6-8D7A267C0A27}"/>
              </a:ext>
            </a:extLst>
          </p:cNvPr>
          <p:cNvSpPr txBox="1"/>
          <p:nvPr/>
        </p:nvSpPr>
        <p:spPr>
          <a:xfrm>
            <a:off x="3210113" y="3338744"/>
            <a:ext cx="5771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36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56FF889A-A574-4A6B-A513-551BA0063C8E}"/>
              </a:ext>
            </a:extLst>
          </p:cNvPr>
          <p:cNvCxnSpPr>
            <a:cxnSpLocks/>
          </p:cNvCxnSpPr>
          <p:nvPr/>
        </p:nvCxnSpPr>
        <p:spPr>
          <a:xfrm flipH="1">
            <a:off x="4095991" y="4115537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7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6500">
        <p:checker dir="vert"/>
      </p:transition>
    </mc:Choice>
    <mc:Fallback xmlns="">
      <p:transition spd="slow" advTm="6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7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2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9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1F7E5FE-61AF-47C2-9924-FBA50F296E36}"/>
              </a:ext>
            </a:extLst>
          </p:cNvPr>
          <p:cNvSpPr/>
          <p:nvPr/>
        </p:nvSpPr>
        <p:spPr>
          <a:xfrm>
            <a:off x="0" y="549275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CD4A7AD-7489-430B-9EB5-A10E1E9EF296}"/>
              </a:ext>
            </a:extLst>
          </p:cNvPr>
          <p:cNvSpPr/>
          <p:nvPr/>
        </p:nvSpPr>
        <p:spPr>
          <a:xfrm>
            <a:off x="900967" y="1640605"/>
            <a:ext cx="4769052" cy="466811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7C05DB4-1D55-4015-8289-A165CDC5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" r="5848"/>
          <a:stretch/>
        </p:blipFill>
        <p:spPr>
          <a:xfrm>
            <a:off x="1132321" y="1444742"/>
            <a:ext cx="4769052" cy="3576789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F081631-7C82-4E7C-9C03-841B3DF4BC26}"/>
              </a:ext>
            </a:extLst>
          </p:cNvPr>
          <p:cNvSpPr/>
          <p:nvPr/>
        </p:nvSpPr>
        <p:spPr>
          <a:xfrm>
            <a:off x="6570986" y="1444742"/>
            <a:ext cx="4710344" cy="4863983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1CE0B85-2406-4646-AC86-D3C167828336}"/>
              </a:ext>
            </a:extLst>
          </p:cNvPr>
          <p:cNvSpPr txBox="1"/>
          <p:nvPr/>
        </p:nvSpPr>
        <p:spPr>
          <a:xfrm>
            <a:off x="2923753" y="5254033"/>
            <a:ext cx="2746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9B359"/>
                </a:solidFill>
                <a:latin typeface="+mj-ea"/>
                <a:ea typeface="+mj-ea"/>
              </a:rPr>
              <a:t>POINT HERE</a:t>
            </a:r>
            <a:endParaRPr lang="zh-CN" altLang="en-US" sz="32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99416BF-E81A-42A9-81C3-AD7133C581DD}"/>
              </a:ext>
            </a:extLst>
          </p:cNvPr>
          <p:cNvSpPr txBox="1"/>
          <p:nvPr/>
        </p:nvSpPr>
        <p:spPr>
          <a:xfrm>
            <a:off x="900967" y="5838808"/>
            <a:ext cx="4769052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consectetuer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096790E-D4A6-4DED-B1C3-8115711B588A}"/>
              </a:ext>
            </a:extLst>
          </p:cNvPr>
          <p:cNvSpPr txBox="1"/>
          <p:nvPr/>
        </p:nvSpPr>
        <p:spPr>
          <a:xfrm>
            <a:off x="6775432" y="3456105"/>
            <a:ext cx="424816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1A216F-3F5B-49A1-8FA2-08CE6E76A678}"/>
              </a:ext>
            </a:extLst>
          </p:cNvPr>
          <p:cNvSpPr txBox="1"/>
          <p:nvPr/>
        </p:nvSpPr>
        <p:spPr>
          <a:xfrm>
            <a:off x="6775432" y="2637956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048A636-5BAE-4F70-98F0-E233CE43C0AE}"/>
              </a:ext>
            </a:extLst>
          </p:cNvPr>
          <p:cNvCxnSpPr>
            <a:cxnSpLocks/>
          </p:cNvCxnSpPr>
          <p:nvPr/>
        </p:nvCxnSpPr>
        <p:spPr>
          <a:xfrm flipH="1">
            <a:off x="6871911" y="3288927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25">
            <a:extLst>
              <a:ext uri="{FF2B5EF4-FFF2-40B4-BE49-F238E27FC236}">
                <a16:creationId xmlns:a16="http://schemas.microsoft.com/office/drawing/2014/main" xmlns="" id="{8B14401A-BD49-4324-89E5-DCC5F9FDEDB0}"/>
              </a:ext>
            </a:extLst>
          </p:cNvPr>
          <p:cNvSpPr>
            <a:spLocks noEditPoints="1"/>
          </p:cNvSpPr>
          <p:nvPr/>
        </p:nvSpPr>
        <p:spPr bwMode="auto">
          <a:xfrm>
            <a:off x="8566401" y="1835586"/>
            <a:ext cx="719514" cy="648210"/>
          </a:xfrm>
          <a:custGeom>
            <a:avLst/>
            <a:gdLst>
              <a:gd name="T0" fmla="*/ 1351 w 1541"/>
              <a:gd name="T1" fmla="*/ 0 h 1384"/>
              <a:gd name="T2" fmla="*/ 190 w 1541"/>
              <a:gd name="T3" fmla="*/ 0 h 1384"/>
              <a:gd name="T4" fmla="*/ 0 w 1541"/>
              <a:gd name="T5" fmla="*/ 190 h 1384"/>
              <a:gd name="T6" fmla="*/ 0 w 1541"/>
              <a:gd name="T7" fmla="*/ 926 h 1384"/>
              <a:gd name="T8" fmla="*/ 190 w 1541"/>
              <a:gd name="T9" fmla="*/ 1116 h 1384"/>
              <a:gd name="T10" fmla="*/ 727 w 1541"/>
              <a:gd name="T11" fmla="*/ 1116 h 1384"/>
              <a:gd name="T12" fmla="*/ 727 w 1541"/>
              <a:gd name="T13" fmla="*/ 1298 h 1384"/>
              <a:gd name="T14" fmla="*/ 460 w 1541"/>
              <a:gd name="T15" fmla="*/ 1298 h 1384"/>
              <a:gd name="T16" fmla="*/ 416 w 1541"/>
              <a:gd name="T17" fmla="*/ 1341 h 1384"/>
              <a:gd name="T18" fmla="*/ 460 w 1541"/>
              <a:gd name="T19" fmla="*/ 1384 h 1384"/>
              <a:gd name="T20" fmla="*/ 1082 w 1541"/>
              <a:gd name="T21" fmla="*/ 1384 h 1384"/>
              <a:gd name="T22" fmla="*/ 1125 w 1541"/>
              <a:gd name="T23" fmla="*/ 1341 h 1384"/>
              <a:gd name="T24" fmla="*/ 1082 w 1541"/>
              <a:gd name="T25" fmla="*/ 1298 h 1384"/>
              <a:gd name="T26" fmla="*/ 814 w 1541"/>
              <a:gd name="T27" fmla="*/ 1298 h 1384"/>
              <a:gd name="T28" fmla="*/ 814 w 1541"/>
              <a:gd name="T29" fmla="*/ 1116 h 1384"/>
              <a:gd name="T30" fmla="*/ 1351 w 1541"/>
              <a:gd name="T31" fmla="*/ 1116 h 1384"/>
              <a:gd name="T32" fmla="*/ 1541 w 1541"/>
              <a:gd name="T33" fmla="*/ 926 h 1384"/>
              <a:gd name="T34" fmla="*/ 1541 w 1541"/>
              <a:gd name="T35" fmla="*/ 190 h 1384"/>
              <a:gd name="T36" fmla="*/ 1351 w 1541"/>
              <a:gd name="T37" fmla="*/ 0 h 1384"/>
              <a:gd name="T38" fmla="*/ 190 w 1541"/>
              <a:gd name="T39" fmla="*/ 86 h 1384"/>
              <a:gd name="T40" fmla="*/ 1351 w 1541"/>
              <a:gd name="T41" fmla="*/ 86 h 1384"/>
              <a:gd name="T42" fmla="*/ 1455 w 1541"/>
              <a:gd name="T43" fmla="*/ 190 h 1384"/>
              <a:gd name="T44" fmla="*/ 1455 w 1541"/>
              <a:gd name="T45" fmla="*/ 805 h 1384"/>
              <a:gd name="T46" fmla="*/ 86 w 1541"/>
              <a:gd name="T47" fmla="*/ 805 h 1384"/>
              <a:gd name="T48" fmla="*/ 86 w 1541"/>
              <a:gd name="T49" fmla="*/ 190 h 1384"/>
              <a:gd name="T50" fmla="*/ 190 w 1541"/>
              <a:gd name="T51" fmla="*/ 86 h 1384"/>
              <a:gd name="T52" fmla="*/ 1351 w 1541"/>
              <a:gd name="T53" fmla="*/ 1030 h 1384"/>
              <a:gd name="T54" fmla="*/ 190 w 1541"/>
              <a:gd name="T55" fmla="*/ 1030 h 1384"/>
              <a:gd name="T56" fmla="*/ 86 w 1541"/>
              <a:gd name="T57" fmla="*/ 926 h 1384"/>
              <a:gd name="T58" fmla="*/ 86 w 1541"/>
              <a:gd name="T59" fmla="*/ 892 h 1384"/>
              <a:gd name="T60" fmla="*/ 1455 w 1541"/>
              <a:gd name="T61" fmla="*/ 892 h 1384"/>
              <a:gd name="T62" fmla="*/ 1455 w 1541"/>
              <a:gd name="T63" fmla="*/ 926 h 1384"/>
              <a:gd name="T64" fmla="*/ 1351 w 1541"/>
              <a:gd name="T65" fmla="*/ 1030 h 1384"/>
              <a:gd name="T66" fmla="*/ 1351 w 1541"/>
              <a:gd name="T67" fmla="*/ 1030 h 1384"/>
              <a:gd name="T68" fmla="*/ 1351 w 1541"/>
              <a:gd name="T69" fmla="*/ 1030 h 1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41" h="1384">
                <a:moveTo>
                  <a:pt x="1351" y="0"/>
                </a:moveTo>
                <a:cubicBezTo>
                  <a:pt x="190" y="0"/>
                  <a:pt x="190" y="0"/>
                  <a:pt x="190" y="0"/>
                </a:cubicBezTo>
                <a:cubicBezTo>
                  <a:pt x="85" y="0"/>
                  <a:pt x="0" y="85"/>
                  <a:pt x="0" y="190"/>
                </a:cubicBezTo>
                <a:cubicBezTo>
                  <a:pt x="0" y="926"/>
                  <a:pt x="0" y="926"/>
                  <a:pt x="0" y="926"/>
                </a:cubicBezTo>
                <a:cubicBezTo>
                  <a:pt x="0" y="1031"/>
                  <a:pt x="85" y="1116"/>
                  <a:pt x="190" y="1116"/>
                </a:cubicBezTo>
                <a:cubicBezTo>
                  <a:pt x="727" y="1116"/>
                  <a:pt x="727" y="1116"/>
                  <a:pt x="727" y="1116"/>
                </a:cubicBezTo>
                <a:cubicBezTo>
                  <a:pt x="727" y="1298"/>
                  <a:pt x="727" y="1298"/>
                  <a:pt x="727" y="1298"/>
                </a:cubicBezTo>
                <a:cubicBezTo>
                  <a:pt x="460" y="1298"/>
                  <a:pt x="460" y="1298"/>
                  <a:pt x="460" y="1298"/>
                </a:cubicBezTo>
                <a:cubicBezTo>
                  <a:pt x="436" y="1298"/>
                  <a:pt x="416" y="1317"/>
                  <a:pt x="416" y="1341"/>
                </a:cubicBezTo>
                <a:cubicBezTo>
                  <a:pt x="416" y="1365"/>
                  <a:pt x="436" y="1384"/>
                  <a:pt x="460" y="1384"/>
                </a:cubicBezTo>
                <a:cubicBezTo>
                  <a:pt x="1082" y="1384"/>
                  <a:pt x="1082" y="1384"/>
                  <a:pt x="1082" y="1384"/>
                </a:cubicBezTo>
                <a:cubicBezTo>
                  <a:pt x="1106" y="1384"/>
                  <a:pt x="1125" y="1365"/>
                  <a:pt x="1125" y="1341"/>
                </a:cubicBezTo>
                <a:cubicBezTo>
                  <a:pt x="1125" y="1317"/>
                  <a:pt x="1106" y="1298"/>
                  <a:pt x="1082" y="1298"/>
                </a:cubicBezTo>
                <a:cubicBezTo>
                  <a:pt x="814" y="1298"/>
                  <a:pt x="814" y="1298"/>
                  <a:pt x="814" y="1298"/>
                </a:cubicBezTo>
                <a:cubicBezTo>
                  <a:pt x="814" y="1116"/>
                  <a:pt x="814" y="1116"/>
                  <a:pt x="814" y="1116"/>
                </a:cubicBezTo>
                <a:cubicBezTo>
                  <a:pt x="1351" y="1116"/>
                  <a:pt x="1351" y="1116"/>
                  <a:pt x="1351" y="1116"/>
                </a:cubicBezTo>
                <a:cubicBezTo>
                  <a:pt x="1456" y="1116"/>
                  <a:pt x="1541" y="1031"/>
                  <a:pt x="1541" y="926"/>
                </a:cubicBezTo>
                <a:cubicBezTo>
                  <a:pt x="1541" y="190"/>
                  <a:pt x="1541" y="190"/>
                  <a:pt x="1541" y="190"/>
                </a:cubicBezTo>
                <a:cubicBezTo>
                  <a:pt x="1541" y="85"/>
                  <a:pt x="1456" y="0"/>
                  <a:pt x="1351" y="0"/>
                </a:cubicBezTo>
                <a:close/>
                <a:moveTo>
                  <a:pt x="190" y="86"/>
                </a:moveTo>
                <a:cubicBezTo>
                  <a:pt x="1351" y="86"/>
                  <a:pt x="1351" y="86"/>
                  <a:pt x="1351" y="86"/>
                </a:cubicBezTo>
                <a:cubicBezTo>
                  <a:pt x="1408" y="86"/>
                  <a:pt x="1455" y="133"/>
                  <a:pt x="1455" y="190"/>
                </a:cubicBezTo>
                <a:cubicBezTo>
                  <a:pt x="1455" y="805"/>
                  <a:pt x="1455" y="805"/>
                  <a:pt x="1455" y="805"/>
                </a:cubicBezTo>
                <a:cubicBezTo>
                  <a:pt x="86" y="805"/>
                  <a:pt x="86" y="805"/>
                  <a:pt x="86" y="805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6" y="133"/>
                  <a:pt x="133" y="86"/>
                  <a:pt x="190" y="86"/>
                </a:cubicBezTo>
                <a:close/>
                <a:moveTo>
                  <a:pt x="1351" y="1030"/>
                </a:moveTo>
                <a:cubicBezTo>
                  <a:pt x="190" y="1030"/>
                  <a:pt x="190" y="1030"/>
                  <a:pt x="190" y="1030"/>
                </a:cubicBezTo>
                <a:cubicBezTo>
                  <a:pt x="133" y="1030"/>
                  <a:pt x="86" y="984"/>
                  <a:pt x="86" y="926"/>
                </a:cubicBezTo>
                <a:cubicBezTo>
                  <a:pt x="86" y="892"/>
                  <a:pt x="86" y="892"/>
                  <a:pt x="86" y="892"/>
                </a:cubicBezTo>
                <a:cubicBezTo>
                  <a:pt x="1455" y="892"/>
                  <a:pt x="1455" y="892"/>
                  <a:pt x="1455" y="892"/>
                </a:cubicBezTo>
                <a:cubicBezTo>
                  <a:pt x="1455" y="926"/>
                  <a:pt x="1455" y="926"/>
                  <a:pt x="1455" y="926"/>
                </a:cubicBezTo>
                <a:cubicBezTo>
                  <a:pt x="1455" y="983"/>
                  <a:pt x="1408" y="1030"/>
                  <a:pt x="1351" y="1030"/>
                </a:cubicBezTo>
                <a:close/>
                <a:moveTo>
                  <a:pt x="1351" y="1030"/>
                </a:moveTo>
                <a:cubicBezTo>
                  <a:pt x="1351" y="1030"/>
                  <a:pt x="1351" y="1030"/>
                  <a:pt x="1351" y="1030"/>
                </a:cubicBezTo>
              </a:path>
            </a:pathLst>
          </a:custGeom>
          <a:solidFill>
            <a:srgbClr val="F9B35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8C7AAE5-F2DC-43DC-BCBB-A93A794586CE}"/>
              </a:ext>
            </a:extLst>
          </p:cNvPr>
          <p:cNvSpPr txBox="1"/>
          <p:nvPr/>
        </p:nvSpPr>
        <p:spPr>
          <a:xfrm>
            <a:off x="3440885" y="669599"/>
            <a:ext cx="5310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>
                    <a:alpha val="50000"/>
                  </a:schemeClr>
                </a:solidFill>
                <a:latin typeface="+mj-ea"/>
                <a:ea typeface="+mj-ea"/>
              </a:rPr>
              <a:t>PUT A LITTLE TEXT HERE</a:t>
            </a:r>
            <a:endParaRPr lang="zh-CN" altLang="en-US" sz="3200" b="1" dirty="0">
              <a:solidFill>
                <a:schemeClr val="bg1">
                  <a:alpha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275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7" grpId="0" animBg="1"/>
      <p:bldP spid="9" grpId="0"/>
      <p:bldP spid="10" grpId="0"/>
      <p:bldP spid="11" grpId="0"/>
      <p:bldP spid="12" grpId="0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C0D7003-8997-4436-A8D9-61844B3A25F1}"/>
              </a:ext>
            </a:extLst>
          </p:cNvPr>
          <p:cNvSpPr/>
          <p:nvPr/>
        </p:nvSpPr>
        <p:spPr>
          <a:xfrm>
            <a:off x="6929610" y="1445739"/>
            <a:ext cx="3855903" cy="466811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C175A71-7415-4B4D-8339-120AC38305A4}"/>
              </a:ext>
            </a:extLst>
          </p:cNvPr>
          <p:cNvSpPr/>
          <p:nvPr/>
        </p:nvSpPr>
        <p:spPr>
          <a:xfrm>
            <a:off x="10268803" y="0"/>
            <a:ext cx="1923197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F4BDADA-612B-44F3-95F8-05D1C6132A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4" r="32532"/>
          <a:stretch/>
        </p:blipFill>
        <p:spPr>
          <a:xfrm>
            <a:off x="7200901" y="549274"/>
            <a:ext cx="4295774" cy="536971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98C39CE-0ADC-4CB0-BC5B-F14138AE193E}"/>
              </a:ext>
            </a:extLst>
          </p:cNvPr>
          <p:cNvSpPr txBox="1"/>
          <p:nvPr/>
        </p:nvSpPr>
        <p:spPr>
          <a:xfrm>
            <a:off x="695325" y="1637550"/>
            <a:ext cx="4248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81DE5C3-BB8F-49ED-94EA-8FA060DC63C5}"/>
              </a:ext>
            </a:extLst>
          </p:cNvPr>
          <p:cNvSpPr txBox="1"/>
          <p:nvPr/>
        </p:nvSpPr>
        <p:spPr>
          <a:xfrm>
            <a:off x="695325" y="819401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49D49BB2-1721-4E5B-A451-24F35287F2EE}"/>
              </a:ext>
            </a:extLst>
          </p:cNvPr>
          <p:cNvCxnSpPr>
            <a:cxnSpLocks/>
          </p:cNvCxnSpPr>
          <p:nvPr/>
        </p:nvCxnSpPr>
        <p:spPr>
          <a:xfrm flipH="1">
            <a:off x="791804" y="1470372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C4709FE-8FF7-4038-8AF9-C859EECA3E24}"/>
              </a:ext>
            </a:extLst>
          </p:cNvPr>
          <p:cNvSpPr txBox="1"/>
          <p:nvPr/>
        </p:nvSpPr>
        <p:spPr>
          <a:xfrm>
            <a:off x="695325" y="4898543"/>
            <a:ext cx="424816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ultricies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23A3A21-A49F-410B-A5B6-47E1251884C4}"/>
              </a:ext>
            </a:extLst>
          </p:cNvPr>
          <p:cNvSpPr txBox="1"/>
          <p:nvPr/>
        </p:nvSpPr>
        <p:spPr>
          <a:xfrm>
            <a:off x="695325" y="4080394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F631297-BE6C-457C-8A8F-A453A0056FAD}"/>
              </a:ext>
            </a:extLst>
          </p:cNvPr>
          <p:cNvCxnSpPr>
            <a:cxnSpLocks/>
          </p:cNvCxnSpPr>
          <p:nvPr/>
        </p:nvCxnSpPr>
        <p:spPr>
          <a:xfrm flipH="1">
            <a:off x="791804" y="4731365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4CAF36-9924-44C1-A691-EA0F9AF6C39B}"/>
              </a:ext>
            </a:extLst>
          </p:cNvPr>
          <p:cNvSpPr/>
          <p:nvPr/>
        </p:nvSpPr>
        <p:spPr>
          <a:xfrm>
            <a:off x="6249086" y="3724275"/>
            <a:ext cx="2112715" cy="258445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A2E6916-1D23-4EDE-919A-CFEC7B3BA9C3}"/>
              </a:ext>
            </a:extLst>
          </p:cNvPr>
          <p:cNvSpPr txBox="1"/>
          <p:nvPr/>
        </p:nvSpPr>
        <p:spPr>
          <a:xfrm>
            <a:off x="6307455" y="382083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  <a:latin typeface="+mj-ea"/>
                <a:ea typeface="+mj-ea"/>
              </a:rPr>
              <a:t>Tianqi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 PPT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E7A0EEE5-6942-45B8-AC6B-26CBE5DB916B}"/>
              </a:ext>
            </a:extLst>
          </p:cNvPr>
          <p:cNvCxnSpPr/>
          <p:nvPr/>
        </p:nvCxnSpPr>
        <p:spPr>
          <a:xfrm>
            <a:off x="6379421" y="5037373"/>
            <a:ext cx="172974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36835EC-6C92-4D80-9B3B-AA32859419E7}"/>
              </a:ext>
            </a:extLst>
          </p:cNvPr>
          <p:cNvSpPr txBox="1"/>
          <p:nvPr/>
        </p:nvSpPr>
        <p:spPr>
          <a:xfrm>
            <a:off x="6292638" y="4288698"/>
            <a:ext cx="1961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Presentation Designer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C1C149E-716C-481C-A982-DB45070E92C1}"/>
              </a:ext>
            </a:extLst>
          </p:cNvPr>
          <p:cNvSpPr txBox="1"/>
          <p:nvPr/>
        </p:nvSpPr>
        <p:spPr>
          <a:xfrm>
            <a:off x="6292638" y="4541114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Senior Student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E2E9AE8-AEF1-418F-9AD9-56129F45434A}"/>
              </a:ext>
            </a:extLst>
          </p:cNvPr>
          <p:cNvSpPr txBox="1"/>
          <p:nvPr/>
        </p:nvSpPr>
        <p:spPr>
          <a:xfrm>
            <a:off x="6292638" y="5168867"/>
            <a:ext cx="1499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Proficient In PPT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15093313-0DDC-4324-9767-08F6BD56CA69}"/>
              </a:ext>
            </a:extLst>
          </p:cNvPr>
          <p:cNvCxnSpPr/>
          <p:nvPr/>
        </p:nvCxnSpPr>
        <p:spPr>
          <a:xfrm>
            <a:off x="6379421" y="5608138"/>
            <a:ext cx="172974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8A143AB-00CB-4C9D-A130-266B7D0CD3CE}"/>
              </a:ext>
            </a:extLst>
          </p:cNvPr>
          <p:cNvSpPr txBox="1"/>
          <p:nvPr/>
        </p:nvSpPr>
        <p:spPr>
          <a:xfrm>
            <a:off x="6292638" y="5739631"/>
            <a:ext cx="1266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Video Design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291035"/>
      </p:ext>
    </p:extLst>
  </p:cSld>
  <p:clrMapOvr>
    <a:masterClrMapping/>
  </p:clrMapOvr>
  <p:transition spd="slow" advTm="9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4" grpId="0"/>
      <p:bldP spid="5" grpId="0"/>
      <p:bldP spid="10" grpId="0"/>
      <p:bldP spid="11" grpId="0"/>
      <p:bldP spid="7" grpId="0" animBg="1"/>
      <p:bldP spid="14" grpId="0"/>
      <p:bldP spid="16" grpId="0"/>
      <p:bldP spid="17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93FB445-6DE4-4101-9DA0-3070CECC484C}"/>
              </a:ext>
            </a:extLst>
          </p:cNvPr>
          <p:cNvSpPr/>
          <p:nvPr/>
        </p:nvSpPr>
        <p:spPr>
          <a:xfrm>
            <a:off x="0" y="3434291"/>
            <a:ext cx="12192000" cy="35679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AFE2153A-4D1F-4B5F-B843-CD1E78950360}"/>
              </a:ext>
            </a:extLst>
          </p:cNvPr>
          <p:cNvSpPr/>
          <p:nvPr/>
        </p:nvSpPr>
        <p:spPr>
          <a:xfrm>
            <a:off x="982794" y="-1436838"/>
            <a:ext cx="10226412" cy="216576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F2E258E-533A-4B55-9DBC-E7ACB37E7849}"/>
              </a:ext>
            </a:extLst>
          </p:cNvPr>
          <p:cNvSpPr/>
          <p:nvPr/>
        </p:nvSpPr>
        <p:spPr>
          <a:xfrm>
            <a:off x="4549306" y="1442131"/>
            <a:ext cx="3093388" cy="4262211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0A67567-DD51-4A42-9452-96AFAB20AF16}"/>
              </a:ext>
            </a:extLst>
          </p:cNvPr>
          <p:cNvSpPr/>
          <p:nvPr/>
        </p:nvSpPr>
        <p:spPr>
          <a:xfrm>
            <a:off x="8022220" y="1810886"/>
            <a:ext cx="2558126" cy="3524702"/>
          </a:xfrm>
          <a:prstGeom prst="rect">
            <a:avLst/>
          </a:prstGeom>
          <a:solidFill>
            <a:srgbClr val="F9FAFB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Freeform 95">
            <a:extLst>
              <a:ext uri="{FF2B5EF4-FFF2-40B4-BE49-F238E27FC236}">
                <a16:creationId xmlns:a16="http://schemas.microsoft.com/office/drawing/2014/main" xmlns="" id="{F29E653F-F629-490B-912C-89828B547A0A}"/>
              </a:ext>
            </a:extLst>
          </p:cNvPr>
          <p:cNvSpPr>
            <a:spLocks noEditPoints="1"/>
          </p:cNvSpPr>
          <p:nvPr/>
        </p:nvSpPr>
        <p:spPr bwMode="auto">
          <a:xfrm>
            <a:off x="8998532" y="2375140"/>
            <a:ext cx="605503" cy="599897"/>
          </a:xfrm>
          <a:custGeom>
            <a:avLst/>
            <a:gdLst>
              <a:gd name="T0" fmla="*/ 1495 w 1495"/>
              <a:gd name="T1" fmla="*/ 748 h 1482"/>
              <a:gd name="T2" fmla="*/ 1276 w 1495"/>
              <a:gd name="T3" fmla="*/ 219 h 1482"/>
              <a:gd name="T4" fmla="*/ 748 w 1495"/>
              <a:gd name="T5" fmla="*/ 0 h 1482"/>
              <a:gd name="T6" fmla="*/ 219 w 1495"/>
              <a:gd name="T7" fmla="*/ 219 h 1482"/>
              <a:gd name="T8" fmla="*/ 0 w 1495"/>
              <a:gd name="T9" fmla="*/ 748 h 1482"/>
              <a:gd name="T10" fmla="*/ 0 w 1495"/>
              <a:gd name="T11" fmla="*/ 1101 h 1482"/>
              <a:gd name="T12" fmla="*/ 363 w 1495"/>
              <a:gd name="T13" fmla="*/ 1464 h 1482"/>
              <a:gd name="T14" fmla="*/ 406 w 1495"/>
              <a:gd name="T15" fmla="*/ 1421 h 1482"/>
              <a:gd name="T16" fmla="*/ 406 w 1495"/>
              <a:gd name="T17" fmla="*/ 782 h 1482"/>
              <a:gd name="T18" fmla="*/ 363 w 1495"/>
              <a:gd name="T19" fmla="*/ 739 h 1482"/>
              <a:gd name="T20" fmla="*/ 86 w 1495"/>
              <a:gd name="T21" fmla="*/ 867 h 1482"/>
              <a:gd name="T22" fmla="*/ 86 w 1495"/>
              <a:gd name="T23" fmla="*/ 748 h 1482"/>
              <a:gd name="T24" fmla="*/ 748 w 1495"/>
              <a:gd name="T25" fmla="*/ 86 h 1482"/>
              <a:gd name="T26" fmla="*/ 1409 w 1495"/>
              <a:gd name="T27" fmla="*/ 748 h 1482"/>
              <a:gd name="T28" fmla="*/ 1410 w 1495"/>
              <a:gd name="T29" fmla="*/ 756 h 1482"/>
              <a:gd name="T30" fmla="*/ 1409 w 1495"/>
              <a:gd name="T31" fmla="*/ 765 h 1482"/>
              <a:gd name="T32" fmla="*/ 1409 w 1495"/>
              <a:gd name="T33" fmla="*/ 884 h 1482"/>
              <a:gd name="T34" fmla="*/ 1132 w 1495"/>
              <a:gd name="T35" fmla="*/ 756 h 1482"/>
              <a:gd name="T36" fmla="*/ 1089 w 1495"/>
              <a:gd name="T37" fmla="*/ 799 h 1482"/>
              <a:gd name="T38" fmla="*/ 1089 w 1495"/>
              <a:gd name="T39" fmla="*/ 1438 h 1482"/>
              <a:gd name="T40" fmla="*/ 1132 w 1495"/>
              <a:gd name="T41" fmla="*/ 1482 h 1482"/>
              <a:gd name="T42" fmla="*/ 1495 w 1495"/>
              <a:gd name="T43" fmla="*/ 1119 h 1482"/>
              <a:gd name="T44" fmla="*/ 1495 w 1495"/>
              <a:gd name="T45" fmla="*/ 765 h 1482"/>
              <a:gd name="T46" fmla="*/ 1494 w 1495"/>
              <a:gd name="T47" fmla="*/ 756 h 1482"/>
              <a:gd name="T48" fmla="*/ 1495 w 1495"/>
              <a:gd name="T49" fmla="*/ 748 h 1482"/>
              <a:gd name="T50" fmla="*/ 319 w 1495"/>
              <a:gd name="T51" fmla="*/ 828 h 1482"/>
              <a:gd name="T52" fmla="*/ 319 w 1495"/>
              <a:gd name="T53" fmla="*/ 1374 h 1482"/>
              <a:gd name="T54" fmla="*/ 86 w 1495"/>
              <a:gd name="T55" fmla="*/ 1101 h 1482"/>
              <a:gd name="T56" fmla="*/ 319 w 1495"/>
              <a:gd name="T57" fmla="*/ 828 h 1482"/>
              <a:gd name="T58" fmla="*/ 1176 w 1495"/>
              <a:gd name="T59" fmla="*/ 1392 h 1482"/>
              <a:gd name="T60" fmla="*/ 1176 w 1495"/>
              <a:gd name="T61" fmla="*/ 846 h 1482"/>
              <a:gd name="T62" fmla="*/ 1409 w 1495"/>
              <a:gd name="T63" fmla="*/ 1119 h 1482"/>
              <a:gd name="T64" fmla="*/ 1176 w 1495"/>
              <a:gd name="T65" fmla="*/ 1392 h 1482"/>
              <a:gd name="T66" fmla="*/ 1176 w 1495"/>
              <a:gd name="T67" fmla="*/ 1392 h 1482"/>
              <a:gd name="T68" fmla="*/ 1176 w 1495"/>
              <a:gd name="T69" fmla="*/ 1392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95" h="1482">
                <a:moveTo>
                  <a:pt x="1495" y="748"/>
                </a:moveTo>
                <a:cubicBezTo>
                  <a:pt x="1495" y="548"/>
                  <a:pt x="1417" y="360"/>
                  <a:pt x="1276" y="219"/>
                </a:cubicBezTo>
                <a:cubicBezTo>
                  <a:pt x="1135" y="78"/>
                  <a:pt x="947" y="0"/>
                  <a:pt x="748" y="0"/>
                </a:cubicBezTo>
                <a:cubicBezTo>
                  <a:pt x="548" y="0"/>
                  <a:pt x="360" y="78"/>
                  <a:pt x="219" y="219"/>
                </a:cubicBezTo>
                <a:cubicBezTo>
                  <a:pt x="78" y="360"/>
                  <a:pt x="0" y="548"/>
                  <a:pt x="0" y="748"/>
                </a:cubicBezTo>
                <a:cubicBezTo>
                  <a:pt x="0" y="1101"/>
                  <a:pt x="0" y="1101"/>
                  <a:pt x="0" y="1101"/>
                </a:cubicBezTo>
                <a:cubicBezTo>
                  <a:pt x="0" y="1301"/>
                  <a:pt x="163" y="1464"/>
                  <a:pt x="363" y="1464"/>
                </a:cubicBezTo>
                <a:cubicBezTo>
                  <a:pt x="387" y="1464"/>
                  <a:pt x="406" y="1445"/>
                  <a:pt x="406" y="1421"/>
                </a:cubicBezTo>
                <a:cubicBezTo>
                  <a:pt x="406" y="782"/>
                  <a:pt x="406" y="782"/>
                  <a:pt x="406" y="782"/>
                </a:cubicBezTo>
                <a:cubicBezTo>
                  <a:pt x="406" y="758"/>
                  <a:pt x="387" y="739"/>
                  <a:pt x="363" y="739"/>
                </a:cubicBezTo>
                <a:cubicBezTo>
                  <a:pt x="252" y="739"/>
                  <a:pt x="153" y="788"/>
                  <a:pt x="86" y="867"/>
                </a:cubicBezTo>
                <a:cubicBezTo>
                  <a:pt x="86" y="748"/>
                  <a:pt x="86" y="748"/>
                  <a:pt x="86" y="748"/>
                </a:cubicBezTo>
                <a:cubicBezTo>
                  <a:pt x="86" y="383"/>
                  <a:pt x="383" y="86"/>
                  <a:pt x="748" y="86"/>
                </a:cubicBezTo>
                <a:cubicBezTo>
                  <a:pt x="1112" y="86"/>
                  <a:pt x="1409" y="383"/>
                  <a:pt x="1409" y="748"/>
                </a:cubicBezTo>
                <a:cubicBezTo>
                  <a:pt x="1409" y="750"/>
                  <a:pt x="1409" y="753"/>
                  <a:pt x="1410" y="756"/>
                </a:cubicBezTo>
                <a:cubicBezTo>
                  <a:pt x="1409" y="759"/>
                  <a:pt x="1409" y="762"/>
                  <a:pt x="1409" y="765"/>
                </a:cubicBezTo>
                <a:cubicBezTo>
                  <a:pt x="1409" y="884"/>
                  <a:pt x="1409" y="884"/>
                  <a:pt x="1409" y="884"/>
                </a:cubicBezTo>
                <a:cubicBezTo>
                  <a:pt x="1342" y="806"/>
                  <a:pt x="1243" y="756"/>
                  <a:pt x="1132" y="756"/>
                </a:cubicBezTo>
                <a:cubicBezTo>
                  <a:pt x="1108" y="756"/>
                  <a:pt x="1089" y="775"/>
                  <a:pt x="1089" y="799"/>
                </a:cubicBezTo>
                <a:cubicBezTo>
                  <a:pt x="1089" y="1438"/>
                  <a:pt x="1089" y="1438"/>
                  <a:pt x="1089" y="1438"/>
                </a:cubicBezTo>
                <a:cubicBezTo>
                  <a:pt x="1089" y="1462"/>
                  <a:pt x="1108" y="1482"/>
                  <a:pt x="1132" y="1482"/>
                </a:cubicBezTo>
                <a:cubicBezTo>
                  <a:pt x="1332" y="1482"/>
                  <a:pt x="1495" y="1319"/>
                  <a:pt x="1495" y="1119"/>
                </a:cubicBezTo>
                <a:cubicBezTo>
                  <a:pt x="1495" y="765"/>
                  <a:pt x="1495" y="765"/>
                  <a:pt x="1495" y="765"/>
                </a:cubicBezTo>
                <a:cubicBezTo>
                  <a:pt x="1495" y="762"/>
                  <a:pt x="1495" y="759"/>
                  <a:pt x="1494" y="756"/>
                </a:cubicBezTo>
                <a:cubicBezTo>
                  <a:pt x="1495" y="753"/>
                  <a:pt x="1495" y="750"/>
                  <a:pt x="1495" y="748"/>
                </a:cubicBezTo>
                <a:close/>
                <a:moveTo>
                  <a:pt x="319" y="828"/>
                </a:moveTo>
                <a:cubicBezTo>
                  <a:pt x="319" y="1374"/>
                  <a:pt x="319" y="1374"/>
                  <a:pt x="319" y="1374"/>
                </a:cubicBezTo>
                <a:cubicBezTo>
                  <a:pt x="188" y="1354"/>
                  <a:pt x="86" y="1239"/>
                  <a:pt x="86" y="1101"/>
                </a:cubicBezTo>
                <a:cubicBezTo>
                  <a:pt x="86" y="964"/>
                  <a:pt x="188" y="849"/>
                  <a:pt x="319" y="828"/>
                </a:cubicBezTo>
                <a:close/>
                <a:moveTo>
                  <a:pt x="1176" y="1392"/>
                </a:moveTo>
                <a:cubicBezTo>
                  <a:pt x="1176" y="846"/>
                  <a:pt x="1176" y="846"/>
                  <a:pt x="1176" y="846"/>
                </a:cubicBezTo>
                <a:cubicBezTo>
                  <a:pt x="1308" y="867"/>
                  <a:pt x="1409" y="981"/>
                  <a:pt x="1409" y="1119"/>
                </a:cubicBezTo>
                <a:cubicBezTo>
                  <a:pt x="1409" y="1257"/>
                  <a:pt x="1308" y="1371"/>
                  <a:pt x="1176" y="1392"/>
                </a:cubicBezTo>
                <a:close/>
                <a:moveTo>
                  <a:pt x="1176" y="1392"/>
                </a:moveTo>
                <a:cubicBezTo>
                  <a:pt x="1176" y="1392"/>
                  <a:pt x="1176" y="1392"/>
                  <a:pt x="1176" y="1392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155">
            <a:extLst>
              <a:ext uri="{FF2B5EF4-FFF2-40B4-BE49-F238E27FC236}">
                <a16:creationId xmlns:a16="http://schemas.microsoft.com/office/drawing/2014/main" xmlns="" id="{6D5726F2-DA23-4D34-895D-CB1AB07AE6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82791" y="2118935"/>
            <a:ext cx="826418" cy="684605"/>
            <a:chOff x="2702" y="2322"/>
            <a:chExt cx="338" cy="280"/>
          </a:xfrm>
          <a:solidFill>
            <a:srgbClr val="F9B359"/>
          </a:solidFill>
        </p:grpSpPr>
        <p:sp>
          <p:nvSpPr>
            <p:cNvPr id="9" name="Freeform 156">
              <a:extLst>
                <a:ext uri="{FF2B5EF4-FFF2-40B4-BE49-F238E27FC236}">
                  <a16:creationId xmlns:a16="http://schemas.microsoft.com/office/drawing/2014/main" xmlns="" id="{9A1BF070-3BF3-489C-9194-31114332F3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2" y="2322"/>
              <a:ext cx="338" cy="275"/>
            </a:xfrm>
            <a:custGeom>
              <a:avLst/>
              <a:gdLst>
                <a:gd name="T0" fmla="*/ 1538 w 1561"/>
                <a:gd name="T1" fmla="*/ 352 h 1268"/>
                <a:gd name="T2" fmla="*/ 1132 w 1561"/>
                <a:gd name="T3" fmla="*/ 223 h 1268"/>
                <a:gd name="T4" fmla="*/ 1122 w 1561"/>
                <a:gd name="T5" fmla="*/ 182 h 1268"/>
                <a:gd name="T6" fmla="*/ 892 w 1561"/>
                <a:gd name="T7" fmla="*/ 0 h 1268"/>
                <a:gd name="T8" fmla="*/ 668 w 1561"/>
                <a:gd name="T9" fmla="*/ 0 h 1268"/>
                <a:gd name="T10" fmla="*/ 438 w 1561"/>
                <a:gd name="T11" fmla="*/ 182 h 1268"/>
                <a:gd name="T12" fmla="*/ 429 w 1561"/>
                <a:gd name="T13" fmla="*/ 223 h 1268"/>
                <a:gd name="T14" fmla="*/ 23 w 1561"/>
                <a:gd name="T15" fmla="*/ 352 h 1268"/>
                <a:gd name="T16" fmla="*/ 0 w 1561"/>
                <a:gd name="T17" fmla="*/ 390 h 1268"/>
                <a:gd name="T18" fmla="*/ 0 w 1561"/>
                <a:gd name="T19" fmla="*/ 899 h 1268"/>
                <a:gd name="T20" fmla="*/ 370 w 1561"/>
                <a:gd name="T21" fmla="*/ 1268 h 1268"/>
                <a:gd name="T22" fmla="*/ 413 w 1561"/>
                <a:gd name="T23" fmla="*/ 1225 h 1268"/>
                <a:gd name="T24" fmla="*/ 370 w 1561"/>
                <a:gd name="T25" fmla="*/ 1182 h 1268"/>
                <a:gd name="T26" fmla="*/ 86 w 1561"/>
                <a:gd name="T27" fmla="*/ 899 h 1268"/>
                <a:gd name="T28" fmla="*/ 86 w 1561"/>
                <a:gd name="T29" fmla="*/ 417 h 1268"/>
                <a:gd name="T30" fmla="*/ 472 w 1561"/>
                <a:gd name="T31" fmla="*/ 303 h 1268"/>
                <a:gd name="T32" fmla="*/ 507 w 1561"/>
                <a:gd name="T33" fmla="*/ 271 h 1268"/>
                <a:gd name="T34" fmla="*/ 523 w 1561"/>
                <a:gd name="T35" fmla="*/ 202 h 1268"/>
                <a:gd name="T36" fmla="*/ 668 w 1561"/>
                <a:gd name="T37" fmla="*/ 86 h 1268"/>
                <a:gd name="T38" fmla="*/ 892 w 1561"/>
                <a:gd name="T39" fmla="*/ 86 h 1268"/>
                <a:gd name="T40" fmla="*/ 1038 w 1561"/>
                <a:gd name="T41" fmla="*/ 202 h 1268"/>
                <a:gd name="T42" fmla="*/ 1054 w 1561"/>
                <a:gd name="T43" fmla="*/ 271 h 1268"/>
                <a:gd name="T44" fmla="*/ 1089 w 1561"/>
                <a:gd name="T45" fmla="*/ 303 h 1268"/>
                <a:gd name="T46" fmla="*/ 1474 w 1561"/>
                <a:gd name="T47" fmla="*/ 417 h 1268"/>
                <a:gd name="T48" fmla="*/ 1474 w 1561"/>
                <a:gd name="T49" fmla="*/ 899 h 1268"/>
                <a:gd name="T50" fmla="*/ 1191 w 1561"/>
                <a:gd name="T51" fmla="*/ 1182 h 1268"/>
                <a:gd name="T52" fmla="*/ 1148 w 1561"/>
                <a:gd name="T53" fmla="*/ 1225 h 1268"/>
                <a:gd name="T54" fmla="*/ 1191 w 1561"/>
                <a:gd name="T55" fmla="*/ 1268 h 1268"/>
                <a:gd name="T56" fmla="*/ 1561 w 1561"/>
                <a:gd name="T57" fmla="*/ 899 h 1268"/>
                <a:gd name="T58" fmla="*/ 1561 w 1561"/>
                <a:gd name="T59" fmla="*/ 390 h 1268"/>
                <a:gd name="T60" fmla="*/ 1538 w 1561"/>
                <a:gd name="T61" fmla="*/ 352 h 1268"/>
                <a:gd name="T62" fmla="*/ 1538 w 1561"/>
                <a:gd name="T63" fmla="*/ 352 h 1268"/>
                <a:gd name="T64" fmla="*/ 1538 w 1561"/>
                <a:gd name="T65" fmla="*/ 35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1" h="1268">
                  <a:moveTo>
                    <a:pt x="1538" y="352"/>
                  </a:moveTo>
                  <a:cubicBezTo>
                    <a:pt x="1531" y="348"/>
                    <a:pt x="1381" y="270"/>
                    <a:pt x="1132" y="223"/>
                  </a:cubicBezTo>
                  <a:cubicBezTo>
                    <a:pt x="1122" y="182"/>
                    <a:pt x="1122" y="182"/>
                    <a:pt x="1122" y="182"/>
                  </a:cubicBezTo>
                  <a:cubicBezTo>
                    <a:pt x="1097" y="75"/>
                    <a:pt x="1003" y="0"/>
                    <a:pt x="892" y="0"/>
                  </a:cubicBezTo>
                  <a:cubicBezTo>
                    <a:pt x="668" y="0"/>
                    <a:pt x="668" y="0"/>
                    <a:pt x="668" y="0"/>
                  </a:cubicBezTo>
                  <a:cubicBezTo>
                    <a:pt x="558" y="0"/>
                    <a:pt x="464" y="75"/>
                    <a:pt x="438" y="182"/>
                  </a:cubicBezTo>
                  <a:cubicBezTo>
                    <a:pt x="429" y="223"/>
                    <a:pt x="429" y="223"/>
                    <a:pt x="429" y="223"/>
                  </a:cubicBezTo>
                  <a:cubicBezTo>
                    <a:pt x="179" y="270"/>
                    <a:pt x="29" y="348"/>
                    <a:pt x="23" y="352"/>
                  </a:cubicBezTo>
                  <a:cubicBezTo>
                    <a:pt x="9" y="359"/>
                    <a:pt x="0" y="374"/>
                    <a:pt x="0" y="390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1102"/>
                    <a:pt x="166" y="1268"/>
                    <a:pt x="370" y="1268"/>
                  </a:cubicBezTo>
                  <a:cubicBezTo>
                    <a:pt x="394" y="1268"/>
                    <a:pt x="413" y="1249"/>
                    <a:pt x="413" y="1225"/>
                  </a:cubicBezTo>
                  <a:cubicBezTo>
                    <a:pt x="413" y="1201"/>
                    <a:pt x="394" y="1182"/>
                    <a:pt x="370" y="1182"/>
                  </a:cubicBezTo>
                  <a:cubicBezTo>
                    <a:pt x="214" y="1182"/>
                    <a:pt x="86" y="1055"/>
                    <a:pt x="86" y="899"/>
                  </a:cubicBezTo>
                  <a:cubicBezTo>
                    <a:pt x="86" y="417"/>
                    <a:pt x="86" y="417"/>
                    <a:pt x="86" y="417"/>
                  </a:cubicBezTo>
                  <a:cubicBezTo>
                    <a:pt x="138" y="393"/>
                    <a:pt x="275" y="337"/>
                    <a:pt x="472" y="303"/>
                  </a:cubicBezTo>
                  <a:cubicBezTo>
                    <a:pt x="489" y="300"/>
                    <a:pt x="503" y="287"/>
                    <a:pt x="507" y="271"/>
                  </a:cubicBezTo>
                  <a:cubicBezTo>
                    <a:pt x="523" y="202"/>
                    <a:pt x="523" y="202"/>
                    <a:pt x="523" y="202"/>
                  </a:cubicBezTo>
                  <a:cubicBezTo>
                    <a:pt x="539" y="134"/>
                    <a:pt x="598" y="86"/>
                    <a:pt x="668" y="86"/>
                  </a:cubicBezTo>
                  <a:cubicBezTo>
                    <a:pt x="892" y="86"/>
                    <a:pt x="892" y="86"/>
                    <a:pt x="892" y="86"/>
                  </a:cubicBezTo>
                  <a:cubicBezTo>
                    <a:pt x="962" y="86"/>
                    <a:pt x="1022" y="134"/>
                    <a:pt x="1038" y="202"/>
                  </a:cubicBezTo>
                  <a:cubicBezTo>
                    <a:pt x="1054" y="271"/>
                    <a:pt x="1054" y="271"/>
                    <a:pt x="1054" y="271"/>
                  </a:cubicBezTo>
                  <a:cubicBezTo>
                    <a:pt x="1058" y="288"/>
                    <a:pt x="1072" y="300"/>
                    <a:pt x="1089" y="303"/>
                  </a:cubicBezTo>
                  <a:cubicBezTo>
                    <a:pt x="1285" y="337"/>
                    <a:pt x="1422" y="393"/>
                    <a:pt x="1474" y="417"/>
                  </a:cubicBezTo>
                  <a:cubicBezTo>
                    <a:pt x="1474" y="899"/>
                    <a:pt x="1474" y="899"/>
                    <a:pt x="1474" y="899"/>
                  </a:cubicBezTo>
                  <a:cubicBezTo>
                    <a:pt x="1474" y="1055"/>
                    <a:pt x="1347" y="1182"/>
                    <a:pt x="1191" y="1182"/>
                  </a:cubicBezTo>
                  <a:cubicBezTo>
                    <a:pt x="1167" y="1182"/>
                    <a:pt x="1148" y="1201"/>
                    <a:pt x="1148" y="1225"/>
                  </a:cubicBezTo>
                  <a:cubicBezTo>
                    <a:pt x="1148" y="1249"/>
                    <a:pt x="1167" y="1268"/>
                    <a:pt x="1191" y="1268"/>
                  </a:cubicBezTo>
                  <a:cubicBezTo>
                    <a:pt x="1395" y="1268"/>
                    <a:pt x="1561" y="1103"/>
                    <a:pt x="1561" y="899"/>
                  </a:cubicBezTo>
                  <a:cubicBezTo>
                    <a:pt x="1561" y="390"/>
                    <a:pt x="1561" y="390"/>
                    <a:pt x="1561" y="390"/>
                  </a:cubicBezTo>
                  <a:cubicBezTo>
                    <a:pt x="1561" y="374"/>
                    <a:pt x="1552" y="359"/>
                    <a:pt x="1538" y="352"/>
                  </a:cubicBezTo>
                  <a:close/>
                  <a:moveTo>
                    <a:pt x="1538" y="352"/>
                  </a:moveTo>
                  <a:cubicBezTo>
                    <a:pt x="1538" y="352"/>
                    <a:pt x="1538" y="352"/>
                    <a:pt x="1538" y="3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57">
              <a:extLst>
                <a:ext uri="{FF2B5EF4-FFF2-40B4-BE49-F238E27FC236}">
                  <a16:creationId xmlns:a16="http://schemas.microsoft.com/office/drawing/2014/main" xmlns="" id="{EB255F86-FDED-471A-AAD1-7F9D59AED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2351"/>
              <a:ext cx="52" cy="28"/>
            </a:xfrm>
            <a:custGeom>
              <a:avLst/>
              <a:gdLst>
                <a:gd name="T0" fmla="*/ 48 w 241"/>
                <a:gd name="T1" fmla="*/ 131 h 131"/>
                <a:gd name="T2" fmla="*/ 62 w 241"/>
                <a:gd name="T3" fmla="*/ 129 h 131"/>
                <a:gd name="T4" fmla="*/ 204 w 241"/>
                <a:gd name="T5" fmla="*/ 89 h 131"/>
                <a:gd name="T6" fmla="*/ 236 w 241"/>
                <a:gd name="T7" fmla="*/ 37 h 131"/>
                <a:gd name="T8" fmla="*/ 184 w 241"/>
                <a:gd name="T9" fmla="*/ 5 h 131"/>
                <a:gd name="T10" fmla="*/ 35 w 241"/>
                <a:gd name="T11" fmla="*/ 47 h 131"/>
                <a:gd name="T12" fmla="*/ 7 w 241"/>
                <a:gd name="T13" fmla="*/ 102 h 131"/>
                <a:gd name="T14" fmla="*/ 48 w 241"/>
                <a:gd name="T15" fmla="*/ 131 h 131"/>
                <a:gd name="T16" fmla="*/ 48 w 241"/>
                <a:gd name="T17" fmla="*/ 131 h 131"/>
                <a:gd name="T18" fmla="*/ 48 w 241"/>
                <a:gd name="T1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131">
                  <a:moveTo>
                    <a:pt x="48" y="131"/>
                  </a:moveTo>
                  <a:cubicBezTo>
                    <a:pt x="53" y="131"/>
                    <a:pt x="57" y="131"/>
                    <a:pt x="62" y="129"/>
                  </a:cubicBezTo>
                  <a:cubicBezTo>
                    <a:pt x="107" y="114"/>
                    <a:pt x="155" y="101"/>
                    <a:pt x="204" y="89"/>
                  </a:cubicBezTo>
                  <a:cubicBezTo>
                    <a:pt x="227" y="84"/>
                    <a:pt x="241" y="60"/>
                    <a:pt x="236" y="37"/>
                  </a:cubicBezTo>
                  <a:cubicBezTo>
                    <a:pt x="230" y="14"/>
                    <a:pt x="207" y="0"/>
                    <a:pt x="184" y="5"/>
                  </a:cubicBezTo>
                  <a:cubicBezTo>
                    <a:pt x="133" y="17"/>
                    <a:pt x="83" y="32"/>
                    <a:pt x="35" y="47"/>
                  </a:cubicBezTo>
                  <a:cubicBezTo>
                    <a:pt x="12" y="55"/>
                    <a:pt x="0" y="79"/>
                    <a:pt x="7" y="102"/>
                  </a:cubicBezTo>
                  <a:cubicBezTo>
                    <a:pt x="14" y="120"/>
                    <a:pt x="31" y="131"/>
                    <a:pt x="48" y="131"/>
                  </a:cubicBezTo>
                  <a:close/>
                  <a:moveTo>
                    <a:pt x="48" y="131"/>
                  </a:moveTo>
                  <a:cubicBezTo>
                    <a:pt x="48" y="131"/>
                    <a:pt x="48" y="131"/>
                    <a:pt x="48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58">
              <a:extLst>
                <a:ext uri="{FF2B5EF4-FFF2-40B4-BE49-F238E27FC236}">
                  <a16:creationId xmlns:a16="http://schemas.microsoft.com/office/drawing/2014/main" xmlns="" id="{E6F905F0-4F38-4B2F-AFE7-088786C20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3" y="2387"/>
              <a:ext cx="216" cy="215"/>
            </a:xfrm>
            <a:custGeom>
              <a:avLst/>
              <a:gdLst>
                <a:gd name="T0" fmla="*/ 497 w 995"/>
                <a:gd name="T1" fmla="*/ 0 h 994"/>
                <a:gd name="T2" fmla="*/ 0 w 995"/>
                <a:gd name="T3" fmla="*/ 497 h 994"/>
                <a:gd name="T4" fmla="*/ 497 w 995"/>
                <a:gd name="T5" fmla="*/ 994 h 994"/>
                <a:gd name="T6" fmla="*/ 995 w 995"/>
                <a:gd name="T7" fmla="*/ 497 h 994"/>
                <a:gd name="T8" fmla="*/ 497 w 995"/>
                <a:gd name="T9" fmla="*/ 0 h 994"/>
                <a:gd name="T10" fmla="*/ 497 w 995"/>
                <a:gd name="T11" fmla="*/ 908 h 994"/>
                <a:gd name="T12" fmla="*/ 87 w 995"/>
                <a:gd name="T13" fmla="*/ 497 h 994"/>
                <a:gd name="T14" fmla="*/ 497 w 995"/>
                <a:gd name="T15" fmla="*/ 86 h 994"/>
                <a:gd name="T16" fmla="*/ 908 w 995"/>
                <a:gd name="T17" fmla="*/ 497 h 994"/>
                <a:gd name="T18" fmla="*/ 497 w 995"/>
                <a:gd name="T19" fmla="*/ 908 h 994"/>
                <a:gd name="T20" fmla="*/ 497 w 995"/>
                <a:gd name="T21" fmla="*/ 908 h 994"/>
                <a:gd name="T22" fmla="*/ 497 w 995"/>
                <a:gd name="T23" fmla="*/ 90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5" h="994">
                  <a:moveTo>
                    <a:pt x="497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3" y="994"/>
                    <a:pt x="497" y="994"/>
                  </a:cubicBezTo>
                  <a:cubicBezTo>
                    <a:pt x="772" y="994"/>
                    <a:pt x="995" y="771"/>
                    <a:pt x="995" y="497"/>
                  </a:cubicBezTo>
                  <a:cubicBezTo>
                    <a:pt x="995" y="223"/>
                    <a:pt x="772" y="0"/>
                    <a:pt x="497" y="0"/>
                  </a:cubicBezTo>
                  <a:close/>
                  <a:moveTo>
                    <a:pt x="497" y="908"/>
                  </a:moveTo>
                  <a:cubicBezTo>
                    <a:pt x="271" y="908"/>
                    <a:pt x="87" y="724"/>
                    <a:pt x="87" y="497"/>
                  </a:cubicBezTo>
                  <a:cubicBezTo>
                    <a:pt x="87" y="271"/>
                    <a:pt x="271" y="86"/>
                    <a:pt x="497" y="86"/>
                  </a:cubicBezTo>
                  <a:cubicBezTo>
                    <a:pt x="724" y="86"/>
                    <a:pt x="908" y="270"/>
                    <a:pt x="908" y="497"/>
                  </a:cubicBezTo>
                  <a:cubicBezTo>
                    <a:pt x="908" y="723"/>
                    <a:pt x="724" y="908"/>
                    <a:pt x="497" y="908"/>
                  </a:cubicBezTo>
                  <a:close/>
                  <a:moveTo>
                    <a:pt x="497" y="908"/>
                  </a:moveTo>
                  <a:cubicBezTo>
                    <a:pt x="497" y="908"/>
                    <a:pt x="497" y="908"/>
                    <a:pt x="497" y="9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1F77EE4-ECE3-4CE6-9372-50F50B8FB200}"/>
              </a:ext>
            </a:extLst>
          </p:cNvPr>
          <p:cNvSpPr/>
          <p:nvPr/>
        </p:nvSpPr>
        <p:spPr>
          <a:xfrm>
            <a:off x="1612095" y="1810886"/>
            <a:ext cx="2558126" cy="3524702"/>
          </a:xfrm>
          <a:prstGeom prst="rect">
            <a:avLst/>
          </a:prstGeom>
          <a:solidFill>
            <a:srgbClr val="F9FAFB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Freeform 103">
            <a:extLst>
              <a:ext uri="{FF2B5EF4-FFF2-40B4-BE49-F238E27FC236}">
                <a16:creationId xmlns:a16="http://schemas.microsoft.com/office/drawing/2014/main" xmlns="" id="{70E15C9B-F726-426C-9D55-F4FA4668A452}"/>
              </a:ext>
            </a:extLst>
          </p:cNvPr>
          <p:cNvSpPr>
            <a:spLocks noEditPoints="1"/>
          </p:cNvSpPr>
          <p:nvPr/>
        </p:nvSpPr>
        <p:spPr bwMode="auto">
          <a:xfrm>
            <a:off x="2563022" y="2365796"/>
            <a:ext cx="655391" cy="622524"/>
          </a:xfrm>
          <a:custGeom>
            <a:avLst/>
            <a:gdLst>
              <a:gd name="T0" fmla="*/ 1546 w 1566"/>
              <a:gd name="T1" fmla="*/ 674 h 1489"/>
              <a:gd name="T2" fmla="*/ 814 w 1566"/>
              <a:gd name="T3" fmla="*/ 20 h 1489"/>
              <a:gd name="T4" fmla="*/ 810 w 1566"/>
              <a:gd name="T5" fmla="*/ 16 h 1489"/>
              <a:gd name="T6" fmla="*/ 752 w 1566"/>
              <a:gd name="T7" fmla="*/ 15 h 1489"/>
              <a:gd name="T8" fmla="*/ 19 w 1566"/>
              <a:gd name="T9" fmla="*/ 670 h 1489"/>
              <a:gd name="T10" fmla="*/ 16 w 1566"/>
              <a:gd name="T11" fmla="*/ 731 h 1489"/>
              <a:gd name="T12" fmla="*/ 48 w 1566"/>
              <a:gd name="T13" fmla="*/ 746 h 1489"/>
              <a:gd name="T14" fmla="*/ 77 w 1566"/>
              <a:gd name="T15" fmla="*/ 735 h 1489"/>
              <a:gd name="T16" fmla="*/ 209 w 1566"/>
              <a:gd name="T17" fmla="*/ 617 h 1489"/>
              <a:gd name="T18" fmla="*/ 209 w 1566"/>
              <a:gd name="T19" fmla="*/ 1380 h 1489"/>
              <a:gd name="T20" fmla="*/ 318 w 1566"/>
              <a:gd name="T21" fmla="*/ 1489 h 1489"/>
              <a:gd name="T22" fmla="*/ 549 w 1566"/>
              <a:gd name="T23" fmla="*/ 1489 h 1489"/>
              <a:gd name="T24" fmla="*/ 651 w 1566"/>
              <a:gd name="T25" fmla="*/ 1387 h 1489"/>
              <a:gd name="T26" fmla="*/ 651 w 1566"/>
              <a:gd name="T27" fmla="*/ 999 h 1489"/>
              <a:gd name="T28" fmla="*/ 666 w 1566"/>
              <a:gd name="T29" fmla="*/ 983 h 1489"/>
              <a:gd name="T30" fmla="*/ 900 w 1566"/>
              <a:gd name="T31" fmla="*/ 983 h 1489"/>
              <a:gd name="T32" fmla="*/ 915 w 1566"/>
              <a:gd name="T33" fmla="*/ 999 h 1489"/>
              <a:gd name="T34" fmla="*/ 915 w 1566"/>
              <a:gd name="T35" fmla="*/ 1387 h 1489"/>
              <a:gd name="T36" fmla="*/ 1018 w 1566"/>
              <a:gd name="T37" fmla="*/ 1489 h 1489"/>
              <a:gd name="T38" fmla="*/ 1249 w 1566"/>
              <a:gd name="T39" fmla="*/ 1489 h 1489"/>
              <a:gd name="T40" fmla="*/ 1357 w 1566"/>
              <a:gd name="T41" fmla="*/ 1353 h 1489"/>
              <a:gd name="T42" fmla="*/ 1357 w 1566"/>
              <a:gd name="T43" fmla="*/ 621 h 1489"/>
              <a:gd name="T44" fmla="*/ 1489 w 1566"/>
              <a:gd name="T45" fmla="*/ 739 h 1489"/>
              <a:gd name="T46" fmla="*/ 1518 w 1566"/>
              <a:gd name="T47" fmla="*/ 750 h 1489"/>
              <a:gd name="T48" fmla="*/ 1550 w 1566"/>
              <a:gd name="T49" fmla="*/ 735 h 1489"/>
              <a:gd name="T50" fmla="*/ 1546 w 1566"/>
              <a:gd name="T51" fmla="*/ 674 h 1489"/>
              <a:gd name="T52" fmla="*/ 1271 w 1566"/>
              <a:gd name="T53" fmla="*/ 888 h 1489"/>
              <a:gd name="T54" fmla="*/ 1271 w 1566"/>
              <a:gd name="T55" fmla="*/ 1352 h 1489"/>
              <a:gd name="T56" fmla="*/ 1248 w 1566"/>
              <a:gd name="T57" fmla="*/ 1402 h 1489"/>
              <a:gd name="T58" fmla="*/ 1017 w 1566"/>
              <a:gd name="T59" fmla="*/ 1402 h 1489"/>
              <a:gd name="T60" fmla="*/ 1001 w 1566"/>
              <a:gd name="T61" fmla="*/ 1386 h 1489"/>
              <a:gd name="T62" fmla="*/ 1001 w 1566"/>
              <a:gd name="T63" fmla="*/ 999 h 1489"/>
              <a:gd name="T64" fmla="*/ 899 w 1566"/>
              <a:gd name="T65" fmla="*/ 897 h 1489"/>
              <a:gd name="T66" fmla="*/ 666 w 1566"/>
              <a:gd name="T67" fmla="*/ 897 h 1489"/>
              <a:gd name="T68" fmla="*/ 564 w 1566"/>
              <a:gd name="T69" fmla="*/ 999 h 1489"/>
              <a:gd name="T70" fmla="*/ 564 w 1566"/>
              <a:gd name="T71" fmla="*/ 1387 h 1489"/>
              <a:gd name="T72" fmla="*/ 548 w 1566"/>
              <a:gd name="T73" fmla="*/ 1403 h 1489"/>
              <a:gd name="T74" fmla="*/ 317 w 1566"/>
              <a:gd name="T75" fmla="*/ 1403 h 1489"/>
              <a:gd name="T76" fmla="*/ 295 w 1566"/>
              <a:gd name="T77" fmla="*/ 1380 h 1489"/>
              <a:gd name="T78" fmla="*/ 295 w 1566"/>
              <a:gd name="T79" fmla="*/ 539 h 1489"/>
              <a:gd name="T80" fmla="*/ 781 w 1566"/>
              <a:gd name="T81" fmla="*/ 105 h 1489"/>
              <a:gd name="T82" fmla="*/ 1271 w 1566"/>
              <a:gd name="T83" fmla="*/ 543 h 1489"/>
              <a:gd name="T84" fmla="*/ 1271 w 1566"/>
              <a:gd name="T85" fmla="*/ 888 h 1489"/>
              <a:gd name="T86" fmla="*/ 1271 w 1566"/>
              <a:gd name="T87" fmla="*/ 888 h 1489"/>
              <a:gd name="T88" fmla="*/ 1271 w 1566"/>
              <a:gd name="T89" fmla="*/ 888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6" h="1489">
                <a:moveTo>
                  <a:pt x="1546" y="674"/>
                </a:moveTo>
                <a:cubicBezTo>
                  <a:pt x="814" y="20"/>
                  <a:pt x="814" y="20"/>
                  <a:pt x="814" y="20"/>
                </a:cubicBezTo>
                <a:cubicBezTo>
                  <a:pt x="813" y="18"/>
                  <a:pt x="812" y="17"/>
                  <a:pt x="810" y="16"/>
                </a:cubicBezTo>
                <a:cubicBezTo>
                  <a:pt x="794" y="1"/>
                  <a:pt x="769" y="0"/>
                  <a:pt x="752" y="15"/>
                </a:cubicBezTo>
                <a:cubicBezTo>
                  <a:pt x="19" y="670"/>
                  <a:pt x="19" y="670"/>
                  <a:pt x="19" y="670"/>
                </a:cubicBezTo>
                <a:cubicBezTo>
                  <a:pt x="1" y="686"/>
                  <a:pt x="0" y="713"/>
                  <a:pt x="16" y="731"/>
                </a:cubicBezTo>
                <a:cubicBezTo>
                  <a:pt x="25" y="741"/>
                  <a:pt x="36" y="746"/>
                  <a:pt x="48" y="746"/>
                </a:cubicBezTo>
                <a:cubicBezTo>
                  <a:pt x="58" y="746"/>
                  <a:pt x="69" y="742"/>
                  <a:pt x="77" y="735"/>
                </a:cubicBezTo>
                <a:cubicBezTo>
                  <a:pt x="209" y="617"/>
                  <a:pt x="209" y="617"/>
                  <a:pt x="209" y="617"/>
                </a:cubicBezTo>
                <a:cubicBezTo>
                  <a:pt x="209" y="1380"/>
                  <a:pt x="209" y="1380"/>
                  <a:pt x="209" y="1380"/>
                </a:cubicBezTo>
                <a:cubicBezTo>
                  <a:pt x="209" y="1440"/>
                  <a:pt x="258" y="1489"/>
                  <a:pt x="318" y="1489"/>
                </a:cubicBezTo>
                <a:cubicBezTo>
                  <a:pt x="549" y="1489"/>
                  <a:pt x="549" y="1489"/>
                  <a:pt x="549" y="1489"/>
                </a:cubicBezTo>
                <a:cubicBezTo>
                  <a:pt x="605" y="1489"/>
                  <a:pt x="651" y="1443"/>
                  <a:pt x="651" y="1387"/>
                </a:cubicBezTo>
                <a:cubicBezTo>
                  <a:pt x="651" y="999"/>
                  <a:pt x="651" y="999"/>
                  <a:pt x="651" y="999"/>
                </a:cubicBezTo>
                <a:cubicBezTo>
                  <a:pt x="651" y="990"/>
                  <a:pt x="658" y="983"/>
                  <a:pt x="666" y="983"/>
                </a:cubicBezTo>
                <a:cubicBezTo>
                  <a:pt x="900" y="983"/>
                  <a:pt x="900" y="983"/>
                  <a:pt x="900" y="983"/>
                </a:cubicBezTo>
                <a:cubicBezTo>
                  <a:pt x="908" y="983"/>
                  <a:pt x="915" y="990"/>
                  <a:pt x="915" y="999"/>
                </a:cubicBezTo>
                <a:cubicBezTo>
                  <a:pt x="915" y="1387"/>
                  <a:pt x="915" y="1387"/>
                  <a:pt x="915" y="1387"/>
                </a:cubicBezTo>
                <a:cubicBezTo>
                  <a:pt x="915" y="1443"/>
                  <a:pt x="961" y="1489"/>
                  <a:pt x="1018" y="1489"/>
                </a:cubicBezTo>
                <a:cubicBezTo>
                  <a:pt x="1249" y="1489"/>
                  <a:pt x="1249" y="1489"/>
                  <a:pt x="1249" y="1489"/>
                </a:cubicBezTo>
                <a:cubicBezTo>
                  <a:pt x="1309" y="1489"/>
                  <a:pt x="1357" y="1429"/>
                  <a:pt x="1357" y="1353"/>
                </a:cubicBezTo>
                <a:cubicBezTo>
                  <a:pt x="1357" y="621"/>
                  <a:pt x="1357" y="621"/>
                  <a:pt x="1357" y="621"/>
                </a:cubicBezTo>
                <a:cubicBezTo>
                  <a:pt x="1489" y="739"/>
                  <a:pt x="1489" y="739"/>
                  <a:pt x="1489" y="739"/>
                </a:cubicBezTo>
                <a:cubicBezTo>
                  <a:pt x="1498" y="746"/>
                  <a:pt x="1508" y="750"/>
                  <a:pt x="1518" y="750"/>
                </a:cubicBezTo>
                <a:cubicBezTo>
                  <a:pt x="1530" y="750"/>
                  <a:pt x="1542" y="745"/>
                  <a:pt x="1550" y="735"/>
                </a:cubicBezTo>
                <a:cubicBezTo>
                  <a:pt x="1566" y="717"/>
                  <a:pt x="1564" y="690"/>
                  <a:pt x="1546" y="674"/>
                </a:cubicBezTo>
                <a:close/>
                <a:moveTo>
                  <a:pt x="1271" y="888"/>
                </a:moveTo>
                <a:cubicBezTo>
                  <a:pt x="1271" y="1352"/>
                  <a:pt x="1271" y="1352"/>
                  <a:pt x="1271" y="1352"/>
                </a:cubicBezTo>
                <a:cubicBezTo>
                  <a:pt x="1271" y="1383"/>
                  <a:pt x="1255" y="1402"/>
                  <a:pt x="1248" y="1402"/>
                </a:cubicBezTo>
                <a:cubicBezTo>
                  <a:pt x="1017" y="1402"/>
                  <a:pt x="1017" y="1402"/>
                  <a:pt x="1017" y="1402"/>
                </a:cubicBezTo>
                <a:cubicBezTo>
                  <a:pt x="1009" y="1402"/>
                  <a:pt x="1001" y="1395"/>
                  <a:pt x="1001" y="1386"/>
                </a:cubicBezTo>
                <a:cubicBezTo>
                  <a:pt x="1001" y="999"/>
                  <a:pt x="1001" y="999"/>
                  <a:pt x="1001" y="999"/>
                </a:cubicBezTo>
                <a:cubicBezTo>
                  <a:pt x="1001" y="942"/>
                  <a:pt x="956" y="897"/>
                  <a:pt x="899" y="897"/>
                </a:cubicBezTo>
                <a:cubicBezTo>
                  <a:pt x="666" y="897"/>
                  <a:pt x="666" y="897"/>
                  <a:pt x="666" y="897"/>
                </a:cubicBezTo>
                <a:cubicBezTo>
                  <a:pt x="610" y="897"/>
                  <a:pt x="564" y="942"/>
                  <a:pt x="564" y="999"/>
                </a:cubicBezTo>
                <a:cubicBezTo>
                  <a:pt x="564" y="1387"/>
                  <a:pt x="564" y="1387"/>
                  <a:pt x="564" y="1387"/>
                </a:cubicBezTo>
                <a:cubicBezTo>
                  <a:pt x="564" y="1396"/>
                  <a:pt x="557" y="1403"/>
                  <a:pt x="548" y="1403"/>
                </a:cubicBezTo>
                <a:cubicBezTo>
                  <a:pt x="317" y="1403"/>
                  <a:pt x="317" y="1403"/>
                  <a:pt x="317" y="1403"/>
                </a:cubicBezTo>
                <a:cubicBezTo>
                  <a:pt x="305" y="1403"/>
                  <a:pt x="295" y="1393"/>
                  <a:pt x="295" y="1380"/>
                </a:cubicBezTo>
                <a:cubicBezTo>
                  <a:pt x="295" y="539"/>
                  <a:pt x="295" y="539"/>
                  <a:pt x="295" y="539"/>
                </a:cubicBezTo>
                <a:cubicBezTo>
                  <a:pt x="781" y="105"/>
                  <a:pt x="781" y="105"/>
                  <a:pt x="781" y="105"/>
                </a:cubicBezTo>
                <a:cubicBezTo>
                  <a:pt x="1271" y="543"/>
                  <a:pt x="1271" y="543"/>
                  <a:pt x="1271" y="543"/>
                </a:cubicBezTo>
                <a:lnTo>
                  <a:pt x="1271" y="888"/>
                </a:lnTo>
                <a:close/>
                <a:moveTo>
                  <a:pt x="1271" y="888"/>
                </a:moveTo>
                <a:cubicBezTo>
                  <a:pt x="1271" y="888"/>
                  <a:pt x="1271" y="888"/>
                  <a:pt x="1271" y="888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73D2CC3-7C6A-4FD0-8907-CCF5929C8CA9}"/>
              </a:ext>
            </a:extLst>
          </p:cNvPr>
          <p:cNvSpPr txBox="1"/>
          <p:nvPr/>
        </p:nvSpPr>
        <p:spPr>
          <a:xfrm>
            <a:off x="4777765" y="379471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B7AB1CE-659A-448D-8C5D-76367C0DC8CD}"/>
              </a:ext>
            </a:extLst>
          </p:cNvPr>
          <p:cNvSpPr txBox="1"/>
          <p:nvPr/>
        </p:nvSpPr>
        <p:spPr>
          <a:xfrm>
            <a:off x="5153627" y="3237286"/>
            <a:ext cx="18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00128252-F24D-4FF2-B435-932CA2C3AF3C}"/>
              </a:ext>
            </a:extLst>
          </p:cNvPr>
          <p:cNvCxnSpPr>
            <a:cxnSpLocks/>
          </p:cNvCxnSpPr>
          <p:nvPr/>
        </p:nvCxnSpPr>
        <p:spPr>
          <a:xfrm flipH="1">
            <a:off x="4950246" y="375661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CE994DE3-0645-45C2-90A3-1618C11F8515}"/>
              </a:ext>
            </a:extLst>
          </p:cNvPr>
          <p:cNvSpPr txBox="1"/>
          <p:nvPr/>
        </p:nvSpPr>
        <p:spPr>
          <a:xfrm>
            <a:off x="8023983" y="3794717"/>
            <a:ext cx="2554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AEF4149-6258-470A-868B-6D12A8A3FAC6}"/>
              </a:ext>
            </a:extLst>
          </p:cNvPr>
          <p:cNvSpPr txBox="1"/>
          <p:nvPr/>
        </p:nvSpPr>
        <p:spPr>
          <a:xfrm>
            <a:off x="8501770" y="3237286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5C3A68EF-77DA-42B1-ADAD-79F629BBC158}"/>
              </a:ext>
            </a:extLst>
          </p:cNvPr>
          <p:cNvCxnSpPr>
            <a:cxnSpLocks/>
          </p:cNvCxnSpPr>
          <p:nvPr/>
        </p:nvCxnSpPr>
        <p:spPr>
          <a:xfrm flipH="1">
            <a:off x="8459328" y="3756617"/>
            <a:ext cx="1683910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9DF57E9-7E19-4204-B973-D95ECCC4CD16}"/>
              </a:ext>
            </a:extLst>
          </p:cNvPr>
          <p:cNvSpPr txBox="1"/>
          <p:nvPr/>
        </p:nvSpPr>
        <p:spPr>
          <a:xfrm>
            <a:off x="1613858" y="3794717"/>
            <a:ext cx="2554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DAB9FCF9-C654-4C01-9265-8D9E72CA0A80}"/>
              </a:ext>
            </a:extLst>
          </p:cNvPr>
          <p:cNvSpPr txBox="1"/>
          <p:nvPr/>
        </p:nvSpPr>
        <p:spPr>
          <a:xfrm>
            <a:off x="2091645" y="3237286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7AA306E3-D657-4A0B-B4E8-B513F5468E0F}"/>
              </a:ext>
            </a:extLst>
          </p:cNvPr>
          <p:cNvSpPr txBox="1"/>
          <p:nvPr/>
        </p:nvSpPr>
        <p:spPr>
          <a:xfrm>
            <a:off x="3193467" y="451355"/>
            <a:ext cx="5805064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POWER YOUR POINT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0B677BAD-EE65-472A-A961-7E2CCB43FB49}"/>
              </a:ext>
            </a:extLst>
          </p:cNvPr>
          <p:cNvSpPr txBox="1"/>
          <p:nvPr/>
        </p:nvSpPr>
        <p:spPr>
          <a:xfrm>
            <a:off x="2587965" y="6092474"/>
            <a:ext cx="701607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Lorem ipsum dolor sit amet, consectetuer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elit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106B1604-968F-4DE2-B56A-FF40752D7A81}"/>
              </a:ext>
            </a:extLst>
          </p:cNvPr>
          <p:cNvCxnSpPr>
            <a:cxnSpLocks/>
          </p:cNvCxnSpPr>
          <p:nvPr/>
        </p:nvCxnSpPr>
        <p:spPr>
          <a:xfrm flipH="1">
            <a:off x="2049203" y="3756617"/>
            <a:ext cx="1683910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4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6500">
        <p:checker/>
      </p:transition>
    </mc:Choice>
    <mc:Fallback xmlns="">
      <p:transition spd="slow" advTm="6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5" grpId="0" animBg="1"/>
      <p:bldP spid="3" grpId="0" animBg="1"/>
      <p:bldP spid="12" grpId="0" animBg="1"/>
      <p:bldP spid="6" grpId="0" animBg="1"/>
      <p:bldP spid="13" grpId="0" animBg="1"/>
      <p:bldP spid="14" grpId="0" animBg="1"/>
      <p:bldP spid="18" grpId="0"/>
      <p:bldP spid="19" grpId="0"/>
      <p:bldP spid="21" grpId="0"/>
      <p:bldP spid="22" grpId="0"/>
      <p:bldP spid="28" grpId="0"/>
      <p:bldP spid="29" grpId="0"/>
      <p:bldP spid="33" grpId="0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7DA9B458-BBB5-4679-A433-E21AAA3E5B95}"/>
              </a:ext>
            </a:extLst>
          </p:cNvPr>
          <p:cNvSpPr/>
          <p:nvPr/>
        </p:nvSpPr>
        <p:spPr>
          <a:xfrm>
            <a:off x="317498" y="2549686"/>
            <a:ext cx="11557002" cy="216576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A6951A6-C15F-4395-9FD2-EDD07E5F912F}"/>
              </a:ext>
            </a:extLst>
          </p:cNvPr>
          <p:cNvSpPr/>
          <p:nvPr/>
        </p:nvSpPr>
        <p:spPr>
          <a:xfrm>
            <a:off x="0" y="0"/>
            <a:ext cx="12192000" cy="35679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占位符 23" descr="图片包含 笔记本电脑, 室内, 餐桌, 就坐&#10;&#10;已生成极高可信度的说明">
            <a:extLst>
              <a:ext uri="{FF2B5EF4-FFF2-40B4-BE49-F238E27FC236}">
                <a16:creationId xmlns:a16="http://schemas.microsoft.com/office/drawing/2014/main" xmlns="" id="{972032B9-AD3D-4686-B85B-69760C230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3" r="23913"/>
          <a:stretch>
            <a:fillRect/>
          </a:stretch>
        </p:blipFill>
        <p:spPr>
          <a:xfrm>
            <a:off x="695325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4" name="图片占位符 25" descr="图片包含 人员, 室内, 窗户, 餐桌&#10;&#10;已生成极高可信度的说明">
            <a:extLst>
              <a:ext uri="{FF2B5EF4-FFF2-40B4-BE49-F238E27FC236}">
                <a16:creationId xmlns:a16="http://schemas.microsoft.com/office/drawing/2014/main" xmlns="" id="{F0A68581-C1C0-4BF9-B0B7-CCB5EC67FF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0" r="30310"/>
          <a:stretch>
            <a:fillRect/>
          </a:stretch>
        </p:blipFill>
        <p:spPr>
          <a:xfrm>
            <a:off x="3528267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5" name="图片占位符 27" descr="图片包含 室内, 餐桌, 就坐&#10;&#10;已生成极高可信度的说明">
            <a:extLst>
              <a:ext uri="{FF2B5EF4-FFF2-40B4-BE49-F238E27FC236}">
                <a16:creationId xmlns:a16="http://schemas.microsoft.com/office/drawing/2014/main" xmlns="" id="{F06FA288-CDDC-4587-8995-91E7B44F8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9" r="10619"/>
          <a:stretch>
            <a:fillRect/>
          </a:stretch>
        </p:blipFill>
        <p:spPr>
          <a:xfrm>
            <a:off x="6361209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6" name="图片占位符 29" descr="图片包含 电子产品, 笔记本电脑, 计算机, 餐桌&#10;&#10;已生成极高可信度的说明">
            <a:extLst>
              <a:ext uri="{FF2B5EF4-FFF2-40B4-BE49-F238E27FC236}">
                <a16:creationId xmlns:a16="http://schemas.microsoft.com/office/drawing/2014/main" xmlns="" id="{33A33210-1997-47D1-BD76-0483C7D4D2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r="23708"/>
          <a:stretch>
            <a:fillRect/>
          </a:stretch>
        </p:blipFill>
        <p:spPr>
          <a:xfrm>
            <a:off x="9194150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2586AA6-89E7-4FCF-B3DB-0E357495617D}"/>
              </a:ext>
            </a:extLst>
          </p:cNvPr>
          <p:cNvSpPr/>
          <p:nvPr/>
        </p:nvSpPr>
        <p:spPr>
          <a:xfrm>
            <a:off x="695325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5846529-AB3D-4223-91C3-DD5ABE9249AB}"/>
              </a:ext>
            </a:extLst>
          </p:cNvPr>
          <p:cNvSpPr/>
          <p:nvPr/>
        </p:nvSpPr>
        <p:spPr>
          <a:xfrm>
            <a:off x="695325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85D517D-6B74-40F9-83CD-85B0739B4C14}"/>
              </a:ext>
            </a:extLst>
          </p:cNvPr>
          <p:cNvSpPr/>
          <p:nvPr/>
        </p:nvSpPr>
        <p:spPr>
          <a:xfrm>
            <a:off x="3528267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224A67E-1E96-4344-9A02-5627CCF5F671}"/>
              </a:ext>
            </a:extLst>
          </p:cNvPr>
          <p:cNvSpPr/>
          <p:nvPr/>
        </p:nvSpPr>
        <p:spPr>
          <a:xfrm>
            <a:off x="3528267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0EC82C0-FC4A-4278-B352-0EF20836E919}"/>
              </a:ext>
            </a:extLst>
          </p:cNvPr>
          <p:cNvSpPr/>
          <p:nvPr/>
        </p:nvSpPr>
        <p:spPr>
          <a:xfrm>
            <a:off x="6361209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CAD4C6F-9FC9-4366-8467-F27BF468288E}"/>
              </a:ext>
            </a:extLst>
          </p:cNvPr>
          <p:cNvSpPr/>
          <p:nvPr/>
        </p:nvSpPr>
        <p:spPr>
          <a:xfrm>
            <a:off x="6361206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9D8916B-43FD-4B7B-973B-75D9829F6CA9}"/>
              </a:ext>
            </a:extLst>
          </p:cNvPr>
          <p:cNvSpPr/>
          <p:nvPr/>
        </p:nvSpPr>
        <p:spPr>
          <a:xfrm>
            <a:off x="9194150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B51211D-6151-4501-95FF-98ED5C2BB705}"/>
              </a:ext>
            </a:extLst>
          </p:cNvPr>
          <p:cNvSpPr/>
          <p:nvPr/>
        </p:nvSpPr>
        <p:spPr>
          <a:xfrm>
            <a:off x="9194150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0E0F966-4EA4-4CEA-AF83-239139CFF90B}"/>
              </a:ext>
            </a:extLst>
          </p:cNvPr>
          <p:cNvSpPr txBox="1"/>
          <p:nvPr/>
        </p:nvSpPr>
        <p:spPr>
          <a:xfrm>
            <a:off x="954997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824B643-67A6-4D7A-BC89-ADC904D5146D}"/>
              </a:ext>
            </a:extLst>
          </p:cNvPr>
          <p:cNvSpPr txBox="1"/>
          <p:nvPr/>
        </p:nvSpPr>
        <p:spPr>
          <a:xfrm>
            <a:off x="3787938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33AEA47B-0EB5-4113-9F61-DE408BA3D8F1}"/>
              </a:ext>
            </a:extLst>
          </p:cNvPr>
          <p:cNvSpPr txBox="1"/>
          <p:nvPr/>
        </p:nvSpPr>
        <p:spPr>
          <a:xfrm>
            <a:off x="6620879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58ECEC7F-7504-403F-BA14-4C59C9632CD4}"/>
              </a:ext>
            </a:extLst>
          </p:cNvPr>
          <p:cNvSpPr txBox="1"/>
          <p:nvPr/>
        </p:nvSpPr>
        <p:spPr>
          <a:xfrm>
            <a:off x="9453821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0A7B272-0321-48AE-8A7C-51E38A6B545A}"/>
              </a:ext>
            </a:extLst>
          </p:cNvPr>
          <p:cNvSpPr txBox="1"/>
          <p:nvPr/>
        </p:nvSpPr>
        <p:spPr>
          <a:xfrm>
            <a:off x="3193467" y="451355"/>
            <a:ext cx="580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POWER YOUR POINT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951A0BB-FA5A-4ADB-BB90-A0EA2EC2237C}"/>
              </a:ext>
            </a:extLst>
          </p:cNvPr>
          <p:cNvSpPr txBox="1"/>
          <p:nvPr/>
        </p:nvSpPr>
        <p:spPr>
          <a:xfrm>
            <a:off x="695325" y="1269090"/>
            <a:ext cx="108013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malesuada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 libero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E5F7854F-037C-4197-AF01-EDFE448CC372}"/>
              </a:ext>
            </a:extLst>
          </p:cNvPr>
          <p:cNvCxnSpPr>
            <a:cxnSpLocks/>
          </p:cNvCxnSpPr>
          <p:nvPr/>
        </p:nvCxnSpPr>
        <p:spPr>
          <a:xfrm flipH="1">
            <a:off x="3472284" y="1183388"/>
            <a:ext cx="5247433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D8EBAD71-096D-48CB-8EC5-7BF49B64E516}"/>
              </a:ext>
            </a:extLst>
          </p:cNvPr>
          <p:cNvSpPr txBox="1"/>
          <p:nvPr/>
        </p:nvSpPr>
        <p:spPr>
          <a:xfrm>
            <a:off x="2997850" y="6119313"/>
            <a:ext cx="61963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0540182"/>
      </p:ext>
    </p:extLst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22" grpId="0"/>
      <p:bldP spid="23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xmlns="" id="{0124CA90-19C4-445F-A7B6-828E105A6C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758550"/>
              </p:ext>
            </p:extLst>
          </p:nvPr>
        </p:nvGraphicFramePr>
        <p:xfrm>
          <a:off x="825500" y="830451"/>
          <a:ext cx="10541000" cy="360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4A2DC60-A9C0-48BA-8345-E35E0AAF280C}"/>
              </a:ext>
            </a:extLst>
          </p:cNvPr>
          <p:cNvSpPr txBox="1"/>
          <p:nvPr/>
        </p:nvSpPr>
        <p:spPr>
          <a:xfrm>
            <a:off x="1202051" y="4893229"/>
            <a:ext cx="472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ADD YOUR TEXT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B089F862-4C8A-489E-8F7A-4D3FB14471A1}"/>
              </a:ext>
            </a:extLst>
          </p:cNvPr>
          <p:cNvSpPr txBox="1"/>
          <p:nvPr/>
        </p:nvSpPr>
        <p:spPr>
          <a:xfrm>
            <a:off x="6096000" y="4616231"/>
            <a:ext cx="5232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rgbClr val="3F403E"/>
                </a:solidFill>
              </a:rPr>
              <a:t>Lorem ipsum dolor sit amet, consectetuer adipiscing elit. Maecenas porttitor congue massa. Fusce posuere, magna </a:t>
            </a:r>
            <a:r>
              <a:rPr lang="en-US" altLang="zh-CN" sz="2000" dirty="0" err="1">
                <a:solidFill>
                  <a:srgbClr val="3F403E"/>
                </a:solidFill>
              </a:rPr>
              <a:t>sed</a:t>
            </a:r>
            <a:r>
              <a:rPr lang="en-US" altLang="zh-CN" sz="2000" dirty="0">
                <a:solidFill>
                  <a:srgbClr val="3F403E"/>
                </a:solidFill>
              </a:rPr>
              <a:t> pulvinar</a:t>
            </a:r>
          </a:p>
        </p:txBody>
      </p:sp>
    </p:spTree>
    <p:extLst>
      <p:ext uri="{BB962C8B-B14F-4D97-AF65-F5344CB8AC3E}">
        <p14:creationId xmlns:p14="http://schemas.microsoft.com/office/powerpoint/2010/main" val="3616950047"/>
      </p:ext>
    </p:extLst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2" grpId="0" animBg="1"/>
      <p:bldGraphic spid="3" grpId="0">
        <p:bldAsOne/>
      </p:bldGraphic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EC85D3AA-6D9B-4046-9650-F9741DBC2527}"/>
              </a:ext>
            </a:extLst>
          </p:cNvPr>
          <p:cNvSpPr/>
          <p:nvPr/>
        </p:nvSpPr>
        <p:spPr>
          <a:xfrm>
            <a:off x="276586" y="1666368"/>
            <a:ext cx="5039547" cy="489670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4915E106-D0DC-4D76-A13C-73B7CEA53658}"/>
              </a:ext>
            </a:extLst>
          </p:cNvPr>
          <p:cNvSpPr/>
          <p:nvPr/>
        </p:nvSpPr>
        <p:spPr>
          <a:xfrm>
            <a:off x="533400" y="0"/>
            <a:ext cx="5270500" cy="6308725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CED5099-6F8D-4144-976F-AB32A4BC0893}"/>
              </a:ext>
            </a:extLst>
          </p:cNvPr>
          <p:cNvGrpSpPr/>
          <p:nvPr/>
        </p:nvGrpSpPr>
        <p:grpSpPr>
          <a:xfrm>
            <a:off x="695325" y="1012711"/>
            <a:ext cx="4949980" cy="4949980"/>
            <a:chOff x="695325" y="1012711"/>
            <a:chExt cx="4949980" cy="4949980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FD8E80F6-831F-4A0E-A93F-E80E5DEF980A}"/>
                </a:ext>
              </a:extLst>
            </p:cNvPr>
            <p:cNvSpPr/>
            <p:nvPr/>
          </p:nvSpPr>
          <p:spPr>
            <a:xfrm>
              <a:off x="2431867" y="2749252"/>
              <a:ext cx="1476898" cy="1476897"/>
            </a:xfrm>
            <a:custGeom>
              <a:avLst/>
              <a:gdLst>
                <a:gd name="connsiteX0" fmla="*/ 0 w 1301501"/>
                <a:gd name="connsiteY0" fmla="*/ 650751 h 1301501"/>
                <a:gd name="connsiteX1" fmla="*/ 650751 w 1301501"/>
                <a:gd name="connsiteY1" fmla="*/ 0 h 1301501"/>
                <a:gd name="connsiteX2" fmla="*/ 1301502 w 1301501"/>
                <a:gd name="connsiteY2" fmla="*/ 650751 h 1301501"/>
                <a:gd name="connsiteX3" fmla="*/ 650751 w 1301501"/>
                <a:gd name="connsiteY3" fmla="*/ 1301502 h 1301501"/>
                <a:gd name="connsiteX4" fmla="*/ 0 w 1301501"/>
                <a:gd name="connsiteY4" fmla="*/ 650751 h 130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501" h="1301501">
                  <a:moveTo>
                    <a:pt x="0" y="650751"/>
                  </a:moveTo>
                  <a:cubicBezTo>
                    <a:pt x="0" y="291351"/>
                    <a:pt x="291351" y="0"/>
                    <a:pt x="650751" y="0"/>
                  </a:cubicBezTo>
                  <a:cubicBezTo>
                    <a:pt x="1010151" y="0"/>
                    <a:pt x="1301502" y="291351"/>
                    <a:pt x="1301502" y="650751"/>
                  </a:cubicBezTo>
                  <a:cubicBezTo>
                    <a:pt x="1301502" y="1010151"/>
                    <a:pt x="1010151" y="1301502"/>
                    <a:pt x="650751" y="1301502"/>
                  </a:cubicBezTo>
                  <a:cubicBezTo>
                    <a:pt x="291351" y="1301502"/>
                    <a:pt x="0" y="1010151"/>
                    <a:pt x="0" y="650751"/>
                  </a:cubicBezTo>
                  <a:close/>
                </a:path>
              </a:pathLst>
            </a:custGeom>
            <a:solidFill>
              <a:srgbClr val="F9FAFB"/>
            </a:solidFill>
            <a:ln w="635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430" tIns="227430" rIns="227430" bIns="22743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900" kern="1200">
                <a:solidFill>
                  <a:srgbClr val="3F403E"/>
                </a:solidFill>
              </a:endParaRPr>
            </a:p>
          </p:txBody>
        </p:sp>
        <p:sp>
          <p:nvSpPr>
            <p:cNvPr id="12" name="Freeform 62">
              <a:extLst>
                <a:ext uri="{FF2B5EF4-FFF2-40B4-BE49-F238E27FC236}">
                  <a16:creationId xmlns:a16="http://schemas.microsoft.com/office/drawing/2014/main" xmlns="" id="{88FBBC82-3A76-454A-A7C7-C8D0251E86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8620" y="3478473"/>
              <a:ext cx="603390" cy="287855"/>
            </a:xfrm>
            <a:custGeom>
              <a:avLst/>
              <a:gdLst>
                <a:gd name="T0" fmla="*/ 1465 w 1508"/>
                <a:gd name="T1" fmla="*/ 7 h 723"/>
                <a:gd name="T2" fmla="*/ 1421 w 1508"/>
                <a:gd name="T3" fmla="*/ 50 h 723"/>
                <a:gd name="T4" fmla="*/ 1421 w 1508"/>
                <a:gd name="T5" fmla="*/ 443 h 723"/>
                <a:gd name="T6" fmla="*/ 1228 w 1508"/>
                <a:gd name="T7" fmla="*/ 636 h 723"/>
                <a:gd name="T8" fmla="*/ 280 w 1508"/>
                <a:gd name="T9" fmla="*/ 636 h 723"/>
                <a:gd name="T10" fmla="*/ 86 w 1508"/>
                <a:gd name="T11" fmla="*/ 443 h 723"/>
                <a:gd name="T12" fmla="*/ 86 w 1508"/>
                <a:gd name="T13" fmla="*/ 43 h 723"/>
                <a:gd name="T14" fmla="*/ 43 w 1508"/>
                <a:gd name="T15" fmla="*/ 0 h 723"/>
                <a:gd name="T16" fmla="*/ 0 w 1508"/>
                <a:gd name="T17" fmla="*/ 43 h 723"/>
                <a:gd name="T18" fmla="*/ 0 w 1508"/>
                <a:gd name="T19" fmla="*/ 443 h 723"/>
                <a:gd name="T20" fmla="*/ 280 w 1508"/>
                <a:gd name="T21" fmla="*/ 723 h 723"/>
                <a:gd name="T22" fmla="*/ 1228 w 1508"/>
                <a:gd name="T23" fmla="*/ 723 h 723"/>
                <a:gd name="T24" fmla="*/ 1508 w 1508"/>
                <a:gd name="T25" fmla="*/ 443 h 723"/>
                <a:gd name="T26" fmla="*/ 1508 w 1508"/>
                <a:gd name="T27" fmla="*/ 50 h 723"/>
                <a:gd name="T28" fmla="*/ 1465 w 1508"/>
                <a:gd name="T29" fmla="*/ 7 h 723"/>
                <a:gd name="T30" fmla="*/ 1465 w 1508"/>
                <a:gd name="T31" fmla="*/ 7 h 723"/>
                <a:gd name="T32" fmla="*/ 1465 w 1508"/>
                <a:gd name="T33" fmla="*/ 7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8" h="723">
                  <a:moveTo>
                    <a:pt x="1465" y="7"/>
                  </a:moveTo>
                  <a:cubicBezTo>
                    <a:pt x="1441" y="7"/>
                    <a:pt x="1421" y="26"/>
                    <a:pt x="1421" y="50"/>
                  </a:cubicBezTo>
                  <a:cubicBezTo>
                    <a:pt x="1421" y="443"/>
                    <a:pt x="1421" y="443"/>
                    <a:pt x="1421" y="443"/>
                  </a:cubicBezTo>
                  <a:cubicBezTo>
                    <a:pt x="1421" y="550"/>
                    <a:pt x="1334" y="636"/>
                    <a:pt x="1228" y="636"/>
                  </a:cubicBezTo>
                  <a:cubicBezTo>
                    <a:pt x="280" y="636"/>
                    <a:pt x="280" y="636"/>
                    <a:pt x="280" y="636"/>
                  </a:cubicBezTo>
                  <a:cubicBezTo>
                    <a:pt x="173" y="636"/>
                    <a:pt x="86" y="549"/>
                    <a:pt x="86" y="4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597"/>
                    <a:pt x="126" y="723"/>
                    <a:pt x="280" y="723"/>
                  </a:cubicBezTo>
                  <a:cubicBezTo>
                    <a:pt x="1228" y="723"/>
                    <a:pt x="1228" y="723"/>
                    <a:pt x="1228" y="723"/>
                  </a:cubicBezTo>
                  <a:cubicBezTo>
                    <a:pt x="1382" y="723"/>
                    <a:pt x="1508" y="597"/>
                    <a:pt x="1508" y="443"/>
                  </a:cubicBezTo>
                  <a:cubicBezTo>
                    <a:pt x="1508" y="50"/>
                    <a:pt x="1508" y="50"/>
                    <a:pt x="1508" y="50"/>
                  </a:cubicBezTo>
                  <a:cubicBezTo>
                    <a:pt x="1508" y="26"/>
                    <a:pt x="1489" y="7"/>
                    <a:pt x="1465" y="7"/>
                  </a:cubicBezTo>
                  <a:close/>
                  <a:moveTo>
                    <a:pt x="1465" y="7"/>
                  </a:moveTo>
                  <a:cubicBezTo>
                    <a:pt x="1465" y="7"/>
                    <a:pt x="1465" y="7"/>
                    <a:pt x="1465" y="7"/>
                  </a:cubicBezTo>
                </a:path>
              </a:pathLst>
            </a:custGeom>
            <a:solidFill>
              <a:srgbClr val="F9B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3" name="Freeform 63">
              <a:extLst>
                <a:ext uri="{FF2B5EF4-FFF2-40B4-BE49-F238E27FC236}">
                  <a16:creationId xmlns:a16="http://schemas.microsoft.com/office/drawing/2014/main" xmlns="" id="{60C75318-4953-4C5A-BC64-76C924DEEE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2072" y="3209071"/>
              <a:ext cx="256487" cy="426246"/>
            </a:xfrm>
            <a:custGeom>
              <a:avLst/>
              <a:gdLst>
                <a:gd name="T0" fmla="*/ 292 w 644"/>
                <a:gd name="T1" fmla="*/ 1055 h 1067"/>
                <a:gd name="T2" fmla="*/ 322 w 644"/>
                <a:gd name="T3" fmla="*/ 1067 h 1067"/>
                <a:gd name="T4" fmla="*/ 352 w 644"/>
                <a:gd name="T5" fmla="*/ 1055 h 1067"/>
                <a:gd name="T6" fmla="*/ 627 w 644"/>
                <a:gd name="T7" fmla="*/ 780 h 1067"/>
                <a:gd name="T8" fmla="*/ 627 w 644"/>
                <a:gd name="T9" fmla="*/ 719 h 1067"/>
                <a:gd name="T10" fmla="*/ 566 w 644"/>
                <a:gd name="T11" fmla="*/ 719 h 1067"/>
                <a:gd name="T12" fmla="*/ 365 w 644"/>
                <a:gd name="T13" fmla="*/ 920 h 1067"/>
                <a:gd name="T14" fmla="*/ 365 w 644"/>
                <a:gd name="T15" fmla="*/ 43 h 1067"/>
                <a:gd name="T16" fmla="*/ 322 w 644"/>
                <a:gd name="T17" fmla="*/ 0 h 1067"/>
                <a:gd name="T18" fmla="*/ 279 w 644"/>
                <a:gd name="T19" fmla="*/ 43 h 1067"/>
                <a:gd name="T20" fmla="*/ 279 w 644"/>
                <a:gd name="T21" fmla="*/ 920 h 1067"/>
                <a:gd name="T22" fmla="*/ 78 w 644"/>
                <a:gd name="T23" fmla="*/ 719 h 1067"/>
                <a:gd name="T24" fmla="*/ 17 w 644"/>
                <a:gd name="T25" fmla="*/ 719 h 1067"/>
                <a:gd name="T26" fmla="*/ 17 w 644"/>
                <a:gd name="T27" fmla="*/ 780 h 1067"/>
                <a:gd name="T28" fmla="*/ 292 w 644"/>
                <a:gd name="T29" fmla="*/ 1055 h 1067"/>
                <a:gd name="T30" fmla="*/ 292 w 644"/>
                <a:gd name="T31" fmla="*/ 1055 h 1067"/>
                <a:gd name="T32" fmla="*/ 292 w 644"/>
                <a:gd name="T33" fmla="*/ 1055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4" h="1067">
                  <a:moveTo>
                    <a:pt x="292" y="1055"/>
                  </a:moveTo>
                  <a:cubicBezTo>
                    <a:pt x="300" y="1063"/>
                    <a:pt x="311" y="1067"/>
                    <a:pt x="322" y="1067"/>
                  </a:cubicBezTo>
                  <a:cubicBezTo>
                    <a:pt x="333" y="1067"/>
                    <a:pt x="344" y="1063"/>
                    <a:pt x="352" y="1055"/>
                  </a:cubicBezTo>
                  <a:cubicBezTo>
                    <a:pt x="627" y="780"/>
                    <a:pt x="627" y="780"/>
                    <a:pt x="627" y="780"/>
                  </a:cubicBezTo>
                  <a:cubicBezTo>
                    <a:pt x="644" y="763"/>
                    <a:pt x="644" y="736"/>
                    <a:pt x="627" y="719"/>
                  </a:cubicBezTo>
                  <a:cubicBezTo>
                    <a:pt x="610" y="702"/>
                    <a:pt x="583" y="702"/>
                    <a:pt x="566" y="719"/>
                  </a:cubicBezTo>
                  <a:cubicBezTo>
                    <a:pt x="365" y="920"/>
                    <a:pt x="365" y="920"/>
                    <a:pt x="365" y="920"/>
                  </a:cubicBezTo>
                  <a:cubicBezTo>
                    <a:pt x="365" y="43"/>
                    <a:pt x="365" y="43"/>
                    <a:pt x="365" y="43"/>
                  </a:cubicBezTo>
                  <a:cubicBezTo>
                    <a:pt x="365" y="19"/>
                    <a:pt x="346" y="0"/>
                    <a:pt x="322" y="0"/>
                  </a:cubicBezTo>
                  <a:cubicBezTo>
                    <a:pt x="298" y="0"/>
                    <a:pt x="279" y="19"/>
                    <a:pt x="279" y="43"/>
                  </a:cubicBezTo>
                  <a:cubicBezTo>
                    <a:pt x="279" y="920"/>
                    <a:pt x="279" y="920"/>
                    <a:pt x="279" y="920"/>
                  </a:cubicBezTo>
                  <a:cubicBezTo>
                    <a:pt x="78" y="719"/>
                    <a:pt x="78" y="719"/>
                    <a:pt x="78" y="719"/>
                  </a:cubicBezTo>
                  <a:cubicBezTo>
                    <a:pt x="61" y="702"/>
                    <a:pt x="34" y="702"/>
                    <a:pt x="17" y="719"/>
                  </a:cubicBezTo>
                  <a:cubicBezTo>
                    <a:pt x="0" y="736"/>
                    <a:pt x="0" y="763"/>
                    <a:pt x="17" y="780"/>
                  </a:cubicBezTo>
                  <a:lnTo>
                    <a:pt x="292" y="1055"/>
                  </a:lnTo>
                  <a:close/>
                  <a:moveTo>
                    <a:pt x="292" y="1055"/>
                  </a:moveTo>
                  <a:cubicBezTo>
                    <a:pt x="292" y="1055"/>
                    <a:pt x="292" y="1055"/>
                    <a:pt x="292" y="1055"/>
                  </a:cubicBezTo>
                </a:path>
              </a:pathLst>
            </a:custGeom>
            <a:solidFill>
              <a:srgbClr val="F9B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8EC913E4-DF39-4537-8E40-19FEB280605D}"/>
                </a:ext>
              </a:extLst>
            </p:cNvPr>
            <p:cNvSpPr/>
            <p:nvPr/>
          </p:nvSpPr>
          <p:spPr>
            <a:xfrm>
              <a:off x="1329111" y="1666368"/>
              <a:ext cx="3682405" cy="3682404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B11F1372-4C9D-42D2-8394-D8A78E92FC3E}"/>
                </a:ext>
              </a:extLst>
            </p:cNvPr>
            <p:cNvSpPr/>
            <p:nvPr/>
          </p:nvSpPr>
          <p:spPr>
            <a:xfrm>
              <a:off x="2556396" y="1012711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13D2C3DD-A9D3-43BA-96F4-AC2146264EF1}"/>
                </a:ext>
              </a:extLst>
            </p:cNvPr>
            <p:cNvSpPr/>
            <p:nvPr/>
          </p:nvSpPr>
          <p:spPr>
            <a:xfrm>
              <a:off x="4417469" y="2873782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2714364F-4DB3-40EB-BDCD-B51F8EACE4BF}"/>
                </a:ext>
              </a:extLst>
            </p:cNvPr>
            <p:cNvSpPr/>
            <p:nvPr/>
          </p:nvSpPr>
          <p:spPr>
            <a:xfrm>
              <a:off x="2556396" y="4734855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0D4060F7-BD0C-49F8-BBA5-185E33DC0FD6}"/>
                </a:ext>
              </a:extLst>
            </p:cNvPr>
            <p:cNvSpPr/>
            <p:nvPr/>
          </p:nvSpPr>
          <p:spPr>
            <a:xfrm>
              <a:off x="695325" y="2873782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grpSp>
          <p:nvGrpSpPr>
            <p:cNvPr id="8" name="Group 47">
              <a:extLst>
                <a:ext uri="{FF2B5EF4-FFF2-40B4-BE49-F238E27FC236}">
                  <a16:creationId xmlns:a16="http://schemas.microsoft.com/office/drawing/2014/main" xmlns="" id="{13109545-338D-436D-85F9-770DD5FB96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947933" y="1349268"/>
              <a:ext cx="444762" cy="554721"/>
              <a:chOff x="4142" y="402"/>
              <a:chExt cx="271" cy="338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9" name="Freeform 48">
                <a:extLst>
                  <a:ext uri="{FF2B5EF4-FFF2-40B4-BE49-F238E27FC236}">
                    <a16:creationId xmlns:a16="http://schemas.microsoft.com/office/drawing/2014/main" xmlns="" id="{C8038D43-72F0-4E1F-8498-42F3596B16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42" y="461"/>
                <a:ext cx="211" cy="279"/>
              </a:xfrm>
              <a:custGeom>
                <a:avLst/>
                <a:gdLst>
                  <a:gd name="T0" fmla="*/ 850 w 973"/>
                  <a:gd name="T1" fmla="*/ 0 h 1290"/>
                  <a:gd name="T2" fmla="*/ 124 w 973"/>
                  <a:gd name="T3" fmla="*/ 0 h 1290"/>
                  <a:gd name="T4" fmla="*/ 0 w 973"/>
                  <a:gd name="T5" fmla="*/ 124 h 1290"/>
                  <a:gd name="T6" fmla="*/ 0 w 973"/>
                  <a:gd name="T7" fmla="*/ 1166 h 1290"/>
                  <a:gd name="T8" fmla="*/ 124 w 973"/>
                  <a:gd name="T9" fmla="*/ 1290 h 1290"/>
                  <a:gd name="T10" fmla="*/ 850 w 973"/>
                  <a:gd name="T11" fmla="*/ 1290 h 1290"/>
                  <a:gd name="T12" fmla="*/ 973 w 973"/>
                  <a:gd name="T13" fmla="*/ 1166 h 1290"/>
                  <a:gd name="T14" fmla="*/ 973 w 973"/>
                  <a:gd name="T15" fmla="*/ 124 h 1290"/>
                  <a:gd name="T16" fmla="*/ 850 w 973"/>
                  <a:gd name="T17" fmla="*/ 0 h 1290"/>
                  <a:gd name="T18" fmla="*/ 887 w 973"/>
                  <a:gd name="T19" fmla="*/ 1166 h 1290"/>
                  <a:gd name="T20" fmla="*/ 850 w 973"/>
                  <a:gd name="T21" fmla="*/ 1203 h 1290"/>
                  <a:gd name="T22" fmla="*/ 123 w 973"/>
                  <a:gd name="T23" fmla="*/ 1203 h 1290"/>
                  <a:gd name="T24" fmla="*/ 86 w 973"/>
                  <a:gd name="T25" fmla="*/ 1166 h 1290"/>
                  <a:gd name="T26" fmla="*/ 86 w 973"/>
                  <a:gd name="T27" fmla="*/ 124 h 1290"/>
                  <a:gd name="T28" fmla="*/ 123 w 973"/>
                  <a:gd name="T29" fmla="*/ 87 h 1290"/>
                  <a:gd name="T30" fmla="*/ 850 w 973"/>
                  <a:gd name="T31" fmla="*/ 87 h 1290"/>
                  <a:gd name="T32" fmla="*/ 887 w 973"/>
                  <a:gd name="T33" fmla="*/ 124 h 1290"/>
                  <a:gd name="T34" fmla="*/ 887 w 973"/>
                  <a:gd name="T35" fmla="*/ 1166 h 1290"/>
                  <a:gd name="T36" fmla="*/ 887 w 973"/>
                  <a:gd name="T37" fmla="*/ 1166 h 1290"/>
                  <a:gd name="T38" fmla="*/ 887 w 973"/>
                  <a:gd name="T39" fmla="*/ 1166 h 1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73" h="1290">
                    <a:moveTo>
                      <a:pt x="850" y="0"/>
                    </a:moveTo>
                    <a:cubicBezTo>
                      <a:pt x="124" y="0"/>
                      <a:pt x="124" y="0"/>
                      <a:pt x="124" y="0"/>
                    </a:cubicBezTo>
                    <a:cubicBezTo>
                      <a:pt x="55" y="0"/>
                      <a:pt x="0" y="56"/>
                      <a:pt x="0" y="124"/>
                    </a:cubicBezTo>
                    <a:cubicBezTo>
                      <a:pt x="0" y="1166"/>
                      <a:pt x="0" y="1166"/>
                      <a:pt x="0" y="1166"/>
                    </a:cubicBezTo>
                    <a:cubicBezTo>
                      <a:pt x="0" y="1234"/>
                      <a:pt x="55" y="1290"/>
                      <a:pt x="124" y="1290"/>
                    </a:cubicBezTo>
                    <a:cubicBezTo>
                      <a:pt x="850" y="1290"/>
                      <a:pt x="850" y="1290"/>
                      <a:pt x="850" y="1290"/>
                    </a:cubicBezTo>
                    <a:cubicBezTo>
                      <a:pt x="918" y="1290"/>
                      <a:pt x="973" y="1234"/>
                      <a:pt x="973" y="1166"/>
                    </a:cubicBezTo>
                    <a:cubicBezTo>
                      <a:pt x="973" y="124"/>
                      <a:pt x="973" y="124"/>
                      <a:pt x="973" y="124"/>
                    </a:cubicBezTo>
                    <a:cubicBezTo>
                      <a:pt x="973" y="56"/>
                      <a:pt x="918" y="0"/>
                      <a:pt x="850" y="0"/>
                    </a:cubicBezTo>
                    <a:close/>
                    <a:moveTo>
                      <a:pt x="887" y="1166"/>
                    </a:moveTo>
                    <a:cubicBezTo>
                      <a:pt x="887" y="1186"/>
                      <a:pt x="870" y="1203"/>
                      <a:pt x="850" y="1203"/>
                    </a:cubicBezTo>
                    <a:cubicBezTo>
                      <a:pt x="123" y="1203"/>
                      <a:pt x="123" y="1203"/>
                      <a:pt x="123" y="1203"/>
                    </a:cubicBezTo>
                    <a:cubicBezTo>
                      <a:pt x="103" y="1203"/>
                      <a:pt x="86" y="1186"/>
                      <a:pt x="86" y="1166"/>
                    </a:cubicBezTo>
                    <a:cubicBezTo>
                      <a:pt x="86" y="124"/>
                      <a:pt x="86" y="124"/>
                      <a:pt x="86" y="124"/>
                    </a:cubicBezTo>
                    <a:cubicBezTo>
                      <a:pt x="86" y="103"/>
                      <a:pt x="103" y="87"/>
                      <a:pt x="123" y="87"/>
                    </a:cubicBezTo>
                    <a:cubicBezTo>
                      <a:pt x="850" y="87"/>
                      <a:pt x="850" y="87"/>
                      <a:pt x="850" y="87"/>
                    </a:cubicBezTo>
                    <a:cubicBezTo>
                      <a:pt x="870" y="87"/>
                      <a:pt x="887" y="103"/>
                      <a:pt x="887" y="124"/>
                    </a:cubicBezTo>
                    <a:lnTo>
                      <a:pt x="887" y="1166"/>
                    </a:lnTo>
                    <a:close/>
                    <a:moveTo>
                      <a:pt x="887" y="1166"/>
                    </a:moveTo>
                    <a:cubicBezTo>
                      <a:pt x="887" y="1166"/>
                      <a:pt x="887" y="1166"/>
                      <a:pt x="887" y="11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xmlns="" id="{780FB99F-447F-4342-B2BA-6A20BE1D6E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02" y="402"/>
                <a:ext cx="211" cy="279"/>
              </a:xfrm>
              <a:custGeom>
                <a:avLst/>
                <a:gdLst>
                  <a:gd name="T0" fmla="*/ 850 w 973"/>
                  <a:gd name="T1" fmla="*/ 0 h 1289"/>
                  <a:gd name="T2" fmla="*/ 123 w 973"/>
                  <a:gd name="T3" fmla="*/ 0 h 1289"/>
                  <a:gd name="T4" fmla="*/ 0 w 973"/>
                  <a:gd name="T5" fmla="*/ 124 h 1289"/>
                  <a:gd name="T6" fmla="*/ 43 w 973"/>
                  <a:gd name="T7" fmla="*/ 167 h 1289"/>
                  <a:gd name="T8" fmla="*/ 86 w 973"/>
                  <a:gd name="T9" fmla="*/ 124 h 1289"/>
                  <a:gd name="T10" fmla="*/ 123 w 973"/>
                  <a:gd name="T11" fmla="*/ 86 h 1289"/>
                  <a:gd name="T12" fmla="*/ 850 w 973"/>
                  <a:gd name="T13" fmla="*/ 86 h 1289"/>
                  <a:gd name="T14" fmla="*/ 887 w 973"/>
                  <a:gd name="T15" fmla="*/ 124 h 1289"/>
                  <a:gd name="T16" fmla="*/ 887 w 973"/>
                  <a:gd name="T17" fmla="*/ 1166 h 1289"/>
                  <a:gd name="T18" fmla="*/ 850 w 973"/>
                  <a:gd name="T19" fmla="*/ 1203 h 1289"/>
                  <a:gd name="T20" fmla="*/ 806 w 973"/>
                  <a:gd name="T21" fmla="*/ 1246 h 1289"/>
                  <a:gd name="T22" fmla="*/ 850 w 973"/>
                  <a:gd name="T23" fmla="*/ 1289 h 1289"/>
                  <a:gd name="T24" fmla="*/ 973 w 973"/>
                  <a:gd name="T25" fmla="*/ 1166 h 1289"/>
                  <a:gd name="T26" fmla="*/ 973 w 973"/>
                  <a:gd name="T27" fmla="*/ 124 h 1289"/>
                  <a:gd name="T28" fmla="*/ 850 w 973"/>
                  <a:gd name="T29" fmla="*/ 0 h 1289"/>
                  <a:gd name="T30" fmla="*/ 850 w 973"/>
                  <a:gd name="T31" fmla="*/ 0 h 1289"/>
                  <a:gd name="T32" fmla="*/ 850 w 973"/>
                  <a:gd name="T33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73" h="1289">
                    <a:moveTo>
                      <a:pt x="850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55" y="0"/>
                      <a:pt x="0" y="55"/>
                      <a:pt x="0" y="124"/>
                    </a:cubicBezTo>
                    <a:cubicBezTo>
                      <a:pt x="0" y="148"/>
                      <a:pt x="19" y="167"/>
                      <a:pt x="43" y="167"/>
                    </a:cubicBezTo>
                    <a:cubicBezTo>
                      <a:pt x="67" y="167"/>
                      <a:pt x="86" y="148"/>
                      <a:pt x="86" y="124"/>
                    </a:cubicBezTo>
                    <a:cubicBezTo>
                      <a:pt x="86" y="103"/>
                      <a:pt x="103" y="86"/>
                      <a:pt x="123" y="86"/>
                    </a:cubicBezTo>
                    <a:cubicBezTo>
                      <a:pt x="850" y="86"/>
                      <a:pt x="850" y="86"/>
                      <a:pt x="850" y="86"/>
                    </a:cubicBezTo>
                    <a:cubicBezTo>
                      <a:pt x="870" y="86"/>
                      <a:pt x="887" y="103"/>
                      <a:pt x="887" y="124"/>
                    </a:cubicBezTo>
                    <a:cubicBezTo>
                      <a:pt x="887" y="1166"/>
                      <a:pt x="887" y="1166"/>
                      <a:pt x="887" y="1166"/>
                    </a:cubicBezTo>
                    <a:cubicBezTo>
                      <a:pt x="887" y="1186"/>
                      <a:pt x="870" y="1203"/>
                      <a:pt x="850" y="1203"/>
                    </a:cubicBezTo>
                    <a:cubicBezTo>
                      <a:pt x="826" y="1203"/>
                      <a:pt x="806" y="1222"/>
                      <a:pt x="806" y="1246"/>
                    </a:cubicBezTo>
                    <a:cubicBezTo>
                      <a:pt x="806" y="1270"/>
                      <a:pt x="826" y="1289"/>
                      <a:pt x="850" y="1289"/>
                    </a:cubicBezTo>
                    <a:cubicBezTo>
                      <a:pt x="918" y="1289"/>
                      <a:pt x="973" y="1234"/>
                      <a:pt x="973" y="1166"/>
                    </a:cubicBezTo>
                    <a:cubicBezTo>
                      <a:pt x="973" y="124"/>
                      <a:pt x="973" y="124"/>
                      <a:pt x="973" y="124"/>
                    </a:cubicBezTo>
                    <a:cubicBezTo>
                      <a:pt x="973" y="55"/>
                      <a:pt x="918" y="0"/>
                      <a:pt x="850" y="0"/>
                    </a:cubicBezTo>
                    <a:close/>
                    <a:moveTo>
                      <a:pt x="850" y="0"/>
                    </a:moveTo>
                    <a:cubicBezTo>
                      <a:pt x="850" y="0"/>
                      <a:pt x="850" y="0"/>
                      <a:pt x="85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  <p:sp>
          <p:nvSpPr>
            <p:cNvPr id="14" name="Freeform 121">
              <a:extLst>
                <a:ext uri="{FF2B5EF4-FFF2-40B4-BE49-F238E27FC236}">
                  <a16:creationId xmlns:a16="http://schemas.microsoft.com/office/drawing/2014/main" xmlns="" id="{ACF60C1C-AB16-4967-BC40-BE1614E32A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2647" y="5092747"/>
              <a:ext cx="515334" cy="512050"/>
            </a:xfrm>
            <a:custGeom>
              <a:avLst/>
              <a:gdLst>
                <a:gd name="T0" fmla="*/ 1430 w 1447"/>
                <a:gd name="T1" fmla="*/ 1369 h 1443"/>
                <a:gd name="T2" fmla="*/ 1080 w 1447"/>
                <a:gd name="T3" fmla="*/ 1019 h 1443"/>
                <a:gd name="T4" fmla="*/ 1231 w 1447"/>
                <a:gd name="T5" fmla="*/ 615 h 1443"/>
                <a:gd name="T6" fmla="*/ 615 w 1447"/>
                <a:gd name="T7" fmla="*/ 0 h 1443"/>
                <a:gd name="T8" fmla="*/ 0 w 1447"/>
                <a:gd name="T9" fmla="*/ 615 h 1443"/>
                <a:gd name="T10" fmla="*/ 615 w 1447"/>
                <a:gd name="T11" fmla="*/ 1230 h 1443"/>
                <a:gd name="T12" fmla="*/ 1019 w 1447"/>
                <a:gd name="T13" fmla="*/ 1079 h 1443"/>
                <a:gd name="T14" fmla="*/ 1370 w 1447"/>
                <a:gd name="T15" fmla="*/ 1430 h 1443"/>
                <a:gd name="T16" fmla="*/ 1400 w 1447"/>
                <a:gd name="T17" fmla="*/ 1443 h 1443"/>
                <a:gd name="T18" fmla="*/ 1430 w 1447"/>
                <a:gd name="T19" fmla="*/ 1430 h 1443"/>
                <a:gd name="T20" fmla="*/ 1430 w 1447"/>
                <a:gd name="T21" fmla="*/ 1369 h 1443"/>
                <a:gd name="T22" fmla="*/ 86 w 1447"/>
                <a:gd name="T23" fmla="*/ 615 h 1443"/>
                <a:gd name="T24" fmla="*/ 615 w 1447"/>
                <a:gd name="T25" fmla="*/ 86 h 1443"/>
                <a:gd name="T26" fmla="*/ 1144 w 1447"/>
                <a:gd name="T27" fmla="*/ 615 h 1443"/>
                <a:gd name="T28" fmla="*/ 615 w 1447"/>
                <a:gd name="T29" fmla="*/ 1144 h 1443"/>
                <a:gd name="T30" fmla="*/ 86 w 1447"/>
                <a:gd name="T31" fmla="*/ 615 h 1443"/>
                <a:gd name="T32" fmla="*/ 86 w 1447"/>
                <a:gd name="T33" fmla="*/ 615 h 1443"/>
                <a:gd name="T34" fmla="*/ 86 w 1447"/>
                <a:gd name="T35" fmla="*/ 615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7" h="1443">
                  <a:moveTo>
                    <a:pt x="1430" y="1369"/>
                  </a:moveTo>
                  <a:cubicBezTo>
                    <a:pt x="1080" y="1019"/>
                    <a:pt x="1080" y="1019"/>
                    <a:pt x="1080" y="1019"/>
                  </a:cubicBezTo>
                  <a:cubicBezTo>
                    <a:pt x="1174" y="910"/>
                    <a:pt x="1231" y="769"/>
                    <a:pt x="1231" y="615"/>
                  </a:cubicBezTo>
                  <a:cubicBezTo>
                    <a:pt x="1231" y="275"/>
                    <a:pt x="955" y="0"/>
                    <a:pt x="615" y="0"/>
                  </a:cubicBezTo>
                  <a:cubicBezTo>
                    <a:pt x="276" y="0"/>
                    <a:pt x="0" y="276"/>
                    <a:pt x="0" y="615"/>
                  </a:cubicBezTo>
                  <a:cubicBezTo>
                    <a:pt x="0" y="954"/>
                    <a:pt x="276" y="1230"/>
                    <a:pt x="615" y="1230"/>
                  </a:cubicBezTo>
                  <a:cubicBezTo>
                    <a:pt x="770" y="1230"/>
                    <a:pt x="911" y="1173"/>
                    <a:pt x="1019" y="1079"/>
                  </a:cubicBezTo>
                  <a:cubicBezTo>
                    <a:pt x="1370" y="1430"/>
                    <a:pt x="1370" y="1430"/>
                    <a:pt x="1370" y="1430"/>
                  </a:cubicBezTo>
                  <a:cubicBezTo>
                    <a:pt x="1378" y="1438"/>
                    <a:pt x="1389" y="1443"/>
                    <a:pt x="1400" y="1443"/>
                  </a:cubicBezTo>
                  <a:cubicBezTo>
                    <a:pt x="1411" y="1443"/>
                    <a:pt x="1422" y="1439"/>
                    <a:pt x="1430" y="1430"/>
                  </a:cubicBezTo>
                  <a:cubicBezTo>
                    <a:pt x="1447" y="1413"/>
                    <a:pt x="1447" y="1386"/>
                    <a:pt x="1430" y="1369"/>
                  </a:cubicBezTo>
                  <a:close/>
                  <a:moveTo>
                    <a:pt x="86" y="615"/>
                  </a:moveTo>
                  <a:cubicBezTo>
                    <a:pt x="86" y="323"/>
                    <a:pt x="324" y="86"/>
                    <a:pt x="615" y="86"/>
                  </a:cubicBezTo>
                  <a:cubicBezTo>
                    <a:pt x="907" y="86"/>
                    <a:pt x="1144" y="323"/>
                    <a:pt x="1144" y="615"/>
                  </a:cubicBezTo>
                  <a:cubicBezTo>
                    <a:pt x="1144" y="907"/>
                    <a:pt x="907" y="1144"/>
                    <a:pt x="615" y="1144"/>
                  </a:cubicBezTo>
                  <a:cubicBezTo>
                    <a:pt x="324" y="1144"/>
                    <a:pt x="86" y="907"/>
                    <a:pt x="86" y="615"/>
                  </a:cubicBezTo>
                  <a:close/>
                  <a:moveTo>
                    <a:pt x="86" y="615"/>
                  </a:moveTo>
                  <a:cubicBezTo>
                    <a:pt x="86" y="615"/>
                    <a:pt x="86" y="615"/>
                    <a:pt x="86" y="615"/>
                  </a:cubicBezTo>
                </a:path>
              </a:pathLst>
            </a:custGeom>
            <a:solidFill>
              <a:srgbClr val="3F403E"/>
            </a:solidFill>
            <a:ln>
              <a:noFill/>
            </a:ln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grpSp>
          <p:nvGrpSpPr>
            <p:cNvPr id="15" name="Group 182">
              <a:extLst>
                <a:ext uri="{FF2B5EF4-FFF2-40B4-BE49-F238E27FC236}">
                  <a16:creationId xmlns:a16="http://schemas.microsoft.com/office/drawing/2014/main" xmlns="" id="{9DEC2F60-30DB-4CD1-B53C-0030B70E84E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40088" y="3209519"/>
              <a:ext cx="538310" cy="556363"/>
              <a:chOff x="773" y="2962"/>
              <a:chExt cx="328" cy="339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16" name="Freeform 183">
                <a:extLst>
                  <a:ext uri="{FF2B5EF4-FFF2-40B4-BE49-F238E27FC236}">
                    <a16:creationId xmlns:a16="http://schemas.microsoft.com/office/drawing/2014/main" xmlns="" id="{54E8FA51-16FF-43B8-8C38-C53432630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3" y="2962"/>
                <a:ext cx="279" cy="211"/>
              </a:xfrm>
              <a:custGeom>
                <a:avLst/>
                <a:gdLst>
                  <a:gd name="T0" fmla="*/ 333 w 1289"/>
                  <a:gd name="T1" fmla="*/ 311 h 975"/>
                  <a:gd name="T2" fmla="*/ 1145 w 1289"/>
                  <a:gd name="T3" fmla="*/ 290 h 975"/>
                  <a:gd name="T4" fmla="*/ 959 w 1289"/>
                  <a:gd name="T5" fmla="*/ 297 h 975"/>
                  <a:gd name="T6" fmla="*/ 917 w 1289"/>
                  <a:gd name="T7" fmla="*/ 342 h 975"/>
                  <a:gd name="T8" fmla="*/ 961 w 1289"/>
                  <a:gd name="T9" fmla="*/ 383 h 975"/>
                  <a:gd name="T10" fmla="*/ 962 w 1289"/>
                  <a:gd name="T11" fmla="*/ 383 h 975"/>
                  <a:gd name="T12" fmla="*/ 1248 w 1289"/>
                  <a:gd name="T13" fmla="*/ 373 h 975"/>
                  <a:gd name="T14" fmla="*/ 1289 w 1289"/>
                  <a:gd name="T15" fmla="*/ 330 h 975"/>
                  <a:gd name="T16" fmla="*/ 1289 w 1289"/>
                  <a:gd name="T17" fmla="*/ 324 h 975"/>
                  <a:gd name="T18" fmla="*/ 1279 w 1289"/>
                  <a:gd name="T19" fmla="*/ 42 h 975"/>
                  <a:gd name="T20" fmla="*/ 1234 w 1289"/>
                  <a:gd name="T21" fmla="*/ 1 h 975"/>
                  <a:gd name="T22" fmla="*/ 1192 w 1289"/>
                  <a:gd name="T23" fmla="*/ 45 h 975"/>
                  <a:gd name="T24" fmla="*/ 1199 w 1289"/>
                  <a:gd name="T25" fmla="*/ 222 h 975"/>
                  <a:gd name="T26" fmla="*/ 787 w 1289"/>
                  <a:gd name="T27" fmla="*/ 65 h 975"/>
                  <a:gd name="T28" fmla="*/ 275 w 1289"/>
                  <a:gd name="T29" fmla="*/ 247 h 975"/>
                  <a:gd name="T30" fmla="*/ 61 w 1289"/>
                  <a:gd name="T31" fmla="*/ 942 h 975"/>
                  <a:gd name="T32" fmla="*/ 103 w 1289"/>
                  <a:gd name="T33" fmla="*/ 975 h 975"/>
                  <a:gd name="T34" fmla="*/ 113 w 1289"/>
                  <a:gd name="T35" fmla="*/ 974 h 975"/>
                  <a:gd name="T36" fmla="*/ 145 w 1289"/>
                  <a:gd name="T37" fmla="*/ 922 h 975"/>
                  <a:gd name="T38" fmla="*/ 333 w 1289"/>
                  <a:gd name="T39" fmla="*/ 311 h 975"/>
                  <a:gd name="T40" fmla="*/ 333 w 1289"/>
                  <a:gd name="T41" fmla="*/ 311 h 975"/>
                  <a:gd name="T42" fmla="*/ 333 w 1289"/>
                  <a:gd name="T43" fmla="*/ 311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89" h="975">
                    <a:moveTo>
                      <a:pt x="333" y="311"/>
                    </a:moveTo>
                    <a:cubicBezTo>
                      <a:pt x="564" y="102"/>
                      <a:pt x="910" y="99"/>
                      <a:pt x="1145" y="290"/>
                    </a:cubicBezTo>
                    <a:cubicBezTo>
                      <a:pt x="959" y="297"/>
                      <a:pt x="959" y="297"/>
                      <a:pt x="959" y="297"/>
                    </a:cubicBezTo>
                    <a:cubicBezTo>
                      <a:pt x="935" y="298"/>
                      <a:pt x="916" y="318"/>
                      <a:pt x="917" y="342"/>
                    </a:cubicBezTo>
                    <a:cubicBezTo>
                      <a:pt x="918" y="365"/>
                      <a:pt x="938" y="383"/>
                      <a:pt x="961" y="383"/>
                    </a:cubicBezTo>
                    <a:cubicBezTo>
                      <a:pt x="962" y="383"/>
                      <a:pt x="962" y="383"/>
                      <a:pt x="962" y="383"/>
                    </a:cubicBezTo>
                    <a:cubicBezTo>
                      <a:pt x="1248" y="373"/>
                      <a:pt x="1248" y="373"/>
                      <a:pt x="1248" y="373"/>
                    </a:cubicBezTo>
                    <a:cubicBezTo>
                      <a:pt x="1271" y="372"/>
                      <a:pt x="1289" y="353"/>
                      <a:pt x="1289" y="330"/>
                    </a:cubicBezTo>
                    <a:cubicBezTo>
                      <a:pt x="1289" y="324"/>
                      <a:pt x="1289" y="324"/>
                      <a:pt x="1289" y="324"/>
                    </a:cubicBezTo>
                    <a:cubicBezTo>
                      <a:pt x="1279" y="42"/>
                      <a:pt x="1279" y="42"/>
                      <a:pt x="1279" y="42"/>
                    </a:cubicBezTo>
                    <a:cubicBezTo>
                      <a:pt x="1278" y="18"/>
                      <a:pt x="1258" y="0"/>
                      <a:pt x="1234" y="1"/>
                    </a:cubicBezTo>
                    <a:cubicBezTo>
                      <a:pt x="1210" y="2"/>
                      <a:pt x="1191" y="21"/>
                      <a:pt x="1192" y="45"/>
                    </a:cubicBezTo>
                    <a:cubicBezTo>
                      <a:pt x="1199" y="222"/>
                      <a:pt x="1199" y="222"/>
                      <a:pt x="1199" y="222"/>
                    </a:cubicBezTo>
                    <a:cubicBezTo>
                      <a:pt x="1083" y="127"/>
                      <a:pt x="940" y="72"/>
                      <a:pt x="787" y="65"/>
                    </a:cubicBezTo>
                    <a:cubicBezTo>
                      <a:pt x="597" y="55"/>
                      <a:pt x="415" y="120"/>
                      <a:pt x="275" y="247"/>
                    </a:cubicBezTo>
                    <a:cubicBezTo>
                      <a:pt x="82" y="422"/>
                      <a:pt x="0" y="689"/>
                      <a:pt x="61" y="942"/>
                    </a:cubicBezTo>
                    <a:cubicBezTo>
                      <a:pt x="66" y="962"/>
                      <a:pt x="83" y="975"/>
                      <a:pt x="103" y="975"/>
                    </a:cubicBezTo>
                    <a:cubicBezTo>
                      <a:pt x="107" y="975"/>
                      <a:pt x="110" y="975"/>
                      <a:pt x="113" y="974"/>
                    </a:cubicBezTo>
                    <a:cubicBezTo>
                      <a:pt x="136" y="968"/>
                      <a:pt x="151" y="945"/>
                      <a:pt x="145" y="922"/>
                    </a:cubicBezTo>
                    <a:cubicBezTo>
                      <a:pt x="91" y="699"/>
                      <a:pt x="163" y="465"/>
                      <a:pt x="333" y="311"/>
                    </a:cubicBezTo>
                    <a:close/>
                    <a:moveTo>
                      <a:pt x="333" y="311"/>
                    </a:moveTo>
                    <a:cubicBezTo>
                      <a:pt x="333" y="311"/>
                      <a:pt x="333" y="311"/>
                      <a:pt x="333" y="3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17" name="Freeform 184">
                <a:extLst>
                  <a:ext uri="{FF2B5EF4-FFF2-40B4-BE49-F238E27FC236}">
                    <a16:creationId xmlns:a16="http://schemas.microsoft.com/office/drawing/2014/main" xmlns="" id="{89F30B89-34D1-4C1E-BF58-E157ADF5B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" y="3090"/>
                <a:ext cx="280" cy="211"/>
              </a:xfrm>
              <a:custGeom>
                <a:avLst/>
                <a:gdLst>
                  <a:gd name="T0" fmla="*/ 1235 w 1296"/>
                  <a:gd name="T1" fmla="*/ 37 h 979"/>
                  <a:gd name="T2" fmla="*/ 1183 w 1296"/>
                  <a:gd name="T3" fmla="*/ 6 h 979"/>
                  <a:gd name="T4" fmla="*/ 1151 w 1296"/>
                  <a:gd name="T5" fmla="*/ 58 h 979"/>
                  <a:gd name="T6" fmla="*/ 963 w 1296"/>
                  <a:gd name="T7" fmla="*/ 668 h 979"/>
                  <a:gd name="T8" fmla="*/ 545 w 1296"/>
                  <a:gd name="T9" fmla="*/ 829 h 979"/>
                  <a:gd name="T10" fmla="*/ 146 w 1296"/>
                  <a:gd name="T11" fmla="*/ 685 h 979"/>
                  <a:gd name="T12" fmla="*/ 334 w 1296"/>
                  <a:gd name="T13" fmla="*/ 668 h 979"/>
                  <a:gd name="T14" fmla="*/ 373 w 1296"/>
                  <a:gd name="T15" fmla="*/ 621 h 979"/>
                  <a:gd name="T16" fmla="*/ 326 w 1296"/>
                  <a:gd name="T17" fmla="*/ 582 h 979"/>
                  <a:gd name="T18" fmla="*/ 41 w 1296"/>
                  <a:gd name="T19" fmla="*/ 608 h 979"/>
                  <a:gd name="T20" fmla="*/ 2 w 1296"/>
                  <a:gd name="T21" fmla="*/ 655 h 979"/>
                  <a:gd name="T22" fmla="*/ 28 w 1296"/>
                  <a:gd name="T23" fmla="*/ 939 h 979"/>
                  <a:gd name="T24" fmla="*/ 71 w 1296"/>
                  <a:gd name="T25" fmla="*/ 979 h 979"/>
                  <a:gd name="T26" fmla="*/ 75 w 1296"/>
                  <a:gd name="T27" fmla="*/ 978 h 979"/>
                  <a:gd name="T28" fmla="*/ 114 w 1296"/>
                  <a:gd name="T29" fmla="*/ 931 h 979"/>
                  <a:gd name="T30" fmla="*/ 98 w 1296"/>
                  <a:gd name="T31" fmla="*/ 758 h 979"/>
                  <a:gd name="T32" fmla="*/ 509 w 1296"/>
                  <a:gd name="T33" fmla="*/ 915 h 979"/>
                  <a:gd name="T34" fmla="*/ 545 w 1296"/>
                  <a:gd name="T35" fmla="*/ 916 h 979"/>
                  <a:gd name="T36" fmla="*/ 1021 w 1296"/>
                  <a:gd name="T37" fmla="*/ 732 h 979"/>
                  <a:gd name="T38" fmla="*/ 1235 w 1296"/>
                  <a:gd name="T39" fmla="*/ 37 h 979"/>
                  <a:gd name="T40" fmla="*/ 1235 w 1296"/>
                  <a:gd name="T41" fmla="*/ 37 h 979"/>
                  <a:gd name="T42" fmla="*/ 1235 w 1296"/>
                  <a:gd name="T43" fmla="*/ 37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96" h="979">
                    <a:moveTo>
                      <a:pt x="1235" y="37"/>
                    </a:moveTo>
                    <a:cubicBezTo>
                      <a:pt x="1229" y="14"/>
                      <a:pt x="1206" y="0"/>
                      <a:pt x="1183" y="6"/>
                    </a:cubicBezTo>
                    <a:cubicBezTo>
                      <a:pt x="1160" y="11"/>
                      <a:pt x="1145" y="35"/>
                      <a:pt x="1151" y="58"/>
                    </a:cubicBezTo>
                    <a:cubicBezTo>
                      <a:pt x="1205" y="280"/>
                      <a:pt x="1133" y="514"/>
                      <a:pt x="963" y="668"/>
                    </a:cubicBezTo>
                    <a:cubicBezTo>
                      <a:pt x="844" y="776"/>
                      <a:pt x="694" y="829"/>
                      <a:pt x="545" y="829"/>
                    </a:cubicBezTo>
                    <a:cubicBezTo>
                      <a:pt x="402" y="829"/>
                      <a:pt x="260" y="781"/>
                      <a:pt x="146" y="685"/>
                    </a:cubicBezTo>
                    <a:cubicBezTo>
                      <a:pt x="334" y="668"/>
                      <a:pt x="334" y="668"/>
                      <a:pt x="334" y="668"/>
                    </a:cubicBezTo>
                    <a:cubicBezTo>
                      <a:pt x="358" y="666"/>
                      <a:pt x="375" y="645"/>
                      <a:pt x="373" y="621"/>
                    </a:cubicBezTo>
                    <a:cubicBezTo>
                      <a:pt x="371" y="597"/>
                      <a:pt x="350" y="580"/>
                      <a:pt x="326" y="582"/>
                    </a:cubicBezTo>
                    <a:cubicBezTo>
                      <a:pt x="41" y="608"/>
                      <a:pt x="41" y="608"/>
                      <a:pt x="41" y="608"/>
                    </a:cubicBezTo>
                    <a:cubicBezTo>
                      <a:pt x="18" y="610"/>
                      <a:pt x="0" y="631"/>
                      <a:pt x="2" y="655"/>
                    </a:cubicBezTo>
                    <a:cubicBezTo>
                      <a:pt x="28" y="939"/>
                      <a:pt x="28" y="939"/>
                      <a:pt x="28" y="939"/>
                    </a:cubicBezTo>
                    <a:cubicBezTo>
                      <a:pt x="30" y="962"/>
                      <a:pt x="49" y="979"/>
                      <a:pt x="71" y="979"/>
                    </a:cubicBezTo>
                    <a:cubicBezTo>
                      <a:pt x="72" y="979"/>
                      <a:pt x="73" y="979"/>
                      <a:pt x="75" y="978"/>
                    </a:cubicBezTo>
                    <a:cubicBezTo>
                      <a:pt x="98" y="976"/>
                      <a:pt x="116" y="955"/>
                      <a:pt x="114" y="931"/>
                    </a:cubicBezTo>
                    <a:cubicBezTo>
                      <a:pt x="98" y="758"/>
                      <a:pt x="98" y="758"/>
                      <a:pt x="98" y="758"/>
                    </a:cubicBezTo>
                    <a:cubicBezTo>
                      <a:pt x="215" y="852"/>
                      <a:pt x="357" y="907"/>
                      <a:pt x="509" y="915"/>
                    </a:cubicBezTo>
                    <a:cubicBezTo>
                      <a:pt x="521" y="915"/>
                      <a:pt x="533" y="916"/>
                      <a:pt x="545" y="916"/>
                    </a:cubicBezTo>
                    <a:cubicBezTo>
                      <a:pt x="721" y="916"/>
                      <a:pt x="889" y="851"/>
                      <a:pt x="1021" y="732"/>
                    </a:cubicBezTo>
                    <a:cubicBezTo>
                      <a:pt x="1214" y="557"/>
                      <a:pt x="1296" y="291"/>
                      <a:pt x="1235" y="37"/>
                    </a:cubicBezTo>
                    <a:close/>
                    <a:moveTo>
                      <a:pt x="1235" y="37"/>
                    </a:moveTo>
                    <a:cubicBezTo>
                      <a:pt x="1235" y="37"/>
                      <a:pt x="1235" y="37"/>
                      <a:pt x="123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  <p:grpSp>
          <p:nvGrpSpPr>
            <p:cNvPr id="18" name="Group 210">
              <a:extLst>
                <a:ext uri="{FF2B5EF4-FFF2-40B4-BE49-F238E27FC236}">
                  <a16:creationId xmlns:a16="http://schemas.microsoft.com/office/drawing/2014/main" xmlns="" id="{13820275-3097-4351-BD47-66BF18E3C1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781926" y="3219366"/>
              <a:ext cx="498921" cy="536669"/>
              <a:chOff x="3662" y="2962"/>
              <a:chExt cx="304" cy="327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19" name="Freeform 211">
                <a:extLst>
                  <a:ext uri="{FF2B5EF4-FFF2-40B4-BE49-F238E27FC236}">
                    <a16:creationId xmlns:a16="http://schemas.microsoft.com/office/drawing/2014/main" xmlns="" id="{AF5DE824-B200-4BA4-BDCB-2754F97808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2" y="3188"/>
                <a:ext cx="118" cy="56"/>
              </a:xfrm>
              <a:custGeom>
                <a:avLst/>
                <a:gdLst>
                  <a:gd name="T0" fmla="*/ 524 w 547"/>
                  <a:gd name="T1" fmla="*/ 15 h 260"/>
                  <a:gd name="T2" fmla="*/ 463 w 547"/>
                  <a:gd name="T3" fmla="*/ 24 h 260"/>
                  <a:gd name="T4" fmla="*/ 162 w 547"/>
                  <a:gd name="T5" fmla="*/ 174 h 260"/>
                  <a:gd name="T6" fmla="*/ 43 w 547"/>
                  <a:gd name="T7" fmla="*/ 174 h 260"/>
                  <a:gd name="T8" fmla="*/ 0 w 547"/>
                  <a:gd name="T9" fmla="*/ 217 h 260"/>
                  <a:gd name="T10" fmla="*/ 43 w 547"/>
                  <a:gd name="T11" fmla="*/ 260 h 260"/>
                  <a:gd name="T12" fmla="*/ 163 w 547"/>
                  <a:gd name="T13" fmla="*/ 260 h 260"/>
                  <a:gd name="T14" fmla="*/ 372 w 547"/>
                  <a:gd name="T15" fmla="*/ 210 h 260"/>
                  <a:gd name="T16" fmla="*/ 532 w 547"/>
                  <a:gd name="T17" fmla="*/ 75 h 260"/>
                  <a:gd name="T18" fmla="*/ 524 w 547"/>
                  <a:gd name="T19" fmla="*/ 15 h 260"/>
                  <a:gd name="T20" fmla="*/ 524 w 547"/>
                  <a:gd name="T21" fmla="*/ 15 h 260"/>
                  <a:gd name="T22" fmla="*/ 524 w 547"/>
                  <a:gd name="T23" fmla="*/ 1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7" h="260">
                    <a:moveTo>
                      <a:pt x="524" y="15"/>
                    </a:moveTo>
                    <a:cubicBezTo>
                      <a:pt x="505" y="0"/>
                      <a:pt x="478" y="4"/>
                      <a:pt x="463" y="24"/>
                    </a:cubicBezTo>
                    <a:cubicBezTo>
                      <a:pt x="391" y="119"/>
                      <a:pt x="282" y="174"/>
                      <a:pt x="162" y="174"/>
                    </a:cubicBezTo>
                    <a:cubicBezTo>
                      <a:pt x="43" y="174"/>
                      <a:pt x="43" y="174"/>
                      <a:pt x="43" y="174"/>
                    </a:cubicBezTo>
                    <a:cubicBezTo>
                      <a:pt x="19" y="174"/>
                      <a:pt x="0" y="193"/>
                      <a:pt x="0" y="217"/>
                    </a:cubicBezTo>
                    <a:cubicBezTo>
                      <a:pt x="0" y="241"/>
                      <a:pt x="19" y="260"/>
                      <a:pt x="43" y="260"/>
                    </a:cubicBezTo>
                    <a:cubicBezTo>
                      <a:pt x="163" y="260"/>
                      <a:pt x="163" y="260"/>
                      <a:pt x="163" y="260"/>
                    </a:cubicBezTo>
                    <a:cubicBezTo>
                      <a:pt x="236" y="260"/>
                      <a:pt x="307" y="243"/>
                      <a:pt x="372" y="210"/>
                    </a:cubicBezTo>
                    <a:cubicBezTo>
                      <a:pt x="435" y="178"/>
                      <a:pt x="490" y="132"/>
                      <a:pt x="532" y="75"/>
                    </a:cubicBezTo>
                    <a:cubicBezTo>
                      <a:pt x="547" y="56"/>
                      <a:pt x="543" y="29"/>
                      <a:pt x="524" y="15"/>
                    </a:cubicBezTo>
                    <a:close/>
                    <a:moveTo>
                      <a:pt x="524" y="15"/>
                    </a:moveTo>
                    <a:cubicBezTo>
                      <a:pt x="524" y="15"/>
                      <a:pt x="524" y="15"/>
                      <a:pt x="524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20" name="Freeform 212">
                <a:extLst>
                  <a:ext uri="{FF2B5EF4-FFF2-40B4-BE49-F238E27FC236}">
                    <a16:creationId xmlns:a16="http://schemas.microsoft.com/office/drawing/2014/main" xmlns="" id="{7DB1B7FB-8BC7-4B53-ADCA-9C6DAAA70C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7" y="2962"/>
                <a:ext cx="169" cy="109"/>
              </a:xfrm>
              <a:custGeom>
                <a:avLst/>
                <a:gdLst>
                  <a:gd name="T0" fmla="*/ 22 w 783"/>
                  <a:gd name="T1" fmla="*/ 453 h 507"/>
                  <a:gd name="T2" fmla="*/ 48 w 783"/>
                  <a:gd name="T3" fmla="*/ 461 h 507"/>
                  <a:gd name="T4" fmla="*/ 83 w 783"/>
                  <a:gd name="T5" fmla="*/ 445 h 507"/>
                  <a:gd name="T6" fmla="*/ 380 w 783"/>
                  <a:gd name="T7" fmla="*/ 299 h 507"/>
                  <a:gd name="T8" fmla="*/ 631 w 783"/>
                  <a:gd name="T9" fmla="*/ 299 h 507"/>
                  <a:gd name="T10" fmla="*/ 497 w 783"/>
                  <a:gd name="T11" fmla="*/ 433 h 507"/>
                  <a:gd name="T12" fmla="*/ 497 w 783"/>
                  <a:gd name="T13" fmla="*/ 494 h 507"/>
                  <a:gd name="T14" fmla="*/ 528 w 783"/>
                  <a:gd name="T15" fmla="*/ 507 h 507"/>
                  <a:gd name="T16" fmla="*/ 558 w 783"/>
                  <a:gd name="T17" fmla="*/ 494 h 507"/>
                  <a:gd name="T18" fmla="*/ 766 w 783"/>
                  <a:gd name="T19" fmla="*/ 286 h 507"/>
                  <a:gd name="T20" fmla="*/ 766 w 783"/>
                  <a:gd name="T21" fmla="*/ 225 h 507"/>
                  <a:gd name="T22" fmla="*/ 558 w 783"/>
                  <a:gd name="T23" fmla="*/ 17 h 507"/>
                  <a:gd name="T24" fmla="*/ 497 w 783"/>
                  <a:gd name="T25" fmla="*/ 17 h 507"/>
                  <a:gd name="T26" fmla="*/ 497 w 783"/>
                  <a:gd name="T27" fmla="*/ 78 h 507"/>
                  <a:gd name="T28" fmla="*/ 631 w 783"/>
                  <a:gd name="T29" fmla="*/ 212 h 507"/>
                  <a:gd name="T30" fmla="*/ 380 w 783"/>
                  <a:gd name="T31" fmla="*/ 212 h 507"/>
                  <a:gd name="T32" fmla="*/ 14 w 783"/>
                  <a:gd name="T33" fmla="*/ 392 h 507"/>
                  <a:gd name="T34" fmla="*/ 22 w 783"/>
                  <a:gd name="T35" fmla="*/ 453 h 507"/>
                  <a:gd name="T36" fmla="*/ 22 w 783"/>
                  <a:gd name="T37" fmla="*/ 453 h 507"/>
                  <a:gd name="T38" fmla="*/ 22 w 783"/>
                  <a:gd name="T39" fmla="*/ 453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83" h="507">
                    <a:moveTo>
                      <a:pt x="22" y="453"/>
                    </a:moveTo>
                    <a:cubicBezTo>
                      <a:pt x="30" y="459"/>
                      <a:pt x="39" y="461"/>
                      <a:pt x="48" y="461"/>
                    </a:cubicBezTo>
                    <a:cubicBezTo>
                      <a:pt x="61" y="461"/>
                      <a:pt x="74" y="456"/>
                      <a:pt x="83" y="445"/>
                    </a:cubicBezTo>
                    <a:cubicBezTo>
                      <a:pt x="155" y="352"/>
                      <a:pt x="263" y="299"/>
                      <a:pt x="380" y="299"/>
                    </a:cubicBezTo>
                    <a:cubicBezTo>
                      <a:pt x="631" y="299"/>
                      <a:pt x="631" y="299"/>
                      <a:pt x="631" y="299"/>
                    </a:cubicBezTo>
                    <a:cubicBezTo>
                      <a:pt x="497" y="433"/>
                      <a:pt x="497" y="433"/>
                      <a:pt x="497" y="433"/>
                    </a:cubicBezTo>
                    <a:cubicBezTo>
                      <a:pt x="480" y="450"/>
                      <a:pt x="480" y="477"/>
                      <a:pt x="497" y="494"/>
                    </a:cubicBezTo>
                    <a:cubicBezTo>
                      <a:pt x="506" y="502"/>
                      <a:pt x="517" y="507"/>
                      <a:pt x="528" y="507"/>
                    </a:cubicBezTo>
                    <a:cubicBezTo>
                      <a:pt x="539" y="507"/>
                      <a:pt x="550" y="503"/>
                      <a:pt x="558" y="494"/>
                    </a:cubicBezTo>
                    <a:cubicBezTo>
                      <a:pt x="766" y="286"/>
                      <a:pt x="766" y="286"/>
                      <a:pt x="766" y="286"/>
                    </a:cubicBezTo>
                    <a:cubicBezTo>
                      <a:pt x="783" y="269"/>
                      <a:pt x="783" y="242"/>
                      <a:pt x="766" y="225"/>
                    </a:cubicBezTo>
                    <a:cubicBezTo>
                      <a:pt x="558" y="17"/>
                      <a:pt x="558" y="17"/>
                      <a:pt x="558" y="17"/>
                    </a:cubicBezTo>
                    <a:cubicBezTo>
                      <a:pt x="541" y="0"/>
                      <a:pt x="514" y="0"/>
                      <a:pt x="497" y="17"/>
                    </a:cubicBezTo>
                    <a:cubicBezTo>
                      <a:pt x="480" y="34"/>
                      <a:pt x="480" y="61"/>
                      <a:pt x="497" y="78"/>
                    </a:cubicBezTo>
                    <a:cubicBezTo>
                      <a:pt x="631" y="212"/>
                      <a:pt x="631" y="212"/>
                      <a:pt x="631" y="212"/>
                    </a:cubicBezTo>
                    <a:cubicBezTo>
                      <a:pt x="380" y="212"/>
                      <a:pt x="380" y="212"/>
                      <a:pt x="380" y="212"/>
                    </a:cubicBezTo>
                    <a:cubicBezTo>
                      <a:pt x="236" y="212"/>
                      <a:pt x="102" y="277"/>
                      <a:pt x="14" y="392"/>
                    </a:cubicBezTo>
                    <a:cubicBezTo>
                      <a:pt x="0" y="411"/>
                      <a:pt x="3" y="438"/>
                      <a:pt x="22" y="453"/>
                    </a:cubicBezTo>
                    <a:close/>
                    <a:moveTo>
                      <a:pt x="22" y="453"/>
                    </a:moveTo>
                    <a:cubicBezTo>
                      <a:pt x="22" y="453"/>
                      <a:pt x="22" y="453"/>
                      <a:pt x="22" y="4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21" name="Freeform 213">
                <a:extLst>
                  <a:ext uri="{FF2B5EF4-FFF2-40B4-BE49-F238E27FC236}">
                    <a16:creationId xmlns:a16="http://schemas.microsoft.com/office/drawing/2014/main" xmlns="" id="{F94B405A-D112-40C8-9E7A-050D35B2B0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2" y="3008"/>
                <a:ext cx="304" cy="281"/>
              </a:xfrm>
              <a:custGeom>
                <a:avLst/>
                <a:gdLst>
                  <a:gd name="T0" fmla="*/ 1180 w 1405"/>
                  <a:gd name="T1" fmla="*/ 810 h 1300"/>
                  <a:gd name="T2" fmla="*/ 1119 w 1405"/>
                  <a:gd name="T3" fmla="*/ 810 h 1300"/>
                  <a:gd name="T4" fmla="*/ 1119 w 1405"/>
                  <a:gd name="T5" fmla="*/ 872 h 1300"/>
                  <a:gd name="T6" fmla="*/ 1253 w 1405"/>
                  <a:gd name="T7" fmla="*/ 1006 h 1300"/>
                  <a:gd name="T8" fmla="*/ 1002 w 1405"/>
                  <a:gd name="T9" fmla="*/ 1006 h 1300"/>
                  <a:gd name="T10" fmla="*/ 626 w 1405"/>
                  <a:gd name="T11" fmla="*/ 629 h 1300"/>
                  <a:gd name="T12" fmla="*/ 626 w 1405"/>
                  <a:gd name="T13" fmla="*/ 463 h 1300"/>
                  <a:gd name="T14" fmla="*/ 162 w 1405"/>
                  <a:gd name="T15" fmla="*/ 0 h 1300"/>
                  <a:gd name="T16" fmla="*/ 43 w 1405"/>
                  <a:gd name="T17" fmla="*/ 0 h 1300"/>
                  <a:gd name="T18" fmla="*/ 0 w 1405"/>
                  <a:gd name="T19" fmla="*/ 43 h 1300"/>
                  <a:gd name="T20" fmla="*/ 43 w 1405"/>
                  <a:gd name="T21" fmla="*/ 86 h 1300"/>
                  <a:gd name="T22" fmla="*/ 162 w 1405"/>
                  <a:gd name="T23" fmla="*/ 86 h 1300"/>
                  <a:gd name="T24" fmla="*/ 539 w 1405"/>
                  <a:gd name="T25" fmla="*/ 463 h 1300"/>
                  <a:gd name="T26" fmla="*/ 539 w 1405"/>
                  <a:gd name="T27" fmla="*/ 629 h 1300"/>
                  <a:gd name="T28" fmla="*/ 1002 w 1405"/>
                  <a:gd name="T29" fmla="*/ 1092 h 1300"/>
                  <a:gd name="T30" fmla="*/ 1253 w 1405"/>
                  <a:gd name="T31" fmla="*/ 1092 h 1300"/>
                  <a:gd name="T32" fmla="*/ 1119 w 1405"/>
                  <a:gd name="T33" fmla="*/ 1226 h 1300"/>
                  <a:gd name="T34" fmla="*/ 1119 w 1405"/>
                  <a:gd name="T35" fmla="*/ 1287 h 1300"/>
                  <a:gd name="T36" fmla="*/ 1150 w 1405"/>
                  <a:gd name="T37" fmla="*/ 1300 h 1300"/>
                  <a:gd name="T38" fmla="*/ 1180 w 1405"/>
                  <a:gd name="T39" fmla="*/ 1287 h 1300"/>
                  <a:gd name="T40" fmla="*/ 1388 w 1405"/>
                  <a:gd name="T41" fmla="*/ 1079 h 1300"/>
                  <a:gd name="T42" fmla="*/ 1388 w 1405"/>
                  <a:gd name="T43" fmla="*/ 1018 h 1300"/>
                  <a:gd name="T44" fmla="*/ 1180 w 1405"/>
                  <a:gd name="T45" fmla="*/ 810 h 1300"/>
                  <a:gd name="T46" fmla="*/ 1180 w 1405"/>
                  <a:gd name="T47" fmla="*/ 810 h 1300"/>
                  <a:gd name="T48" fmla="*/ 1180 w 1405"/>
                  <a:gd name="T49" fmla="*/ 810 h 1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05" h="1300">
                    <a:moveTo>
                      <a:pt x="1180" y="810"/>
                    </a:moveTo>
                    <a:cubicBezTo>
                      <a:pt x="1163" y="793"/>
                      <a:pt x="1136" y="793"/>
                      <a:pt x="1119" y="810"/>
                    </a:cubicBezTo>
                    <a:cubicBezTo>
                      <a:pt x="1102" y="827"/>
                      <a:pt x="1102" y="855"/>
                      <a:pt x="1119" y="872"/>
                    </a:cubicBezTo>
                    <a:cubicBezTo>
                      <a:pt x="1253" y="1006"/>
                      <a:pt x="1253" y="1006"/>
                      <a:pt x="1253" y="1006"/>
                    </a:cubicBezTo>
                    <a:cubicBezTo>
                      <a:pt x="1002" y="1006"/>
                      <a:pt x="1002" y="1006"/>
                      <a:pt x="1002" y="1006"/>
                    </a:cubicBezTo>
                    <a:cubicBezTo>
                      <a:pt x="794" y="1006"/>
                      <a:pt x="626" y="837"/>
                      <a:pt x="626" y="629"/>
                    </a:cubicBezTo>
                    <a:cubicBezTo>
                      <a:pt x="626" y="463"/>
                      <a:pt x="626" y="463"/>
                      <a:pt x="626" y="463"/>
                    </a:cubicBezTo>
                    <a:cubicBezTo>
                      <a:pt x="626" y="207"/>
                      <a:pt x="418" y="0"/>
                      <a:pt x="1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67"/>
                      <a:pt x="19" y="86"/>
                      <a:pt x="43" y="86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370" y="86"/>
                      <a:pt x="539" y="255"/>
                      <a:pt x="539" y="463"/>
                    </a:cubicBezTo>
                    <a:cubicBezTo>
                      <a:pt x="539" y="629"/>
                      <a:pt x="539" y="629"/>
                      <a:pt x="539" y="629"/>
                    </a:cubicBezTo>
                    <a:cubicBezTo>
                      <a:pt x="539" y="884"/>
                      <a:pt x="747" y="1092"/>
                      <a:pt x="1002" y="1092"/>
                    </a:cubicBezTo>
                    <a:cubicBezTo>
                      <a:pt x="1253" y="1092"/>
                      <a:pt x="1253" y="1092"/>
                      <a:pt x="1253" y="1092"/>
                    </a:cubicBezTo>
                    <a:cubicBezTo>
                      <a:pt x="1119" y="1226"/>
                      <a:pt x="1119" y="1226"/>
                      <a:pt x="1119" y="1226"/>
                    </a:cubicBezTo>
                    <a:cubicBezTo>
                      <a:pt x="1102" y="1243"/>
                      <a:pt x="1102" y="1270"/>
                      <a:pt x="1119" y="1287"/>
                    </a:cubicBezTo>
                    <a:cubicBezTo>
                      <a:pt x="1128" y="1296"/>
                      <a:pt x="1139" y="1300"/>
                      <a:pt x="1150" y="1300"/>
                    </a:cubicBezTo>
                    <a:cubicBezTo>
                      <a:pt x="1161" y="1300"/>
                      <a:pt x="1172" y="1296"/>
                      <a:pt x="1180" y="1287"/>
                    </a:cubicBezTo>
                    <a:cubicBezTo>
                      <a:pt x="1388" y="1079"/>
                      <a:pt x="1388" y="1079"/>
                      <a:pt x="1388" y="1079"/>
                    </a:cubicBezTo>
                    <a:cubicBezTo>
                      <a:pt x="1405" y="1062"/>
                      <a:pt x="1405" y="1035"/>
                      <a:pt x="1388" y="1018"/>
                    </a:cubicBezTo>
                    <a:lnTo>
                      <a:pt x="1180" y="810"/>
                    </a:lnTo>
                    <a:close/>
                    <a:moveTo>
                      <a:pt x="1180" y="810"/>
                    </a:moveTo>
                    <a:cubicBezTo>
                      <a:pt x="1180" y="810"/>
                      <a:pt x="1180" y="810"/>
                      <a:pt x="1180" y="8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EEF40F7-7F30-4E4B-A2C3-6A42ED87D5EB}"/>
              </a:ext>
            </a:extLst>
          </p:cNvPr>
          <p:cNvSpPr txBox="1"/>
          <p:nvPr/>
        </p:nvSpPr>
        <p:spPr>
          <a:xfrm>
            <a:off x="6096000" y="758004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4B79F7E-387F-4F47-86D5-E6F0C08568B7}"/>
              </a:ext>
            </a:extLst>
          </p:cNvPr>
          <p:cNvSpPr txBox="1"/>
          <p:nvPr/>
        </p:nvSpPr>
        <p:spPr>
          <a:xfrm>
            <a:off x="6096000" y="357894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9FAC411-A4E0-4A32-A252-C897DC986E79}"/>
              </a:ext>
            </a:extLst>
          </p:cNvPr>
          <p:cNvSpPr txBox="1"/>
          <p:nvPr/>
        </p:nvSpPr>
        <p:spPr>
          <a:xfrm>
            <a:off x="6096000" y="2402545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1FC24AEB-24BE-4B5D-BD45-9EDEE4273BEA}"/>
              </a:ext>
            </a:extLst>
          </p:cNvPr>
          <p:cNvSpPr txBox="1"/>
          <p:nvPr/>
        </p:nvSpPr>
        <p:spPr>
          <a:xfrm>
            <a:off x="6096000" y="2002435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7D1BE497-2128-4FC2-93A3-FA1B9B97E307}"/>
              </a:ext>
            </a:extLst>
          </p:cNvPr>
          <p:cNvSpPr txBox="1"/>
          <p:nvPr/>
        </p:nvSpPr>
        <p:spPr>
          <a:xfrm>
            <a:off x="6096000" y="4047086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B045309-7ADB-46F4-8B12-1864FA92E138}"/>
              </a:ext>
            </a:extLst>
          </p:cNvPr>
          <p:cNvSpPr txBox="1"/>
          <p:nvPr/>
        </p:nvSpPr>
        <p:spPr>
          <a:xfrm>
            <a:off x="6096000" y="3646976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2E2183C-038F-47E4-96A7-70E65A388734}"/>
              </a:ext>
            </a:extLst>
          </p:cNvPr>
          <p:cNvSpPr txBox="1"/>
          <p:nvPr/>
        </p:nvSpPr>
        <p:spPr>
          <a:xfrm>
            <a:off x="6096000" y="5691626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35743A8E-32D1-465A-A6D4-DAAC3F6DA526}"/>
              </a:ext>
            </a:extLst>
          </p:cNvPr>
          <p:cNvSpPr txBox="1"/>
          <p:nvPr/>
        </p:nvSpPr>
        <p:spPr>
          <a:xfrm>
            <a:off x="6096000" y="5291516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F1CA4F3C-0CAB-444E-AADE-CAC8A23E8FE0}"/>
              </a:ext>
            </a:extLst>
          </p:cNvPr>
          <p:cNvSpPr txBox="1"/>
          <p:nvPr/>
        </p:nvSpPr>
        <p:spPr>
          <a:xfrm>
            <a:off x="896842" y="308959"/>
            <a:ext cx="4543616" cy="58477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POWER YOUR POINT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1737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3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024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19E3008-980B-4A01-8B74-CFD4A6F7F408}"/>
              </a:ext>
            </a:extLst>
          </p:cNvPr>
          <p:cNvSpPr/>
          <p:nvPr/>
        </p:nvSpPr>
        <p:spPr>
          <a:xfrm>
            <a:off x="0" y="5544654"/>
            <a:ext cx="12192000" cy="13133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1E837D76-21BC-472F-917C-78A42FA5433C}"/>
              </a:ext>
            </a:extLst>
          </p:cNvPr>
          <p:cNvSpPr/>
          <p:nvPr/>
        </p:nvSpPr>
        <p:spPr>
          <a:xfrm>
            <a:off x="515425" y="-593473"/>
            <a:ext cx="11179177" cy="4057895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F2E4CEB-C333-4E70-B17A-08A9D4696569}"/>
              </a:ext>
            </a:extLst>
          </p:cNvPr>
          <p:cNvSpPr/>
          <p:nvPr/>
        </p:nvSpPr>
        <p:spPr>
          <a:xfrm>
            <a:off x="4628699" y="692150"/>
            <a:ext cx="2934601" cy="455345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79B702B-74CA-4DDA-9928-5DAEB8F5980C}"/>
              </a:ext>
            </a:extLst>
          </p:cNvPr>
          <p:cNvSpPr/>
          <p:nvPr/>
        </p:nvSpPr>
        <p:spPr>
          <a:xfrm>
            <a:off x="8343899" y="998289"/>
            <a:ext cx="2540002" cy="394117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0A0FCE0-FFAE-4273-A648-4737A3B1FBA4}"/>
              </a:ext>
            </a:extLst>
          </p:cNvPr>
          <p:cNvSpPr/>
          <p:nvPr/>
        </p:nvSpPr>
        <p:spPr>
          <a:xfrm>
            <a:off x="1289802" y="998289"/>
            <a:ext cx="2540002" cy="394117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xmlns="" id="{27380F2E-C509-4E53-AB4E-0F7C253BE1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192325"/>
              </p:ext>
            </p:extLst>
          </p:nvPr>
        </p:nvGraphicFramePr>
        <p:xfrm>
          <a:off x="4750395" y="844564"/>
          <a:ext cx="2691210" cy="223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28EF5DC-0169-4729-B110-40BC0B042CB6}"/>
              </a:ext>
            </a:extLst>
          </p:cNvPr>
          <p:cNvSpPr txBox="1"/>
          <p:nvPr/>
        </p:nvSpPr>
        <p:spPr>
          <a:xfrm>
            <a:off x="5508138" y="1449753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80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2800" dirty="0">
              <a:solidFill>
                <a:srgbClr val="D5D7D5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12C532F-4BC5-441F-BE13-36AA1F87EE6A}"/>
              </a:ext>
            </a:extLst>
          </p:cNvPr>
          <p:cNvSpPr txBox="1"/>
          <p:nvPr/>
        </p:nvSpPr>
        <p:spPr>
          <a:xfrm>
            <a:off x="5153627" y="3070605"/>
            <a:ext cx="1884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CFBEC6C-A11A-43A4-9688-1ACEEE13C378}"/>
              </a:ext>
            </a:extLst>
          </p:cNvPr>
          <p:cNvSpPr txBox="1"/>
          <p:nvPr/>
        </p:nvSpPr>
        <p:spPr>
          <a:xfrm>
            <a:off x="4632024" y="3593398"/>
            <a:ext cx="2931276" cy="140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3F403E"/>
                </a:solidFill>
              </a:rPr>
              <a:t>porttitor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congue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massa</a:t>
            </a:r>
            <a:r>
              <a:rPr lang="en-US" altLang="zh-CN" dirty="0">
                <a:solidFill>
                  <a:srgbClr val="3F403E"/>
                </a:solidFill>
              </a:rPr>
              <a:t>. </a:t>
            </a:r>
            <a:r>
              <a:rPr lang="en-US" altLang="zh-CN" dirty="0" err="1">
                <a:solidFill>
                  <a:srgbClr val="3F403E"/>
                </a:solidFill>
              </a:rPr>
              <a:t>Fusce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posuere</a:t>
            </a:r>
            <a:endParaRPr lang="en-US" altLang="zh-CN" dirty="0">
              <a:solidFill>
                <a:srgbClr val="3F403E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C98D592F-D373-41A0-93C9-03E00AFAB946}"/>
              </a:ext>
            </a:extLst>
          </p:cNvPr>
          <p:cNvCxnSpPr>
            <a:cxnSpLocks/>
          </p:cNvCxnSpPr>
          <p:nvPr/>
        </p:nvCxnSpPr>
        <p:spPr>
          <a:xfrm>
            <a:off x="4910137" y="3571788"/>
            <a:ext cx="237172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="" id="{6DF86DC0-DC23-45A7-847C-F728BE5BE8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240706"/>
              </p:ext>
            </p:extLst>
          </p:nvPr>
        </p:nvGraphicFramePr>
        <p:xfrm>
          <a:off x="8447214" y="1144929"/>
          <a:ext cx="2321282" cy="19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9C0B182-A7F5-437F-9DBB-3AE9F98B0430}"/>
              </a:ext>
            </a:extLst>
          </p:cNvPr>
          <p:cNvSpPr txBox="1"/>
          <p:nvPr/>
        </p:nvSpPr>
        <p:spPr>
          <a:xfrm>
            <a:off x="9019993" y="1596789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35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2800" dirty="0">
              <a:solidFill>
                <a:srgbClr val="D5D7D5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C7E7D61-A467-4626-97DA-43DFEEEFB804}"/>
              </a:ext>
            </a:extLst>
          </p:cNvPr>
          <p:cNvSpPr txBox="1"/>
          <p:nvPr/>
        </p:nvSpPr>
        <p:spPr>
          <a:xfrm>
            <a:off x="8808646" y="3064312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B0A873F-DDCA-4F1D-8D68-E6E4931F3DF6}"/>
              </a:ext>
            </a:extLst>
          </p:cNvPr>
          <p:cNvSpPr txBox="1"/>
          <p:nvPr/>
        </p:nvSpPr>
        <p:spPr>
          <a:xfrm>
            <a:off x="8447212" y="3622357"/>
            <a:ext cx="232128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sz="1600" dirty="0" err="1">
                <a:solidFill>
                  <a:srgbClr val="3F403E"/>
                </a:solidFill>
              </a:rPr>
              <a:t>porttitor</a:t>
            </a:r>
            <a:r>
              <a:rPr lang="en-US" altLang="zh-CN" sz="1600" dirty="0">
                <a:solidFill>
                  <a:srgbClr val="3F403E"/>
                </a:solidFill>
              </a:rPr>
              <a:t> </a:t>
            </a:r>
            <a:r>
              <a:rPr lang="en-US" altLang="zh-CN" sz="1600" dirty="0" err="1">
                <a:solidFill>
                  <a:srgbClr val="3F403E"/>
                </a:solidFill>
              </a:rPr>
              <a:t>congue</a:t>
            </a:r>
            <a:endParaRPr lang="en-US" altLang="zh-CN" sz="1600" dirty="0">
              <a:solidFill>
                <a:srgbClr val="3F403E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AC29FBE-1A7F-4517-8916-8A40B28A4D4B}"/>
              </a:ext>
            </a:extLst>
          </p:cNvPr>
          <p:cNvCxnSpPr>
            <a:cxnSpLocks/>
          </p:cNvCxnSpPr>
          <p:nvPr/>
        </p:nvCxnSpPr>
        <p:spPr>
          <a:xfrm>
            <a:off x="8740370" y="3571788"/>
            <a:ext cx="173557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xmlns="" id="{F42A84EA-BF75-4617-8361-27967DD1F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996008"/>
              </p:ext>
            </p:extLst>
          </p:nvPr>
        </p:nvGraphicFramePr>
        <p:xfrm>
          <a:off x="1382205" y="1144929"/>
          <a:ext cx="2321282" cy="19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A0D018A0-B917-4E2E-810D-63DFB6616478}"/>
              </a:ext>
            </a:extLst>
          </p:cNvPr>
          <p:cNvSpPr txBox="1"/>
          <p:nvPr/>
        </p:nvSpPr>
        <p:spPr>
          <a:xfrm>
            <a:off x="1954984" y="1596789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45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6000" dirty="0">
              <a:solidFill>
                <a:srgbClr val="D5D7D5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C3F65B1-77C1-48A1-A308-3C5DFB2D59CC}"/>
              </a:ext>
            </a:extLst>
          </p:cNvPr>
          <p:cNvSpPr txBox="1"/>
          <p:nvPr/>
        </p:nvSpPr>
        <p:spPr>
          <a:xfrm>
            <a:off x="1743637" y="3064312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621D349-C171-4BC9-8D2B-FB44AF4C9676}"/>
              </a:ext>
            </a:extLst>
          </p:cNvPr>
          <p:cNvSpPr txBox="1"/>
          <p:nvPr/>
        </p:nvSpPr>
        <p:spPr>
          <a:xfrm>
            <a:off x="1382203" y="3622357"/>
            <a:ext cx="232128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sz="1600" dirty="0" err="1">
                <a:solidFill>
                  <a:srgbClr val="3F403E"/>
                </a:solidFill>
              </a:rPr>
              <a:t>porttitor</a:t>
            </a:r>
            <a:r>
              <a:rPr lang="en-US" altLang="zh-CN" sz="1600" dirty="0">
                <a:solidFill>
                  <a:srgbClr val="3F403E"/>
                </a:solidFill>
              </a:rPr>
              <a:t> </a:t>
            </a:r>
            <a:r>
              <a:rPr lang="en-US" altLang="zh-CN" sz="1600" dirty="0" err="1">
                <a:solidFill>
                  <a:srgbClr val="3F403E"/>
                </a:solidFill>
              </a:rPr>
              <a:t>congue</a:t>
            </a:r>
            <a:endParaRPr lang="en-US" altLang="zh-CN" sz="1600" dirty="0">
              <a:solidFill>
                <a:srgbClr val="3F403E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ED677E7F-B1DE-467F-9D96-3478B1DA437C}"/>
              </a:ext>
            </a:extLst>
          </p:cNvPr>
          <p:cNvCxnSpPr>
            <a:cxnSpLocks/>
          </p:cNvCxnSpPr>
          <p:nvPr/>
        </p:nvCxnSpPr>
        <p:spPr>
          <a:xfrm>
            <a:off x="1675361" y="3571788"/>
            <a:ext cx="173557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7491C509-7EB5-4439-BAE7-A5D6A0744FFA}"/>
              </a:ext>
            </a:extLst>
          </p:cNvPr>
          <p:cNvSpPr txBox="1"/>
          <p:nvPr/>
        </p:nvSpPr>
        <p:spPr>
          <a:xfrm>
            <a:off x="2031691" y="5833470"/>
            <a:ext cx="8128616" cy="73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consectetuer adipiscing elit. Maecenas </a:t>
            </a:r>
            <a:r>
              <a:rPr lang="en-US" altLang="zh-CN" dirty="0" err="1">
                <a:solidFill>
                  <a:schemeClr val="bg1"/>
                </a:solidFill>
              </a:rPr>
              <a:t>porttitor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congue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massa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en-US" altLang="zh-CN" dirty="0" err="1">
                <a:solidFill>
                  <a:schemeClr val="bg1"/>
                </a:solidFill>
              </a:rPr>
              <a:t>Fusce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posuere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1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0"/>
    </mc:Choice>
    <mc:Fallback xmlns="">
      <p:transition spd="slow" advTm="8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" grpId="0" animBg="1"/>
      <p:bldP spid="3" grpId="0" animBg="1"/>
      <p:bldP spid="4" grpId="0" animBg="1"/>
      <p:bldGraphic spid="5" grpId="0">
        <p:bldAsOne/>
      </p:bldGraphic>
      <p:bldP spid="6" grpId="0"/>
      <p:bldP spid="8" grpId="0"/>
      <p:bldP spid="9" grpId="0"/>
      <p:bldGraphic spid="11" grpId="0">
        <p:bldAsOne/>
      </p:bldGraphic>
      <p:bldP spid="12" grpId="0"/>
      <p:bldP spid="14" grpId="0"/>
      <p:bldP spid="15" grpId="0"/>
      <p:bldGraphic spid="17" grpId="0">
        <p:bldAsOne/>
      </p:bldGraphic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33980B0-3BC2-4FC1-B53B-366C6E24B2DD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635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899CD-0ECA-4637-B0A2-475A4251B2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5" t="3592" r="21494" b="4159"/>
          <a:stretch/>
        </p:blipFill>
        <p:spPr>
          <a:xfrm>
            <a:off x="4904619" y="1589963"/>
            <a:ext cx="2366683" cy="4374776"/>
          </a:xfrm>
          <a:prstGeom prst="rect">
            <a:avLst/>
          </a:prstGeom>
          <a:solidFill>
            <a:srgbClr val="FCFCFD"/>
          </a:solidFill>
          <a:ln w="63500">
            <a:solidFill>
              <a:schemeClr val="bg1"/>
            </a:solidFill>
            <a:miter lim="800000"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3B70ABA-F2C8-448B-9BAA-B8F08D426284}"/>
              </a:ext>
            </a:extLst>
          </p:cNvPr>
          <p:cNvSpPr txBox="1"/>
          <p:nvPr/>
        </p:nvSpPr>
        <p:spPr>
          <a:xfrm>
            <a:off x="763587" y="4269355"/>
            <a:ext cx="2752726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,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consectetuer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Maecenas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porttitor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E8AEF4B-9E00-4D82-88E3-8AF62758B0D0}"/>
              </a:ext>
            </a:extLst>
          </p:cNvPr>
          <p:cNvSpPr txBox="1"/>
          <p:nvPr/>
        </p:nvSpPr>
        <p:spPr>
          <a:xfrm>
            <a:off x="1056256" y="3637242"/>
            <a:ext cx="2167389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A32A88B7-10B3-4915-8197-2701C8818441}"/>
              </a:ext>
            </a:extLst>
          </p:cNvPr>
          <p:cNvSpPr txBox="1"/>
          <p:nvPr/>
        </p:nvSpPr>
        <p:spPr>
          <a:xfrm>
            <a:off x="8675687" y="4269355"/>
            <a:ext cx="2752726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,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consectetuer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Maecenas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porttitor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E3CFCEB-0B9D-404F-A56D-D8045E4EF0CD}"/>
              </a:ext>
            </a:extLst>
          </p:cNvPr>
          <p:cNvSpPr txBox="1"/>
          <p:nvPr/>
        </p:nvSpPr>
        <p:spPr>
          <a:xfrm>
            <a:off x="8968356" y="3637242"/>
            <a:ext cx="2167389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xmlns="" id="{EE11CC56-FAFB-43B7-A845-728BDA2104C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50402" y="1844837"/>
            <a:ext cx="1003298" cy="1262580"/>
            <a:chOff x="1742" y="402"/>
            <a:chExt cx="267" cy="336"/>
          </a:xfrm>
          <a:solidFill>
            <a:schemeClr val="bg1"/>
          </a:solidFill>
          <a:effectLst>
            <a:outerShdw blurRad="127000" dist="38100" dir="5400000" algn="t" rotWithShape="0">
              <a:srgbClr val="969F98">
                <a:alpha val="20000"/>
              </a:srgbClr>
            </a:outerShdw>
          </a:effectLst>
        </p:grpSpPr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5399D232-85EE-4514-97E7-5D698D203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2" y="402"/>
              <a:ext cx="267" cy="336"/>
            </a:xfrm>
            <a:custGeom>
              <a:avLst/>
              <a:gdLst>
                <a:gd name="T0" fmla="*/ 1191 w 1234"/>
                <a:gd name="T1" fmla="*/ 404 h 1554"/>
                <a:gd name="T2" fmla="*/ 244 w 1234"/>
                <a:gd name="T3" fmla="*/ 404 h 1554"/>
                <a:gd name="T4" fmla="*/ 85 w 1234"/>
                <a:gd name="T5" fmla="*/ 244 h 1554"/>
                <a:gd name="T6" fmla="*/ 244 w 1234"/>
                <a:gd name="T7" fmla="*/ 85 h 1554"/>
                <a:gd name="T8" fmla="*/ 1191 w 1234"/>
                <a:gd name="T9" fmla="*/ 85 h 1554"/>
                <a:gd name="T10" fmla="*/ 1234 w 1234"/>
                <a:gd name="T11" fmla="*/ 43 h 1554"/>
                <a:gd name="T12" fmla="*/ 1191 w 1234"/>
                <a:gd name="T13" fmla="*/ 0 h 1554"/>
                <a:gd name="T14" fmla="*/ 244 w 1234"/>
                <a:gd name="T15" fmla="*/ 0 h 1554"/>
                <a:gd name="T16" fmla="*/ 0 w 1234"/>
                <a:gd name="T17" fmla="*/ 244 h 1554"/>
                <a:gd name="T18" fmla="*/ 0 w 1234"/>
                <a:gd name="T19" fmla="*/ 1309 h 1554"/>
                <a:gd name="T20" fmla="*/ 244 w 1234"/>
                <a:gd name="T21" fmla="*/ 1554 h 1554"/>
                <a:gd name="T22" fmla="*/ 1191 w 1234"/>
                <a:gd name="T23" fmla="*/ 1554 h 1554"/>
                <a:gd name="T24" fmla="*/ 1234 w 1234"/>
                <a:gd name="T25" fmla="*/ 1511 h 1554"/>
                <a:gd name="T26" fmla="*/ 1234 w 1234"/>
                <a:gd name="T27" fmla="*/ 446 h 1554"/>
                <a:gd name="T28" fmla="*/ 1191 w 1234"/>
                <a:gd name="T29" fmla="*/ 404 h 1554"/>
                <a:gd name="T30" fmla="*/ 1148 w 1234"/>
                <a:gd name="T31" fmla="*/ 1468 h 1554"/>
                <a:gd name="T32" fmla="*/ 244 w 1234"/>
                <a:gd name="T33" fmla="*/ 1468 h 1554"/>
                <a:gd name="T34" fmla="*/ 85 w 1234"/>
                <a:gd name="T35" fmla="*/ 1309 h 1554"/>
                <a:gd name="T36" fmla="*/ 85 w 1234"/>
                <a:gd name="T37" fmla="*/ 430 h 1554"/>
                <a:gd name="T38" fmla="*/ 244 w 1234"/>
                <a:gd name="T39" fmla="*/ 489 h 1554"/>
                <a:gd name="T40" fmla="*/ 1148 w 1234"/>
                <a:gd name="T41" fmla="*/ 489 h 1554"/>
                <a:gd name="T42" fmla="*/ 1148 w 1234"/>
                <a:gd name="T43" fmla="*/ 1468 h 1554"/>
                <a:gd name="T44" fmla="*/ 1148 w 1234"/>
                <a:gd name="T45" fmla="*/ 1468 h 1554"/>
                <a:gd name="T46" fmla="*/ 1148 w 1234"/>
                <a:gd name="T47" fmla="*/ 1468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34" h="1554">
                  <a:moveTo>
                    <a:pt x="1191" y="404"/>
                  </a:moveTo>
                  <a:cubicBezTo>
                    <a:pt x="244" y="404"/>
                    <a:pt x="244" y="404"/>
                    <a:pt x="244" y="404"/>
                  </a:cubicBezTo>
                  <a:cubicBezTo>
                    <a:pt x="157" y="404"/>
                    <a:pt x="85" y="332"/>
                    <a:pt x="85" y="244"/>
                  </a:cubicBezTo>
                  <a:cubicBezTo>
                    <a:pt x="85" y="157"/>
                    <a:pt x="156" y="85"/>
                    <a:pt x="244" y="85"/>
                  </a:cubicBezTo>
                  <a:cubicBezTo>
                    <a:pt x="1191" y="85"/>
                    <a:pt x="1191" y="85"/>
                    <a:pt x="1191" y="85"/>
                  </a:cubicBezTo>
                  <a:cubicBezTo>
                    <a:pt x="1215" y="85"/>
                    <a:pt x="1234" y="66"/>
                    <a:pt x="1234" y="43"/>
                  </a:cubicBezTo>
                  <a:cubicBezTo>
                    <a:pt x="1234" y="19"/>
                    <a:pt x="1214" y="0"/>
                    <a:pt x="1191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110" y="0"/>
                    <a:pt x="0" y="110"/>
                    <a:pt x="0" y="244"/>
                  </a:cubicBezTo>
                  <a:cubicBezTo>
                    <a:pt x="0" y="1309"/>
                    <a:pt x="0" y="1309"/>
                    <a:pt x="0" y="1309"/>
                  </a:cubicBezTo>
                  <a:cubicBezTo>
                    <a:pt x="0" y="1444"/>
                    <a:pt x="110" y="1554"/>
                    <a:pt x="244" y="1554"/>
                  </a:cubicBezTo>
                  <a:cubicBezTo>
                    <a:pt x="1191" y="1554"/>
                    <a:pt x="1191" y="1554"/>
                    <a:pt x="1191" y="1554"/>
                  </a:cubicBezTo>
                  <a:cubicBezTo>
                    <a:pt x="1215" y="1554"/>
                    <a:pt x="1234" y="1534"/>
                    <a:pt x="1234" y="1511"/>
                  </a:cubicBezTo>
                  <a:cubicBezTo>
                    <a:pt x="1234" y="446"/>
                    <a:pt x="1234" y="446"/>
                    <a:pt x="1234" y="446"/>
                  </a:cubicBezTo>
                  <a:cubicBezTo>
                    <a:pt x="1233" y="423"/>
                    <a:pt x="1214" y="404"/>
                    <a:pt x="1191" y="404"/>
                  </a:cubicBezTo>
                  <a:close/>
                  <a:moveTo>
                    <a:pt x="1148" y="1468"/>
                  </a:moveTo>
                  <a:cubicBezTo>
                    <a:pt x="244" y="1468"/>
                    <a:pt x="244" y="1468"/>
                    <a:pt x="244" y="1468"/>
                  </a:cubicBezTo>
                  <a:cubicBezTo>
                    <a:pt x="157" y="1468"/>
                    <a:pt x="85" y="1397"/>
                    <a:pt x="85" y="1309"/>
                  </a:cubicBezTo>
                  <a:cubicBezTo>
                    <a:pt x="85" y="430"/>
                    <a:pt x="85" y="430"/>
                    <a:pt x="85" y="430"/>
                  </a:cubicBezTo>
                  <a:cubicBezTo>
                    <a:pt x="128" y="467"/>
                    <a:pt x="184" y="489"/>
                    <a:pt x="244" y="489"/>
                  </a:cubicBezTo>
                  <a:cubicBezTo>
                    <a:pt x="1148" y="489"/>
                    <a:pt x="1148" y="489"/>
                    <a:pt x="1148" y="489"/>
                  </a:cubicBezTo>
                  <a:lnTo>
                    <a:pt x="1148" y="1468"/>
                  </a:lnTo>
                  <a:close/>
                  <a:moveTo>
                    <a:pt x="1148" y="1468"/>
                  </a:moveTo>
                  <a:cubicBezTo>
                    <a:pt x="1148" y="1468"/>
                    <a:pt x="1148" y="1468"/>
                    <a:pt x="1148" y="14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xmlns="" id="{9750D901-8C71-496B-86D4-182D9D44C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8" y="447"/>
              <a:ext cx="192" cy="18"/>
            </a:xfrm>
            <a:custGeom>
              <a:avLst/>
              <a:gdLst>
                <a:gd name="T0" fmla="*/ 43 w 885"/>
                <a:gd name="T1" fmla="*/ 0 h 85"/>
                <a:gd name="T2" fmla="*/ 0 w 885"/>
                <a:gd name="T3" fmla="*/ 42 h 85"/>
                <a:gd name="T4" fmla="*/ 43 w 885"/>
                <a:gd name="T5" fmla="*/ 85 h 85"/>
                <a:gd name="T6" fmla="*/ 842 w 885"/>
                <a:gd name="T7" fmla="*/ 85 h 85"/>
                <a:gd name="T8" fmla="*/ 885 w 885"/>
                <a:gd name="T9" fmla="*/ 42 h 85"/>
                <a:gd name="T10" fmla="*/ 842 w 885"/>
                <a:gd name="T11" fmla="*/ 0 h 85"/>
                <a:gd name="T12" fmla="*/ 43 w 885"/>
                <a:gd name="T13" fmla="*/ 0 h 85"/>
                <a:gd name="T14" fmla="*/ 43 w 885"/>
                <a:gd name="T15" fmla="*/ 0 h 85"/>
                <a:gd name="T16" fmla="*/ 43 w 885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5" h="85">
                  <a:moveTo>
                    <a:pt x="43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20" y="85"/>
                    <a:pt x="43" y="85"/>
                  </a:cubicBezTo>
                  <a:cubicBezTo>
                    <a:pt x="842" y="85"/>
                    <a:pt x="842" y="85"/>
                    <a:pt x="842" y="85"/>
                  </a:cubicBezTo>
                  <a:cubicBezTo>
                    <a:pt x="866" y="85"/>
                    <a:pt x="885" y="66"/>
                    <a:pt x="885" y="42"/>
                  </a:cubicBezTo>
                  <a:cubicBezTo>
                    <a:pt x="885" y="19"/>
                    <a:pt x="866" y="0"/>
                    <a:pt x="842" y="0"/>
                  </a:cubicBezTo>
                  <a:lnTo>
                    <a:pt x="43" y="0"/>
                  </a:ln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xmlns="" id="{ED4BEE06-6013-4D41-8C56-D168B1ABC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3" y="544"/>
              <a:ext cx="105" cy="136"/>
            </a:xfrm>
            <a:custGeom>
              <a:avLst/>
              <a:gdLst>
                <a:gd name="T0" fmla="*/ 34 w 485"/>
                <a:gd name="T1" fmla="*/ 627 h 630"/>
                <a:gd name="T2" fmla="*/ 48 w 485"/>
                <a:gd name="T3" fmla="*/ 630 h 630"/>
                <a:gd name="T4" fmla="*/ 88 w 485"/>
                <a:gd name="T5" fmla="*/ 602 h 630"/>
                <a:gd name="T6" fmla="*/ 140 w 485"/>
                <a:gd name="T7" fmla="*/ 457 h 630"/>
                <a:gd name="T8" fmla="*/ 340 w 485"/>
                <a:gd name="T9" fmla="*/ 457 h 630"/>
                <a:gd name="T10" fmla="*/ 345 w 485"/>
                <a:gd name="T11" fmla="*/ 456 h 630"/>
                <a:gd name="T12" fmla="*/ 397 w 485"/>
                <a:gd name="T13" fmla="*/ 602 h 630"/>
                <a:gd name="T14" fmla="*/ 437 w 485"/>
                <a:gd name="T15" fmla="*/ 630 h 630"/>
                <a:gd name="T16" fmla="*/ 451 w 485"/>
                <a:gd name="T17" fmla="*/ 627 h 630"/>
                <a:gd name="T18" fmla="*/ 477 w 485"/>
                <a:gd name="T19" fmla="*/ 573 h 630"/>
                <a:gd name="T20" fmla="*/ 283 w 485"/>
                <a:gd name="T21" fmla="*/ 29 h 630"/>
                <a:gd name="T22" fmla="*/ 281 w 485"/>
                <a:gd name="T23" fmla="*/ 25 h 630"/>
                <a:gd name="T24" fmla="*/ 280 w 485"/>
                <a:gd name="T25" fmla="*/ 23 h 630"/>
                <a:gd name="T26" fmla="*/ 279 w 485"/>
                <a:gd name="T27" fmla="*/ 21 h 630"/>
                <a:gd name="T28" fmla="*/ 278 w 485"/>
                <a:gd name="T29" fmla="*/ 19 h 630"/>
                <a:gd name="T30" fmla="*/ 277 w 485"/>
                <a:gd name="T31" fmla="*/ 18 h 630"/>
                <a:gd name="T32" fmla="*/ 275 w 485"/>
                <a:gd name="T33" fmla="*/ 16 h 630"/>
                <a:gd name="T34" fmla="*/ 274 w 485"/>
                <a:gd name="T35" fmla="*/ 15 h 630"/>
                <a:gd name="T36" fmla="*/ 272 w 485"/>
                <a:gd name="T37" fmla="*/ 13 h 630"/>
                <a:gd name="T38" fmla="*/ 271 w 485"/>
                <a:gd name="T39" fmla="*/ 12 h 630"/>
                <a:gd name="T40" fmla="*/ 270 w 485"/>
                <a:gd name="T41" fmla="*/ 10 h 630"/>
                <a:gd name="T42" fmla="*/ 268 w 485"/>
                <a:gd name="T43" fmla="*/ 9 h 630"/>
                <a:gd name="T44" fmla="*/ 266 w 485"/>
                <a:gd name="T45" fmla="*/ 8 h 630"/>
                <a:gd name="T46" fmla="*/ 264 w 485"/>
                <a:gd name="T47" fmla="*/ 6 h 630"/>
                <a:gd name="T48" fmla="*/ 262 w 485"/>
                <a:gd name="T49" fmla="*/ 5 h 630"/>
                <a:gd name="T50" fmla="*/ 261 w 485"/>
                <a:gd name="T51" fmla="*/ 5 h 630"/>
                <a:gd name="T52" fmla="*/ 257 w 485"/>
                <a:gd name="T53" fmla="*/ 3 h 630"/>
                <a:gd name="T54" fmla="*/ 256 w 485"/>
                <a:gd name="T55" fmla="*/ 3 h 630"/>
                <a:gd name="T56" fmla="*/ 253 w 485"/>
                <a:gd name="T57" fmla="*/ 2 h 630"/>
                <a:gd name="T58" fmla="*/ 251 w 485"/>
                <a:gd name="T59" fmla="*/ 2 h 630"/>
                <a:gd name="T60" fmla="*/ 248 w 485"/>
                <a:gd name="T61" fmla="*/ 1 h 630"/>
                <a:gd name="T62" fmla="*/ 246 w 485"/>
                <a:gd name="T63" fmla="*/ 1 h 630"/>
                <a:gd name="T64" fmla="*/ 244 w 485"/>
                <a:gd name="T65" fmla="*/ 0 h 630"/>
                <a:gd name="T66" fmla="*/ 240 w 485"/>
                <a:gd name="T67" fmla="*/ 0 h 630"/>
                <a:gd name="T68" fmla="*/ 238 w 485"/>
                <a:gd name="T69" fmla="*/ 1 h 630"/>
                <a:gd name="T70" fmla="*/ 236 w 485"/>
                <a:gd name="T71" fmla="*/ 1 h 630"/>
                <a:gd name="T72" fmla="*/ 233 w 485"/>
                <a:gd name="T73" fmla="*/ 2 h 630"/>
                <a:gd name="T74" fmla="*/ 232 w 485"/>
                <a:gd name="T75" fmla="*/ 2 h 630"/>
                <a:gd name="T76" fmla="*/ 228 w 485"/>
                <a:gd name="T77" fmla="*/ 3 h 630"/>
                <a:gd name="T78" fmla="*/ 228 w 485"/>
                <a:gd name="T79" fmla="*/ 3 h 630"/>
                <a:gd name="T80" fmla="*/ 224 w 485"/>
                <a:gd name="T81" fmla="*/ 5 h 630"/>
                <a:gd name="T82" fmla="*/ 222 w 485"/>
                <a:gd name="T83" fmla="*/ 5 h 630"/>
                <a:gd name="T84" fmla="*/ 220 w 485"/>
                <a:gd name="T85" fmla="*/ 6 h 630"/>
                <a:gd name="T86" fmla="*/ 218 w 485"/>
                <a:gd name="T87" fmla="*/ 8 h 630"/>
                <a:gd name="T88" fmla="*/ 217 w 485"/>
                <a:gd name="T89" fmla="*/ 9 h 630"/>
                <a:gd name="T90" fmla="*/ 215 w 485"/>
                <a:gd name="T91" fmla="*/ 10 h 630"/>
                <a:gd name="T92" fmla="*/ 214 w 485"/>
                <a:gd name="T93" fmla="*/ 12 h 630"/>
                <a:gd name="T94" fmla="*/ 210 w 485"/>
                <a:gd name="T95" fmla="*/ 15 h 630"/>
                <a:gd name="T96" fmla="*/ 209 w 485"/>
                <a:gd name="T97" fmla="*/ 16 h 630"/>
                <a:gd name="T98" fmla="*/ 207 w 485"/>
                <a:gd name="T99" fmla="*/ 18 h 630"/>
                <a:gd name="T100" fmla="*/ 206 w 485"/>
                <a:gd name="T101" fmla="*/ 19 h 630"/>
                <a:gd name="T102" fmla="*/ 205 w 485"/>
                <a:gd name="T103" fmla="*/ 21 h 630"/>
                <a:gd name="T104" fmla="*/ 204 w 485"/>
                <a:gd name="T105" fmla="*/ 23 h 630"/>
                <a:gd name="T106" fmla="*/ 203 w 485"/>
                <a:gd name="T107" fmla="*/ 25 h 630"/>
                <a:gd name="T108" fmla="*/ 202 w 485"/>
                <a:gd name="T109" fmla="*/ 29 h 630"/>
                <a:gd name="T110" fmla="*/ 7 w 485"/>
                <a:gd name="T111" fmla="*/ 573 h 630"/>
                <a:gd name="T112" fmla="*/ 34 w 485"/>
                <a:gd name="T113" fmla="*/ 627 h 630"/>
                <a:gd name="T114" fmla="*/ 243 w 485"/>
                <a:gd name="T115" fmla="*/ 170 h 630"/>
                <a:gd name="T116" fmla="*/ 315 w 485"/>
                <a:gd name="T117" fmla="*/ 372 h 630"/>
                <a:gd name="T118" fmla="*/ 170 w 485"/>
                <a:gd name="T119" fmla="*/ 372 h 630"/>
                <a:gd name="T120" fmla="*/ 243 w 485"/>
                <a:gd name="T121" fmla="*/ 170 h 630"/>
                <a:gd name="T122" fmla="*/ 243 w 485"/>
                <a:gd name="T123" fmla="*/ 170 h 630"/>
                <a:gd name="T124" fmla="*/ 243 w 485"/>
                <a:gd name="T125" fmla="*/ 17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5" h="630">
                  <a:moveTo>
                    <a:pt x="34" y="627"/>
                  </a:moveTo>
                  <a:cubicBezTo>
                    <a:pt x="38" y="629"/>
                    <a:pt x="43" y="630"/>
                    <a:pt x="48" y="630"/>
                  </a:cubicBezTo>
                  <a:cubicBezTo>
                    <a:pt x="66" y="630"/>
                    <a:pt x="82" y="619"/>
                    <a:pt x="88" y="602"/>
                  </a:cubicBezTo>
                  <a:cubicBezTo>
                    <a:pt x="140" y="457"/>
                    <a:pt x="140" y="457"/>
                    <a:pt x="140" y="457"/>
                  </a:cubicBezTo>
                  <a:cubicBezTo>
                    <a:pt x="340" y="457"/>
                    <a:pt x="340" y="457"/>
                    <a:pt x="340" y="457"/>
                  </a:cubicBezTo>
                  <a:cubicBezTo>
                    <a:pt x="341" y="457"/>
                    <a:pt x="343" y="457"/>
                    <a:pt x="345" y="456"/>
                  </a:cubicBezTo>
                  <a:cubicBezTo>
                    <a:pt x="397" y="602"/>
                    <a:pt x="397" y="602"/>
                    <a:pt x="397" y="602"/>
                  </a:cubicBezTo>
                  <a:cubicBezTo>
                    <a:pt x="403" y="619"/>
                    <a:pt x="419" y="630"/>
                    <a:pt x="437" y="630"/>
                  </a:cubicBezTo>
                  <a:cubicBezTo>
                    <a:pt x="441" y="630"/>
                    <a:pt x="446" y="629"/>
                    <a:pt x="451" y="627"/>
                  </a:cubicBezTo>
                  <a:cubicBezTo>
                    <a:pt x="473" y="619"/>
                    <a:pt x="485" y="595"/>
                    <a:pt x="477" y="573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2" y="28"/>
                    <a:pt x="282" y="27"/>
                    <a:pt x="281" y="25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79" y="21"/>
                    <a:pt x="278" y="20"/>
                    <a:pt x="278" y="19"/>
                  </a:cubicBezTo>
                  <a:cubicBezTo>
                    <a:pt x="278" y="19"/>
                    <a:pt x="277" y="18"/>
                    <a:pt x="277" y="18"/>
                  </a:cubicBezTo>
                  <a:cubicBezTo>
                    <a:pt x="277" y="17"/>
                    <a:pt x="276" y="17"/>
                    <a:pt x="275" y="16"/>
                  </a:cubicBezTo>
                  <a:cubicBezTo>
                    <a:pt x="275" y="16"/>
                    <a:pt x="275" y="15"/>
                    <a:pt x="274" y="15"/>
                  </a:cubicBezTo>
                  <a:cubicBezTo>
                    <a:pt x="274" y="14"/>
                    <a:pt x="273" y="14"/>
                    <a:pt x="272" y="13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0" y="11"/>
                    <a:pt x="270" y="11"/>
                    <a:pt x="270" y="10"/>
                  </a:cubicBezTo>
                  <a:cubicBezTo>
                    <a:pt x="269" y="10"/>
                    <a:pt x="268" y="9"/>
                    <a:pt x="268" y="9"/>
                  </a:cubicBezTo>
                  <a:cubicBezTo>
                    <a:pt x="267" y="8"/>
                    <a:pt x="267" y="8"/>
                    <a:pt x="266" y="8"/>
                  </a:cubicBezTo>
                  <a:cubicBezTo>
                    <a:pt x="266" y="7"/>
                    <a:pt x="265" y="7"/>
                    <a:pt x="264" y="6"/>
                  </a:cubicBezTo>
                  <a:cubicBezTo>
                    <a:pt x="262" y="5"/>
                    <a:pt x="262" y="5"/>
                    <a:pt x="262" y="5"/>
                  </a:cubicBezTo>
                  <a:cubicBezTo>
                    <a:pt x="261" y="5"/>
                    <a:pt x="261" y="5"/>
                    <a:pt x="261" y="5"/>
                  </a:cubicBezTo>
                  <a:cubicBezTo>
                    <a:pt x="259" y="4"/>
                    <a:pt x="258" y="3"/>
                    <a:pt x="257" y="3"/>
                  </a:cubicBezTo>
                  <a:cubicBezTo>
                    <a:pt x="256" y="3"/>
                    <a:pt x="256" y="3"/>
                    <a:pt x="256" y="3"/>
                  </a:cubicBezTo>
                  <a:cubicBezTo>
                    <a:pt x="253" y="2"/>
                    <a:pt x="253" y="2"/>
                    <a:pt x="253" y="2"/>
                  </a:cubicBezTo>
                  <a:cubicBezTo>
                    <a:pt x="252" y="2"/>
                    <a:pt x="252" y="2"/>
                    <a:pt x="251" y="2"/>
                  </a:cubicBezTo>
                  <a:cubicBezTo>
                    <a:pt x="250" y="1"/>
                    <a:pt x="249" y="1"/>
                    <a:pt x="248" y="1"/>
                  </a:cubicBezTo>
                  <a:cubicBezTo>
                    <a:pt x="248" y="1"/>
                    <a:pt x="247" y="1"/>
                    <a:pt x="246" y="1"/>
                  </a:cubicBezTo>
                  <a:cubicBezTo>
                    <a:pt x="246" y="1"/>
                    <a:pt x="245" y="0"/>
                    <a:pt x="244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38" y="0"/>
                    <a:pt x="238" y="1"/>
                  </a:cubicBezTo>
                  <a:cubicBezTo>
                    <a:pt x="237" y="1"/>
                    <a:pt x="237" y="1"/>
                    <a:pt x="236" y="1"/>
                  </a:cubicBezTo>
                  <a:cubicBezTo>
                    <a:pt x="235" y="1"/>
                    <a:pt x="234" y="1"/>
                    <a:pt x="233" y="2"/>
                  </a:cubicBezTo>
                  <a:cubicBezTo>
                    <a:pt x="233" y="2"/>
                    <a:pt x="232" y="2"/>
                    <a:pt x="232" y="2"/>
                  </a:cubicBezTo>
                  <a:cubicBezTo>
                    <a:pt x="230" y="2"/>
                    <a:pt x="229" y="3"/>
                    <a:pt x="228" y="3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27" y="3"/>
                    <a:pt x="225" y="4"/>
                    <a:pt x="224" y="5"/>
                  </a:cubicBezTo>
                  <a:cubicBezTo>
                    <a:pt x="222" y="5"/>
                    <a:pt x="222" y="5"/>
                    <a:pt x="222" y="5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220" y="7"/>
                    <a:pt x="219" y="7"/>
                    <a:pt x="218" y="8"/>
                  </a:cubicBezTo>
                  <a:cubicBezTo>
                    <a:pt x="218" y="8"/>
                    <a:pt x="217" y="8"/>
                    <a:pt x="217" y="9"/>
                  </a:cubicBezTo>
                  <a:cubicBezTo>
                    <a:pt x="216" y="9"/>
                    <a:pt x="215" y="10"/>
                    <a:pt x="215" y="10"/>
                  </a:cubicBezTo>
                  <a:cubicBezTo>
                    <a:pt x="214" y="11"/>
                    <a:pt x="214" y="11"/>
                    <a:pt x="214" y="12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6"/>
                    <a:pt x="209" y="16"/>
                  </a:cubicBezTo>
                  <a:cubicBezTo>
                    <a:pt x="208" y="17"/>
                    <a:pt x="208" y="17"/>
                    <a:pt x="207" y="18"/>
                  </a:cubicBezTo>
                  <a:cubicBezTo>
                    <a:pt x="207" y="18"/>
                    <a:pt x="207" y="19"/>
                    <a:pt x="206" y="19"/>
                  </a:cubicBezTo>
                  <a:cubicBezTo>
                    <a:pt x="206" y="20"/>
                    <a:pt x="206" y="21"/>
                    <a:pt x="205" y="21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6"/>
                    <a:pt x="202" y="28"/>
                    <a:pt x="202" y="29"/>
                  </a:cubicBezTo>
                  <a:cubicBezTo>
                    <a:pt x="7" y="573"/>
                    <a:pt x="7" y="573"/>
                    <a:pt x="7" y="573"/>
                  </a:cubicBezTo>
                  <a:cubicBezTo>
                    <a:pt x="0" y="595"/>
                    <a:pt x="12" y="619"/>
                    <a:pt x="34" y="627"/>
                  </a:cubicBezTo>
                  <a:close/>
                  <a:moveTo>
                    <a:pt x="243" y="170"/>
                  </a:moveTo>
                  <a:cubicBezTo>
                    <a:pt x="315" y="372"/>
                    <a:pt x="315" y="372"/>
                    <a:pt x="315" y="372"/>
                  </a:cubicBezTo>
                  <a:cubicBezTo>
                    <a:pt x="170" y="372"/>
                    <a:pt x="170" y="372"/>
                    <a:pt x="170" y="372"/>
                  </a:cubicBezTo>
                  <a:lnTo>
                    <a:pt x="243" y="170"/>
                  </a:lnTo>
                  <a:close/>
                  <a:moveTo>
                    <a:pt x="243" y="170"/>
                  </a:moveTo>
                  <a:cubicBezTo>
                    <a:pt x="243" y="170"/>
                    <a:pt x="243" y="170"/>
                    <a:pt x="243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</p:grpSp>
      <p:grpSp>
        <p:nvGrpSpPr>
          <p:cNvPr id="16" name="Group 56">
            <a:extLst>
              <a:ext uri="{FF2B5EF4-FFF2-40B4-BE49-F238E27FC236}">
                <a16:creationId xmlns:a16="http://schemas.microsoft.com/office/drawing/2014/main" xmlns="" id="{D06F94EF-6389-4DA8-8B24-4185C6193C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63148" y="1855527"/>
            <a:ext cx="1153606" cy="1247550"/>
            <a:chOff x="782" y="1042"/>
            <a:chExt cx="307" cy="332"/>
          </a:xfrm>
          <a:solidFill>
            <a:schemeClr val="bg1"/>
          </a:solidFill>
          <a:effectLst>
            <a:outerShdw blurRad="127000" dist="38100" dir="5400000" algn="t" rotWithShape="0">
              <a:srgbClr val="969F98">
                <a:alpha val="20000"/>
              </a:srgbClr>
            </a:outerShdw>
          </a:effectLst>
        </p:grpSpPr>
        <p:sp>
          <p:nvSpPr>
            <p:cNvPr id="17" name="Freeform 57">
              <a:extLst>
                <a:ext uri="{FF2B5EF4-FFF2-40B4-BE49-F238E27FC236}">
                  <a16:creationId xmlns:a16="http://schemas.microsoft.com/office/drawing/2014/main" xmlns="" id="{2D2F74D6-8C91-42AC-A840-C1B2FAA2A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" y="1042"/>
              <a:ext cx="120" cy="202"/>
            </a:xfrm>
            <a:custGeom>
              <a:avLst/>
              <a:gdLst>
                <a:gd name="T0" fmla="*/ 17 w 553"/>
                <a:gd name="T1" fmla="*/ 630 h 933"/>
                <a:gd name="T2" fmla="*/ 17 w 553"/>
                <a:gd name="T3" fmla="*/ 691 h 933"/>
                <a:gd name="T4" fmla="*/ 246 w 553"/>
                <a:gd name="T5" fmla="*/ 920 h 933"/>
                <a:gd name="T6" fmla="*/ 277 w 553"/>
                <a:gd name="T7" fmla="*/ 933 h 933"/>
                <a:gd name="T8" fmla="*/ 307 w 553"/>
                <a:gd name="T9" fmla="*/ 920 h 933"/>
                <a:gd name="T10" fmla="*/ 536 w 553"/>
                <a:gd name="T11" fmla="*/ 691 h 933"/>
                <a:gd name="T12" fmla="*/ 536 w 553"/>
                <a:gd name="T13" fmla="*/ 630 h 933"/>
                <a:gd name="T14" fmla="*/ 475 w 553"/>
                <a:gd name="T15" fmla="*/ 630 h 933"/>
                <a:gd name="T16" fmla="*/ 320 w 553"/>
                <a:gd name="T17" fmla="*/ 785 h 933"/>
                <a:gd name="T18" fmla="*/ 320 w 553"/>
                <a:gd name="T19" fmla="*/ 43 h 933"/>
                <a:gd name="T20" fmla="*/ 277 w 553"/>
                <a:gd name="T21" fmla="*/ 0 h 933"/>
                <a:gd name="T22" fmla="*/ 234 w 553"/>
                <a:gd name="T23" fmla="*/ 43 h 933"/>
                <a:gd name="T24" fmla="*/ 234 w 553"/>
                <a:gd name="T25" fmla="*/ 785 h 933"/>
                <a:gd name="T26" fmla="*/ 78 w 553"/>
                <a:gd name="T27" fmla="*/ 630 h 933"/>
                <a:gd name="T28" fmla="*/ 17 w 553"/>
                <a:gd name="T29" fmla="*/ 630 h 933"/>
                <a:gd name="T30" fmla="*/ 17 w 553"/>
                <a:gd name="T31" fmla="*/ 630 h 933"/>
                <a:gd name="T32" fmla="*/ 17 w 553"/>
                <a:gd name="T33" fmla="*/ 63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3" h="933">
                  <a:moveTo>
                    <a:pt x="17" y="630"/>
                  </a:moveTo>
                  <a:cubicBezTo>
                    <a:pt x="0" y="647"/>
                    <a:pt x="0" y="674"/>
                    <a:pt x="17" y="691"/>
                  </a:cubicBezTo>
                  <a:cubicBezTo>
                    <a:pt x="246" y="920"/>
                    <a:pt x="246" y="920"/>
                    <a:pt x="246" y="920"/>
                  </a:cubicBezTo>
                  <a:cubicBezTo>
                    <a:pt x="255" y="928"/>
                    <a:pt x="266" y="933"/>
                    <a:pt x="277" y="933"/>
                  </a:cubicBezTo>
                  <a:cubicBezTo>
                    <a:pt x="288" y="933"/>
                    <a:pt x="299" y="929"/>
                    <a:pt x="307" y="920"/>
                  </a:cubicBezTo>
                  <a:cubicBezTo>
                    <a:pt x="536" y="691"/>
                    <a:pt x="536" y="691"/>
                    <a:pt x="536" y="691"/>
                  </a:cubicBezTo>
                  <a:cubicBezTo>
                    <a:pt x="553" y="674"/>
                    <a:pt x="553" y="647"/>
                    <a:pt x="536" y="630"/>
                  </a:cubicBezTo>
                  <a:cubicBezTo>
                    <a:pt x="519" y="613"/>
                    <a:pt x="492" y="613"/>
                    <a:pt x="475" y="630"/>
                  </a:cubicBezTo>
                  <a:cubicBezTo>
                    <a:pt x="320" y="785"/>
                    <a:pt x="320" y="785"/>
                    <a:pt x="320" y="785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20" y="19"/>
                    <a:pt x="301" y="0"/>
                    <a:pt x="277" y="0"/>
                  </a:cubicBezTo>
                  <a:cubicBezTo>
                    <a:pt x="253" y="0"/>
                    <a:pt x="234" y="19"/>
                    <a:pt x="234" y="43"/>
                  </a:cubicBezTo>
                  <a:cubicBezTo>
                    <a:pt x="234" y="785"/>
                    <a:pt x="234" y="785"/>
                    <a:pt x="234" y="785"/>
                  </a:cubicBezTo>
                  <a:cubicBezTo>
                    <a:pt x="78" y="630"/>
                    <a:pt x="78" y="630"/>
                    <a:pt x="78" y="630"/>
                  </a:cubicBezTo>
                  <a:cubicBezTo>
                    <a:pt x="61" y="613"/>
                    <a:pt x="34" y="613"/>
                    <a:pt x="17" y="630"/>
                  </a:cubicBezTo>
                  <a:close/>
                  <a:moveTo>
                    <a:pt x="17" y="630"/>
                  </a:moveTo>
                  <a:cubicBezTo>
                    <a:pt x="17" y="630"/>
                    <a:pt x="17" y="630"/>
                    <a:pt x="17" y="6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8" name="Freeform 58">
              <a:extLst>
                <a:ext uri="{FF2B5EF4-FFF2-40B4-BE49-F238E27FC236}">
                  <a16:creationId xmlns:a16="http://schemas.microsoft.com/office/drawing/2014/main" xmlns="" id="{3072B2DD-EBC4-4DD1-A1CA-387AD47654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" y="1130"/>
              <a:ext cx="307" cy="244"/>
            </a:xfrm>
            <a:custGeom>
              <a:avLst/>
              <a:gdLst>
                <a:gd name="T0" fmla="*/ 1414 w 1416"/>
                <a:gd name="T1" fmla="*/ 579 h 1128"/>
                <a:gd name="T2" fmla="*/ 1264 w 1416"/>
                <a:gd name="T3" fmla="*/ 35 h 1128"/>
                <a:gd name="T4" fmla="*/ 1240 w 1416"/>
                <a:gd name="T5" fmla="*/ 7 h 1128"/>
                <a:gd name="T6" fmla="*/ 1236 w 1416"/>
                <a:gd name="T7" fmla="*/ 5 h 1128"/>
                <a:gd name="T8" fmla="*/ 1218 w 1416"/>
                <a:gd name="T9" fmla="*/ 1 h 1128"/>
                <a:gd name="T10" fmla="*/ 947 w 1416"/>
                <a:gd name="T11" fmla="*/ 1 h 1128"/>
                <a:gd name="T12" fmla="*/ 904 w 1416"/>
                <a:gd name="T13" fmla="*/ 44 h 1128"/>
                <a:gd name="T14" fmla="*/ 947 w 1416"/>
                <a:gd name="T15" fmla="*/ 87 h 1128"/>
                <a:gd name="T16" fmla="*/ 1189 w 1416"/>
                <a:gd name="T17" fmla="*/ 87 h 1128"/>
                <a:gd name="T18" fmla="*/ 1316 w 1416"/>
                <a:gd name="T19" fmla="*/ 548 h 1128"/>
                <a:gd name="T20" fmla="*/ 980 w 1416"/>
                <a:gd name="T21" fmla="*/ 548 h 1128"/>
                <a:gd name="T22" fmla="*/ 937 w 1416"/>
                <a:gd name="T23" fmla="*/ 591 h 1128"/>
                <a:gd name="T24" fmla="*/ 937 w 1416"/>
                <a:gd name="T25" fmla="*/ 630 h 1128"/>
                <a:gd name="T26" fmla="*/ 833 w 1416"/>
                <a:gd name="T27" fmla="*/ 734 h 1128"/>
                <a:gd name="T28" fmla="*/ 569 w 1416"/>
                <a:gd name="T29" fmla="*/ 734 h 1128"/>
                <a:gd name="T30" fmla="*/ 466 w 1416"/>
                <a:gd name="T31" fmla="*/ 630 h 1128"/>
                <a:gd name="T32" fmla="*/ 466 w 1416"/>
                <a:gd name="T33" fmla="*/ 591 h 1128"/>
                <a:gd name="T34" fmla="*/ 422 w 1416"/>
                <a:gd name="T35" fmla="*/ 548 h 1128"/>
                <a:gd name="T36" fmla="*/ 100 w 1416"/>
                <a:gd name="T37" fmla="*/ 548 h 1128"/>
                <a:gd name="T38" fmla="*/ 227 w 1416"/>
                <a:gd name="T39" fmla="*/ 87 h 1128"/>
                <a:gd name="T40" fmla="*/ 469 w 1416"/>
                <a:gd name="T41" fmla="*/ 87 h 1128"/>
                <a:gd name="T42" fmla="*/ 512 w 1416"/>
                <a:gd name="T43" fmla="*/ 43 h 1128"/>
                <a:gd name="T44" fmla="*/ 469 w 1416"/>
                <a:gd name="T45" fmla="*/ 0 h 1128"/>
                <a:gd name="T46" fmla="*/ 198 w 1416"/>
                <a:gd name="T47" fmla="*/ 0 h 1128"/>
                <a:gd name="T48" fmla="*/ 180 w 1416"/>
                <a:gd name="T49" fmla="*/ 4 h 1128"/>
                <a:gd name="T50" fmla="*/ 176 w 1416"/>
                <a:gd name="T51" fmla="*/ 6 h 1128"/>
                <a:gd name="T52" fmla="*/ 152 w 1416"/>
                <a:gd name="T53" fmla="*/ 34 h 1128"/>
                <a:gd name="T54" fmla="*/ 2 w 1416"/>
                <a:gd name="T55" fmla="*/ 578 h 1128"/>
                <a:gd name="T56" fmla="*/ 0 w 1416"/>
                <a:gd name="T57" fmla="*/ 589 h 1128"/>
                <a:gd name="T58" fmla="*/ 0 w 1416"/>
                <a:gd name="T59" fmla="*/ 816 h 1128"/>
                <a:gd name="T60" fmla="*/ 312 w 1416"/>
                <a:gd name="T61" fmla="*/ 1128 h 1128"/>
                <a:gd name="T62" fmla="*/ 1104 w 1416"/>
                <a:gd name="T63" fmla="*/ 1128 h 1128"/>
                <a:gd name="T64" fmla="*/ 1416 w 1416"/>
                <a:gd name="T65" fmla="*/ 816 h 1128"/>
                <a:gd name="T66" fmla="*/ 1416 w 1416"/>
                <a:gd name="T67" fmla="*/ 590 h 1128"/>
                <a:gd name="T68" fmla="*/ 1414 w 1416"/>
                <a:gd name="T69" fmla="*/ 579 h 1128"/>
                <a:gd name="T70" fmla="*/ 1329 w 1416"/>
                <a:gd name="T71" fmla="*/ 816 h 1128"/>
                <a:gd name="T72" fmla="*/ 1104 w 1416"/>
                <a:gd name="T73" fmla="*/ 1041 h 1128"/>
                <a:gd name="T74" fmla="*/ 312 w 1416"/>
                <a:gd name="T75" fmla="*/ 1041 h 1128"/>
                <a:gd name="T76" fmla="*/ 86 w 1416"/>
                <a:gd name="T77" fmla="*/ 816 h 1128"/>
                <a:gd name="T78" fmla="*/ 86 w 1416"/>
                <a:gd name="T79" fmla="*/ 634 h 1128"/>
                <a:gd name="T80" fmla="*/ 380 w 1416"/>
                <a:gd name="T81" fmla="*/ 634 h 1128"/>
                <a:gd name="T82" fmla="*/ 570 w 1416"/>
                <a:gd name="T83" fmla="*/ 820 h 1128"/>
                <a:gd name="T84" fmla="*/ 834 w 1416"/>
                <a:gd name="T85" fmla="*/ 820 h 1128"/>
                <a:gd name="T86" fmla="*/ 1024 w 1416"/>
                <a:gd name="T87" fmla="*/ 634 h 1128"/>
                <a:gd name="T88" fmla="*/ 1330 w 1416"/>
                <a:gd name="T89" fmla="*/ 634 h 1128"/>
                <a:gd name="T90" fmla="*/ 1330 w 1416"/>
                <a:gd name="T91" fmla="*/ 816 h 1128"/>
                <a:gd name="T92" fmla="*/ 1329 w 1416"/>
                <a:gd name="T93" fmla="*/ 816 h 1128"/>
                <a:gd name="T94" fmla="*/ 1329 w 1416"/>
                <a:gd name="T95" fmla="*/ 816 h 1128"/>
                <a:gd name="T96" fmla="*/ 1329 w 1416"/>
                <a:gd name="T97" fmla="*/ 816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16" h="1128">
                  <a:moveTo>
                    <a:pt x="1414" y="579"/>
                  </a:moveTo>
                  <a:cubicBezTo>
                    <a:pt x="1264" y="35"/>
                    <a:pt x="1264" y="35"/>
                    <a:pt x="1264" y="35"/>
                  </a:cubicBezTo>
                  <a:cubicBezTo>
                    <a:pt x="1260" y="22"/>
                    <a:pt x="1252" y="12"/>
                    <a:pt x="1240" y="7"/>
                  </a:cubicBezTo>
                  <a:cubicBezTo>
                    <a:pt x="1236" y="5"/>
                    <a:pt x="1236" y="5"/>
                    <a:pt x="1236" y="5"/>
                  </a:cubicBezTo>
                  <a:cubicBezTo>
                    <a:pt x="1230" y="2"/>
                    <a:pt x="1224" y="1"/>
                    <a:pt x="1218" y="1"/>
                  </a:cubicBezTo>
                  <a:cubicBezTo>
                    <a:pt x="947" y="1"/>
                    <a:pt x="947" y="1"/>
                    <a:pt x="947" y="1"/>
                  </a:cubicBezTo>
                  <a:cubicBezTo>
                    <a:pt x="923" y="1"/>
                    <a:pt x="904" y="20"/>
                    <a:pt x="904" y="44"/>
                  </a:cubicBezTo>
                  <a:cubicBezTo>
                    <a:pt x="904" y="68"/>
                    <a:pt x="923" y="87"/>
                    <a:pt x="947" y="87"/>
                  </a:cubicBezTo>
                  <a:cubicBezTo>
                    <a:pt x="1189" y="87"/>
                    <a:pt x="1189" y="87"/>
                    <a:pt x="1189" y="87"/>
                  </a:cubicBezTo>
                  <a:cubicBezTo>
                    <a:pt x="1316" y="548"/>
                    <a:pt x="1316" y="548"/>
                    <a:pt x="1316" y="548"/>
                  </a:cubicBezTo>
                  <a:cubicBezTo>
                    <a:pt x="980" y="548"/>
                    <a:pt x="980" y="548"/>
                    <a:pt x="980" y="548"/>
                  </a:cubicBezTo>
                  <a:cubicBezTo>
                    <a:pt x="956" y="548"/>
                    <a:pt x="937" y="567"/>
                    <a:pt x="937" y="591"/>
                  </a:cubicBezTo>
                  <a:cubicBezTo>
                    <a:pt x="937" y="630"/>
                    <a:pt x="937" y="630"/>
                    <a:pt x="937" y="630"/>
                  </a:cubicBezTo>
                  <a:cubicBezTo>
                    <a:pt x="937" y="687"/>
                    <a:pt x="890" y="734"/>
                    <a:pt x="833" y="734"/>
                  </a:cubicBezTo>
                  <a:cubicBezTo>
                    <a:pt x="569" y="734"/>
                    <a:pt x="569" y="734"/>
                    <a:pt x="569" y="734"/>
                  </a:cubicBezTo>
                  <a:cubicBezTo>
                    <a:pt x="512" y="734"/>
                    <a:pt x="466" y="687"/>
                    <a:pt x="466" y="630"/>
                  </a:cubicBezTo>
                  <a:cubicBezTo>
                    <a:pt x="466" y="591"/>
                    <a:pt x="466" y="591"/>
                    <a:pt x="466" y="591"/>
                  </a:cubicBezTo>
                  <a:cubicBezTo>
                    <a:pt x="466" y="567"/>
                    <a:pt x="446" y="548"/>
                    <a:pt x="422" y="548"/>
                  </a:cubicBezTo>
                  <a:cubicBezTo>
                    <a:pt x="100" y="548"/>
                    <a:pt x="100" y="548"/>
                    <a:pt x="100" y="548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469" y="87"/>
                    <a:pt x="469" y="87"/>
                    <a:pt x="469" y="87"/>
                  </a:cubicBezTo>
                  <a:cubicBezTo>
                    <a:pt x="493" y="87"/>
                    <a:pt x="512" y="67"/>
                    <a:pt x="512" y="43"/>
                  </a:cubicBezTo>
                  <a:cubicBezTo>
                    <a:pt x="512" y="19"/>
                    <a:pt x="493" y="0"/>
                    <a:pt x="46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2" y="0"/>
                    <a:pt x="186" y="1"/>
                    <a:pt x="180" y="4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64" y="11"/>
                    <a:pt x="155" y="21"/>
                    <a:pt x="152" y="34"/>
                  </a:cubicBezTo>
                  <a:cubicBezTo>
                    <a:pt x="2" y="578"/>
                    <a:pt x="2" y="578"/>
                    <a:pt x="2" y="578"/>
                  </a:cubicBezTo>
                  <a:cubicBezTo>
                    <a:pt x="1" y="582"/>
                    <a:pt x="0" y="585"/>
                    <a:pt x="0" y="589"/>
                  </a:cubicBezTo>
                  <a:cubicBezTo>
                    <a:pt x="0" y="816"/>
                    <a:pt x="0" y="816"/>
                    <a:pt x="0" y="816"/>
                  </a:cubicBezTo>
                  <a:cubicBezTo>
                    <a:pt x="0" y="988"/>
                    <a:pt x="140" y="1128"/>
                    <a:pt x="312" y="1128"/>
                  </a:cubicBezTo>
                  <a:cubicBezTo>
                    <a:pt x="1104" y="1128"/>
                    <a:pt x="1104" y="1128"/>
                    <a:pt x="1104" y="1128"/>
                  </a:cubicBezTo>
                  <a:cubicBezTo>
                    <a:pt x="1276" y="1128"/>
                    <a:pt x="1416" y="988"/>
                    <a:pt x="1416" y="816"/>
                  </a:cubicBezTo>
                  <a:cubicBezTo>
                    <a:pt x="1416" y="590"/>
                    <a:pt x="1416" y="590"/>
                    <a:pt x="1416" y="590"/>
                  </a:cubicBezTo>
                  <a:cubicBezTo>
                    <a:pt x="1416" y="586"/>
                    <a:pt x="1415" y="582"/>
                    <a:pt x="1414" y="579"/>
                  </a:cubicBezTo>
                  <a:close/>
                  <a:moveTo>
                    <a:pt x="1329" y="816"/>
                  </a:moveTo>
                  <a:cubicBezTo>
                    <a:pt x="1329" y="940"/>
                    <a:pt x="1228" y="1041"/>
                    <a:pt x="1104" y="1041"/>
                  </a:cubicBezTo>
                  <a:cubicBezTo>
                    <a:pt x="312" y="1041"/>
                    <a:pt x="312" y="1041"/>
                    <a:pt x="312" y="1041"/>
                  </a:cubicBezTo>
                  <a:cubicBezTo>
                    <a:pt x="188" y="1041"/>
                    <a:pt x="86" y="940"/>
                    <a:pt x="86" y="816"/>
                  </a:cubicBezTo>
                  <a:cubicBezTo>
                    <a:pt x="86" y="634"/>
                    <a:pt x="86" y="634"/>
                    <a:pt x="86" y="634"/>
                  </a:cubicBezTo>
                  <a:cubicBezTo>
                    <a:pt x="380" y="634"/>
                    <a:pt x="380" y="634"/>
                    <a:pt x="380" y="634"/>
                  </a:cubicBezTo>
                  <a:cubicBezTo>
                    <a:pt x="382" y="737"/>
                    <a:pt x="467" y="820"/>
                    <a:pt x="570" y="820"/>
                  </a:cubicBezTo>
                  <a:cubicBezTo>
                    <a:pt x="834" y="820"/>
                    <a:pt x="834" y="820"/>
                    <a:pt x="834" y="820"/>
                  </a:cubicBezTo>
                  <a:cubicBezTo>
                    <a:pt x="937" y="820"/>
                    <a:pt x="1021" y="737"/>
                    <a:pt x="1024" y="634"/>
                  </a:cubicBezTo>
                  <a:cubicBezTo>
                    <a:pt x="1330" y="634"/>
                    <a:pt x="1330" y="634"/>
                    <a:pt x="1330" y="634"/>
                  </a:cubicBezTo>
                  <a:cubicBezTo>
                    <a:pt x="1330" y="816"/>
                    <a:pt x="1330" y="816"/>
                    <a:pt x="1330" y="816"/>
                  </a:cubicBezTo>
                  <a:lnTo>
                    <a:pt x="1329" y="816"/>
                  </a:lnTo>
                  <a:close/>
                  <a:moveTo>
                    <a:pt x="1329" y="816"/>
                  </a:moveTo>
                  <a:cubicBezTo>
                    <a:pt x="1329" y="816"/>
                    <a:pt x="1329" y="816"/>
                    <a:pt x="1329" y="8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09DCF1BB-27B4-4440-A95C-492875A5D6DC}"/>
              </a:ext>
            </a:extLst>
          </p:cNvPr>
          <p:cNvCxnSpPr>
            <a:cxnSpLocks/>
          </p:cNvCxnSpPr>
          <p:nvPr/>
        </p:nvCxnSpPr>
        <p:spPr>
          <a:xfrm flipH="1">
            <a:off x="994196" y="4247186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F67322AB-5E0A-4D2B-91A2-402B07292C12}"/>
              </a:ext>
            </a:extLst>
          </p:cNvPr>
          <p:cNvCxnSpPr>
            <a:cxnSpLocks/>
          </p:cNvCxnSpPr>
          <p:nvPr/>
        </p:nvCxnSpPr>
        <p:spPr>
          <a:xfrm flipH="1">
            <a:off x="8906296" y="4247186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DAC89843-B6EF-4E8A-98F0-EC229978A43E}"/>
              </a:ext>
            </a:extLst>
          </p:cNvPr>
          <p:cNvCxnSpPr/>
          <p:nvPr/>
        </p:nvCxnSpPr>
        <p:spPr>
          <a:xfrm>
            <a:off x="0" y="570776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913B7097-FF58-402A-8F53-25C74FBADD8A}"/>
              </a:ext>
            </a:extLst>
          </p:cNvPr>
          <p:cNvSpPr txBox="1"/>
          <p:nvPr/>
        </p:nvSpPr>
        <p:spPr>
          <a:xfrm>
            <a:off x="3285704" y="216833"/>
            <a:ext cx="5626156" cy="707886"/>
          </a:xfrm>
          <a:prstGeom prst="rect">
            <a:avLst/>
          </a:prstGeom>
          <a:solidFill>
            <a:srgbClr val="F9B35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774D928-4A5C-45A7-A7AE-61A2583DB9BF}"/>
              </a:ext>
            </a:extLst>
          </p:cNvPr>
          <p:cNvSpPr/>
          <p:nvPr/>
        </p:nvSpPr>
        <p:spPr>
          <a:xfrm>
            <a:off x="4629366" y="1322024"/>
            <a:ext cx="2917188" cy="491065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799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BF0E9BB1-39DD-4F48-BC3E-0A87B07DB043}"/>
              </a:ext>
            </a:extLst>
          </p:cNvPr>
          <p:cNvSpPr/>
          <p:nvPr/>
        </p:nvSpPr>
        <p:spPr>
          <a:xfrm>
            <a:off x="6792688" y="3626809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78DC2257-49CC-4A74-9E99-4767E126BBB8}"/>
              </a:ext>
            </a:extLst>
          </p:cNvPr>
          <p:cNvSpPr/>
          <p:nvPr/>
        </p:nvSpPr>
        <p:spPr>
          <a:xfrm>
            <a:off x="390704" y="549274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2BF1FE84-F5CD-4F23-9B7E-0BDBD02C159C}"/>
              </a:ext>
            </a:extLst>
          </p:cNvPr>
          <p:cNvSpPr/>
          <p:nvPr/>
        </p:nvSpPr>
        <p:spPr>
          <a:xfrm>
            <a:off x="390704" y="3626809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4D14EB0-F592-4B8E-94D2-FA9E925FD1ED}"/>
              </a:ext>
            </a:extLst>
          </p:cNvPr>
          <p:cNvSpPr/>
          <p:nvPr/>
        </p:nvSpPr>
        <p:spPr>
          <a:xfrm>
            <a:off x="6792688" y="549274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1CCDE566-6389-4716-956A-283F4E911934}"/>
              </a:ext>
            </a:extLst>
          </p:cNvPr>
          <p:cNvSpPr/>
          <p:nvPr/>
        </p:nvSpPr>
        <p:spPr>
          <a:xfrm>
            <a:off x="4148770" y="1481769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2346282"/>
                </a:moveTo>
                <a:cubicBezTo>
                  <a:pt x="0" y="1050466"/>
                  <a:pt x="1050466" y="0"/>
                  <a:pt x="2346282" y="0"/>
                </a:cubicBezTo>
                <a:lnTo>
                  <a:pt x="2346282" y="2346282"/>
                </a:lnTo>
                <a:lnTo>
                  <a:pt x="0" y="2346282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6130" tIns="936130" rIns="248920" bIns="24892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B9344CF7-4925-4D77-9806-98AFC9DC713D}"/>
              </a:ext>
            </a:extLst>
          </p:cNvPr>
          <p:cNvSpPr/>
          <p:nvPr/>
        </p:nvSpPr>
        <p:spPr>
          <a:xfrm>
            <a:off x="6200795" y="1481769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0"/>
                </a:moveTo>
                <a:cubicBezTo>
                  <a:pt x="1295816" y="0"/>
                  <a:pt x="2346282" y="1050466"/>
                  <a:pt x="2346282" y="2346282"/>
                </a:cubicBezTo>
                <a:lnTo>
                  <a:pt x="0" y="2346282"/>
                </a:lnTo>
                <a:lnTo>
                  <a:pt x="0" y="0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920" tIns="936130" rIns="936130" bIns="24892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 dirty="0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149F0983-4C75-45BF-8D43-ABB704386E58}"/>
              </a:ext>
            </a:extLst>
          </p:cNvPr>
          <p:cNvSpPr/>
          <p:nvPr/>
        </p:nvSpPr>
        <p:spPr>
          <a:xfrm>
            <a:off x="6200795" y="3533794"/>
            <a:ext cx="1842435" cy="1842437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0"/>
                </a:moveTo>
                <a:cubicBezTo>
                  <a:pt x="2346282" y="1295816"/>
                  <a:pt x="1295816" y="2346282"/>
                  <a:pt x="0" y="2346282"/>
                </a:cubicBezTo>
                <a:lnTo>
                  <a:pt x="0" y="0"/>
                </a:lnTo>
                <a:lnTo>
                  <a:pt x="2346282" y="0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920" tIns="248921" rIns="936130" bIns="93613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ED8B1BF0-2016-423D-8FEF-DF272E64D569}"/>
              </a:ext>
            </a:extLst>
          </p:cNvPr>
          <p:cNvSpPr/>
          <p:nvPr/>
        </p:nvSpPr>
        <p:spPr>
          <a:xfrm>
            <a:off x="4148770" y="3533794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2346282"/>
                </a:moveTo>
                <a:cubicBezTo>
                  <a:pt x="1050466" y="2346282"/>
                  <a:pt x="0" y="1295816"/>
                  <a:pt x="0" y="0"/>
                </a:cubicBezTo>
                <a:lnTo>
                  <a:pt x="2346282" y="0"/>
                </a:lnTo>
                <a:lnTo>
                  <a:pt x="2346282" y="2346282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6130" tIns="248920" rIns="248920" bIns="93613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xmlns="" id="{D50CFBD5-F0BA-4E6D-822C-2201C3A2507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78947" y="2202670"/>
            <a:ext cx="735769" cy="697712"/>
            <a:chOff x="3166" y="403"/>
            <a:chExt cx="348" cy="330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xmlns="" id="{B1DE0191-922D-49D9-AAB1-B917753E0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403"/>
              <a:ext cx="348" cy="330"/>
            </a:xfrm>
            <a:custGeom>
              <a:avLst/>
              <a:gdLst>
                <a:gd name="T0" fmla="*/ 1379 w 1603"/>
                <a:gd name="T1" fmla="*/ 224 h 1528"/>
                <a:gd name="T2" fmla="*/ 839 w 1603"/>
                <a:gd name="T3" fmla="*/ 0 h 1528"/>
                <a:gd name="T4" fmla="*/ 299 w 1603"/>
                <a:gd name="T5" fmla="*/ 224 h 1528"/>
                <a:gd name="T6" fmla="*/ 248 w 1603"/>
                <a:gd name="T7" fmla="*/ 1249 h 1528"/>
                <a:gd name="T8" fmla="*/ 128 w 1603"/>
                <a:gd name="T9" fmla="*/ 1388 h 1528"/>
                <a:gd name="T10" fmla="*/ 89 w 1603"/>
                <a:gd name="T11" fmla="*/ 1462 h 1528"/>
                <a:gd name="T12" fmla="*/ 148 w 1603"/>
                <a:gd name="T13" fmla="*/ 1522 h 1528"/>
                <a:gd name="T14" fmla="*/ 202 w 1603"/>
                <a:gd name="T15" fmla="*/ 1526 h 1528"/>
                <a:gd name="T16" fmla="*/ 477 w 1603"/>
                <a:gd name="T17" fmla="*/ 1437 h 1528"/>
                <a:gd name="T18" fmla="*/ 839 w 1603"/>
                <a:gd name="T19" fmla="*/ 1528 h 1528"/>
                <a:gd name="T20" fmla="*/ 1379 w 1603"/>
                <a:gd name="T21" fmla="*/ 1305 h 1528"/>
                <a:gd name="T22" fmla="*/ 1603 w 1603"/>
                <a:gd name="T23" fmla="*/ 764 h 1528"/>
                <a:gd name="T24" fmla="*/ 1379 w 1603"/>
                <a:gd name="T25" fmla="*/ 224 h 1528"/>
                <a:gd name="T26" fmla="*/ 1318 w 1603"/>
                <a:gd name="T27" fmla="*/ 1243 h 1528"/>
                <a:gd name="T28" fmla="*/ 839 w 1603"/>
                <a:gd name="T29" fmla="*/ 1441 h 1528"/>
                <a:gd name="T30" fmla="*/ 496 w 1603"/>
                <a:gd name="T31" fmla="*/ 1348 h 1528"/>
                <a:gd name="T32" fmla="*/ 474 w 1603"/>
                <a:gd name="T33" fmla="*/ 1342 h 1528"/>
                <a:gd name="T34" fmla="*/ 447 w 1603"/>
                <a:gd name="T35" fmla="*/ 1351 h 1528"/>
                <a:gd name="T36" fmla="*/ 208 w 1603"/>
                <a:gd name="T37" fmla="*/ 1439 h 1528"/>
                <a:gd name="T38" fmla="*/ 339 w 1603"/>
                <a:gd name="T39" fmla="*/ 1258 h 1528"/>
                <a:gd name="T40" fmla="*/ 331 w 1603"/>
                <a:gd name="T41" fmla="*/ 1212 h 1528"/>
                <a:gd name="T42" fmla="*/ 360 w 1603"/>
                <a:gd name="T43" fmla="*/ 284 h 1528"/>
                <a:gd name="T44" fmla="*/ 839 w 1603"/>
                <a:gd name="T45" fmla="*/ 86 h 1528"/>
                <a:gd name="T46" fmla="*/ 1318 w 1603"/>
                <a:gd name="T47" fmla="*/ 284 h 1528"/>
                <a:gd name="T48" fmla="*/ 1318 w 1603"/>
                <a:gd name="T49" fmla="*/ 1243 h 1528"/>
                <a:gd name="T50" fmla="*/ 1318 w 1603"/>
                <a:gd name="T51" fmla="*/ 1243 h 1528"/>
                <a:gd name="T52" fmla="*/ 1318 w 1603"/>
                <a:gd name="T53" fmla="*/ 1243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3" h="1528">
                  <a:moveTo>
                    <a:pt x="1379" y="224"/>
                  </a:moveTo>
                  <a:cubicBezTo>
                    <a:pt x="1235" y="80"/>
                    <a:pt x="1043" y="0"/>
                    <a:pt x="839" y="0"/>
                  </a:cubicBezTo>
                  <a:cubicBezTo>
                    <a:pt x="635" y="0"/>
                    <a:pt x="443" y="80"/>
                    <a:pt x="299" y="224"/>
                  </a:cubicBezTo>
                  <a:cubicBezTo>
                    <a:pt x="20" y="502"/>
                    <a:pt x="0" y="947"/>
                    <a:pt x="248" y="1249"/>
                  </a:cubicBezTo>
                  <a:cubicBezTo>
                    <a:pt x="214" y="1319"/>
                    <a:pt x="173" y="1365"/>
                    <a:pt x="128" y="1388"/>
                  </a:cubicBezTo>
                  <a:cubicBezTo>
                    <a:pt x="100" y="1401"/>
                    <a:pt x="84" y="1432"/>
                    <a:pt x="89" y="1462"/>
                  </a:cubicBezTo>
                  <a:cubicBezTo>
                    <a:pt x="93" y="1493"/>
                    <a:pt x="117" y="1517"/>
                    <a:pt x="148" y="1522"/>
                  </a:cubicBezTo>
                  <a:cubicBezTo>
                    <a:pt x="165" y="1525"/>
                    <a:pt x="183" y="1526"/>
                    <a:pt x="202" y="1526"/>
                  </a:cubicBezTo>
                  <a:cubicBezTo>
                    <a:pt x="296" y="1526"/>
                    <a:pt x="395" y="1494"/>
                    <a:pt x="477" y="1437"/>
                  </a:cubicBezTo>
                  <a:cubicBezTo>
                    <a:pt x="588" y="1497"/>
                    <a:pt x="712" y="1528"/>
                    <a:pt x="839" y="1528"/>
                  </a:cubicBezTo>
                  <a:cubicBezTo>
                    <a:pt x="1043" y="1528"/>
                    <a:pt x="1235" y="1449"/>
                    <a:pt x="1379" y="1305"/>
                  </a:cubicBezTo>
                  <a:cubicBezTo>
                    <a:pt x="1523" y="1160"/>
                    <a:pt x="1603" y="968"/>
                    <a:pt x="1603" y="764"/>
                  </a:cubicBezTo>
                  <a:cubicBezTo>
                    <a:pt x="1603" y="561"/>
                    <a:pt x="1523" y="368"/>
                    <a:pt x="1379" y="224"/>
                  </a:cubicBezTo>
                  <a:close/>
                  <a:moveTo>
                    <a:pt x="1318" y="1243"/>
                  </a:moveTo>
                  <a:cubicBezTo>
                    <a:pt x="1190" y="1371"/>
                    <a:pt x="1020" y="1441"/>
                    <a:pt x="839" y="1441"/>
                  </a:cubicBezTo>
                  <a:cubicBezTo>
                    <a:pt x="718" y="1441"/>
                    <a:pt x="599" y="1409"/>
                    <a:pt x="496" y="1348"/>
                  </a:cubicBezTo>
                  <a:cubicBezTo>
                    <a:pt x="489" y="1345"/>
                    <a:pt x="481" y="1342"/>
                    <a:pt x="474" y="1342"/>
                  </a:cubicBezTo>
                  <a:cubicBezTo>
                    <a:pt x="465" y="1342"/>
                    <a:pt x="455" y="1345"/>
                    <a:pt x="447" y="1351"/>
                  </a:cubicBezTo>
                  <a:cubicBezTo>
                    <a:pt x="349" y="1427"/>
                    <a:pt x="251" y="1438"/>
                    <a:pt x="208" y="1439"/>
                  </a:cubicBezTo>
                  <a:cubicBezTo>
                    <a:pt x="259" y="1401"/>
                    <a:pt x="302" y="1341"/>
                    <a:pt x="339" y="1258"/>
                  </a:cubicBezTo>
                  <a:cubicBezTo>
                    <a:pt x="345" y="1243"/>
                    <a:pt x="342" y="1225"/>
                    <a:pt x="331" y="1212"/>
                  </a:cubicBezTo>
                  <a:cubicBezTo>
                    <a:pt x="94" y="945"/>
                    <a:pt x="107" y="537"/>
                    <a:pt x="360" y="284"/>
                  </a:cubicBezTo>
                  <a:cubicBezTo>
                    <a:pt x="488" y="156"/>
                    <a:pt x="658" y="86"/>
                    <a:pt x="839" y="86"/>
                  </a:cubicBezTo>
                  <a:cubicBezTo>
                    <a:pt x="1020" y="86"/>
                    <a:pt x="1190" y="156"/>
                    <a:pt x="1318" y="284"/>
                  </a:cubicBezTo>
                  <a:cubicBezTo>
                    <a:pt x="1582" y="549"/>
                    <a:pt x="1582" y="979"/>
                    <a:pt x="1318" y="1243"/>
                  </a:cubicBezTo>
                  <a:close/>
                  <a:moveTo>
                    <a:pt x="1318" y="1243"/>
                  </a:moveTo>
                  <a:cubicBezTo>
                    <a:pt x="1318" y="1243"/>
                    <a:pt x="1318" y="1243"/>
                    <a:pt x="1318" y="12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xmlns="" id="{03A61FFF-820E-4ADB-AC7A-3CBC1CB51B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513"/>
              <a:ext cx="158" cy="19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xmlns="" id="{0B6989B0-4156-4397-AF57-2D7E3276F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559"/>
              <a:ext cx="158" cy="18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xmlns="" id="{6D8B80BA-636B-44C8-8091-702AA23428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604"/>
              <a:ext cx="158" cy="18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Group 70">
            <a:extLst>
              <a:ext uri="{FF2B5EF4-FFF2-40B4-BE49-F238E27FC236}">
                <a16:creationId xmlns:a16="http://schemas.microsoft.com/office/drawing/2014/main" xmlns="" id="{481D0ED0-F2AF-4020-B55A-E51E9501085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32435" y="2202670"/>
            <a:ext cx="708283" cy="539140"/>
            <a:chOff x="2222" y="1083"/>
            <a:chExt cx="335" cy="255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6" name="Freeform 71">
              <a:extLst>
                <a:ext uri="{FF2B5EF4-FFF2-40B4-BE49-F238E27FC236}">
                  <a16:creationId xmlns:a16="http://schemas.microsoft.com/office/drawing/2014/main" xmlns="" id="{FEB0ABF0-583A-4EDD-B723-0D03B4427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083"/>
              <a:ext cx="335" cy="255"/>
            </a:xfrm>
            <a:custGeom>
              <a:avLst/>
              <a:gdLst>
                <a:gd name="T0" fmla="*/ 1358 w 1547"/>
                <a:gd name="T1" fmla="*/ 0 h 1177"/>
                <a:gd name="T2" fmla="*/ 189 w 1547"/>
                <a:gd name="T3" fmla="*/ 0 h 1177"/>
                <a:gd name="T4" fmla="*/ 0 w 1547"/>
                <a:gd name="T5" fmla="*/ 189 h 1177"/>
                <a:gd name="T6" fmla="*/ 0 w 1547"/>
                <a:gd name="T7" fmla="*/ 988 h 1177"/>
                <a:gd name="T8" fmla="*/ 189 w 1547"/>
                <a:gd name="T9" fmla="*/ 1177 h 1177"/>
                <a:gd name="T10" fmla="*/ 1357 w 1547"/>
                <a:gd name="T11" fmla="*/ 1177 h 1177"/>
                <a:gd name="T12" fmla="*/ 1547 w 1547"/>
                <a:gd name="T13" fmla="*/ 988 h 1177"/>
                <a:gd name="T14" fmla="*/ 1547 w 1547"/>
                <a:gd name="T15" fmla="*/ 189 h 1177"/>
                <a:gd name="T16" fmla="*/ 1358 w 1547"/>
                <a:gd name="T17" fmla="*/ 0 h 1177"/>
                <a:gd name="T18" fmla="*/ 1460 w 1547"/>
                <a:gd name="T19" fmla="*/ 988 h 1177"/>
                <a:gd name="T20" fmla="*/ 1358 w 1547"/>
                <a:gd name="T21" fmla="*/ 1091 h 1177"/>
                <a:gd name="T22" fmla="*/ 189 w 1547"/>
                <a:gd name="T23" fmla="*/ 1091 h 1177"/>
                <a:gd name="T24" fmla="*/ 86 w 1547"/>
                <a:gd name="T25" fmla="*/ 988 h 1177"/>
                <a:gd name="T26" fmla="*/ 86 w 1547"/>
                <a:gd name="T27" fmla="*/ 189 h 1177"/>
                <a:gd name="T28" fmla="*/ 189 w 1547"/>
                <a:gd name="T29" fmla="*/ 87 h 1177"/>
                <a:gd name="T30" fmla="*/ 1357 w 1547"/>
                <a:gd name="T31" fmla="*/ 87 h 1177"/>
                <a:gd name="T32" fmla="*/ 1460 w 1547"/>
                <a:gd name="T33" fmla="*/ 189 h 1177"/>
                <a:gd name="T34" fmla="*/ 1460 w 1547"/>
                <a:gd name="T35" fmla="*/ 988 h 1177"/>
                <a:gd name="T36" fmla="*/ 1460 w 1547"/>
                <a:gd name="T37" fmla="*/ 988 h 1177"/>
                <a:gd name="T38" fmla="*/ 1460 w 1547"/>
                <a:gd name="T39" fmla="*/ 988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7" h="1177">
                  <a:moveTo>
                    <a:pt x="135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85" y="0"/>
                    <a:pt x="0" y="85"/>
                    <a:pt x="0" y="189"/>
                  </a:cubicBezTo>
                  <a:cubicBezTo>
                    <a:pt x="0" y="988"/>
                    <a:pt x="0" y="988"/>
                    <a:pt x="0" y="988"/>
                  </a:cubicBezTo>
                  <a:cubicBezTo>
                    <a:pt x="0" y="1092"/>
                    <a:pt x="85" y="1177"/>
                    <a:pt x="189" y="1177"/>
                  </a:cubicBezTo>
                  <a:cubicBezTo>
                    <a:pt x="1357" y="1177"/>
                    <a:pt x="1357" y="1177"/>
                    <a:pt x="1357" y="1177"/>
                  </a:cubicBezTo>
                  <a:cubicBezTo>
                    <a:pt x="1462" y="1177"/>
                    <a:pt x="1547" y="1092"/>
                    <a:pt x="1547" y="988"/>
                  </a:cubicBezTo>
                  <a:cubicBezTo>
                    <a:pt x="1547" y="189"/>
                    <a:pt x="1547" y="189"/>
                    <a:pt x="1547" y="189"/>
                  </a:cubicBezTo>
                  <a:cubicBezTo>
                    <a:pt x="1547" y="85"/>
                    <a:pt x="1462" y="0"/>
                    <a:pt x="1358" y="0"/>
                  </a:cubicBezTo>
                  <a:close/>
                  <a:moveTo>
                    <a:pt x="1460" y="988"/>
                  </a:moveTo>
                  <a:cubicBezTo>
                    <a:pt x="1460" y="1044"/>
                    <a:pt x="1414" y="1091"/>
                    <a:pt x="1358" y="1091"/>
                  </a:cubicBezTo>
                  <a:cubicBezTo>
                    <a:pt x="189" y="1091"/>
                    <a:pt x="189" y="1091"/>
                    <a:pt x="189" y="1091"/>
                  </a:cubicBezTo>
                  <a:cubicBezTo>
                    <a:pt x="132" y="1091"/>
                    <a:pt x="86" y="1044"/>
                    <a:pt x="86" y="9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6" y="133"/>
                    <a:pt x="132" y="87"/>
                    <a:pt x="189" y="87"/>
                  </a:cubicBezTo>
                  <a:cubicBezTo>
                    <a:pt x="1357" y="87"/>
                    <a:pt x="1357" y="87"/>
                    <a:pt x="1357" y="87"/>
                  </a:cubicBezTo>
                  <a:cubicBezTo>
                    <a:pt x="1414" y="87"/>
                    <a:pt x="1460" y="133"/>
                    <a:pt x="1460" y="189"/>
                  </a:cubicBezTo>
                  <a:cubicBezTo>
                    <a:pt x="1460" y="988"/>
                    <a:pt x="1460" y="988"/>
                    <a:pt x="1460" y="988"/>
                  </a:cubicBezTo>
                  <a:close/>
                  <a:moveTo>
                    <a:pt x="1460" y="988"/>
                  </a:moveTo>
                  <a:cubicBezTo>
                    <a:pt x="1460" y="988"/>
                    <a:pt x="1460" y="988"/>
                    <a:pt x="1460" y="9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2">
              <a:extLst>
                <a:ext uri="{FF2B5EF4-FFF2-40B4-BE49-F238E27FC236}">
                  <a16:creationId xmlns:a16="http://schemas.microsoft.com/office/drawing/2014/main" xmlns="" id="{160CF664-DF8C-4E29-9392-F705D3DF5D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1118"/>
              <a:ext cx="260" cy="185"/>
            </a:xfrm>
            <a:custGeom>
              <a:avLst/>
              <a:gdLst>
                <a:gd name="T0" fmla="*/ 802 w 1200"/>
                <a:gd name="T1" fmla="*/ 420 h 855"/>
                <a:gd name="T2" fmla="*/ 1181 w 1200"/>
                <a:gd name="T3" fmla="*/ 80 h 855"/>
                <a:gd name="T4" fmla="*/ 1184 w 1200"/>
                <a:gd name="T5" fmla="*/ 19 h 855"/>
                <a:gd name="T6" fmla="*/ 1123 w 1200"/>
                <a:gd name="T7" fmla="*/ 16 h 855"/>
                <a:gd name="T8" fmla="*/ 601 w 1200"/>
                <a:gd name="T9" fmla="*/ 484 h 855"/>
                <a:gd name="T10" fmla="*/ 499 w 1200"/>
                <a:gd name="T11" fmla="*/ 393 h 855"/>
                <a:gd name="T12" fmla="*/ 499 w 1200"/>
                <a:gd name="T13" fmla="*/ 392 h 855"/>
                <a:gd name="T14" fmla="*/ 492 w 1200"/>
                <a:gd name="T15" fmla="*/ 386 h 855"/>
                <a:gd name="T16" fmla="*/ 78 w 1200"/>
                <a:gd name="T17" fmla="*/ 16 h 855"/>
                <a:gd name="T18" fmla="*/ 16 w 1200"/>
                <a:gd name="T19" fmla="*/ 19 h 855"/>
                <a:gd name="T20" fmla="*/ 20 w 1200"/>
                <a:gd name="T21" fmla="*/ 80 h 855"/>
                <a:gd name="T22" fmla="*/ 403 w 1200"/>
                <a:gd name="T23" fmla="*/ 422 h 855"/>
                <a:gd name="T24" fmla="*/ 22 w 1200"/>
                <a:gd name="T25" fmla="*/ 779 h 855"/>
                <a:gd name="T26" fmla="*/ 20 w 1200"/>
                <a:gd name="T27" fmla="*/ 840 h 855"/>
                <a:gd name="T28" fmla="*/ 51 w 1200"/>
                <a:gd name="T29" fmla="*/ 854 h 855"/>
                <a:gd name="T30" fmla="*/ 81 w 1200"/>
                <a:gd name="T31" fmla="*/ 843 h 855"/>
                <a:gd name="T32" fmla="*/ 468 w 1200"/>
                <a:gd name="T33" fmla="*/ 481 h 855"/>
                <a:gd name="T34" fmla="*/ 573 w 1200"/>
                <a:gd name="T35" fmla="*/ 574 h 855"/>
                <a:gd name="T36" fmla="*/ 601 w 1200"/>
                <a:gd name="T37" fmla="*/ 585 h 855"/>
                <a:gd name="T38" fmla="*/ 630 w 1200"/>
                <a:gd name="T39" fmla="*/ 574 h 855"/>
                <a:gd name="T40" fmla="*/ 738 w 1200"/>
                <a:gd name="T41" fmla="*/ 477 h 855"/>
                <a:gd name="T42" fmla="*/ 1123 w 1200"/>
                <a:gd name="T43" fmla="*/ 843 h 855"/>
                <a:gd name="T44" fmla="*/ 1152 w 1200"/>
                <a:gd name="T45" fmla="*/ 855 h 855"/>
                <a:gd name="T46" fmla="*/ 1184 w 1200"/>
                <a:gd name="T47" fmla="*/ 841 h 855"/>
                <a:gd name="T48" fmla="*/ 1182 w 1200"/>
                <a:gd name="T49" fmla="*/ 780 h 855"/>
                <a:gd name="T50" fmla="*/ 802 w 1200"/>
                <a:gd name="T51" fmla="*/ 420 h 855"/>
                <a:gd name="T52" fmla="*/ 802 w 1200"/>
                <a:gd name="T53" fmla="*/ 420 h 855"/>
                <a:gd name="T54" fmla="*/ 802 w 1200"/>
                <a:gd name="T55" fmla="*/ 42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0" h="855">
                  <a:moveTo>
                    <a:pt x="802" y="420"/>
                  </a:moveTo>
                  <a:cubicBezTo>
                    <a:pt x="1181" y="80"/>
                    <a:pt x="1181" y="80"/>
                    <a:pt x="1181" y="80"/>
                  </a:cubicBezTo>
                  <a:cubicBezTo>
                    <a:pt x="1198" y="64"/>
                    <a:pt x="1200" y="37"/>
                    <a:pt x="1184" y="19"/>
                  </a:cubicBezTo>
                  <a:cubicBezTo>
                    <a:pt x="1168" y="2"/>
                    <a:pt x="1141" y="0"/>
                    <a:pt x="1123" y="16"/>
                  </a:cubicBezTo>
                  <a:cubicBezTo>
                    <a:pt x="601" y="484"/>
                    <a:pt x="601" y="484"/>
                    <a:pt x="601" y="484"/>
                  </a:cubicBezTo>
                  <a:cubicBezTo>
                    <a:pt x="499" y="393"/>
                    <a:pt x="499" y="393"/>
                    <a:pt x="499" y="393"/>
                  </a:cubicBezTo>
                  <a:cubicBezTo>
                    <a:pt x="499" y="393"/>
                    <a:pt x="499" y="393"/>
                    <a:pt x="499" y="392"/>
                  </a:cubicBezTo>
                  <a:cubicBezTo>
                    <a:pt x="496" y="390"/>
                    <a:pt x="494" y="388"/>
                    <a:pt x="492" y="38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0" y="0"/>
                    <a:pt x="32" y="1"/>
                    <a:pt x="16" y="19"/>
                  </a:cubicBezTo>
                  <a:cubicBezTo>
                    <a:pt x="0" y="37"/>
                    <a:pt x="2" y="64"/>
                    <a:pt x="20" y="80"/>
                  </a:cubicBezTo>
                  <a:cubicBezTo>
                    <a:pt x="403" y="422"/>
                    <a:pt x="403" y="422"/>
                    <a:pt x="403" y="422"/>
                  </a:cubicBezTo>
                  <a:cubicBezTo>
                    <a:pt x="22" y="779"/>
                    <a:pt x="22" y="779"/>
                    <a:pt x="22" y="779"/>
                  </a:cubicBezTo>
                  <a:cubicBezTo>
                    <a:pt x="4" y="796"/>
                    <a:pt x="3" y="823"/>
                    <a:pt x="20" y="840"/>
                  </a:cubicBezTo>
                  <a:cubicBezTo>
                    <a:pt x="28" y="849"/>
                    <a:pt x="40" y="854"/>
                    <a:pt x="51" y="854"/>
                  </a:cubicBezTo>
                  <a:cubicBezTo>
                    <a:pt x="62" y="854"/>
                    <a:pt x="72" y="850"/>
                    <a:pt x="81" y="843"/>
                  </a:cubicBezTo>
                  <a:cubicBezTo>
                    <a:pt x="468" y="481"/>
                    <a:pt x="468" y="481"/>
                    <a:pt x="468" y="481"/>
                  </a:cubicBezTo>
                  <a:cubicBezTo>
                    <a:pt x="573" y="574"/>
                    <a:pt x="573" y="574"/>
                    <a:pt x="573" y="574"/>
                  </a:cubicBezTo>
                  <a:cubicBezTo>
                    <a:pt x="581" y="582"/>
                    <a:pt x="591" y="585"/>
                    <a:pt x="601" y="585"/>
                  </a:cubicBezTo>
                  <a:cubicBezTo>
                    <a:pt x="612" y="585"/>
                    <a:pt x="622" y="581"/>
                    <a:pt x="630" y="574"/>
                  </a:cubicBezTo>
                  <a:cubicBezTo>
                    <a:pt x="738" y="477"/>
                    <a:pt x="738" y="477"/>
                    <a:pt x="738" y="477"/>
                  </a:cubicBezTo>
                  <a:cubicBezTo>
                    <a:pt x="1123" y="843"/>
                    <a:pt x="1123" y="843"/>
                    <a:pt x="1123" y="843"/>
                  </a:cubicBezTo>
                  <a:cubicBezTo>
                    <a:pt x="1131" y="851"/>
                    <a:pt x="1142" y="855"/>
                    <a:pt x="1152" y="855"/>
                  </a:cubicBezTo>
                  <a:cubicBezTo>
                    <a:pt x="1164" y="855"/>
                    <a:pt x="1175" y="850"/>
                    <a:pt x="1184" y="841"/>
                  </a:cubicBezTo>
                  <a:cubicBezTo>
                    <a:pt x="1200" y="824"/>
                    <a:pt x="1199" y="797"/>
                    <a:pt x="1182" y="780"/>
                  </a:cubicBezTo>
                  <a:lnTo>
                    <a:pt x="802" y="420"/>
                  </a:lnTo>
                  <a:close/>
                  <a:moveTo>
                    <a:pt x="802" y="420"/>
                  </a:moveTo>
                  <a:cubicBezTo>
                    <a:pt x="802" y="420"/>
                    <a:pt x="802" y="420"/>
                    <a:pt x="802" y="4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Group 110">
            <a:extLst>
              <a:ext uri="{FF2B5EF4-FFF2-40B4-BE49-F238E27FC236}">
                <a16:creationId xmlns:a16="http://schemas.microsoft.com/office/drawing/2014/main" xmlns="" id="{AE693996-9B1C-4E3E-AFE9-271C6EF9B42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78947" y="3956158"/>
            <a:ext cx="706169" cy="670227"/>
            <a:chOff x="2222" y="1676"/>
            <a:chExt cx="334" cy="317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9" name="Freeform 111">
              <a:extLst>
                <a:ext uri="{FF2B5EF4-FFF2-40B4-BE49-F238E27FC236}">
                  <a16:creationId xmlns:a16="http://schemas.microsoft.com/office/drawing/2014/main" xmlns="" id="{8C7A48D0-30E9-4FB5-9935-B6B4CABF7F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800"/>
              <a:ext cx="212" cy="193"/>
            </a:xfrm>
            <a:custGeom>
              <a:avLst/>
              <a:gdLst>
                <a:gd name="T0" fmla="*/ 817 w 981"/>
                <a:gd name="T1" fmla="*/ 72 h 894"/>
                <a:gd name="T2" fmla="*/ 817 w 981"/>
                <a:gd name="T3" fmla="*/ 133 h 894"/>
                <a:gd name="T4" fmla="*/ 817 w 981"/>
                <a:gd name="T5" fmla="*/ 387 h 894"/>
                <a:gd name="T6" fmla="*/ 449 w 981"/>
                <a:gd name="T7" fmla="*/ 755 h 894"/>
                <a:gd name="T8" fmla="*/ 195 w 981"/>
                <a:gd name="T9" fmla="*/ 755 h 894"/>
                <a:gd name="T10" fmla="*/ 139 w 981"/>
                <a:gd name="T11" fmla="*/ 700 h 894"/>
                <a:gd name="T12" fmla="*/ 139 w 981"/>
                <a:gd name="T13" fmla="*/ 446 h 894"/>
                <a:gd name="T14" fmla="*/ 507 w 981"/>
                <a:gd name="T15" fmla="*/ 78 h 894"/>
                <a:gd name="T16" fmla="*/ 507 w 981"/>
                <a:gd name="T17" fmla="*/ 17 h 894"/>
                <a:gd name="T18" fmla="*/ 446 w 981"/>
                <a:gd name="T19" fmla="*/ 17 h 894"/>
                <a:gd name="T20" fmla="*/ 78 w 981"/>
                <a:gd name="T21" fmla="*/ 385 h 894"/>
                <a:gd name="T22" fmla="*/ 0 w 981"/>
                <a:gd name="T23" fmla="*/ 573 h 894"/>
                <a:gd name="T24" fmla="*/ 78 w 981"/>
                <a:gd name="T25" fmla="*/ 761 h 894"/>
                <a:gd name="T26" fmla="*/ 133 w 981"/>
                <a:gd name="T27" fmla="*/ 816 h 894"/>
                <a:gd name="T28" fmla="*/ 322 w 981"/>
                <a:gd name="T29" fmla="*/ 894 h 894"/>
                <a:gd name="T30" fmla="*/ 510 w 981"/>
                <a:gd name="T31" fmla="*/ 816 h 894"/>
                <a:gd name="T32" fmla="*/ 878 w 981"/>
                <a:gd name="T33" fmla="*/ 448 h 894"/>
                <a:gd name="T34" fmla="*/ 878 w 981"/>
                <a:gd name="T35" fmla="*/ 72 h 894"/>
                <a:gd name="T36" fmla="*/ 817 w 981"/>
                <a:gd name="T37" fmla="*/ 72 h 894"/>
                <a:gd name="T38" fmla="*/ 817 w 981"/>
                <a:gd name="T39" fmla="*/ 72 h 894"/>
                <a:gd name="T40" fmla="*/ 817 w 981"/>
                <a:gd name="T41" fmla="*/ 72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1" h="894">
                  <a:moveTo>
                    <a:pt x="817" y="72"/>
                  </a:moveTo>
                  <a:cubicBezTo>
                    <a:pt x="800" y="89"/>
                    <a:pt x="800" y="116"/>
                    <a:pt x="817" y="133"/>
                  </a:cubicBezTo>
                  <a:cubicBezTo>
                    <a:pt x="887" y="203"/>
                    <a:pt x="887" y="317"/>
                    <a:pt x="817" y="387"/>
                  </a:cubicBezTo>
                  <a:cubicBezTo>
                    <a:pt x="449" y="755"/>
                    <a:pt x="449" y="755"/>
                    <a:pt x="449" y="755"/>
                  </a:cubicBezTo>
                  <a:cubicBezTo>
                    <a:pt x="379" y="825"/>
                    <a:pt x="265" y="825"/>
                    <a:pt x="195" y="755"/>
                  </a:cubicBezTo>
                  <a:cubicBezTo>
                    <a:pt x="139" y="700"/>
                    <a:pt x="139" y="700"/>
                    <a:pt x="139" y="700"/>
                  </a:cubicBezTo>
                  <a:cubicBezTo>
                    <a:pt x="69" y="630"/>
                    <a:pt x="69" y="516"/>
                    <a:pt x="139" y="446"/>
                  </a:cubicBezTo>
                  <a:cubicBezTo>
                    <a:pt x="507" y="78"/>
                    <a:pt x="507" y="78"/>
                    <a:pt x="507" y="78"/>
                  </a:cubicBezTo>
                  <a:cubicBezTo>
                    <a:pt x="524" y="61"/>
                    <a:pt x="524" y="34"/>
                    <a:pt x="507" y="17"/>
                  </a:cubicBezTo>
                  <a:cubicBezTo>
                    <a:pt x="490" y="0"/>
                    <a:pt x="463" y="0"/>
                    <a:pt x="446" y="17"/>
                  </a:cubicBezTo>
                  <a:cubicBezTo>
                    <a:pt x="78" y="385"/>
                    <a:pt x="78" y="385"/>
                    <a:pt x="78" y="385"/>
                  </a:cubicBezTo>
                  <a:cubicBezTo>
                    <a:pt x="28" y="435"/>
                    <a:pt x="0" y="502"/>
                    <a:pt x="0" y="573"/>
                  </a:cubicBezTo>
                  <a:cubicBezTo>
                    <a:pt x="0" y="644"/>
                    <a:pt x="28" y="711"/>
                    <a:pt x="78" y="761"/>
                  </a:cubicBezTo>
                  <a:cubicBezTo>
                    <a:pt x="133" y="816"/>
                    <a:pt x="133" y="816"/>
                    <a:pt x="133" y="816"/>
                  </a:cubicBezTo>
                  <a:cubicBezTo>
                    <a:pt x="185" y="868"/>
                    <a:pt x="253" y="894"/>
                    <a:pt x="322" y="894"/>
                  </a:cubicBezTo>
                  <a:cubicBezTo>
                    <a:pt x="390" y="894"/>
                    <a:pt x="458" y="868"/>
                    <a:pt x="510" y="816"/>
                  </a:cubicBezTo>
                  <a:cubicBezTo>
                    <a:pt x="878" y="448"/>
                    <a:pt x="878" y="448"/>
                    <a:pt x="878" y="448"/>
                  </a:cubicBezTo>
                  <a:cubicBezTo>
                    <a:pt x="981" y="345"/>
                    <a:pt x="981" y="176"/>
                    <a:pt x="878" y="72"/>
                  </a:cubicBezTo>
                  <a:cubicBezTo>
                    <a:pt x="861" y="55"/>
                    <a:pt x="834" y="55"/>
                    <a:pt x="817" y="72"/>
                  </a:cubicBezTo>
                  <a:close/>
                  <a:moveTo>
                    <a:pt x="817" y="72"/>
                  </a:moveTo>
                  <a:cubicBezTo>
                    <a:pt x="817" y="72"/>
                    <a:pt x="817" y="72"/>
                    <a:pt x="817" y="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xmlns="" id="{20A27077-6E2E-4496-8B00-8F467275A2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4" y="1676"/>
              <a:ext cx="212" cy="199"/>
            </a:xfrm>
            <a:custGeom>
              <a:avLst/>
              <a:gdLst>
                <a:gd name="T0" fmla="*/ 903 w 981"/>
                <a:gd name="T1" fmla="*/ 159 h 917"/>
                <a:gd name="T2" fmla="*/ 848 w 981"/>
                <a:gd name="T3" fmla="*/ 104 h 917"/>
                <a:gd name="T4" fmla="*/ 472 w 981"/>
                <a:gd name="T5" fmla="*/ 104 h 917"/>
                <a:gd name="T6" fmla="*/ 104 w 981"/>
                <a:gd name="T7" fmla="*/ 472 h 917"/>
                <a:gd name="T8" fmla="*/ 104 w 981"/>
                <a:gd name="T9" fmla="*/ 848 h 917"/>
                <a:gd name="T10" fmla="*/ 165 w 981"/>
                <a:gd name="T11" fmla="*/ 848 h 917"/>
                <a:gd name="T12" fmla="*/ 165 w 981"/>
                <a:gd name="T13" fmla="*/ 787 h 917"/>
                <a:gd name="T14" fmla="*/ 165 w 981"/>
                <a:gd name="T15" fmla="*/ 533 h 917"/>
                <a:gd name="T16" fmla="*/ 533 w 981"/>
                <a:gd name="T17" fmla="*/ 165 h 917"/>
                <a:gd name="T18" fmla="*/ 787 w 981"/>
                <a:gd name="T19" fmla="*/ 165 h 917"/>
                <a:gd name="T20" fmla="*/ 842 w 981"/>
                <a:gd name="T21" fmla="*/ 221 h 917"/>
                <a:gd name="T22" fmla="*/ 842 w 981"/>
                <a:gd name="T23" fmla="*/ 475 h 917"/>
                <a:gd name="T24" fmla="*/ 474 w 981"/>
                <a:gd name="T25" fmla="*/ 843 h 917"/>
                <a:gd name="T26" fmla="*/ 474 w 981"/>
                <a:gd name="T27" fmla="*/ 904 h 917"/>
                <a:gd name="T28" fmla="*/ 504 w 981"/>
                <a:gd name="T29" fmla="*/ 917 h 917"/>
                <a:gd name="T30" fmla="*/ 535 w 981"/>
                <a:gd name="T31" fmla="*/ 904 h 917"/>
                <a:gd name="T32" fmla="*/ 903 w 981"/>
                <a:gd name="T33" fmla="*/ 536 h 917"/>
                <a:gd name="T34" fmla="*/ 981 w 981"/>
                <a:gd name="T35" fmla="*/ 348 h 917"/>
                <a:gd name="T36" fmla="*/ 903 w 981"/>
                <a:gd name="T37" fmla="*/ 159 h 917"/>
                <a:gd name="T38" fmla="*/ 903 w 981"/>
                <a:gd name="T39" fmla="*/ 159 h 917"/>
                <a:gd name="T40" fmla="*/ 903 w 981"/>
                <a:gd name="T41" fmla="*/ 159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1" h="917">
                  <a:moveTo>
                    <a:pt x="903" y="159"/>
                  </a:moveTo>
                  <a:cubicBezTo>
                    <a:pt x="848" y="104"/>
                    <a:pt x="848" y="104"/>
                    <a:pt x="848" y="104"/>
                  </a:cubicBezTo>
                  <a:cubicBezTo>
                    <a:pt x="744" y="0"/>
                    <a:pt x="575" y="0"/>
                    <a:pt x="472" y="104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0" y="576"/>
                    <a:pt x="0" y="745"/>
                    <a:pt x="104" y="848"/>
                  </a:cubicBezTo>
                  <a:cubicBezTo>
                    <a:pt x="120" y="865"/>
                    <a:pt x="148" y="865"/>
                    <a:pt x="165" y="848"/>
                  </a:cubicBezTo>
                  <a:cubicBezTo>
                    <a:pt x="182" y="831"/>
                    <a:pt x="182" y="804"/>
                    <a:pt x="165" y="787"/>
                  </a:cubicBezTo>
                  <a:cubicBezTo>
                    <a:pt x="95" y="717"/>
                    <a:pt x="95" y="603"/>
                    <a:pt x="165" y="533"/>
                  </a:cubicBezTo>
                  <a:cubicBezTo>
                    <a:pt x="533" y="165"/>
                    <a:pt x="533" y="165"/>
                    <a:pt x="533" y="165"/>
                  </a:cubicBezTo>
                  <a:cubicBezTo>
                    <a:pt x="603" y="95"/>
                    <a:pt x="717" y="95"/>
                    <a:pt x="787" y="165"/>
                  </a:cubicBezTo>
                  <a:cubicBezTo>
                    <a:pt x="842" y="221"/>
                    <a:pt x="842" y="221"/>
                    <a:pt x="842" y="221"/>
                  </a:cubicBezTo>
                  <a:cubicBezTo>
                    <a:pt x="912" y="291"/>
                    <a:pt x="912" y="405"/>
                    <a:pt x="842" y="475"/>
                  </a:cubicBezTo>
                  <a:cubicBezTo>
                    <a:pt x="474" y="843"/>
                    <a:pt x="474" y="843"/>
                    <a:pt x="474" y="843"/>
                  </a:cubicBezTo>
                  <a:cubicBezTo>
                    <a:pt x="457" y="860"/>
                    <a:pt x="457" y="887"/>
                    <a:pt x="474" y="904"/>
                  </a:cubicBezTo>
                  <a:cubicBezTo>
                    <a:pt x="482" y="912"/>
                    <a:pt x="494" y="917"/>
                    <a:pt x="504" y="917"/>
                  </a:cubicBezTo>
                  <a:cubicBezTo>
                    <a:pt x="515" y="917"/>
                    <a:pt x="527" y="912"/>
                    <a:pt x="535" y="904"/>
                  </a:cubicBezTo>
                  <a:cubicBezTo>
                    <a:pt x="903" y="536"/>
                    <a:pt x="903" y="536"/>
                    <a:pt x="903" y="536"/>
                  </a:cubicBezTo>
                  <a:cubicBezTo>
                    <a:pt x="953" y="485"/>
                    <a:pt x="981" y="419"/>
                    <a:pt x="981" y="348"/>
                  </a:cubicBezTo>
                  <a:cubicBezTo>
                    <a:pt x="981" y="277"/>
                    <a:pt x="953" y="210"/>
                    <a:pt x="903" y="159"/>
                  </a:cubicBezTo>
                  <a:close/>
                  <a:moveTo>
                    <a:pt x="903" y="159"/>
                  </a:moveTo>
                  <a:cubicBezTo>
                    <a:pt x="903" y="159"/>
                    <a:pt x="903" y="159"/>
                    <a:pt x="903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Freeform 199">
            <a:extLst>
              <a:ext uri="{FF2B5EF4-FFF2-40B4-BE49-F238E27FC236}">
                <a16:creationId xmlns:a16="http://schemas.microsoft.com/office/drawing/2014/main" xmlns="" id="{DD6031A5-F8C2-4BD1-8CF6-712A63B37D13}"/>
              </a:ext>
            </a:extLst>
          </p:cNvPr>
          <p:cNvSpPr>
            <a:spLocks noEditPoints="1"/>
          </p:cNvSpPr>
          <p:nvPr/>
        </p:nvSpPr>
        <p:spPr bwMode="auto">
          <a:xfrm>
            <a:off x="6632435" y="3956158"/>
            <a:ext cx="665999" cy="704056"/>
          </a:xfrm>
          <a:custGeom>
            <a:avLst/>
            <a:gdLst>
              <a:gd name="T0" fmla="*/ 1177 w 1453"/>
              <a:gd name="T1" fmla="*/ 990 h 1541"/>
              <a:gd name="T2" fmla="*/ 959 w 1453"/>
              <a:gd name="T3" fmla="*/ 1098 h 1541"/>
              <a:gd name="T4" fmla="*/ 535 w 1453"/>
              <a:gd name="T5" fmla="*/ 861 h 1541"/>
              <a:gd name="T6" fmla="*/ 551 w 1453"/>
              <a:gd name="T7" fmla="*/ 770 h 1541"/>
              <a:gd name="T8" fmla="*/ 535 w 1453"/>
              <a:gd name="T9" fmla="*/ 679 h 1541"/>
              <a:gd name="T10" fmla="*/ 958 w 1453"/>
              <a:gd name="T11" fmla="*/ 443 h 1541"/>
              <a:gd name="T12" fmla="*/ 1177 w 1453"/>
              <a:gd name="T13" fmla="*/ 551 h 1541"/>
              <a:gd name="T14" fmla="*/ 1452 w 1453"/>
              <a:gd name="T15" fmla="*/ 276 h 1541"/>
              <a:gd name="T16" fmla="*/ 1177 w 1453"/>
              <a:gd name="T17" fmla="*/ 0 h 1541"/>
              <a:gd name="T18" fmla="*/ 901 w 1453"/>
              <a:gd name="T19" fmla="*/ 276 h 1541"/>
              <a:gd name="T20" fmla="*/ 917 w 1453"/>
              <a:gd name="T21" fmla="*/ 367 h 1541"/>
              <a:gd name="T22" fmla="*/ 494 w 1453"/>
              <a:gd name="T23" fmla="*/ 603 h 1541"/>
              <a:gd name="T24" fmla="*/ 276 w 1453"/>
              <a:gd name="T25" fmla="*/ 495 h 1541"/>
              <a:gd name="T26" fmla="*/ 0 w 1453"/>
              <a:gd name="T27" fmla="*/ 770 h 1541"/>
              <a:gd name="T28" fmla="*/ 276 w 1453"/>
              <a:gd name="T29" fmla="*/ 1046 h 1541"/>
              <a:gd name="T30" fmla="*/ 495 w 1453"/>
              <a:gd name="T31" fmla="*/ 937 h 1541"/>
              <a:gd name="T32" fmla="*/ 918 w 1453"/>
              <a:gd name="T33" fmla="*/ 1174 h 1541"/>
              <a:gd name="T34" fmla="*/ 902 w 1453"/>
              <a:gd name="T35" fmla="*/ 1266 h 1541"/>
              <a:gd name="T36" fmla="*/ 1177 w 1453"/>
              <a:gd name="T37" fmla="*/ 1541 h 1541"/>
              <a:gd name="T38" fmla="*/ 1453 w 1453"/>
              <a:gd name="T39" fmla="*/ 1266 h 1541"/>
              <a:gd name="T40" fmla="*/ 1177 w 1453"/>
              <a:gd name="T41" fmla="*/ 990 h 1541"/>
              <a:gd name="T42" fmla="*/ 1177 w 1453"/>
              <a:gd name="T43" fmla="*/ 87 h 1541"/>
              <a:gd name="T44" fmla="*/ 1366 w 1453"/>
              <a:gd name="T45" fmla="*/ 276 h 1541"/>
              <a:gd name="T46" fmla="*/ 1177 w 1453"/>
              <a:gd name="T47" fmla="*/ 465 h 1541"/>
              <a:gd name="T48" fmla="*/ 988 w 1453"/>
              <a:gd name="T49" fmla="*/ 276 h 1541"/>
              <a:gd name="T50" fmla="*/ 1177 w 1453"/>
              <a:gd name="T51" fmla="*/ 87 h 1541"/>
              <a:gd name="T52" fmla="*/ 276 w 1453"/>
              <a:gd name="T53" fmla="*/ 959 h 1541"/>
              <a:gd name="T54" fmla="*/ 87 w 1453"/>
              <a:gd name="T55" fmla="*/ 770 h 1541"/>
              <a:gd name="T56" fmla="*/ 276 w 1453"/>
              <a:gd name="T57" fmla="*/ 581 h 1541"/>
              <a:gd name="T58" fmla="*/ 465 w 1453"/>
              <a:gd name="T59" fmla="*/ 770 h 1541"/>
              <a:gd name="T60" fmla="*/ 276 w 1453"/>
              <a:gd name="T61" fmla="*/ 959 h 1541"/>
              <a:gd name="T62" fmla="*/ 1177 w 1453"/>
              <a:gd name="T63" fmla="*/ 1454 h 1541"/>
              <a:gd name="T64" fmla="*/ 988 w 1453"/>
              <a:gd name="T65" fmla="*/ 1265 h 1541"/>
              <a:gd name="T66" fmla="*/ 1177 w 1453"/>
              <a:gd name="T67" fmla="*/ 1076 h 1541"/>
              <a:gd name="T68" fmla="*/ 1366 w 1453"/>
              <a:gd name="T69" fmla="*/ 1265 h 1541"/>
              <a:gd name="T70" fmla="*/ 1177 w 1453"/>
              <a:gd name="T71" fmla="*/ 1454 h 1541"/>
              <a:gd name="T72" fmla="*/ 1177 w 1453"/>
              <a:gd name="T73" fmla="*/ 1454 h 1541"/>
              <a:gd name="T74" fmla="*/ 1177 w 1453"/>
              <a:gd name="T75" fmla="*/ 1454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53" h="1541">
                <a:moveTo>
                  <a:pt x="1177" y="990"/>
                </a:moveTo>
                <a:cubicBezTo>
                  <a:pt x="1088" y="990"/>
                  <a:pt x="1009" y="1032"/>
                  <a:pt x="959" y="1098"/>
                </a:cubicBezTo>
                <a:cubicBezTo>
                  <a:pt x="535" y="861"/>
                  <a:pt x="535" y="861"/>
                  <a:pt x="535" y="861"/>
                </a:cubicBezTo>
                <a:cubicBezTo>
                  <a:pt x="545" y="833"/>
                  <a:pt x="551" y="802"/>
                  <a:pt x="551" y="770"/>
                </a:cubicBezTo>
                <a:cubicBezTo>
                  <a:pt x="551" y="738"/>
                  <a:pt x="545" y="708"/>
                  <a:pt x="535" y="679"/>
                </a:cubicBezTo>
                <a:cubicBezTo>
                  <a:pt x="958" y="443"/>
                  <a:pt x="958" y="443"/>
                  <a:pt x="958" y="443"/>
                </a:cubicBezTo>
                <a:cubicBezTo>
                  <a:pt x="1008" y="508"/>
                  <a:pt x="1088" y="551"/>
                  <a:pt x="1177" y="551"/>
                </a:cubicBezTo>
                <a:cubicBezTo>
                  <a:pt x="1328" y="551"/>
                  <a:pt x="1452" y="428"/>
                  <a:pt x="1452" y="276"/>
                </a:cubicBezTo>
                <a:cubicBezTo>
                  <a:pt x="1452" y="124"/>
                  <a:pt x="1329" y="0"/>
                  <a:pt x="1177" y="0"/>
                </a:cubicBezTo>
                <a:cubicBezTo>
                  <a:pt x="1025" y="0"/>
                  <a:pt x="901" y="124"/>
                  <a:pt x="901" y="276"/>
                </a:cubicBezTo>
                <a:cubicBezTo>
                  <a:pt x="901" y="308"/>
                  <a:pt x="907" y="338"/>
                  <a:pt x="917" y="367"/>
                </a:cubicBezTo>
                <a:cubicBezTo>
                  <a:pt x="494" y="603"/>
                  <a:pt x="494" y="603"/>
                  <a:pt x="494" y="603"/>
                </a:cubicBezTo>
                <a:cubicBezTo>
                  <a:pt x="444" y="537"/>
                  <a:pt x="364" y="495"/>
                  <a:pt x="276" y="495"/>
                </a:cubicBezTo>
                <a:cubicBezTo>
                  <a:pt x="124" y="495"/>
                  <a:pt x="0" y="618"/>
                  <a:pt x="0" y="770"/>
                </a:cubicBezTo>
                <a:cubicBezTo>
                  <a:pt x="0" y="922"/>
                  <a:pt x="124" y="1046"/>
                  <a:pt x="276" y="1046"/>
                </a:cubicBezTo>
                <a:cubicBezTo>
                  <a:pt x="365" y="1046"/>
                  <a:pt x="444" y="1003"/>
                  <a:pt x="495" y="937"/>
                </a:cubicBezTo>
                <a:cubicBezTo>
                  <a:pt x="918" y="1174"/>
                  <a:pt x="918" y="1174"/>
                  <a:pt x="918" y="1174"/>
                </a:cubicBezTo>
                <a:cubicBezTo>
                  <a:pt x="908" y="1203"/>
                  <a:pt x="902" y="1234"/>
                  <a:pt x="902" y="1266"/>
                </a:cubicBezTo>
                <a:cubicBezTo>
                  <a:pt x="902" y="1417"/>
                  <a:pt x="1025" y="1541"/>
                  <a:pt x="1177" y="1541"/>
                </a:cubicBezTo>
                <a:cubicBezTo>
                  <a:pt x="1329" y="1541"/>
                  <a:pt x="1453" y="1418"/>
                  <a:pt x="1453" y="1266"/>
                </a:cubicBezTo>
                <a:cubicBezTo>
                  <a:pt x="1453" y="1114"/>
                  <a:pt x="1329" y="990"/>
                  <a:pt x="1177" y="990"/>
                </a:cubicBezTo>
                <a:close/>
                <a:moveTo>
                  <a:pt x="1177" y="87"/>
                </a:moveTo>
                <a:cubicBezTo>
                  <a:pt x="1281" y="87"/>
                  <a:pt x="1366" y="172"/>
                  <a:pt x="1366" y="276"/>
                </a:cubicBezTo>
                <a:cubicBezTo>
                  <a:pt x="1366" y="380"/>
                  <a:pt x="1281" y="465"/>
                  <a:pt x="1177" y="465"/>
                </a:cubicBezTo>
                <a:cubicBezTo>
                  <a:pt x="1073" y="465"/>
                  <a:pt x="988" y="380"/>
                  <a:pt x="988" y="276"/>
                </a:cubicBezTo>
                <a:cubicBezTo>
                  <a:pt x="988" y="172"/>
                  <a:pt x="1073" y="87"/>
                  <a:pt x="1177" y="87"/>
                </a:cubicBezTo>
                <a:close/>
                <a:moveTo>
                  <a:pt x="276" y="959"/>
                </a:moveTo>
                <a:cubicBezTo>
                  <a:pt x="172" y="959"/>
                  <a:pt x="87" y="875"/>
                  <a:pt x="87" y="770"/>
                </a:cubicBezTo>
                <a:cubicBezTo>
                  <a:pt x="87" y="666"/>
                  <a:pt x="172" y="581"/>
                  <a:pt x="276" y="581"/>
                </a:cubicBezTo>
                <a:cubicBezTo>
                  <a:pt x="380" y="581"/>
                  <a:pt x="465" y="666"/>
                  <a:pt x="465" y="770"/>
                </a:cubicBezTo>
                <a:cubicBezTo>
                  <a:pt x="465" y="875"/>
                  <a:pt x="380" y="959"/>
                  <a:pt x="276" y="959"/>
                </a:cubicBezTo>
                <a:close/>
                <a:moveTo>
                  <a:pt x="1177" y="1454"/>
                </a:moveTo>
                <a:cubicBezTo>
                  <a:pt x="1073" y="1454"/>
                  <a:pt x="988" y="1370"/>
                  <a:pt x="988" y="1265"/>
                </a:cubicBezTo>
                <a:cubicBezTo>
                  <a:pt x="988" y="1161"/>
                  <a:pt x="1073" y="1076"/>
                  <a:pt x="1177" y="1076"/>
                </a:cubicBezTo>
                <a:cubicBezTo>
                  <a:pt x="1281" y="1076"/>
                  <a:pt x="1366" y="1161"/>
                  <a:pt x="1366" y="1265"/>
                </a:cubicBezTo>
                <a:cubicBezTo>
                  <a:pt x="1366" y="1370"/>
                  <a:pt x="1281" y="1454"/>
                  <a:pt x="1177" y="1454"/>
                </a:cubicBezTo>
                <a:close/>
                <a:moveTo>
                  <a:pt x="1177" y="1454"/>
                </a:moveTo>
                <a:cubicBezTo>
                  <a:pt x="1177" y="1454"/>
                  <a:pt x="1177" y="1454"/>
                  <a:pt x="1177" y="1454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algn="ctr" rotWithShape="0">
              <a:srgbClr val="969F98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A6421FA-88E3-44AD-BDF2-8EEAA7CEF3EB}"/>
              </a:ext>
            </a:extLst>
          </p:cNvPr>
          <p:cNvSpPr txBox="1"/>
          <p:nvPr/>
        </p:nvSpPr>
        <p:spPr>
          <a:xfrm>
            <a:off x="550863" y="1268785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E396427-5B20-45D3-B7A3-E9C666F77CFB}"/>
              </a:ext>
            </a:extLst>
          </p:cNvPr>
          <p:cNvSpPr txBox="1"/>
          <p:nvPr/>
        </p:nvSpPr>
        <p:spPr>
          <a:xfrm>
            <a:off x="550863" y="677275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A3175EA5-9D17-43ED-9E66-43369B5A4122}"/>
              </a:ext>
            </a:extLst>
          </p:cNvPr>
          <p:cNvCxnSpPr>
            <a:cxnSpLocks/>
          </p:cNvCxnSpPr>
          <p:nvPr/>
        </p:nvCxnSpPr>
        <p:spPr>
          <a:xfrm flipH="1">
            <a:off x="694063" y="1189740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296457DB-346C-4CFB-BEEE-DEA9501758F6}"/>
              </a:ext>
            </a:extLst>
          </p:cNvPr>
          <p:cNvSpPr txBox="1"/>
          <p:nvPr/>
        </p:nvSpPr>
        <p:spPr>
          <a:xfrm>
            <a:off x="550863" y="3908727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AA0986D5-50FC-4E87-BA33-7DCEF3AB021A}"/>
              </a:ext>
            </a:extLst>
          </p:cNvPr>
          <p:cNvSpPr txBox="1"/>
          <p:nvPr/>
        </p:nvSpPr>
        <p:spPr>
          <a:xfrm>
            <a:off x="550863" y="5719058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10E9A4FC-2DE0-476E-A1EF-679FEFB99724}"/>
              </a:ext>
            </a:extLst>
          </p:cNvPr>
          <p:cNvCxnSpPr>
            <a:cxnSpLocks/>
          </p:cNvCxnSpPr>
          <p:nvPr/>
        </p:nvCxnSpPr>
        <p:spPr>
          <a:xfrm flipH="1">
            <a:off x="694063" y="567578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4E727A1-884C-40B6-B292-53963CAA8CB5}"/>
              </a:ext>
            </a:extLst>
          </p:cNvPr>
          <p:cNvSpPr txBox="1"/>
          <p:nvPr/>
        </p:nvSpPr>
        <p:spPr>
          <a:xfrm>
            <a:off x="8844753" y="1268785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5F6629B8-34BA-442F-AF8D-76616AA540F5}"/>
              </a:ext>
            </a:extLst>
          </p:cNvPr>
          <p:cNvSpPr txBox="1"/>
          <p:nvPr/>
        </p:nvSpPr>
        <p:spPr>
          <a:xfrm>
            <a:off x="8189680" y="677275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36BBD1D4-DB8F-4B1A-952B-CCD489571D26}"/>
              </a:ext>
            </a:extLst>
          </p:cNvPr>
          <p:cNvCxnSpPr>
            <a:cxnSpLocks/>
          </p:cNvCxnSpPr>
          <p:nvPr/>
        </p:nvCxnSpPr>
        <p:spPr>
          <a:xfrm flipH="1">
            <a:off x="9010974" y="1189740"/>
            <a:ext cx="252368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289CC13-257B-4B4D-8BF6-13928412A740}"/>
              </a:ext>
            </a:extLst>
          </p:cNvPr>
          <p:cNvSpPr txBox="1"/>
          <p:nvPr/>
        </p:nvSpPr>
        <p:spPr>
          <a:xfrm>
            <a:off x="8844753" y="3908727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12EC41F6-2147-4414-B2EF-BDB14CE09CDB}"/>
              </a:ext>
            </a:extLst>
          </p:cNvPr>
          <p:cNvSpPr txBox="1"/>
          <p:nvPr/>
        </p:nvSpPr>
        <p:spPr>
          <a:xfrm>
            <a:off x="8189680" y="5719058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7C2081CB-41E6-4A67-95FD-E1D2EA461088}"/>
              </a:ext>
            </a:extLst>
          </p:cNvPr>
          <p:cNvCxnSpPr>
            <a:cxnSpLocks/>
          </p:cNvCxnSpPr>
          <p:nvPr/>
        </p:nvCxnSpPr>
        <p:spPr>
          <a:xfrm flipH="1">
            <a:off x="9010974" y="5675788"/>
            <a:ext cx="252368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415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airplan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5" grpId="0" animBg="1"/>
      <p:bldP spid="6" grpId="0" animBg="1"/>
      <p:bldP spid="7" grpId="0" animBg="1"/>
      <p:bldP spid="8" grpId="0" animBg="1"/>
      <p:bldP spid="9" grpId="0" animBg="1"/>
      <p:bldP spid="21" grpId="0" animBg="1"/>
      <p:bldP spid="22" grpId="0"/>
      <p:bldP spid="23" grpId="0"/>
      <p:bldP spid="25" grpId="0"/>
      <p:bldP spid="26" grpId="0"/>
      <p:bldP spid="28" grpId="0"/>
      <p:bldP spid="29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0DBB23F4-B640-4AFA-932F-6085171C1C15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0" y="3429000"/>
            <a:ext cx="4363596" cy="0"/>
          </a:xfrm>
          <a:prstGeom prst="line">
            <a:avLst/>
          </a:prstGeom>
          <a:gradFill flip="none" rotWithShape="1">
            <a:gsLst>
              <a:gs pos="61000">
                <a:srgbClr val="048FEB">
                  <a:alpha val="0"/>
                </a:srgbClr>
              </a:gs>
              <a:gs pos="100000">
                <a:srgbClr val="048FEB">
                  <a:alpha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cap="rnd">
            <a:solidFill>
              <a:srgbClr val="3F403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156931B-1A96-4343-BE7B-C88C5BF50981}"/>
              </a:ext>
            </a:extLst>
          </p:cNvPr>
          <p:cNvCxnSpPr>
            <a:cxnSpLocks/>
            <a:endCxn id="5" idx="6"/>
          </p:cNvCxnSpPr>
          <p:nvPr/>
        </p:nvCxnSpPr>
        <p:spPr>
          <a:xfrm flipH="1">
            <a:off x="7828404" y="3429000"/>
            <a:ext cx="4363596" cy="0"/>
          </a:xfrm>
          <a:prstGeom prst="line">
            <a:avLst/>
          </a:prstGeom>
          <a:gradFill flip="none" rotWithShape="1">
            <a:gsLst>
              <a:gs pos="61000">
                <a:srgbClr val="048FEB">
                  <a:alpha val="0"/>
                </a:srgbClr>
              </a:gs>
              <a:gs pos="100000">
                <a:srgbClr val="048FEB">
                  <a:alpha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cap="rnd">
            <a:solidFill>
              <a:srgbClr val="3F403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63743CC4-903B-48AB-A132-229139BB56EC}"/>
              </a:ext>
            </a:extLst>
          </p:cNvPr>
          <p:cNvSpPr/>
          <p:nvPr/>
        </p:nvSpPr>
        <p:spPr>
          <a:xfrm>
            <a:off x="4363596" y="1696598"/>
            <a:ext cx="3464808" cy="3464804"/>
          </a:xfrm>
          <a:prstGeom prst="ellipse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FEB70AD-8016-4EB0-B3E6-3B93433155BE}"/>
              </a:ext>
            </a:extLst>
          </p:cNvPr>
          <p:cNvSpPr/>
          <p:nvPr/>
        </p:nvSpPr>
        <p:spPr>
          <a:xfrm>
            <a:off x="4530225" y="1863227"/>
            <a:ext cx="3131550" cy="3131546"/>
          </a:xfrm>
          <a:prstGeom prst="ellipse">
            <a:avLst/>
          </a:prstGeom>
          <a:solidFill>
            <a:srgbClr val="F9B359"/>
          </a:solidFill>
          <a:ln w="63500">
            <a:noFill/>
          </a:ln>
          <a:effectLst>
            <a:outerShdw blurRad="127000" sx="101000" sy="101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DC4CD7D-3CFD-4C59-8C22-187081BAAB00}"/>
              </a:ext>
            </a:extLst>
          </p:cNvPr>
          <p:cNvSpPr txBox="1"/>
          <p:nvPr/>
        </p:nvSpPr>
        <p:spPr>
          <a:xfrm>
            <a:off x="566731" y="3630228"/>
            <a:ext cx="3181237" cy="27515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AAD235E-8C8C-4983-99F9-5AEA44335134}"/>
              </a:ext>
            </a:extLst>
          </p:cNvPr>
          <p:cNvSpPr txBox="1"/>
          <p:nvPr/>
        </p:nvSpPr>
        <p:spPr>
          <a:xfrm>
            <a:off x="8444032" y="3593893"/>
            <a:ext cx="3181237" cy="27251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B774F6D-4FAC-4567-BE07-06753F6D4B8B}"/>
              </a:ext>
            </a:extLst>
          </p:cNvPr>
          <p:cNvSpPr txBox="1"/>
          <p:nvPr/>
        </p:nvSpPr>
        <p:spPr>
          <a:xfrm>
            <a:off x="-4656" y="329505"/>
            <a:ext cx="12196656" cy="707886"/>
          </a:xfrm>
          <a:prstGeom prst="rect">
            <a:avLst/>
          </a:prstGeom>
          <a:solidFill>
            <a:srgbClr val="F9B359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rgbClr val="FCFCFD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POWER YOUR POINT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BB74202-BD2A-4A21-A4E3-3707CBF77125}"/>
              </a:ext>
            </a:extLst>
          </p:cNvPr>
          <p:cNvSpPr txBox="1"/>
          <p:nvPr/>
        </p:nvSpPr>
        <p:spPr>
          <a:xfrm>
            <a:off x="1073655" y="2864754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A5B0B02-E48F-475A-A141-14EA352E4495}"/>
              </a:ext>
            </a:extLst>
          </p:cNvPr>
          <p:cNvSpPr txBox="1"/>
          <p:nvPr/>
        </p:nvSpPr>
        <p:spPr>
          <a:xfrm>
            <a:off x="8950956" y="2864754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CA83710C-AF9D-4258-99A5-7C082E27F65C}"/>
              </a:ext>
            </a:extLst>
          </p:cNvPr>
          <p:cNvSpPr txBox="1"/>
          <p:nvPr/>
        </p:nvSpPr>
        <p:spPr>
          <a:xfrm>
            <a:off x="4472940" y="5453519"/>
            <a:ext cx="324612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PUT A LITTLE TEXT</a:t>
            </a:r>
          </a:p>
        </p:txBody>
      </p:sp>
      <p:grpSp>
        <p:nvGrpSpPr>
          <p:cNvPr id="20" name="Group 187">
            <a:extLst>
              <a:ext uri="{FF2B5EF4-FFF2-40B4-BE49-F238E27FC236}">
                <a16:creationId xmlns:a16="http://schemas.microsoft.com/office/drawing/2014/main" xmlns="" id="{815DDC13-9435-42EA-A1A1-29EDF9D25CA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20780" y="2656114"/>
            <a:ext cx="1550441" cy="1545772"/>
            <a:chOff x="1262" y="2962"/>
            <a:chExt cx="332" cy="331"/>
          </a:xfrm>
          <a:solidFill>
            <a:schemeClr val="bg1"/>
          </a:solidFill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grpSpPr>
        <p:sp>
          <p:nvSpPr>
            <p:cNvPr id="21" name="Freeform 188">
              <a:extLst>
                <a:ext uri="{FF2B5EF4-FFF2-40B4-BE49-F238E27FC236}">
                  <a16:creationId xmlns:a16="http://schemas.microsoft.com/office/drawing/2014/main" xmlns="" id="{1921B786-BEE6-4E44-885F-7939CB6AB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2962"/>
              <a:ext cx="332" cy="331"/>
            </a:xfrm>
            <a:custGeom>
              <a:avLst/>
              <a:gdLst>
                <a:gd name="T0" fmla="*/ 1346 w 1532"/>
                <a:gd name="T1" fmla="*/ 587 h 1532"/>
                <a:gd name="T2" fmla="*/ 1366 w 1532"/>
                <a:gd name="T3" fmla="*/ 394 h 1532"/>
                <a:gd name="T4" fmla="*/ 1260 w 1532"/>
                <a:gd name="T5" fmla="*/ 177 h 1532"/>
                <a:gd name="T6" fmla="*/ 1139 w 1532"/>
                <a:gd name="T7" fmla="*/ 167 h 1532"/>
                <a:gd name="T8" fmla="*/ 942 w 1532"/>
                <a:gd name="T9" fmla="*/ 186 h 1532"/>
                <a:gd name="T10" fmla="*/ 830 w 1532"/>
                <a:gd name="T11" fmla="*/ 0 h 1532"/>
                <a:gd name="T12" fmla="*/ 602 w 1532"/>
                <a:gd name="T13" fmla="*/ 79 h 1532"/>
                <a:gd name="T14" fmla="*/ 480 w 1532"/>
                <a:gd name="T15" fmla="*/ 232 h 1532"/>
                <a:gd name="T16" fmla="*/ 337 w 1532"/>
                <a:gd name="T17" fmla="*/ 151 h 1532"/>
                <a:gd name="T18" fmla="*/ 174 w 1532"/>
                <a:gd name="T19" fmla="*/ 274 h 1532"/>
                <a:gd name="T20" fmla="*/ 228 w 1532"/>
                <a:gd name="T21" fmla="*/ 486 h 1532"/>
                <a:gd name="T22" fmla="*/ 79 w 1532"/>
                <a:gd name="T23" fmla="*/ 609 h 1532"/>
                <a:gd name="T24" fmla="*/ 0 w 1532"/>
                <a:gd name="T25" fmla="*/ 837 h 1532"/>
                <a:gd name="T26" fmla="*/ 188 w 1532"/>
                <a:gd name="T27" fmla="*/ 949 h 1532"/>
                <a:gd name="T28" fmla="*/ 169 w 1532"/>
                <a:gd name="T29" fmla="*/ 1141 h 1532"/>
                <a:gd name="T30" fmla="*/ 274 w 1532"/>
                <a:gd name="T31" fmla="*/ 1358 h 1532"/>
                <a:gd name="T32" fmla="*/ 396 w 1532"/>
                <a:gd name="T33" fmla="*/ 1368 h 1532"/>
                <a:gd name="T34" fmla="*/ 587 w 1532"/>
                <a:gd name="T35" fmla="*/ 1346 h 1532"/>
                <a:gd name="T36" fmla="*/ 698 w 1532"/>
                <a:gd name="T37" fmla="*/ 1532 h 1532"/>
                <a:gd name="T38" fmla="*/ 927 w 1532"/>
                <a:gd name="T39" fmla="*/ 1453 h 1532"/>
                <a:gd name="T40" fmla="*/ 1049 w 1532"/>
                <a:gd name="T41" fmla="*/ 1302 h 1532"/>
                <a:gd name="T42" fmla="*/ 1193 w 1532"/>
                <a:gd name="T43" fmla="*/ 1383 h 1532"/>
                <a:gd name="T44" fmla="*/ 1355 w 1532"/>
                <a:gd name="T45" fmla="*/ 1260 h 1532"/>
                <a:gd name="T46" fmla="*/ 1302 w 1532"/>
                <a:gd name="T47" fmla="*/ 1049 h 1532"/>
                <a:gd name="T48" fmla="*/ 1453 w 1532"/>
                <a:gd name="T49" fmla="*/ 927 h 1532"/>
                <a:gd name="T50" fmla="*/ 1532 w 1532"/>
                <a:gd name="T51" fmla="*/ 699 h 1532"/>
                <a:gd name="T52" fmla="*/ 1446 w 1532"/>
                <a:gd name="T53" fmla="*/ 834 h 1532"/>
                <a:gd name="T54" fmla="*/ 1305 w 1532"/>
                <a:gd name="T55" fmla="*/ 864 h 1532"/>
                <a:gd name="T56" fmla="*/ 1214 w 1532"/>
                <a:gd name="T57" fmla="*/ 1030 h 1532"/>
                <a:gd name="T58" fmla="*/ 1295 w 1532"/>
                <a:gd name="T59" fmla="*/ 1189 h 1532"/>
                <a:gd name="T60" fmla="*/ 1199 w 1532"/>
                <a:gd name="T61" fmla="*/ 1295 h 1532"/>
                <a:gd name="T62" fmla="*/ 1188 w 1532"/>
                <a:gd name="T63" fmla="*/ 1296 h 1532"/>
                <a:gd name="T64" fmla="*/ 1030 w 1532"/>
                <a:gd name="T65" fmla="*/ 1215 h 1532"/>
                <a:gd name="T66" fmla="*/ 864 w 1532"/>
                <a:gd name="T67" fmla="*/ 1305 h 1532"/>
                <a:gd name="T68" fmla="*/ 833 w 1532"/>
                <a:gd name="T69" fmla="*/ 1446 h 1532"/>
                <a:gd name="T70" fmla="*/ 690 w 1532"/>
                <a:gd name="T71" fmla="*/ 1439 h 1532"/>
                <a:gd name="T72" fmla="*/ 636 w 1532"/>
                <a:gd name="T73" fmla="*/ 1270 h 1532"/>
                <a:gd name="T74" fmla="*/ 483 w 1532"/>
                <a:gd name="T75" fmla="*/ 1211 h 1532"/>
                <a:gd name="T76" fmla="*/ 346 w 1532"/>
                <a:gd name="T77" fmla="*/ 1299 h 1532"/>
                <a:gd name="T78" fmla="*/ 335 w 1532"/>
                <a:gd name="T79" fmla="*/ 1298 h 1532"/>
                <a:gd name="T80" fmla="*/ 239 w 1532"/>
                <a:gd name="T81" fmla="*/ 1191 h 1532"/>
                <a:gd name="T82" fmla="*/ 320 w 1532"/>
                <a:gd name="T83" fmla="*/ 1034 h 1532"/>
                <a:gd name="T84" fmla="*/ 229 w 1532"/>
                <a:gd name="T85" fmla="*/ 868 h 1532"/>
                <a:gd name="T86" fmla="*/ 86 w 1532"/>
                <a:gd name="T87" fmla="*/ 837 h 1532"/>
                <a:gd name="T88" fmla="*/ 93 w 1532"/>
                <a:gd name="T89" fmla="*/ 694 h 1532"/>
                <a:gd name="T90" fmla="*/ 262 w 1532"/>
                <a:gd name="T91" fmla="*/ 639 h 1532"/>
                <a:gd name="T92" fmla="*/ 314 w 1532"/>
                <a:gd name="T93" fmla="*/ 458 h 1532"/>
                <a:gd name="T94" fmla="*/ 236 w 1532"/>
                <a:gd name="T95" fmla="*/ 335 h 1532"/>
                <a:gd name="T96" fmla="*/ 337 w 1532"/>
                <a:gd name="T97" fmla="*/ 237 h 1532"/>
                <a:gd name="T98" fmla="*/ 452 w 1532"/>
                <a:gd name="T99" fmla="*/ 318 h 1532"/>
                <a:gd name="T100" fmla="*/ 633 w 1532"/>
                <a:gd name="T101" fmla="*/ 263 h 1532"/>
                <a:gd name="T102" fmla="*/ 688 w 1532"/>
                <a:gd name="T103" fmla="*/ 93 h 1532"/>
                <a:gd name="T104" fmla="*/ 831 w 1532"/>
                <a:gd name="T105" fmla="*/ 86 h 1532"/>
                <a:gd name="T106" fmla="*/ 862 w 1532"/>
                <a:gd name="T107" fmla="*/ 227 h 1532"/>
                <a:gd name="T108" fmla="*/ 1031 w 1532"/>
                <a:gd name="T109" fmla="*/ 318 h 1532"/>
                <a:gd name="T110" fmla="*/ 1188 w 1532"/>
                <a:gd name="T111" fmla="*/ 237 h 1532"/>
                <a:gd name="T112" fmla="*/ 1199 w 1532"/>
                <a:gd name="T113" fmla="*/ 238 h 1532"/>
                <a:gd name="T114" fmla="*/ 1296 w 1532"/>
                <a:gd name="T115" fmla="*/ 344 h 1532"/>
                <a:gd name="T116" fmla="*/ 1215 w 1532"/>
                <a:gd name="T117" fmla="*/ 502 h 1532"/>
                <a:gd name="T118" fmla="*/ 1305 w 1532"/>
                <a:gd name="T119" fmla="*/ 668 h 1532"/>
                <a:gd name="T120" fmla="*/ 1446 w 1532"/>
                <a:gd name="T121" fmla="*/ 699 h 1532"/>
                <a:gd name="T122" fmla="*/ 1446 w 1532"/>
                <a:gd name="T123" fmla="*/ 834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2" h="1532">
                  <a:moveTo>
                    <a:pt x="1453" y="605"/>
                  </a:moveTo>
                  <a:cubicBezTo>
                    <a:pt x="1346" y="587"/>
                    <a:pt x="1346" y="587"/>
                    <a:pt x="1346" y="587"/>
                  </a:cubicBezTo>
                  <a:cubicBezTo>
                    <a:pt x="1335" y="551"/>
                    <a:pt x="1320" y="516"/>
                    <a:pt x="1303" y="483"/>
                  </a:cubicBezTo>
                  <a:cubicBezTo>
                    <a:pt x="1366" y="394"/>
                    <a:pt x="1366" y="394"/>
                    <a:pt x="1366" y="394"/>
                  </a:cubicBezTo>
                  <a:cubicBezTo>
                    <a:pt x="1393" y="357"/>
                    <a:pt x="1389" y="305"/>
                    <a:pt x="1356" y="272"/>
                  </a:cubicBezTo>
                  <a:cubicBezTo>
                    <a:pt x="1260" y="177"/>
                    <a:pt x="1260" y="177"/>
                    <a:pt x="1260" y="177"/>
                  </a:cubicBezTo>
                  <a:cubicBezTo>
                    <a:pt x="1243" y="159"/>
                    <a:pt x="1219" y="149"/>
                    <a:pt x="1194" y="149"/>
                  </a:cubicBezTo>
                  <a:cubicBezTo>
                    <a:pt x="1174" y="149"/>
                    <a:pt x="1155" y="155"/>
                    <a:pt x="1139" y="167"/>
                  </a:cubicBezTo>
                  <a:cubicBezTo>
                    <a:pt x="1050" y="230"/>
                    <a:pt x="1050" y="230"/>
                    <a:pt x="1050" y="230"/>
                  </a:cubicBezTo>
                  <a:cubicBezTo>
                    <a:pt x="1015" y="212"/>
                    <a:pt x="979" y="197"/>
                    <a:pt x="942" y="186"/>
                  </a:cubicBezTo>
                  <a:cubicBezTo>
                    <a:pt x="924" y="79"/>
                    <a:pt x="924" y="79"/>
                    <a:pt x="924" y="79"/>
                  </a:cubicBezTo>
                  <a:cubicBezTo>
                    <a:pt x="916" y="34"/>
                    <a:pt x="877" y="0"/>
                    <a:pt x="830" y="0"/>
                  </a:cubicBezTo>
                  <a:cubicBezTo>
                    <a:pt x="696" y="0"/>
                    <a:pt x="696" y="0"/>
                    <a:pt x="696" y="0"/>
                  </a:cubicBezTo>
                  <a:cubicBezTo>
                    <a:pt x="649" y="0"/>
                    <a:pt x="610" y="34"/>
                    <a:pt x="602" y="79"/>
                  </a:cubicBezTo>
                  <a:cubicBezTo>
                    <a:pt x="584" y="188"/>
                    <a:pt x="584" y="188"/>
                    <a:pt x="584" y="188"/>
                  </a:cubicBezTo>
                  <a:cubicBezTo>
                    <a:pt x="548" y="199"/>
                    <a:pt x="513" y="214"/>
                    <a:pt x="480" y="232"/>
                  </a:cubicBezTo>
                  <a:cubicBezTo>
                    <a:pt x="392" y="169"/>
                    <a:pt x="392" y="169"/>
                    <a:pt x="392" y="169"/>
                  </a:cubicBezTo>
                  <a:cubicBezTo>
                    <a:pt x="376" y="157"/>
                    <a:pt x="356" y="151"/>
                    <a:pt x="337" y="151"/>
                  </a:cubicBezTo>
                  <a:cubicBezTo>
                    <a:pt x="311" y="151"/>
                    <a:pt x="287" y="161"/>
                    <a:pt x="270" y="179"/>
                  </a:cubicBezTo>
                  <a:cubicBezTo>
                    <a:pt x="174" y="274"/>
                    <a:pt x="174" y="274"/>
                    <a:pt x="174" y="274"/>
                  </a:cubicBezTo>
                  <a:cubicBezTo>
                    <a:pt x="141" y="307"/>
                    <a:pt x="137" y="358"/>
                    <a:pt x="164" y="396"/>
                  </a:cubicBezTo>
                  <a:cubicBezTo>
                    <a:pt x="228" y="486"/>
                    <a:pt x="228" y="486"/>
                    <a:pt x="228" y="486"/>
                  </a:cubicBezTo>
                  <a:cubicBezTo>
                    <a:pt x="210" y="520"/>
                    <a:pt x="196" y="555"/>
                    <a:pt x="185" y="59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33" y="616"/>
                    <a:pt x="0" y="656"/>
                    <a:pt x="0" y="702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83"/>
                    <a:pt x="33" y="923"/>
                    <a:pt x="79" y="930"/>
                  </a:cubicBezTo>
                  <a:cubicBezTo>
                    <a:pt x="188" y="949"/>
                    <a:pt x="188" y="949"/>
                    <a:pt x="188" y="949"/>
                  </a:cubicBezTo>
                  <a:cubicBezTo>
                    <a:pt x="199" y="985"/>
                    <a:pt x="214" y="1020"/>
                    <a:pt x="232" y="1053"/>
                  </a:cubicBezTo>
                  <a:cubicBezTo>
                    <a:pt x="169" y="1141"/>
                    <a:pt x="169" y="1141"/>
                    <a:pt x="169" y="1141"/>
                  </a:cubicBezTo>
                  <a:cubicBezTo>
                    <a:pt x="142" y="1178"/>
                    <a:pt x="146" y="1230"/>
                    <a:pt x="179" y="1262"/>
                  </a:cubicBezTo>
                  <a:cubicBezTo>
                    <a:pt x="274" y="1358"/>
                    <a:pt x="274" y="1358"/>
                    <a:pt x="274" y="1358"/>
                  </a:cubicBezTo>
                  <a:cubicBezTo>
                    <a:pt x="292" y="1376"/>
                    <a:pt x="316" y="1386"/>
                    <a:pt x="341" y="1386"/>
                  </a:cubicBezTo>
                  <a:cubicBezTo>
                    <a:pt x="361" y="1386"/>
                    <a:pt x="380" y="1380"/>
                    <a:pt x="396" y="1368"/>
                  </a:cubicBezTo>
                  <a:cubicBezTo>
                    <a:pt x="486" y="1304"/>
                    <a:pt x="486" y="1304"/>
                    <a:pt x="486" y="1304"/>
                  </a:cubicBezTo>
                  <a:cubicBezTo>
                    <a:pt x="518" y="1321"/>
                    <a:pt x="552" y="1335"/>
                    <a:pt x="587" y="1346"/>
                  </a:cubicBezTo>
                  <a:cubicBezTo>
                    <a:pt x="605" y="1453"/>
                    <a:pt x="605" y="1453"/>
                    <a:pt x="605" y="1453"/>
                  </a:cubicBezTo>
                  <a:cubicBezTo>
                    <a:pt x="612" y="1499"/>
                    <a:pt x="652" y="1532"/>
                    <a:pt x="698" y="1532"/>
                  </a:cubicBezTo>
                  <a:cubicBezTo>
                    <a:pt x="833" y="1532"/>
                    <a:pt x="833" y="1532"/>
                    <a:pt x="833" y="1532"/>
                  </a:cubicBezTo>
                  <a:cubicBezTo>
                    <a:pt x="880" y="1532"/>
                    <a:pt x="919" y="1499"/>
                    <a:pt x="927" y="1453"/>
                  </a:cubicBezTo>
                  <a:cubicBezTo>
                    <a:pt x="945" y="1346"/>
                    <a:pt x="945" y="1346"/>
                    <a:pt x="945" y="1346"/>
                  </a:cubicBezTo>
                  <a:cubicBezTo>
                    <a:pt x="981" y="1334"/>
                    <a:pt x="1016" y="1320"/>
                    <a:pt x="1049" y="1302"/>
                  </a:cubicBezTo>
                  <a:cubicBezTo>
                    <a:pt x="1138" y="1366"/>
                    <a:pt x="1138" y="1366"/>
                    <a:pt x="1138" y="1366"/>
                  </a:cubicBezTo>
                  <a:cubicBezTo>
                    <a:pt x="1154" y="1377"/>
                    <a:pt x="1173" y="1383"/>
                    <a:pt x="1193" y="1383"/>
                  </a:cubicBezTo>
                  <a:cubicBezTo>
                    <a:pt x="1218" y="1383"/>
                    <a:pt x="1242" y="1373"/>
                    <a:pt x="1260" y="1356"/>
                  </a:cubicBezTo>
                  <a:cubicBezTo>
                    <a:pt x="1355" y="1260"/>
                    <a:pt x="1355" y="1260"/>
                    <a:pt x="1355" y="1260"/>
                  </a:cubicBezTo>
                  <a:cubicBezTo>
                    <a:pt x="1388" y="1228"/>
                    <a:pt x="1392" y="1176"/>
                    <a:pt x="1365" y="1138"/>
                  </a:cubicBezTo>
                  <a:cubicBezTo>
                    <a:pt x="1302" y="1049"/>
                    <a:pt x="1302" y="1049"/>
                    <a:pt x="1302" y="1049"/>
                  </a:cubicBezTo>
                  <a:cubicBezTo>
                    <a:pt x="1320" y="1016"/>
                    <a:pt x="1334" y="981"/>
                    <a:pt x="1345" y="945"/>
                  </a:cubicBezTo>
                  <a:cubicBezTo>
                    <a:pt x="1453" y="927"/>
                    <a:pt x="1453" y="927"/>
                    <a:pt x="1453" y="927"/>
                  </a:cubicBezTo>
                  <a:cubicBezTo>
                    <a:pt x="1499" y="919"/>
                    <a:pt x="1532" y="880"/>
                    <a:pt x="1532" y="834"/>
                  </a:cubicBezTo>
                  <a:cubicBezTo>
                    <a:pt x="1532" y="699"/>
                    <a:pt x="1532" y="699"/>
                    <a:pt x="1532" y="699"/>
                  </a:cubicBezTo>
                  <a:cubicBezTo>
                    <a:pt x="1532" y="653"/>
                    <a:pt x="1499" y="613"/>
                    <a:pt x="1453" y="605"/>
                  </a:cubicBezTo>
                  <a:close/>
                  <a:moveTo>
                    <a:pt x="1446" y="834"/>
                  </a:moveTo>
                  <a:cubicBezTo>
                    <a:pt x="1446" y="838"/>
                    <a:pt x="1443" y="841"/>
                    <a:pt x="1439" y="842"/>
                  </a:cubicBezTo>
                  <a:cubicBezTo>
                    <a:pt x="1305" y="864"/>
                    <a:pt x="1305" y="864"/>
                    <a:pt x="1305" y="864"/>
                  </a:cubicBezTo>
                  <a:cubicBezTo>
                    <a:pt x="1288" y="867"/>
                    <a:pt x="1274" y="880"/>
                    <a:pt x="1270" y="896"/>
                  </a:cubicBezTo>
                  <a:cubicBezTo>
                    <a:pt x="1258" y="943"/>
                    <a:pt x="1239" y="988"/>
                    <a:pt x="1214" y="1030"/>
                  </a:cubicBezTo>
                  <a:cubicBezTo>
                    <a:pt x="1206" y="1045"/>
                    <a:pt x="1206" y="1063"/>
                    <a:pt x="1216" y="1077"/>
                  </a:cubicBezTo>
                  <a:cubicBezTo>
                    <a:pt x="1295" y="1189"/>
                    <a:pt x="1295" y="1189"/>
                    <a:pt x="1295" y="1189"/>
                  </a:cubicBezTo>
                  <a:cubicBezTo>
                    <a:pt x="1298" y="1192"/>
                    <a:pt x="1297" y="1197"/>
                    <a:pt x="1294" y="1199"/>
                  </a:cubicBezTo>
                  <a:cubicBezTo>
                    <a:pt x="1199" y="1295"/>
                    <a:pt x="1199" y="1295"/>
                    <a:pt x="1199" y="1295"/>
                  </a:cubicBezTo>
                  <a:cubicBezTo>
                    <a:pt x="1197" y="1297"/>
                    <a:pt x="1195" y="1297"/>
                    <a:pt x="1193" y="1297"/>
                  </a:cubicBezTo>
                  <a:cubicBezTo>
                    <a:pt x="1191" y="1297"/>
                    <a:pt x="1189" y="1297"/>
                    <a:pt x="1188" y="1296"/>
                  </a:cubicBezTo>
                  <a:cubicBezTo>
                    <a:pt x="1077" y="1217"/>
                    <a:pt x="1077" y="1217"/>
                    <a:pt x="1077" y="1217"/>
                  </a:cubicBezTo>
                  <a:cubicBezTo>
                    <a:pt x="1063" y="1207"/>
                    <a:pt x="1045" y="1206"/>
                    <a:pt x="1030" y="1215"/>
                  </a:cubicBezTo>
                  <a:cubicBezTo>
                    <a:pt x="988" y="1240"/>
                    <a:pt x="943" y="1258"/>
                    <a:pt x="896" y="1270"/>
                  </a:cubicBezTo>
                  <a:cubicBezTo>
                    <a:pt x="879" y="1275"/>
                    <a:pt x="867" y="1288"/>
                    <a:pt x="864" y="1305"/>
                  </a:cubicBezTo>
                  <a:cubicBezTo>
                    <a:pt x="842" y="1439"/>
                    <a:pt x="842" y="1439"/>
                    <a:pt x="842" y="1439"/>
                  </a:cubicBezTo>
                  <a:cubicBezTo>
                    <a:pt x="841" y="1444"/>
                    <a:pt x="837" y="1446"/>
                    <a:pt x="833" y="1446"/>
                  </a:cubicBezTo>
                  <a:cubicBezTo>
                    <a:pt x="699" y="1446"/>
                    <a:pt x="699" y="1446"/>
                    <a:pt x="699" y="1446"/>
                  </a:cubicBezTo>
                  <a:cubicBezTo>
                    <a:pt x="694" y="1446"/>
                    <a:pt x="691" y="1444"/>
                    <a:pt x="690" y="1439"/>
                  </a:cubicBezTo>
                  <a:cubicBezTo>
                    <a:pt x="668" y="1305"/>
                    <a:pt x="668" y="1305"/>
                    <a:pt x="668" y="1305"/>
                  </a:cubicBezTo>
                  <a:cubicBezTo>
                    <a:pt x="665" y="1288"/>
                    <a:pt x="652" y="1275"/>
                    <a:pt x="636" y="1270"/>
                  </a:cubicBezTo>
                  <a:cubicBezTo>
                    <a:pt x="590" y="1259"/>
                    <a:pt x="546" y="1240"/>
                    <a:pt x="505" y="1217"/>
                  </a:cubicBezTo>
                  <a:cubicBezTo>
                    <a:pt x="498" y="1213"/>
                    <a:pt x="491" y="1211"/>
                    <a:pt x="483" y="1211"/>
                  </a:cubicBezTo>
                  <a:cubicBezTo>
                    <a:pt x="475" y="1211"/>
                    <a:pt x="466" y="1213"/>
                    <a:pt x="458" y="1219"/>
                  </a:cubicBezTo>
                  <a:cubicBezTo>
                    <a:pt x="346" y="1299"/>
                    <a:pt x="346" y="1299"/>
                    <a:pt x="346" y="1299"/>
                  </a:cubicBezTo>
                  <a:cubicBezTo>
                    <a:pt x="345" y="1300"/>
                    <a:pt x="343" y="1300"/>
                    <a:pt x="341" y="1300"/>
                  </a:cubicBezTo>
                  <a:cubicBezTo>
                    <a:pt x="340" y="1300"/>
                    <a:pt x="338" y="1300"/>
                    <a:pt x="335" y="1298"/>
                  </a:cubicBezTo>
                  <a:cubicBezTo>
                    <a:pt x="240" y="1202"/>
                    <a:pt x="240" y="1202"/>
                    <a:pt x="240" y="1202"/>
                  </a:cubicBezTo>
                  <a:cubicBezTo>
                    <a:pt x="237" y="1199"/>
                    <a:pt x="237" y="1195"/>
                    <a:pt x="239" y="1191"/>
                  </a:cubicBezTo>
                  <a:cubicBezTo>
                    <a:pt x="318" y="1081"/>
                    <a:pt x="318" y="1081"/>
                    <a:pt x="318" y="1081"/>
                  </a:cubicBezTo>
                  <a:cubicBezTo>
                    <a:pt x="328" y="1067"/>
                    <a:pt x="328" y="1048"/>
                    <a:pt x="320" y="1034"/>
                  </a:cubicBezTo>
                  <a:cubicBezTo>
                    <a:pt x="295" y="992"/>
                    <a:pt x="276" y="947"/>
                    <a:pt x="263" y="900"/>
                  </a:cubicBezTo>
                  <a:cubicBezTo>
                    <a:pt x="259" y="884"/>
                    <a:pt x="245" y="871"/>
                    <a:pt x="229" y="868"/>
                  </a:cubicBezTo>
                  <a:cubicBezTo>
                    <a:pt x="93" y="845"/>
                    <a:pt x="93" y="845"/>
                    <a:pt x="93" y="845"/>
                  </a:cubicBezTo>
                  <a:cubicBezTo>
                    <a:pt x="89" y="845"/>
                    <a:pt x="86" y="841"/>
                    <a:pt x="86" y="837"/>
                  </a:cubicBezTo>
                  <a:cubicBezTo>
                    <a:pt x="86" y="702"/>
                    <a:pt x="86" y="702"/>
                    <a:pt x="86" y="702"/>
                  </a:cubicBezTo>
                  <a:cubicBezTo>
                    <a:pt x="86" y="698"/>
                    <a:pt x="89" y="694"/>
                    <a:pt x="93" y="694"/>
                  </a:cubicBezTo>
                  <a:cubicBezTo>
                    <a:pt x="227" y="671"/>
                    <a:pt x="227" y="671"/>
                    <a:pt x="227" y="671"/>
                  </a:cubicBezTo>
                  <a:cubicBezTo>
                    <a:pt x="244" y="669"/>
                    <a:pt x="258" y="656"/>
                    <a:pt x="262" y="639"/>
                  </a:cubicBezTo>
                  <a:cubicBezTo>
                    <a:pt x="274" y="592"/>
                    <a:pt x="292" y="547"/>
                    <a:pt x="316" y="505"/>
                  </a:cubicBezTo>
                  <a:cubicBezTo>
                    <a:pt x="325" y="490"/>
                    <a:pt x="324" y="472"/>
                    <a:pt x="314" y="458"/>
                  </a:cubicBezTo>
                  <a:cubicBezTo>
                    <a:pt x="235" y="346"/>
                    <a:pt x="235" y="346"/>
                    <a:pt x="235" y="346"/>
                  </a:cubicBezTo>
                  <a:cubicBezTo>
                    <a:pt x="232" y="343"/>
                    <a:pt x="233" y="338"/>
                    <a:pt x="236" y="335"/>
                  </a:cubicBezTo>
                  <a:cubicBezTo>
                    <a:pt x="331" y="240"/>
                    <a:pt x="331" y="240"/>
                    <a:pt x="331" y="240"/>
                  </a:cubicBezTo>
                  <a:cubicBezTo>
                    <a:pt x="333" y="238"/>
                    <a:pt x="335" y="237"/>
                    <a:pt x="337" y="237"/>
                  </a:cubicBezTo>
                  <a:cubicBezTo>
                    <a:pt x="339" y="237"/>
                    <a:pt x="340" y="238"/>
                    <a:pt x="342" y="239"/>
                  </a:cubicBezTo>
                  <a:cubicBezTo>
                    <a:pt x="452" y="318"/>
                    <a:pt x="452" y="318"/>
                    <a:pt x="452" y="318"/>
                  </a:cubicBezTo>
                  <a:cubicBezTo>
                    <a:pt x="466" y="328"/>
                    <a:pt x="485" y="328"/>
                    <a:pt x="500" y="320"/>
                  </a:cubicBezTo>
                  <a:cubicBezTo>
                    <a:pt x="541" y="295"/>
                    <a:pt x="586" y="276"/>
                    <a:pt x="633" y="263"/>
                  </a:cubicBezTo>
                  <a:cubicBezTo>
                    <a:pt x="650" y="259"/>
                    <a:pt x="662" y="245"/>
                    <a:pt x="665" y="229"/>
                  </a:cubicBezTo>
                  <a:cubicBezTo>
                    <a:pt x="688" y="93"/>
                    <a:pt x="688" y="93"/>
                    <a:pt x="688" y="93"/>
                  </a:cubicBezTo>
                  <a:cubicBezTo>
                    <a:pt x="689" y="89"/>
                    <a:pt x="692" y="86"/>
                    <a:pt x="696" y="86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5" y="86"/>
                    <a:pt x="839" y="89"/>
                    <a:pt x="839" y="93"/>
                  </a:cubicBezTo>
                  <a:cubicBezTo>
                    <a:pt x="862" y="227"/>
                    <a:pt x="862" y="227"/>
                    <a:pt x="862" y="227"/>
                  </a:cubicBezTo>
                  <a:cubicBezTo>
                    <a:pt x="865" y="244"/>
                    <a:pt x="877" y="258"/>
                    <a:pt x="894" y="262"/>
                  </a:cubicBezTo>
                  <a:cubicBezTo>
                    <a:pt x="942" y="274"/>
                    <a:pt x="988" y="293"/>
                    <a:pt x="1031" y="318"/>
                  </a:cubicBezTo>
                  <a:cubicBezTo>
                    <a:pt x="1046" y="327"/>
                    <a:pt x="1064" y="326"/>
                    <a:pt x="1078" y="316"/>
                  </a:cubicBezTo>
                  <a:cubicBezTo>
                    <a:pt x="1188" y="237"/>
                    <a:pt x="1188" y="237"/>
                    <a:pt x="1188" y="237"/>
                  </a:cubicBezTo>
                  <a:cubicBezTo>
                    <a:pt x="1190" y="236"/>
                    <a:pt x="1192" y="235"/>
                    <a:pt x="1193" y="235"/>
                  </a:cubicBezTo>
                  <a:cubicBezTo>
                    <a:pt x="1195" y="235"/>
                    <a:pt x="1197" y="236"/>
                    <a:pt x="1199" y="238"/>
                  </a:cubicBezTo>
                  <a:cubicBezTo>
                    <a:pt x="1295" y="333"/>
                    <a:pt x="1295" y="333"/>
                    <a:pt x="1295" y="333"/>
                  </a:cubicBezTo>
                  <a:cubicBezTo>
                    <a:pt x="1298" y="336"/>
                    <a:pt x="1298" y="341"/>
                    <a:pt x="1296" y="344"/>
                  </a:cubicBezTo>
                  <a:cubicBezTo>
                    <a:pt x="1217" y="455"/>
                    <a:pt x="1217" y="455"/>
                    <a:pt x="1217" y="455"/>
                  </a:cubicBezTo>
                  <a:cubicBezTo>
                    <a:pt x="1207" y="469"/>
                    <a:pt x="1206" y="487"/>
                    <a:pt x="1215" y="502"/>
                  </a:cubicBezTo>
                  <a:cubicBezTo>
                    <a:pt x="1240" y="544"/>
                    <a:pt x="1258" y="589"/>
                    <a:pt x="1270" y="636"/>
                  </a:cubicBezTo>
                  <a:cubicBezTo>
                    <a:pt x="1275" y="653"/>
                    <a:pt x="1288" y="665"/>
                    <a:pt x="1305" y="668"/>
                  </a:cubicBezTo>
                  <a:cubicBezTo>
                    <a:pt x="1439" y="691"/>
                    <a:pt x="1439" y="691"/>
                    <a:pt x="1439" y="691"/>
                  </a:cubicBezTo>
                  <a:cubicBezTo>
                    <a:pt x="1444" y="691"/>
                    <a:pt x="1446" y="695"/>
                    <a:pt x="1446" y="699"/>
                  </a:cubicBezTo>
                  <a:cubicBezTo>
                    <a:pt x="1446" y="834"/>
                    <a:pt x="1446" y="834"/>
                    <a:pt x="1446" y="834"/>
                  </a:cubicBezTo>
                  <a:close/>
                  <a:moveTo>
                    <a:pt x="1446" y="834"/>
                  </a:moveTo>
                  <a:cubicBezTo>
                    <a:pt x="1446" y="834"/>
                    <a:pt x="1446" y="834"/>
                    <a:pt x="1446" y="8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89">
              <a:extLst>
                <a:ext uri="{FF2B5EF4-FFF2-40B4-BE49-F238E27FC236}">
                  <a16:creationId xmlns:a16="http://schemas.microsoft.com/office/drawing/2014/main" xmlns="" id="{AE31F031-B0F4-4607-A7E3-53B3CDC49D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7" y="3056"/>
              <a:ext cx="143" cy="143"/>
            </a:xfrm>
            <a:custGeom>
              <a:avLst/>
              <a:gdLst>
                <a:gd name="T0" fmla="*/ 330 w 661"/>
                <a:gd name="T1" fmla="*/ 0 h 661"/>
                <a:gd name="T2" fmla="*/ 0 w 661"/>
                <a:gd name="T3" fmla="*/ 330 h 661"/>
                <a:gd name="T4" fmla="*/ 330 w 661"/>
                <a:gd name="T5" fmla="*/ 661 h 661"/>
                <a:gd name="T6" fmla="*/ 661 w 661"/>
                <a:gd name="T7" fmla="*/ 330 h 661"/>
                <a:gd name="T8" fmla="*/ 330 w 661"/>
                <a:gd name="T9" fmla="*/ 0 h 661"/>
                <a:gd name="T10" fmla="*/ 330 w 661"/>
                <a:gd name="T11" fmla="*/ 574 h 661"/>
                <a:gd name="T12" fmla="*/ 86 w 661"/>
                <a:gd name="T13" fmla="*/ 330 h 661"/>
                <a:gd name="T14" fmla="*/ 330 w 661"/>
                <a:gd name="T15" fmla="*/ 86 h 661"/>
                <a:gd name="T16" fmla="*/ 574 w 661"/>
                <a:gd name="T17" fmla="*/ 330 h 661"/>
                <a:gd name="T18" fmla="*/ 330 w 661"/>
                <a:gd name="T19" fmla="*/ 574 h 661"/>
                <a:gd name="T20" fmla="*/ 330 w 661"/>
                <a:gd name="T21" fmla="*/ 574 h 661"/>
                <a:gd name="T22" fmla="*/ 330 w 661"/>
                <a:gd name="T23" fmla="*/ 574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1" h="661">
                  <a:moveTo>
                    <a:pt x="330" y="0"/>
                  </a:moveTo>
                  <a:cubicBezTo>
                    <a:pt x="148" y="0"/>
                    <a:pt x="0" y="148"/>
                    <a:pt x="0" y="330"/>
                  </a:cubicBezTo>
                  <a:cubicBezTo>
                    <a:pt x="0" y="513"/>
                    <a:pt x="148" y="661"/>
                    <a:pt x="330" y="661"/>
                  </a:cubicBezTo>
                  <a:cubicBezTo>
                    <a:pt x="512" y="661"/>
                    <a:pt x="661" y="513"/>
                    <a:pt x="661" y="330"/>
                  </a:cubicBezTo>
                  <a:cubicBezTo>
                    <a:pt x="661" y="148"/>
                    <a:pt x="512" y="0"/>
                    <a:pt x="330" y="0"/>
                  </a:cubicBezTo>
                  <a:close/>
                  <a:moveTo>
                    <a:pt x="330" y="574"/>
                  </a:moveTo>
                  <a:cubicBezTo>
                    <a:pt x="195" y="574"/>
                    <a:pt x="86" y="465"/>
                    <a:pt x="86" y="330"/>
                  </a:cubicBezTo>
                  <a:cubicBezTo>
                    <a:pt x="86" y="195"/>
                    <a:pt x="195" y="86"/>
                    <a:pt x="330" y="86"/>
                  </a:cubicBezTo>
                  <a:cubicBezTo>
                    <a:pt x="465" y="86"/>
                    <a:pt x="574" y="195"/>
                    <a:pt x="574" y="330"/>
                  </a:cubicBezTo>
                  <a:cubicBezTo>
                    <a:pt x="574" y="465"/>
                    <a:pt x="465" y="574"/>
                    <a:pt x="330" y="574"/>
                  </a:cubicBezTo>
                  <a:close/>
                  <a:moveTo>
                    <a:pt x="330" y="574"/>
                  </a:moveTo>
                  <a:cubicBezTo>
                    <a:pt x="330" y="574"/>
                    <a:pt x="330" y="574"/>
                    <a:pt x="330" y="5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621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800">
        <p15:prstTrans prst="pageCurlDouble"/>
      </p:transition>
    </mc:Choice>
    <mc:Fallback xmlns="">
      <p:transition spd="slow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_矩形 43">
            <a:extLst>
              <a:ext uri="{FF2B5EF4-FFF2-40B4-BE49-F238E27FC236}">
                <a16:creationId xmlns:a16="http://schemas.microsoft.com/office/drawing/2014/main" xmlns="" id="{9BC3C9FD-D687-4EA4-B9FF-13FA23723E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904654" y="933987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PA_矩形 50">
            <a:extLst>
              <a:ext uri="{FF2B5EF4-FFF2-40B4-BE49-F238E27FC236}">
                <a16:creationId xmlns:a16="http://schemas.microsoft.com/office/drawing/2014/main" xmlns="" id="{AC958E5F-2BBB-4B81-A80A-78DE434FA9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3704778" y="1297543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PA_矩形 53">
            <a:extLst>
              <a:ext uri="{FF2B5EF4-FFF2-40B4-BE49-F238E27FC236}">
                <a16:creationId xmlns:a16="http://schemas.microsoft.com/office/drawing/2014/main" xmlns="" id="{7FBE02C2-F862-492A-973A-9A5505D5D1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6504902" y="933987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PA_矩形 56">
            <a:extLst>
              <a:ext uri="{FF2B5EF4-FFF2-40B4-BE49-F238E27FC236}">
                <a16:creationId xmlns:a16="http://schemas.microsoft.com/office/drawing/2014/main" xmlns="" id="{602A934F-DDE0-429F-B451-1CEC9EC236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9305027" y="1297543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PA_矩形 73">
            <a:extLst>
              <a:ext uri="{FF2B5EF4-FFF2-40B4-BE49-F238E27FC236}">
                <a16:creationId xmlns:a16="http://schemas.microsoft.com/office/drawing/2014/main" xmlns="" id="{35DB04E3-85CF-498C-AC5C-B792CBAA75B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672" y="4776733"/>
            <a:ext cx="12192000" cy="2081267"/>
          </a:xfrm>
          <a:prstGeom prst="rect">
            <a:avLst/>
          </a:prstGeom>
          <a:solidFill>
            <a:srgbClr val="F9B3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PA_图片 68">
            <a:extLst>
              <a:ext uri="{FF2B5EF4-FFF2-40B4-BE49-F238E27FC236}">
                <a16:creationId xmlns:a16="http://schemas.microsoft.com/office/drawing/2014/main" xmlns="" id="{5DBF6D10-D0B6-4546-AF71-FFE872422A0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8995" r="37205"/>
          <a:stretch>
            <a:fillRect/>
          </a:stretch>
        </p:blipFill>
        <p:spPr>
          <a:xfrm>
            <a:off x="6295570" y="735684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0" name="PA_图片 69">
            <a:extLst>
              <a:ext uri="{FF2B5EF4-FFF2-40B4-BE49-F238E27FC236}">
                <a16:creationId xmlns:a16="http://schemas.microsoft.com/office/drawing/2014/main" xmlns="" id="{19703EA5-34AD-4791-AD57-569A121E927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t="3367" r="53620" b="5774"/>
          <a:stretch>
            <a:fillRect/>
          </a:stretch>
        </p:blipFill>
        <p:spPr>
          <a:xfrm>
            <a:off x="695325" y="735684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1" name="PA_图片 70">
            <a:extLst>
              <a:ext uri="{FF2B5EF4-FFF2-40B4-BE49-F238E27FC236}">
                <a16:creationId xmlns:a16="http://schemas.microsoft.com/office/drawing/2014/main" xmlns="" id="{0F3CB3BC-0815-47C5-B93C-E96779B695B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4" t="4497" r="4203" b="4497"/>
          <a:stretch>
            <a:fillRect/>
          </a:stretch>
        </p:blipFill>
        <p:spPr>
          <a:xfrm>
            <a:off x="9095698" y="1099240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2" name="PA_图片 71">
            <a:extLst>
              <a:ext uri="{FF2B5EF4-FFF2-40B4-BE49-F238E27FC236}">
                <a16:creationId xmlns:a16="http://schemas.microsoft.com/office/drawing/2014/main" xmlns="" id="{ECA1716D-6693-4C82-ABE6-50F15E974EC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5" t="13935" r="16837" b="5142"/>
          <a:stretch>
            <a:fillRect/>
          </a:stretch>
        </p:blipFill>
        <p:spPr>
          <a:xfrm>
            <a:off x="3506813" y="1099240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sp>
        <p:nvSpPr>
          <p:cNvPr id="76" name="PA_文本框 75">
            <a:extLst>
              <a:ext uri="{FF2B5EF4-FFF2-40B4-BE49-F238E27FC236}">
                <a16:creationId xmlns:a16="http://schemas.microsoft.com/office/drawing/2014/main" xmlns="" id="{00650523-FA2D-44E4-9CB7-DA6CC5F6481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03301" y="4936533"/>
            <a:ext cx="6585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rgbClr val="FCFCFD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POWER YOUR POINT</a:t>
            </a:r>
            <a:endParaRPr lang="zh-CN" altLang="en-US" dirty="0"/>
          </a:p>
        </p:txBody>
      </p:sp>
      <p:sp>
        <p:nvSpPr>
          <p:cNvPr id="77" name="PA_文本框 76">
            <a:extLst>
              <a:ext uri="{FF2B5EF4-FFF2-40B4-BE49-F238E27FC236}">
                <a16:creationId xmlns:a16="http://schemas.microsoft.com/office/drawing/2014/main" xmlns="" id="{35E14A86-DC5E-49F6-AF13-492C2A8E2D0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41234" y="5692535"/>
            <a:ext cx="9709532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cxnSp>
        <p:nvCxnSpPr>
          <p:cNvPr id="78" name="PA_直接连接符 77">
            <a:extLst>
              <a:ext uri="{FF2B5EF4-FFF2-40B4-BE49-F238E27FC236}">
                <a16:creationId xmlns:a16="http://schemas.microsoft.com/office/drawing/2014/main" xmlns="" id="{2000646F-54A6-4F93-BDAD-DB321469E710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328930" y="5644419"/>
            <a:ext cx="5541485" cy="48116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80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800">
        <p14:doors dir="vert"/>
      </p:transition>
    </mc:Choice>
    <mc:Fallback xmlns="">
      <p:transition spd="slow" advTm="8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 animBg="1"/>
      <p:bldP spid="54" grpId="0" animBg="1"/>
      <p:bldP spid="57" grpId="0" animBg="1"/>
      <p:bldP spid="7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_矩形 43">
            <a:extLst>
              <a:ext uri="{FF2B5EF4-FFF2-40B4-BE49-F238E27FC236}">
                <a16:creationId xmlns:a16="http://schemas.microsoft.com/office/drawing/2014/main" xmlns="" id="{AC32E1B6-A523-44DA-8504-7DE15EAAF2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-710924" y="736599"/>
            <a:ext cx="13626824" cy="2685287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PA_矩形 73">
            <a:extLst>
              <a:ext uri="{FF2B5EF4-FFF2-40B4-BE49-F238E27FC236}">
                <a16:creationId xmlns:a16="http://schemas.microsoft.com/office/drawing/2014/main" xmlns="" id="{7C3B481E-0632-4478-A36A-126983A1552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248324"/>
            <a:ext cx="12192000" cy="1692770"/>
          </a:xfrm>
          <a:prstGeom prst="rect">
            <a:avLst/>
          </a:prstGeom>
          <a:solidFill>
            <a:srgbClr val="F9B3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ABAB8CCC-917E-45E4-B804-B461BC44E161}"/>
              </a:ext>
            </a:extLst>
          </p:cNvPr>
          <p:cNvSpPr txBox="1"/>
          <p:nvPr/>
        </p:nvSpPr>
        <p:spPr>
          <a:xfrm>
            <a:off x="908792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2015.02.23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00D525D-848A-409D-99E7-8980F8DA5E68}"/>
              </a:ext>
            </a:extLst>
          </p:cNvPr>
          <p:cNvSpPr txBox="1"/>
          <p:nvPr/>
        </p:nvSpPr>
        <p:spPr>
          <a:xfrm>
            <a:off x="3773178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2016.05.19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10DAB08-4DE0-4252-9A37-BA7A98BE2949}"/>
              </a:ext>
            </a:extLst>
          </p:cNvPr>
          <p:cNvSpPr txBox="1"/>
          <p:nvPr/>
        </p:nvSpPr>
        <p:spPr>
          <a:xfrm>
            <a:off x="6637564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2017.06.10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1473E0A-CEC1-4EDA-981F-AE5077E04B61}"/>
              </a:ext>
            </a:extLst>
          </p:cNvPr>
          <p:cNvSpPr txBox="1"/>
          <p:nvPr/>
        </p:nvSpPr>
        <p:spPr>
          <a:xfrm>
            <a:off x="9501950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2017.08.11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EB16530-57F6-4AC6-9CBC-1278AB5FE135}"/>
              </a:ext>
            </a:extLst>
          </p:cNvPr>
          <p:cNvSpPr txBox="1"/>
          <p:nvPr/>
        </p:nvSpPr>
        <p:spPr>
          <a:xfrm>
            <a:off x="2990239" y="414887"/>
            <a:ext cx="6211522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 THE IMPORTANT DAYS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6569C72-DB37-40B5-B5CD-30445334C2EF}"/>
              </a:ext>
            </a:extLst>
          </p:cNvPr>
          <p:cNvSpPr txBox="1"/>
          <p:nvPr/>
        </p:nvSpPr>
        <p:spPr>
          <a:xfrm>
            <a:off x="1130300" y="1073572"/>
            <a:ext cx="9931400" cy="73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ultricies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58D8189-3960-4595-B0AE-8B11C310AD28}"/>
              </a:ext>
            </a:extLst>
          </p:cNvPr>
          <p:cNvSpPr txBox="1"/>
          <p:nvPr/>
        </p:nvSpPr>
        <p:spPr>
          <a:xfrm>
            <a:off x="1203745" y="3453708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Jiaozuo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4203823-CA08-4D99-82AE-124949B333BC}"/>
              </a:ext>
            </a:extLst>
          </p:cNvPr>
          <p:cNvSpPr txBox="1"/>
          <p:nvPr/>
        </p:nvSpPr>
        <p:spPr>
          <a:xfrm>
            <a:off x="4248784" y="345370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Xian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094839A-7E56-4B7B-BF4D-50CA31AF8C82}"/>
              </a:ext>
            </a:extLst>
          </p:cNvPr>
          <p:cNvSpPr txBox="1"/>
          <p:nvPr/>
        </p:nvSpPr>
        <p:spPr>
          <a:xfrm>
            <a:off x="6795459" y="3453708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Shanghai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92183F0A-6475-4766-9530-95991C544346}"/>
              </a:ext>
            </a:extLst>
          </p:cNvPr>
          <p:cNvSpPr txBox="1"/>
          <p:nvPr/>
        </p:nvSpPr>
        <p:spPr>
          <a:xfrm>
            <a:off x="9616563" y="3453708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Shenyang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3" name="Freeform 95">
            <a:extLst>
              <a:ext uri="{FF2B5EF4-FFF2-40B4-BE49-F238E27FC236}">
                <a16:creationId xmlns:a16="http://schemas.microsoft.com/office/drawing/2014/main" xmlns="" id="{AA4A83E2-6A08-45F4-915B-28003F0E9103}"/>
              </a:ext>
            </a:extLst>
          </p:cNvPr>
          <p:cNvSpPr>
            <a:spLocks noEditPoints="1"/>
          </p:cNvSpPr>
          <p:nvPr/>
        </p:nvSpPr>
        <p:spPr bwMode="auto">
          <a:xfrm>
            <a:off x="7275779" y="2373689"/>
            <a:ext cx="514350" cy="509588"/>
          </a:xfrm>
          <a:custGeom>
            <a:avLst/>
            <a:gdLst>
              <a:gd name="T0" fmla="*/ 1495 w 1495"/>
              <a:gd name="T1" fmla="*/ 748 h 1482"/>
              <a:gd name="T2" fmla="*/ 1276 w 1495"/>
              <a:gd name="T3" fmla="*/ 219 h 1482"/>
              <a:gd name="T4" fmla="*/ 748 w 1495"/>
              <a:gd name="T5" fmla="*/ 0 h 1482"/>
              <a:gd name="T6" fmla="*/ 219 w 1495"/>
              <a:gd name="T7" fmla="*/ 219 h 1482"/>
              <a:gd name="T8" fmla="*/ 0 w 1495"/>
              <a:gd name="T9" fmla="*/ 748 h 1482"/>
              <a:gd name="T10" fmla="*/ 0 w 1495"/>
              <a:gd name="T11" fmla="*/ 1101 h 1482"/>
              <a:gd name="T12" fmla="*/ 363 w 1495"/>
              <a:gd name="T13" fmla="*/ 1464 h 1482"/>
              <a:gd name="T14" fmla="*/ 406 w 1495"/>
              <a:gd name="T15" fmla="*/ 1421 h 1482"/>
              <a:gd name="T16" fmla="*/ 406 w 1495"/>
              <a:gd name="T17" fmla="*/ 782 h 1482"/>
              <a:gd name="T18" fmla="*/ 363 w 1495"/>
              <a:gd name="T19" fmla="*/ 739 h 1482"/>
              <a:gd name="T20" fmla="*/ 86 w 1495"/>
              <a:gd name="T21" fmla="*/ 867 h 1482"/>
              <a:gd name="T22" fmla="*/ 86 w 1495"/>
              <a:gd name="T23" fmla="*/ 748 h 1482"/>
              <a:gd name="T24" fmla="*/ 748 w 1495"/>
              <a:gd name="T25" fmla="*/ 86 h 1482"/>
              <a:gd name="T26" fmla="*/ 1409 w 1495"/>
              <a:gd name="T27" fmla="*/ 748 h 1482"/>
              <a:gd name="T28" fmla="*/ 1410 w 1495"/>
              <a:gd name="T29" fmla="*/ 756 h 1482"/>
              <a:gd name="T30" fmla="*/ 1409 w 1495"/>
              <a:gd name="T31" fmla="*/ 765 h 1482"/>
              <a:gd name="T32" fmla="*/ 1409 w 1495"/>
              <a:gd name="T33" fmla="*/ 884 h 1482"/>
              <a:gd name="T34" fmla="*/ 1132 w 1495"/>
              <a:gd name="T35" fmla="*/ 756 h 1482"/>
              <a:gd name="T36" fmla="*/ 1089 w 1495"/>
              <a:gd name="T37" fmla="*/ 799 h 1482"/>
              <a:gd name="T38" fmla="*/ 1089 w 1495"/>
              <a:gd name="T39" fmla="*/ 1438 h 1482"/>
              <a:gd name="T40" fmla="*/ 1132 w 1495"/>
              <a:gd name="T41" fmla="*/ 1482 h 1482"/>
              <a:gd name="T42" fmla="*/ 1495 w 1495"/>
              <a:gd name="T43" fmla="*/ 1119 h 1482"/>
              <a:gd name="T44" fmla="*/ 1495 w 1495"/>
              <a:gd name="T45" fmla="*/ 765 h 1482"/>
              <a:gd name="T46" fmla="*/ 1494 w 1495"/>
              <a:gd name="T47" fmla="*/ 756 h 1482"/>
              <a:gd name="T48" fmla="*/ 1495 w 1495"/>
              <a:gd name="T49" fmla="*/ 748 h 1482"/>
              <a:gd name="T50" fmla="*/ 319 w 1495"/>
              <a:gd name="T51" fmla="*/ 828 h 1482"/>
              <a:gd name="T52" fmla="*/ 319 w 1495"/>
              <a:gd name="T53" fmla="*/ 1374 h 1482"/>
              <a:gd name="T54" fmla="*/ 86 w 1495"/>
              <a:gd name="T55" fmla="*/ 1101 h 1482"/>
              <a:gd name="T56" fmla="*/ 319 w 1495"/>
              <a:gd name="T57" fmla="*/ 828 h 1482"/>
              <a:gd name="T58" fmla="*/ 1176 w 1495"/>
              <a:gd name="T59" fmla="*/ 1392 h 1482"/>
              <a:gd name="T60" fmla="*/ 1176 w 1495"/>
              <a:gd name="T61" fmla="*/ 846 h 1482"/>
              <a:gd name="T62" fmla="*/ 1409 w 1495"/>
              <a:gd name="T63" fmla="*/ 1119 h 1482"/>
              <a:gd name="T64" fmla="*/ 1176 w 1495"/>
              <a:gd name="T65" fmla="*/ 1392 h 1482"/>
              <a:gd name="T66" fmla="*/ 1176 w 1495"/>
              <a:gd name="T67" fmla="*/ 1392 h 1482"/>
              <a:gd name="T68" fmla="*/ 1176 w 1495"/>
              <a:gd name="T69" fmla="*/ 1392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95" h="1482">
                <a:moveTo>
                  <a:pt x="1495" y="748"/>
                </a:moveTo>
                <a:cubicBezTo>
                  <a:pt x="1495" y="548"/>
                  <a:pt x="1417" y="360"/>
                  <a:pt x="1276" y="219"/>
                </a:cubicBezTo>
                <a:cubicBezTo>
                  <a:pt x="1135" y="78"/>
                  <a:pt x="947" y="0"/>
                  <a:pt x="748" y="0"/>
                </a:cubicBezTo>
                <a:cubicBezTo>
                  <a:pt x="548" y="0"/>
                  <a:pt x="360" y="78"/>
                  <a:pt x="219" y="219"/>
                </a:cubicBezTo>
                <a:cubicBezTo>
                  <a:pt x="78" y="360"/>
                  <a:pt x="0" y="548"/>
                  <a:pt x="0" y="748"/>
                </a:cubicBezTo>
                <a:cubicBezTo>
                  <a:pt x="0" y="1101"/>
                  <a:pt x="0" y="1101"/>
                  <a:pt x="0" y="1101"/>
                </a:cubicBezTo>
                <a:cubicBezTo>
                  <a:pt x="0" y="1301"/>
                  <a:pt x="163" y="1464"/>
                  <a:pt x="363" y="1464"/>
                </a:cubicBezTo>
                <a:cubicBezTo>
                  <a:pt x="387" y="1464"/>
                  <a:pt x="406" y="1445"/>
                  <a:pt x="406" y="1421"/>
                </a:cubicBezTo>
                <a:cubicBezTo>
                  <a:pt x="406" y="782"/>
                  <a:pt x="406" y="782"/>
                  <a:pt x="406" y="782"/>
                </a:cubicBezTo>
                <a:cubicBezTo>
                  <a:pt x="406" y="758"/>
                  <a:pt x="387" y="739"/>
                  <a:pt x="363" y="739"/>
                </a:cubicBezTo>
                <a:cubicBezTo>
                  <a:pt x="252" y="739"/>
                  <a:pt x="153" y="788"/>
                  <a:pt x="86" y="867"/>
                </a:cubicBezTo>
                <a:cubicBezTo>
                  <a:pt x="86" y="748"/>
                  <a:pt x="86" y="748"/>
                  <a:pt x="86" y="748"/>
                </a:cubicBezTo>
                <a:cubicBezTo>
                  <a:pt x="86" y="383"/>
                  <a:pt x="383" y="86"/>
                  <a:pt x="748" y="86"/>
                </a:cubicBezTo>
                <a:cubicBezTo>
                  <a:pt x="1112" y="86"/>
                  <a:pt x="1409" y="383"/>
                  <a:pt x="1409" y="748"/>
                </a:cubicBezTo>
                <a:cubicBezTo>
                  <a:pt x="1409" y="750"/>
                  <a:pt x="1409" y="753"/>
                  <a:pt x="1410" y="756"/>
                </a:cubicBezTo>
                <a:cubicBezTo>
                  <a:pt x="1409" y="759"/>
                  <a:pt x="1409" y="762"/>
                  <a:pt x="1409" y="765"/>
                </a:cubicBezTo>
                <a:cubicBezTo>
                  <a:pt x="1409" y="884"/>
                  <a:pt x="1409" y="884"/>
                  <a:pt x="1409" y="884"/>
                </a:cubicBezTo>
                <a:cubicBezTo>
                  <a:pt x="1342" y="806"/>
                  <a:pt x="1243" y="756"/>
                  <a:pt x="1132" y="756"/>
                </a:cubicBezTo>
                <a:cubicBezTo>
                  <a:pt x="1108" y="756"/>
                  <a:pt x="1089" y="775"/>
                  <a:pt x="1089" y="799"/>
                </a:cubicBezTo>
                <a:cubicBezTo>
                  <a:pt x="1089" y="1438"/>
                  <a:pt x="1089" y="1438"/>
                  <a:pt x="1089" y="1438"/>
                </a:cubicBezTo>
                <a:cubicBezTo>
                  <a:pt x="1089" y="1462"/>
                  <a:pt x="1108" y="1482"/>
                  <a:pt x="1132" y="1482"/>
                </a:cubicBezTo>
                <a:cubicBezTo>
                  <a:pt x="1332" y="1482"/>
                  <a:pt x="1495" y="1319"/>
                  <a:pt x="1495" y="1119"/>
                </a:cubicBezTo>
                <a:cubicBezTo>
                  <a:pt x="1495" y="765"/>
                  <a:pt x="1495" y="765"/>
                  <a:pt x="1495" y="765"/>
                </a:cubicBezTo>
                <a:cubicBezTo>
                  <a:pt x="1495" y="762"/>
                  <a:pt x="1495" y="759"/>
                  <a:pt x="1494" y="756"/>
                </a:cubicBezTo>
                <a:cubicBezTo>
                  <a:pt x="1495" y="753"/>
                  <a:pt x="1495" y="750"/>
                  <a:pt x="1495" y="748"/>
                </a:cubicBezTo>
                <a:close/>
                <a:moveTo>
                  <a:pt x="319" y="828"/>
                </a:moveTo>
                <a:cubicBezTo>
                  <a:pt x="319" y="1374"/>
                  <a:pt x="319" y="1374"/>
                  <a:pt x="319" y="1374"/>
                </a:cubicBezTo>
                <a:cubicBezTo>
                  <a:pt x="188" y="1354"/>
                  <a:pt x="86" y="1239"/>
                  <a:pt x="86" y="1101"/>
                </a:cubicBezTo>
                <a:cubicBezTo>
                  <a:pt x="86" y="964"/>
                  <a:pt x="188" y="849"/>
                  <a:pt x="319" y="828"/>
                </a:cubicBezTo>
                <a:close/>
                <a:moveTo>
                  <a:pt x="1176" y="1392"/>
                </a:moveTo>
                <a:cubicBezTo>
                  <a:pt x="1176" y="846"/>
                  <a:pt x="1176" y="846"/>
                  <a:pt x="1176" y="846"/>
                </a:cubicBezTo>
                <a:cubicBezTo>
                  <a:pt x="1308" y="867"/>
                  <a:pt x="1409" y="981"/>
                  <a:pt x="1409" y="1119"/>
                </a:cubicBezTo>
                <a:cubicBezTo>
                  <a:pt x="1409" y="1257"/>
                  <a:pt x="1308" y="1371"/>
                  <a:pt x="1176" y="1392"/>
                </a:cubicBezTo>
                <a:close/>
                <a:moveTo>
                  <a:pt x="1176" y="1392"/>
                </a:moveTo>
                <a:cubicBezTo>
                  <a:pt x="1176" y="1392"/>
                  <a:pt x="1176" y="1392"/>
                  <a:pt x="1176" y="1392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6">
            <a:extLst>
              <a:ext uri="{FF2B5EF4-FFF2-40B4-BE49-F238E27FC236}">
                <a16:creationId xmlns:a16="http://schemas.microsoft.com/office/drawing/2014/main" xmlns="" id="{5F20F25F-46CF-4425-AC3A-1B996D978D16}"/>
              </a:ext>
            </a:extLst>
          </p:cNvPr>
          <p:cNvSpPr>
            <a:spLocks noEditPoints="1"/>
          </p:cNvSpPr>
          <p:nvPr/>
        </p:nvSpPr>
        <p:spPr bwMode="auto">
          <a:xfrm>
            <a:off x="10133815" y="2364286"/>
            <a:ext cx="517525" cy="517526"/>
          </a:xfrm>
          <a:custGeom>
            <a:avLst/>
            <a:gdLst>
              <a:gd name="T0" fmla="*/ 1489 w 1505"/>
              <a:gd name="T1" fmla="*/ 16 h 1504"/>
              <a:gd name="T2" fmla="*/ 1441 w 1505"/>
              <a:gd name="T3" fmla="*/ 7 h 1504"/>
              <a:gd name="T4" fmla="*/ 27 w 1505"/>
              <a:gd name="T5" fmla="*/ 627 h 1504"/>
              <a:gd name="T6" fmla="*/ 1 w 1505"/>
              <a:gd name="T7" fmla="*/ 664 h 1504"/>
              <a:gd name="T8" fmla="*/ 23 w 1505"/>
              <a:gd name="T9" fmla="*/ 704 h 1504"/>
              <a:gd name="T10" fmla="*/ 516 w 1505"/>
              <a:gd name="T11" fmla="*/ 984 h 1504"/>
              <a:gd name="T12" fmla="*/ 809 w 1505"/>
              <a:gd name="T13" fmla="*/ 1482 h 1504"/>
              <a:gd name="T14" fmla="*/ 846 w 1505"/>
              <a:gd name="T15" fmla="*/ 1504 h 1504"/>
              <a:gd name="T16" fmla="*/ 848 w 1505"/>
              <a:gd name="T17" fmla="*/ 1504 h 1504"/>
              <a:gd name="T18" fmla="*/ 886 w 1505"/>
              <a:gd name="T19" fmla="*/ 1478 h 1504"/>
              <a:gd name="T20" fmla="*/ 1498 w 1505"/>
              <a:gd name="T21" fmla="*/ 64 h 1504"/>
              <a:gd name="T22" fmla="*/ 1489 w 1505"/>
              <a:gd name="T23" fmla="*/ 16 h 1504"/>
              <a:gd name="T24" fmla="*/ 1264 w 1505"/>
              <a:gd name="T25" fmla="*/ 179 h 1504"/>
              <a:gd name="T26" fmla="*/ 540 w 1505"/>
              <a:gd name="T27" fmla="*/ 898 h 1504"/>
              <a:gd name="T28" fmla="*/ 141 w 1505"/>
              <a:gd name="T29" fmla="*/ 672 h 1504"/>
              <a:gd name="T30" fmla="*/ 1264 w 1505"/>
              <a:gd name="T31" fmla="*/ 179 h 1504"/>
              <a:gd name="T32" fmla="*/ 840 w 1505"/>
              <a:gd name="T33" fmla="*/ 1365 h 1504"/>
              <a:gd name="T34" fmla="*/ 602 w 1505"/>
              <a:gd name="T35" fmla="*/ 959 h 1504"/>
              <a:gd name="T36" fmla="*/ 1330 w 1505"/>
              <a:gd name="T37" fmla="*/ 236 h 1504"/>
              <a:gd name="T38" fmla="*/ 840 w 1505"/>
              <a:gd name="T39" fmla="*/ 1365 h 1504"/>
              <a:gd name="T40" fmla="*/ 840 w 1505"/>
              <a:gd name="T41" fmla="*/ 1365 h 1504"/>
              <a:gd name="T42" fmla="*/ 840 w 1505"/>
              <a:gd name="T43" fmla="*/ 1365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5" h="1504">
                <a:moveTo>
                  <a:pt x="1489" y="16"/>
                </a:moveTo>
                <a:cubicBezTo>
                  <a:pt x="1477" y="4"/>
                  <a:pt x="1457" y="0"/>
                  <a:pt x="1441" y="7"/>
                </a:cubicBezTo>
                <a:cubicBezTo>
                  <a:pt x="27" y="627"/>
                  <a:pt x="27" y="627"/>
                  <a:pt x="27" y="627"/>
                </a:cubicBezTo>
                <a:cubicBezTo>
                  <a:pt x="12" y="634"/>
                  <a:pt x="2" y="648"/>
                  <a:pt x="1" y="664"/>
                </a:cubicBezTo>
                <a:cubicBezTo>
                  <a:pt x="0" y="681"/>
                  <a:pt x="9" y="696"/>
                  <a:pt x="23" y="704"/>
                </a:cubicBezTo>
                <a:cubicBezTo>
                  <a:pt x="516" y="984"/>
                  <a:pt x="516" y="984"/>
                  <a:pt x="516" y="984"/>
                </a:cubicBezTo>
                <a:cubicBezTo>
                  <a:pt x="809" y="1482"/>
                  <a:pt x="809" y="1482"/>
                  <a:pt x="809" y="1482"/>
                </a:cubicBezTo>
                <a:cubicBezTo>
                  <a:pt x="816" y="1495"/>
                  <a:pt x="831" y="1504"/>
                  <a:pt x="846" y="1504"/>
                </a:cubicBezTo>
                <a:cubicBezTo>
                  <a:pt x="848" y="1504"/>
                  <a:pt x="848" y="1504"/>
                  <a:pt x="848" y="1504"/>
                </a:cubicBezTo>
                <a:cubicBezTo>
                  <a:pt x="865" y="1503"/>
                  <a:pt x="879" y="1493"/>
                  <a:pt x="886" y="1478"/>
                </a:cubicBezTo>
                <a:cubicBezTo>
                  <a:pt x="1498" y="64"/>
                  <a:pt x="1498" y="64"/>
                  <a:pt x="1498" y="64"/>
                </a:cubicBezTo>
                <a:cubicBezTo>
                  <a:pt x="1505" y="48"/>
                  <a:pt x="1502" y="29"/>
                  <a:pt x="1489" y="16"/>
                </a:cubicBezTo>
                <a:close/>
                <a:moveTo>
                  <a:pt x="1264" y="179"/>
                </a:moveTo>
                <a:cubicBezTo>
                  <a:pt x="540" y="898"/>
                  <a:pt x="540" y="898"/>
                  <a:pt x="540" y="898"/>
                </a:cubicBezTo>
                <a:cubicBezTo>
                  <a:pt x="141" y="672"/>
                  <a:pt x="141" y="672"/>
                  <a:pt x="141" y="672"/>
                </a:cubicBezTo>
                <a:lnTo>
                  <a:pt x="1264" y="179"/>
                </a:lnTo>
                <a:close/>
                <a:moveTo>
                  <a:pt x="840" y="1365"/>
                </a:moveTo>
                <a:cubicBezTo>
                  <a:pt x="602" y="959"/>
                  <a:pt x="602" y="959"/>
                  <a:pt x="602" y="959"/>
                </a:cubicBezTo>
                <a:cubicBezTo>
                  <a:pt x="1330" y="236"/>
                  <a:pt x="1330" y="236"/>
                  <a:pt x="1330" y="236"/>
                </a:cubicBezTo>
                <a:lnTo>
                  <a:pt x="840" y="1365"/>
                </a:lnTo>
                <a:close/>
                <a:moveTo>
                  <a:pt x="840" y="1365"/>
                </a:moveTo>
                <a:cubicBezTo>
                  <a:pt x="840" y="1365"/>
                  <a:pt x="840" y="1365"/>
                  <a:pt x="840" y="1365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Group 155">
            <a:extLst>
              <a:ext uri="{FF2B5EF4-FFF2-40B4-BE49-F238E27FC236}">
                <a16:creationId xmlns:a16="http://schemas.microsoft.com/office/drawing/2014/main" xmlns="" id="{3B4CA88A-BB06-4CA0-9139-40FF802B06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95518" y="2443661"/>
            <a:ext cx="536575" cy="444500"/>
            <a:chOff x="2702" y="2322"/>
            <a:chExt cx="338" cy="280"/>
          </a:xfrm>
          <a:solidFill>
            <a:srgbClr val="F9B359"/>
          </a:solidFill>
        </p:grpSpPr>
        <p:sp>
          <p:nvSpPr>
            <p:cNvPr id="16" name="Freeform 156">
              <a:extLst>
                <a:ext uri="{FF2B5EF4-FFF2-40B4-BE49-F238E27FC236}">
                  <a16:creationId xmlns:a16="http://schemas.microsoft.com/office/drawing/2014/main" xmlns="" id="{1E89F26B-2C0F-4B85-8E14-EC91835C55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2" y="2322"/>
              <a:ext cx="338" cy="275"/>
            </a:xfrm>
            <a:custGeom>
              <a:avLst/>
              <a:gdLst>
                <a:gd name="T0" fmla="*/ 1538 w 1561"/>
                <a:gd name="T1" fmla="*/ 352 h 1268"/>
                <a:gd name="T2" fmla="*/ 1132 w 1561"/>
                <a:gd name="T3" fmla="*/ 223 h 1268"/>
                <a:gd name="T4" fmla="*/ 1122 w 1561"/>
                <a:gd name="T5" fmla="*/ 182 h 1268"/>
                <a:gd name="T6" fmla="*/ 892 w 1561"/>
                <a:gd name="T7" fmla="*/ 0 h 1268"/>
                <a:gd name="T8" fmla="*/ 668 w 1561"/>
                <a:gd name="T9" fmla="*/ 0 h 1268"/>
                <a:gd name="T10" fmla="*/ 438 w 1561"/>
                <a:gd name="T11" fmla="*/ 182 h 1268"/>
                <a:gd name="T12" fmla="*/ 429 w 1561"/>
                <a:gd name="T13" fmla="*/ 223 h 1268"/>
                <a:gd name="T14" fmla="*/ 23 w 1561"/>
                <a:gd name="T15" fmla="*/ 352 h 1268"/>
                <a:gd name="T16" fmla="*/ 0 w 1561"/>
                <a:gd name="T17" fmla="*/ 390 h 1268"/>
                <a:gd name="T18" fmla="*/ 0 w 1561"/>
                <a:gd name="T19" fmla="*/ 899 h 1268"/>
                <a:gd name="T20" fmla="*/ 370 w 1561"/>
                <a:gd name="T21" fmla="*/ 1268 h 1268"/>
                <a:gd name="T22" fmla="*/ 413 w 1561"/>
                <a:gd name="T23" fmla="*/ 1225 h 1268"/>
                <a:gd name="T24" fmla="*/ 370 w 1561"/>
                <a:gd name="T25" fmla="*/ 1182 h 1268"/>
                <a:gd name="T26" fmla="*/ 86 w 1561"/>
                <a:gd name="T27" fmla="*/ 899 h 1268"/>
                <a:gd name="T28" fmla="*/ 86 w 1561"/>
                <a:gd name="T29" fmla="*/ 417 h 1268"/>
                <a:gd name="T30" fmla="*/ 472 w 1561"/>
                <a:gd name="T31" fmla="*/ 303 h 1268"/>
                <a:gd name="T32" fmla="*/ 507 w 1561"/>
                <a:gd name="T33" fmla="*/ 271 h 1268"/>
                <a:gd name="T34" fmla="*/ 523 w 1561"/>
                <a:gd name="T35" fmla="*/ 202 h 1268"/>
                <a:gd name="T36" fmla="*/ 668 w 1561"/>
                <a:gd name="T37" fmla="*/ 86 h 1268"/>
                <a:gd name="T38" fmla="*/ 892 w 1561"/>
                <a:gd name="T39" fmla="*/ 86 h 1268"/>
                <a:gd name="T40" fmla="*/ 1038 w 1561"/>
                <a:gd name="T41" fmla="*/ 202 h 1268"/>
                <a:gd name="T42" fmla="*/ 1054 w 1561"/>
                <a:gd name="T43" fmla="*/ 271 h 1268"/>
                <a:gd name="T44" fmla="*/ 1089 w 1561"/>
                <a:gd name="T45" fmla="*/ 303 h 1268"/>
                <a:gd name="T46" fmla="*/ 1474 w 1561"/>
                <a:gd name="T47" fmla="*/ 417 h 1268"/>
                <a:gd name="T48" fmla="*/ 1474 w 1561"/>
                <a:gd name="T49" fmla="*/ 899 h 1268"/>
                <a:gd name="T50" fmla="*/ 1191 w 1561"/>
                <a:gd name="T51" fmla="*/ 1182 h 1268"/>
                <a:gd name="T52" fmla="*/ 1148 w 1561"/>
                <a:gd name="T53" fmla="*/ 1225 h 1268"/>
                <a:gd name="T54" fmla="*/ 1191 w 1561"/>
                <a:gd name="T55" fmla="*/ 1268 h 1268"/>
                <a:gd name="T56" fmla="*/ 1561 w 1561"/>
                <a:gd name="T57" fmla="*/ 899 h 1268"/>
                <a:gd name="T58" fmla="*/ 1561 w 1561"/>
                <a:gd name="T59" fmla="*/ 390 h 1268"/>
                <a:gd name="T60" fmla="*/ 1538 w 1561"/>
                <a:gd name="T61" fmla="*/ 352 h 1268"/>
                <a:gd name="T62" fmla="*/ 1538 w 1561"/>
                <a:gd name="T63" fmla="*/ 352 h 1268"/>
                <a:gd name="T64" fmla="*/ 1538 w 1561"/>
                <a:gd name="T65" fmla="*/ 35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1" h="1268">
                  <a:moveTo>
                    <a:pt x="1538" y="352"/>
                  </a:moveTo>
                  <a:cubicBezTo>
                    <a:pt x="1531" y="348"/>
                    <a:pt x="1381" y="270"/>
                    <a:pt x="1132" y="223"/>
                  </a:cubicBezTo>
                  <a:cubicBezTo>
                    <a:pt x="1122" y="182"/>
                    <a:pt x="1122" y="182"/>
                    <a:pt x="1122" y="182"/>
                  </a:cubicBezTo>
                  <a:cubicBezTo>
                    <a:pt x="1097" y="75"/>
                    <a:pt x="1003" y="0"/>
                    <a:pt x="892" y="0"/>
                  </a:cubicBezTo>
                  <a:cubicBezTo>
                    <a:pt x="668" y="0"/>
                    <a:pt x="668" y="0"/>
                    <a:pt x="668" y="0"/>
                  </a:cubicBezTo>
                  <a:cubicBezTo>
                    <a:pt x="558" y="0"/>
                    <a:pt x="464" y="75"/>
                    <a:pt x="438" y="182"/>
                  </a:cubicBezTo>
                  <a:cubicBezTo>
                    <a:pt x="429" y="223"/>
                    <a:pt x="429" y="223"/>
                    <a:pt x="429" y="223"/>
                  </a:cubicBezTo>
                  <a:cubicBezTo>
                    <a:pt x="179" y="270"/>
                    <a:pt x="29" y="348"/>
                    <a:pt x="23" y="352"/>
                  </a:cubicBezTo>
                  <a:cubicBezTo>
                    <a:pt x="9" y="359"/>
                    <a:pt x="0" y="374"/>
                    <a:pt x="0" y="390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1102"/>
                    <a:pt x="166" y="1268"/>
                    <a:pt x="370" y="1268"/>
                  </a:cubicBezTo>
                  <a:cubicBezTo>
                    <a:pt x="394" y="1268"/>
                    <a:pt x="413" y="1249"/>
                    <a:pt x="413" y="1225"/>
                  </a:cubicBezTo>
                  <a:cubicBezTo>
                    <a:pt x="413" y="1201"/>
                    <a:pt x="394" y="1182"/>
                    <a:pt x="370" y="1182"/>
                  </a:cubicBezTo>
                  <a:cubicBezTo>
                    <a:pt x="214" y="1182"/>
                    <a:pt x="86" y="1055"/>
                    <a:pt x="86" y="899"/>
                  </a:cubicBezTo>
                  <a:cubicBezTo>
                    <a:pt x="86" y="417"/>
                    <a:pt x="86" y="417"/>
                    <a:pt x="86" y="417"/>
                  </a:cubicBezTo>
                  <a:cubicBezTo>
                    <a:pt x="138" y="393"/>
                    <a:pt x="275" y="337"/>
                    <a:pt x="472" y="303"/>
                  </a:cubicBezTo>
                  <a:cubicBezTo>
                    <a:pt x="489" y="300"/>
                    <a:pt x="503" y="287"/>
                    <a:pt x="507" y="271"/>
                  </a:cubicBezTo>
                  <a:cubicBezTo>
                    <a:pt x="523" y="202"/>
                    <a:pt x="523" y="202"/>
                    <a:pt x="523" y="202"/>
                  </a:cubicBezTo>
                  <a:cubicBezTo>
                    <a:pt x="539" y="134"/>
                    <a:pt x="598" y="86"/>
                    <a:pt x="668" y="86"/>
                  </a:cubicBezTo>
                  <a:cubicBezTo>
                    <a:pt x="892" y="86"/>
                    <a:pt x="892" y="86"/>
                    <a:pt x="892" y="86"/>
                  </a:cubicBezTo>
                  <a:cubicBezTo>
                    <a:pt x="962" y="86"/>
                    <a:pt x="1022" y="134"/>
                    <a:pt x="1038" y="202"/>
                  </a:cubicBezTo>
                  <a:cubicBezTo>
                    <a:pt x="1054" y="271"/>
                    <a:pt x="1054" y="271"/>
                    <a:pt x="1054" y="271"/>
                  </a:cubicBezTo>
                  <a:cubicBezTo>
                    <a:pt x="1058" y="288"/>
                    <a:pt x="1072" y="300"/>
                    <a:pt x="1089" y="303"/>
                  </a:cubicBezTo>
                  <a:cubicBezTo>
                    <a:pt x="1285" y="337"/>
                    <a:pt x="1422" y="393"/>
                    <a:pt x="1474" y="417"/>
                  </a:cubicBezTo>
                  <a:cubicBezTo>
                    <a:pt x="1474" y="899"/>
                    <a:pt x="1474" y="899"/>
                    <a:pt x="1474" y="899"/>
                  </a:cubicBezTo>
                  <a:cubicBezTo>
                    <a:pt x="1474" y="1055"/>
                    <a:pt x="1347" y="1182"/>
                    <a:pt x="1191" y="1182"/>
                  </a:cubicBezTo>
                  <a:cubicBezTo>
                    <a:pt x="1167" y="1182"/>
                    <a:pt x="1148" y="1201"/>
                    <a:pt x="1148" y="1225"/>
                  </a:cubicBezTo>
                  <a:cubicBezTo>
                    <a:pt x="1148" y="1249"/>
                    <a:pt x="1167" y="1268"/>
                    <a:pt x="1191" y="1268"/>
                  </a:cubicBezTo>
                  <a:cubicBezTo>
                    <a:pt x="1395" y="1268"/>
                    <a:pt x="1561" y="1103"/>
                    <a:pt x="1561" y="899"/>
                  </a:cubicBezTo>
                  <a:cubicBezTo>
                    <a:pt x="1561" y="390"/>
                    <a:pt x="1561" y="390"/>
                    <a:pt x="1561" y="390"/>
                  </a:cubicBezTo>
                  <a:cubicBezTo>
                    <a:pt x="1561" y="374"/>
                    <a:pt x="1552" y="359"/>
                    <a:pt x="1538" y="352"/>
                  </a:cubicBezTo>
                  <a:close/>
                  <a:moveTo>
                    <a:pt x="1538" y="352"/>
                  </a:moveTo>
                  <a:cubicBezTo>
                    <a:pt x="1538" y="352"/>
                    <a:pt x="1538" y="352"/>
                    <a:pt x="1538" y="3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7">
              <a:extLst>
                <a:ext uri="{FF2B5EF4-FFF2-40B4-BE49-F238E27FC236}">
                  <a16:creationId xmlns:a16="http://schemas.microsoft.com/office/drawing/2014/main" xmlns="" id="{38F5F5F8-4DB3-474E-AF4F-D1B5821D1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2351"/>
              <a:ext cx="52" cy="28"/>
            </a:xfrm>
            <a:custGeom>
              <a:avLst/>
              <a:gdLst>
                <a:gd name="T0" fmla="*/ 48 w 241"/>
                <a:gd name="T1" fmla="*/ 131 h 131"/>
                <a:gd name="T2" fmla="*/ 62 w 241"/>
                <a:gd name="T3" fmla="*/ 129 h 131"/>
                <a:gd name="T4" fmla="*/ 204 w 241"/>
                <a:gd name="T5" fmla="*/ 89 h 131"/>
                <a:gd name="T6" fmla="*/ 236 w 241"/>
                <a:gd name="T7" fmla="*/ 37 h 131"/>
                <a:gd name="T8" fmla="*/ 184 w 241"/>
                <a:gd name="T9" fmla="*/ 5 h 131"/>
                <a:gd name="T10" fmla="*/ 35 w 241"/>
                <a:gd name="T11" fmla="*/ 47 h 131"/>
                <a:gd name="T12" fmla="*/ 7 w 241"/>
                <a:gd name="T13" fmla="*/ 102 h 131"/>
                <a:gd name="T14" fmla="*/ 48 w 241"/>
                <a:gd name="T15" fmla="*/ 131 h 131"/>
                <a:gd name="T16" fmla="*/ 48 w 241"/>
                <a:gd name="T17" fmla="*/ 131 h 131"/>
                <a:gd name="T18" fmla="*/ 48 w 241"/>
                <a:gd name="T1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131">
                  <a:moveTo>
                    <a:pt x="48" y="131"/>
                  </a:moveTo>
                  <a:cubicBezTo>
                    <a:pt x="53" y="131"/>
                    <a:pt x="57" y="131"/>
                    <a:pt x="62" y="129"/>
                  </a:cubicBezTo>
                  <a:cubicBezTo>
                    <a:pt x="107" y="114"/>
                    <a:pt x="155" y="101"/>
                    <a:pt x="204" y="89"/>
                  </a:cubicBezTo>
                  <a:cubicBezTo>
                    <a:pt x="227" y="84"/>
                    <a:pt x="241" y="60"/>
                    <a:pt x="236" y="37"/>
                  </a:cubicBezTo>
                  <a:cubicBezTo>
                    <a:pt x="230" y="14"/>
                    <a:pt x="207" y="0"/>
                    <a:pt x="184" y="5"/>
                  </a:cubicBezTo>
                  <a:cubicBezTo>
                    <a:pt x="133" y="17"/>
                    <a:pt x="83" y="32"/>
                    <a:pt x="35" y="47"/>
                  </a:cubicBezTo>
                  <a:cubicBezTo>
                    <a:pt x="12" y="55"/>
                    <a:pt x="0" y="79"/>
                    <a:pt x="7" y="102"/>
                  </a:cubicBezTo>
                  <a:cubicBezTo>
                    <a:pt x="14" y="120"/>
                    <a:pt x="31" y="131"/>
                    <a:pt x="48" y="131"/>
                  </a:cubicBezTo>
                  <a:close/>
                  <a:moveTo>
                    <a:pt x="48" y="131"/>
                  </a:moveTo>
                  <a:cubicBezTo>
                    <a:pt x="48" y="131"/>
                    <a:pt x="48" y="131"/>
                    <a:pt x="48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8">
              <a:extLst>
                <a:ext uri="{FF2B5EF4-FFF2-40B4-BE49-F238E27FC236}">
                  <a16:creationId xmlns:a16="http://schemas.microsoft.com/office/drawing/2014/main" xmlns="" id="{526D554A-D8FA-4D31-9864-CD67606A0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3" y="2387"/>
              <a:ext cx="216" cy="215"/>
            </a:xfrm>
            <a:custGeom>
              <a:avLst/>
              <a:gdLst>
                <a:gd name="T0" fmla="*/ 497 w 995"/>
                <a:gd name="T1" fmla="*/ 0 h 994"/>
                <a:gd name="T2" fmla="*/ 0 w 995"/>
                <a:gd name="T3" fmla="*/ 497 h 994"/>
                <a:gd name="T4" fmla="*/ 497 w 995"/>
                <a:gd name="T5" fmla="*/ 994 h 994"/>
                <a:gd name="T6" fmla="*/ 995 w 995"/>
                <a:gd name="T7" fmla="*/ 497 h 994"/>
                <a:gd name="T8" fmla="*/ 497 w 995"/>
                <a:gd name="T9" fmla="*/ 0 h 994"/>
                <a:gd name="T10" fmla="*/ 497 w 995"/>
                <a:gd name="T11" fmla="*/ 908 h 994"/>
                <a:gd name="T12" fmla="*/ 87 w 995"/>
                <a:gd name="T13" fmla="*/ 497 h 994"/>
                <a:gd name="T14" fmla="*/ 497 w 995"/>
                <a:gd name="T15" fmla="*/ 86 h 994"/>
                <a:gd name="T16" fmla="*/ 908 w 995"/>
                <a:gd name="T17" fmla="*/ 497 h 994"/>
                <a:gd name="T18" fmla="*/ 497 w 995"/>
                <a:gd name="T19" fmla="*/ 908 h 994"/>
                <a:gd name="T20" fmla="*/ 497 w 995"/>
                <a:gd name="T21" fmla="*/ 908 h 994"/>
                <a:gd name="T22" fmla="*/ 497 w 995"/>
                <a:gd name="T23" fmla="*/ 90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5" h="994">
                  <a:moveTo>
                    <a:pt x="497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3" y="994"/>
                    <a:pt x="497" y="994"/>
                  </a:cubicBezTo>
                  <a:cubicBezTo>
                    <a:pt x="772" y="994"/>
                    <a:pt x="995" y="771"/>
                    <a:pt x="995" y="497"/>
                  </a:cubicBezTo>
                  <a:cubicBezTo>
                    <a:pt x="995" y="223"/>
                    <a:pt x="772" y="0"/>
                    <a:pt x="497" y="0"/>
                  </a:cubicBezTo>
                  <a:close/>
                  <a:moveTo>
                    <a:pt x="497" y="908"/>
                  </a:moveTo>
                  <a:cubicBezTo>
                    <a:pt x="271" y="908"/>
                    <a:pt x="87" y="724"/>
                    <a:pt x="87" y="497"/>
                  </a:cubicBezTo>
                  <a:cubicBezTo>
                    <a:pt x="87" y="271"/>
                    <a:pt x="271" y="86"/>
                    <a:pt x="497" y="86"/>
                  </a:cubicBezTo>
                  <a:cubicBezTo>
                    <a:pt x="724" y="86"/>
                    <a:pt x="908" y="270"/>
                    <a:pt x="908" y="497"/>
                  </a:cubicBezTo>
                  <a:cubicBezTo>
                    <a:pt x="908" y="723"/>
                    <a:pt x="724" y="908"/>
                    <a:pt x="497" y="908"/>
                  </a:cubicBezTo>
                  <a:close/>
                  <a:moveTo>
                    <a:pt x="497" y="908"/>
                  </a:moveTo>
                  <a:cubicBezTo>
                    <a:pt x="497" y="908"/>
                    <a:pt x="497" y="908"/>
                    <a:pt x="497" y="9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Group 170">
            <a:extLst>
              <a:ext uri="{FF2B5EF4-FFF2-40B4-BE49-F238E27FC236}">
                <a16:creationId xmlns:a16="http://schemas.microsoft.com/office/drawing/2014/main" xmlns="" id="{D8E032B9-2BAE-4E2E-8F5A-7B3C5CA879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89076" y="2392951"/>
            <a:ext cx="397669" cy="495210"/>
            <a:chOff x="4142" y="2322"/>
            <a:chExt cx="265" cy="330"/>
          </a:xfrm>
          <a:solidFill>
            <a:srgbClr val="F9B359"/>
          </a:solidFill>
        </p:grpSpPr>
        <p:sp>
          <p:nvSpPr>
            <p:cNvPr id="20" name="Freeform 171">
              <a:extLst>
                <a:ext uri="{FF2B5EF4-FFF2-40B4-BE49-F238E27FC236}">
                  <a16:creationId xmlns:a16="http://schemas.microsoft.com/office/drawing/2014/main" xmlns="" id="{DAABEF76-A4EF-4CE0-B0A0-CB8D7D1442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" y="2322"/>
              <a:ext cx="265" cy="330"/>
            </a:xfrm>
            <a:custGeom>
              <a:avLst/>
              <a:gdLst>
                <a:gd name="T0" fmla="*/ 612 w 1224"/>
                <a:gd name="T1" fmla="*/ 0 h 1526"/>
                <a:gd name="T2" fmla="*/ 0 w 1224"/>
                <a:gd name="T3" fmla="*/ 612 h 1526"/>
                <a:gd name="T4" fmla="*/ 11 w 1224"/>
                <a:gd name="T5" fmla="*/ 727 h 1526"/>
                <a:gd name="T6" fmla="*/ 15 w 1224"/>
                <a:gd name="T7" fmla="*/ 747 h 1526"/>
                <a:gd name="T8" fmla="*/ 56 w 1224"/>
                <a:gd name="T9" fmla="*/ 868 h 1526"/>
                <a:gd name="T10" fmla="*/ 585 w 1224"/>
                <a:gd name="T11" fmla="*/ 1517 h 1526"/>
                <a:gd name="T12" fmla="*/ 612 w 1224"/>
                <a:gd name="T13" fmla="*/ 1526 h 1526"/>
                <a:gd name="T14" fmla="*/ 639 w 1224"/>
                <a:gd name="T15" fmla="*/ 1517 h 1526"/>
                <a:gd name="T16" fmla="*/ 1168 w 1224"/>
                <a:gd name="T17" fmla="*/ 868 h 1526"/>
                <a:gd name="T18" fmla="*/ 1209 w 1224"/>
                <a:gd name="T19" fmla="*/ 747 h 1526"/>
                <a:gd name="T20" fmla="*/ 1213 w 1224"/>
                <a:gd name="T21" fmla="*/ 727 h 1526"/>
                <a:gd name="T22" fmla="*/ 1224 w 1224"/>
                <a:gd name="T23" fmla="*/ 612 h 1526"/>
                <a:gd name="T24" fmla="*/ 612 w 1224"/>
                <a:gd name="T25" fmla="*/ 0 h 1526"/>
                <a:gd name="T26" fmla="*/ 1128 w 1224"/>
                <a:gd name="T27" fmla="*/ 712 h 1526"/>
                <a:gd name="T28" fmla="*/ 1127 w 1224"/>
                <a:gd name="T29" fmla="*/ 714 h 1526"/>
                <a:gd name="T30" fmla="*/ 1124 w 1224"/>
                <a:gd name="T31" fmla="*/ 727 h 1526"/>
                <a:gd name="T32" fmla="*/ 1124 w 1224"/>
                <a:gd name="T33" fmla="*/ 728 h 1526"/>
                <a:gd name="T34" fmla="*/ 1089 w 1224"/>
                <a:gd name="T35" fmla="*/ 832 h 1526"/>
                <a:gd name="T36" fmla="*/ 1088 w 1224"/>
                <a:gd name="T37" fmla="*/ 834 h 1526"/>
                <a:gd name="T38" fmla="*/ 612 w 1224"/>
                <a:gd name="T39" fmla="*/ 1428 h 1526"/>
                <a:gd name="T40" fmla="*/ 135 w 1224"/>
                <a:gd name="T41" fmla="*/ 834 h 1526"/>
                <a:gd name="T42" fmla="*/ 135 w 1224"/>
                <a:gd name="T43" fmla="*/ 832 h 1526"/>
                <a:gd name="T44" fmla="*/ 99 w 1224"/>
                <a:gd name="T45" fmla="*/ 728 h 1526"/>
                <a:gd name="T46" fmla="*/ 99 w 1224"/>
                <a:gd name="T47" fmla="*/ 727 h 1526"/>
                <a:gd name="T48" fmla="*/ 96 w 1224"/>
                <a:gd name="T49" fmla="*/ 714 h 1526"/>
                <a:gd name="T50" fmla="*/ 96 w 1224"/>
                <a:gd name="T51" fmla="*/ 711 h 1526"/>
                <a:gd name="T52" fmla="*/ 86 w 1224"/>
                <a:gd name="T53" fmla="*/ 612 h 1526"/>
                <a:gd name="T54" fmla="*/ 612 w 1224"/>
                <a:gd name="T55" fmla="*/ 86 h 1526"/>
                <a:gd name="T56" fmla="*/ 1137 w 1224"/>
                <a:gd name="T57" fmla="*/ 612 h 1526"/>
                <a:gd name="T58" fmla="*/ 1128 w 1224"/>
                <a:gd name="T59" fmla="*/ 712 h 1526"/>
                <a:gd name="T60" fmla="*/ 1128 w 1224"/>
                <a:gd name="T61" fmla="*/ 712 h 1526"/>
                <a:gd name="T62" fmla="*/ 1128 w 1224"/>
                <a:gd name="T63" fmla="*/ 712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4" h="1526">
                  <a:moveTo>
                    <a:pt x="612" y="0"/>
                  </a:moveTo>
                  <a:cubicBezTo>
                    <a:pt x="275" y="0"/>
                    <a:pt x="0" y="275"/>
                    <a:pt x="0" y="612"/>
                  </a:cubicBezTo>
                  <a:cubicBezTo>
                    <a:pt x="0" y="650"/>
                    <a:pt x="4" y="689"/>
                    <a:pt x="11" y="727"/>
                  </a:cubicBezTo>
                  <a:cubicBezTo>
                    <a:pt x="11" y="729"/>
                    <a:pt x="12" y="736"/>
                    <a:pt x="15" y="747"/>
                  </a:cubicBezTo>
                  <a:cubicBezTo>
                    <a:pt x="24" y="788"/>
                    <a:pt x="38" y="829"/>
                    <a:pt x="56" y="868"/>
                  </a:cubicBezTo>
                  <a:cubicBezTo>
                    <a:pt x="122" y="1023"/>
                    <a:pt x="267" y="1261"/>
                    <a:pt x="585" y="1517"/>
                  </a:cubicBezTo>
                  <a:cubicBezTo>
                    <a:pt x="593" y="1523"/>
                    <a:pt x="603" y="1526"/>
                    <a:pt x="612" y="1526"/>
                  </a:cubicBezTo>
                  <a:cubicBezTo>
                    <a:pt x="622" y="1526"/>
                    <a:pt x="631" y="1523"/>
                    <a:pt x="639" y="1517"/>
                  </a:cubicBezTo>
                  <a:cubicBezTo>
                    <a:pt x="957" y="1261"/>
                    <a:pt x="1102" y="1023"/>
                    <a:pt x="1168" y="868"/>
                  </a:cubicBezTo>
                  <a:cubicBezTo>
                    <a:pt x="1186" y="829"/>
                    <a:pt x="1200" y="789"/>
                    <a:pt x="1209" y="747"/>
                  </a:cubicBezTo>
                  <a:cubicBezTo>
                    <a:pt x="1212" y="736"/>
                    <a:pt x="1213" y="729"/>
                    <a:pt x="1213" y="727"/>
                  </a:cubicBezTo>
                  <a:cubicBezTo>
                    <a:pt x="1220" y="689"/>
                    <a:pt x="1224" y="650"/>
                    <a:pt x="1224" y="612"/>
                  </a:cubicBezTo>
                  <a:cubicBezTo>
                    <a:pt x="1224" y="275"/>
                    <a:pt x="949" y="0"/>
                    <a:pt x="612" y="0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7" y="713"/>
                    <a:pt x="1127" y="714"/>
                  </a:cubicBezTo>
                  <a:cubicBezTo>
                    <a:pt x="1127" y="715"/>
                    <a:pt x="1126" y="720"/>
                    <a:pt x="1124" y="727"/>
                  </a:cubicBezTo>
                  <a:cubicBezTo>
                    <a:pt x="1124" y="728"/>
                    <a:pt x="1124" y="728"/>
                    <a:pt x="1124" y="728"/>
                  </a:cubicBezTo>
                  <a:cubicBezTo>
                    <a:pt x="1116" y="764"/>
                    <a:pt x="1105" y="799"/>
                    <a:pt x="1089" y="832"/>
                  </a:cubicBezTo>
                  <a:cubicBezTo>
                    <a:pt x="1089" y="833"/>
                    <a:pt x="1089" y="833"/>
                    <a:pt x="1088" y="834"/>
                  </a:cubicBezTo>
                  <a:cubicBezTo>
                    <a:pt x="1028" y="975"/>
                    <a:pt x="897" y="1192"/>
                    <a:pt x="612" y="1428"/>
                  </a:cubicBezTo>
                  <a:cubicBezTo>
                    <a:pt x="326" y="1192"/>
                    <a:pt x="195" y="975"/>
                    <a:pt x="135" y="834"/>
                  </a:cubicBezTo>
                  <a:cubicBezTo>
                    <a:pt x="135" y="833"/>
                    <a:pt x="135" y="833"/>
                    <a:pt x="135" y="832"/>
                  </a:cubicBezTo>
                  <a:cubicBezTo>
                    <a:pt x="119" y="799"/>
                    <a:pt x="108" y="764"/>
                    <a:pt x="99" y="728"/>
                  </a:cubicBezTo>
                  <a:cubicBezTo>
                    <a:pt x="99" y="727"/>
                    <a:pt x="99" y="727"/>
                    <a:pt x="99" y="727"/>
                  </a:cubicBezTo>
                  <a:cubicBezTo>
                    <a:pt x="97" y="720"/>
                    <a:pt x="97" y="715"/>
                    <a:pt x="96" y="714"/>
                  </a:cubicBezTo>
                  <a:cubicBezTo>
                    <a:pt x="96" y="713"/>
                    <a:pt x="96" y="712"/>
                    <a:pt x="96" y="711"/>
                  </a:cubicBezTo>
                  <a:cubicBezTo>
                    <a:pt x="90" y="678"/>
                    <a:pt x="86" y="645"/>
                    <a:pt x="86" y="612"/>
                  </a:cubicBezTo>
                  <a:cubicBezTo>
                    <a:pt x="86" y="322"/>
                    <a:pt x="322" y="86"/>
                    <a:pt x="612" y="86"/>
                  </a:cubicBezTo>
                  <a:cubicBezTo>
                    <a:pt x="901" y="86"/>
                    <a:pt x="1137" y="322"/>
                    <a:pt x="1137" y="612"/>
                  </a:cubicBezTo>
                  <a:cubicBezTo>
                    <a:pt x="1137" y="645"/>
                    <a:pt x="1134" y="679"/>
                    <a:pt x="1128" y="712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8" y="712"/>
                    <a:pt x="1128" y="7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72">
              <a:extLst>
                <a:ext uri="{FF2B5EF4-FFF2-40B4-BE49-F238E27FC236}">
                  <a16:creationId xmlns:a16="http://schemas.microsoft.com/office/drawing/2014/main" xmlns="" id="{5A13BA80-FBEE-4107-915C-F0E0B37A68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0" y="2372"/>
              <a:ext cx="169" cy="168"/>
            </a:xfrm>
            <a:custGeom>
              <a:avLst/>
              <a:gdLst>
                <a:gd name="T0" fmla="*/ 389 w 777"/>
                <a:gd name="T1" fmla="*/ 0 h 777"/>
                <a:gd name="T2" fmla="*/ 0 w 777"/>
                <a:gd name="T3" fmla="*/ 389 h 777"/>
                <a:gd name="T4" fmla="*/ 389 w 777"/>
                <a:gd name="T5" fmla="*/ 777 h 777"/>
                <a:gd name="T6" fmla="*/ 777 w 777"/>
                <a:gd name="T7" fmla="*/ 389 h 777"/>
                <a:gd name="T8" fmla="*/ 389 w 777"/>
                <a:gd name="T9" fmla="*/ 0 h 777"/>
                <a:gd name="T10" fmla="*/ 389 w 777"/>
                <a:gd name="T11" fmla="*/ 691 h 777"/>
                <a:gd name="T12" fmla="*/ 87 w 777"/>
                <a:gd name="T13" fmla="*/ 389 h 777"/>
                <a:gd name="T14" fmla="*/ 389 w 777"/>
                <a:gd name="T15" fmla="*/ 86 h 777"/>
                <a:gd name="T16" fmla="*/ 691 w 777"/>
                <a:gd name="T17" fmla="*/ 389 h 777"/>
                <a:gd name="T18" fmla="*/ 389 w 777"/>
                <a:gd name="T19" fmla="*/ 691 h 777"/>
                <a:gd name="T20" fmla="*/ 389 w 777"/>
                <a:gd name="T21" fmla="*/ 691 h 777"/>
                <a:gd name="T22" fmla="*/ 389 w 777"/>
                <a:gd name="T23" fmla="*/ 691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777">
                  <a:moveTo>
                    <a:pt x="389" y="0"/>
                  </a:moveTo>
                  <a:cubicBezTo>
                    <a:pt x="175" y="0"/>
                    <a:pt x="0" y="174"/>
                    <a:pt x="0" y="389"/>
                  </a:cubicBezTo>
                  <a:cubicBezTo>
                    <a:pt x="0" y="603"/>
                    <a:pt x="175" y="777"/>
                    <a:pt x="389" y="777"/>
                  </a:cubicBezTo>
                  <a:cubicBezTo>
                    <a:pt x="603" y="777"/>
                    <a:pt x="777" y="603"/>
                    <a:pt x="777" y="389"/>
                  </a:cubicBezTo>
                  <a:cubicBezTo>
                    <a:pt x="777" y="174"/>
                    <a:pt x="603" y="0"/>
                    <a:pt x="389" y="0"/>
                  </a:cubicBezTo>
                  <a:close/>
                  <a:moveTo>
                    <a:pt x="389" y="691"/>
                  </a:moveTo>
                  <a:cubicBezTo>
                    <a:pt x="222" y="691"/>
                    <a:pt x="87" y="555"/>
                    <a:pt x="87" y="389"/>
                  </a:cubicBezTo>
                  <a:cubicBezTo>
                    <a:pt x="87" y="222"/>
                    <a:pt x="222" y="86"/>
                    <a:pt x="389" y="86"/>
                  </a:cubicBezTo>
                  <a:cubicBezTo>
                    <a:pt x="555" y="86"/>
                    <a:pt x="691" y="222"/>
                    <a:pt x="691" y="389"/>
                  </a:cubicBezTo>
                  <a:cubicBezTo>
                    <a:pt x="691" y="555"/>
                    <a:pt x="556" y="691"/>
                    <a:pt x="389" y="691"/>
                  </a:cubicBezTo>
                  <a:close/>
                  <a:moveTo>
                    <a:pt x="389" y="691"/>
                  </a:moveTo>
                  <a:cubicBezTo>
                    <a:pt x="389" y="691"/>
                    <a:pt x="389" y="691"/>
                    <a:pt x="389" y="6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4F719644-0B5C-4FA7-BD5D-FC63932DE640}"/>
              </a:ext>
            </a:extLst>
          </p:cNvPr>
          <p:cNvSpPr/>
          <p:nvPr/>
        </p:nvSpPr>
        <p:spPr>
          <a:xfrm>
            <a:off x="47942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34A8637F-082F-4055-A1F2-6E7CCE9FA7B2}"/>
              </a:ext>
            </a:extLst>
          </p:cNvPr>
          <p:cNvSpPr txBox="1"/>
          <p:nvPr/>
        </p:nvSpPr>
        <p:spPr>
          <a:xfrm>
            <a:off x="66391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B591E4A-8BB9-418A-B816-F7B4DF8D1097}"/>
              </a:ext>
            </a:extLst>
          </p:cNvPr>
          <p:cNvSpPr/>
          <p:nvPr/>
        </p:nvSpPr>
        <p:spPr>
          <a:xfrm>
            <a:off x="332537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E572017-A692-4D53-AA82-CDB96035B87F}"/>
              </a:ext>
            </a:extLst>
          </p:cNvPr>
          <p:cNvSpPr txBox="1"/>
          <p:nvPr/>
        </p:nvSpPr>
        <p:spPr>
          <a:xfrm>
            <a:off x="350986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6BFE6DC-0E50-47C3-B1B7-42DE5FC9C76C}"/>
              </a:ext>
            </a:extLst>
          </p:cNvPr>
          <p:cNvSpPr/>
          <p:nvPr/>
        </p:nvSpPr>
        <p:spPr>
          <a:xfrm>
            <a:off x="617132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374A106-A47C-465D-9594-BDF5B0FA5C49}"/>
              </a:ext>
            </a:extLst>
          </p:cNvPr>
          <p:cNvSpPr txBox="1"/>
          <p:nvPr/>
        </p:nvSpPr>
        <p:spPr>
          <a:xfrm>
            <a:off x="635581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6317C1D3-0279-4BCE-9554-FF84BB07C56E}"/>
              </a:ext>
            </a:extLst>
          </p:cNvPr>
          <p:cNvSpPr/>
          <p:nvPr/>
        </p:nvSpPr>
        <p:spPr>
          <a:xfrm>
            <a:off x="901727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2EA69A70-7529-404F-B849-1DE6AE2834B5}"/>
              </a:ext>
            </a:extLst>
          </p:cNvPr>
          <p:cNvSpPr txBox="1"/>
          <p:nvPr/>
        </p:nvSpPr>
        <p:spPr>
          <a:xfrm>
            <a:off x="920176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</p:spTree>
    <p:extLst>
      <p:ext uri="{BB962C8B-B14F-4D97-AF65-F5344CB8AC3E}">
        <p14:creationId xmlns:p14="http://schemas.microsoft.com/office/powerpoint/2010/main" val="3179496057"/>
      </p:ext>
    </p:extLst>
  </p:cSld>
  <p:clrMapOvr>
    <a:masterClrMapping/>
  </p:clrMapOvr>
  <p:transition spd="slow" advTm="1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4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738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_矩形 43">
            <a:extLst>
              <a:ext uri="{FF2B5EF4-FFF2-40B4-BE49-F238E27FC236}">
                <a16:creationId xmlns:a16="http://schemas.microsoft.com/office/drawing/2014/main" xmlns="" id="{C287E49C-D8AB-49EF-A0B4-15D3F0B1D4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877049" y="-165100"/>
            <a:ext cx="3822698" cy="71882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PA_矩形 43">
            <a:extLst>
              <a:ext uri="{FF2B5EF4-FFF2-40B4-BE49-F238E27FC236}">
                <a16:creationId xmlns:a16="http://schemas.microsoft.com/office/drawing/2014/main" xmlns="" id="{8702E7D0-F083-419B-B561-2DF0EA11E13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516062" y="-165100"/>
            <a:ext cx="3822698" cy="71882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1034F00-26E5-4F4D-A6A4-9E8942386D5E}"/>
              </a:ext>
            </a:extLst>
          </p:cNvPr>
          <p:cNvSpPr/>
          <p:nvPr/>
        </p:nvSpPr>
        <p:spPr>
          <a:xfrm>
            <a:off x="974724" y="1019079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0A1F7735-6BFF-4AFB-9143-E9DF5345CA76}"/>
              </a:ext>
            </a:extLst>
          </p:cNvPr>
          <p:cNvSpPr txBox="1"/>
          <p:nvPr/>
        </p:nvSpPr>
        <p:spPr>
          <a:xfrm>
            <a:off x="1095142" y="1710420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4EAB567-5404-4BDC-960B-D74424871F61}"/>
              </a:ext>
            </a:extLst>
          </p:cNvPr>
          <p:cNvSpPr txBox="1"/>
          <p:nvPr/>
        </p:nvSpPr>
        <p:spPr>
          <a:xfrm>
            <a:off x="1095142" y="111891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02CCED54-F450-4836-B22E-D085A5723D00}"/>
              </a:ext>
            </a:extLst>
          </p:cNvPr>
          <p:cNvCxnSpPr>
            <a:cxnSpLocks/>
          </p:cNvCxnSpPr>
          <p:nvPr/>
        </p:nvCxnSpPr>
        <p:spPr>
          <a:xfrm flipH="1">
            <a:off x="1238342" y="163137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F168DF31-2D80-4027-9B02-97EE6870B420}"/>
              </a:ext>
            </a:extLst>
          </p:cNvPr>
          <p:cNvSpPr/>
          <p:nvPr/>
        </p:nvSpPr>
        <p:spPr>
          <a:xfrm>
            <a:off x="6321423" y="1019079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40F190A-397A-475E-9897-E347D317980D}"/>
              </a:ext>
            </a:extLst>
          </p:cNvPr>
          <p:cNvSpPr txBox="1"/>
          <p:nvPr/>
        </p:nvSpPr>
        <p:spPr>
          <a:xfrm>
            <a:off x="7251464" y="1710420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DF71D85-B758-4EAD-B148-556CD72B65F4}"/>
              </a:ext>
            </a:extLst>
          </p:cNvPr>
          <p:cNvSpPr txBox="1"/>
          <p:nvPr/>
        </p:nvSpPr>
        <p:spPr>
          <a:xfrm>
            <a:off x="7775340" y="111891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8CDCF2F-8E3B-4300-9E01-91EDD50893EB}"/>
              </a:ext>
            </a:extLst>
          </p:cNvPr>
          <p:cNvCxnSpPr>
            <a:cxnSpLocks/>
          </p:cNvCxnSpPr>
          <p:nvPr/>
        </p:nvCxnSpPr>
        <p:spPr>
          <a:xfrm flipH="1">
            <a:off x="8444767" y="163137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07602DF-0BDB-4C09-950F-969741DAA4F6}"/>
              </a:ext>
            </a:extLst>
          </p:cNvPr>
          <p:cNvSpPr/>
          <p:nvPr/>
        </p:nvSpPr>
        <p:spPr>
          <a:xfrm>
            <a:off x="974724" y="3649662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D479870-3939-4114-AF22-E83E25B0C9E9}"/>
              </a:ext>
            </a:extLst>
          </p:cNvPr>
          <p:cNvSpPr txBox="1"/>
          <p:nvPr/>
        </p:nvSpPr>
        <p:spPr>
          <a:xfrm>
            <a:off x="1095142" y="4341003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6AF38DBB-2F48-48F3-8531-B8F9127A2645}"/>
              </a:ext>
            </a:extLst>
          </p:cNvPr>
          <p:cNvSpPr txBox="1"/>
          <p:nvPr/>
        </p:nvSpPr>
        <p:spPr>
          <a:xfrm>
            <a:off x="1095142" y="3749493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7FCE737A-0673-4599-BA2C-3C5D3E7188C5}"/>
              </a:ext>
            </a:extLst>
          </p:cNvPr>
          <p:cNvCxnSpPr>
            <a:cxnSpLocks/>
          </p:cNvCxnSpPr>
          <p:nvPr/>
        </p:nvCxnSpPr>
        <p:spPr>
          <a:xfrm flipH="1">
            <a:off x="1238342" y="426195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A91157AF-8AAC-4F8B-A43E-C4B3780FCDFF}"/>
              </a:ext>
            </a:extLst>
          </p:cNvPr>
          <p:cNvSpPr/>
          <p:nvPr/>
        </p:nvSpPr>
        <p:spPr>
          <a:xfrm>
            <a:off x="6321423" y="3649662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0013A624-3D4B-45ED-B4CE-8BB1305F1291}"/>
              </a:ext>
            </a:extLst>
          </p:cNvPr>
          <p:cNvSpPr txBox="1"/>
          <p:nvPr/>
        </p:nvSpPr>
        <p:spPr>
          <a:xfrm>
            <a:off x="7251464" y="4341003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E2BC961-CB7A-4231-9FE8-D85D67212B46}"/>
              </a:ext>
            </a:extLst>
          </p:cNvPr>
          <p:cNvSpPr txBox="1"/>
          <p:nvPr/>
        </p:nvSpPr>
        <p:spPr>
          <a:xfrm>
            <a:off x="7775340" y="3749493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8D348932-AFD7-4065-83AF-9AF8819C1A6F}"/>
              </a:ext>
            </a:extLst>
          </p:cNvPr>
          <p:cNvCxnSpPr>
            <a:cxnSpLocks/>
          </p:cNvCxnSpPr>
          <p:nvPr/>
        </p:nvCxnSpPr>
        <p:spPr>
          <a:xfrm flipH="1">
            <a:off x="8444767" y="426195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FCAB5E7F-C595-4550-9632-B93AA0C75DD9}"/>
              </a:ext>
            </a:extLst>
          </p:cNvPr>
          <p:cNvSpPr/>
          <p:nvPr/>
        </p:nvSpPr>
        <p:spPr>
          <a:xfrm>
            <a:off x="4965700" y="2298700"/>
            <a:ext cx="2260600" cy="2260600"/>
          </a:xfrm>
          <a:prstGeom prst="ellipse">
            <a:avLst/>
          </a:prstGeom>
          <a:solidFill>
            <a:srgbClr val="F9B359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99">
            <a:extLst>
              <a:ext uri="{FF2B5EF4-FFF2-40B4-BE49-F238E27FC236}">
                <a16:creationId xmlns:a16="http://schemas.microsoft.com/office/drawing/2014/main" xmlns="" id="{5DAAE625-036F-480D-808D-109F3DB446D7}"/>
              </a:ext>
            </a:extLst>
          </p:cNvPr>
          <p:cNvSpPr>
            <a:spLocks noEditPoints="1"/>
          </p:cNvSpPr>
          <p:nvPr/>
        </p:nvSpPr>
        <p:spPr bwMode="auto">
          <a:xfrm>
            <a:off x="5511801" y="2811418"/>
            <a:ext cx="1168400" cy="1235164"/>
          </a:xfrm>
          <a:custGeom>
            <a:avLst/>
            <a:gdLst>
              <a:gd name="T0" fmla="*/ 1177 w 1453"/>
              <a:gd name="T1" fmla="*/ 990 h 1541"/>
              <a:gd name="T2" fmla="*/ 959 w 1453"/>
              <a:gd name="T3" fmla="*/ 1098 h 1541"/>
              <a:gd name="T4" fmla="*/ 535 w 1453"/>
              <a:gd name="T5" fmla="*/ 861 h 1541"/>
              <a:gd name="T6" fmla="*/ 551 w 1453"/>
              <a:gd name="T7" fmla="*/ 770 h 1541"/>
              <a:gd name="T8" fmla="*/ 535 w 1453"/>
              <a:gd name="T9" fmla="*/ 679 h 1541"/>
              <a:gd name="T10" fmla="*/ 958 w 1453"/>
              <a:gd name="T11" fmla="*/ 443 h 1541"/>
              <a:gd name="T12" fmla="*/ 1177 w 1453"/>
              <a:gd name="T13" fmla="*/ 551 h 1541"/>
              <a:gd name="T14" fmla="*/ 1452 w 1453"/>
              <a:gd name="T15" fmla="*/ 276 h 1541"/>
              <a:gd name="T16" fmla="*/ 1177 w 1453"/>
              <a:gd name="T17" fmla="*/ 0 h 1541"/>
              <a:gd name="T18" fmla="*/ 901 w 1453"/>
              <a:gd name="T19" fmla="*/ 276 h 1541"/>
              <a:gd name="T20" fmla="*/ 917 w 1453"/>
              <a:gd name="T21" fmla="*/ 367 h 1541"/>
              <a:gd name="T22" fmla="*/ 494 w 1453"/>
              <a:gd name="T23" fmla="*/ 603 h 1541"/>
              <a:gd name="T24" fmla="*/ 276 w 1453"/>
              <a:gd name="T25" fmla="*/ 495 h 1541"/>
              <a:gd name="T26" fmla="*/ 0 w 1453"/>
              <a:gd name="T27" fmla="*/ 770 h 1541"/>
              <a:gd name="T28" fmla="*/ 276 w 1453"/>
              <a:gd name="T29" fmla="*/ 1046 h 1541"/>
              <a:gd name="T30" fmla="*/ 495 w 1453"/>
              <a:gd name="T31" fmla="*/ 937 h 1541"/>
              <a:gd name="T32" fmla="*/ 918 w 1453"/>
              <a:gd name="T33" fmla="*/ 1174 h 1541"/>
              <a:gd name="T34" fmla="*/ 902 w 1453"/>
              <a:gd name="T35" fmla="*/ 1266 h 1541"/>
              <a:gd name="T36" fmla="*/ 1177 w 1453"/>
              <a:gd name="T37" fmla="*/ 1541 h 1541"/>
              <a:gd name="T38" fmla="*/ 1453 w 1453"/>
              <a:gd name="T39" fmla="*/ 1266 h 1541"/>
              <a:gd name="T40" fmla="*/ 1177 w 1453"/>
              <a:gd name="T41" fmla="*/ 990 h 1541"/>
              <a:gd name="T42" fmla="*/ 1177 w 1453"/>
              <a:gd name="T43" fmla="*/ 87 h 1541"/>
              <a:gd name="T44" fmla="*/ 1366 w 1453"/>
              <a:gd name="T45" fmla="*/ 276 h 1541"/>
              <a:gd name="T46" fmla="*/ 1177 w 1453"/>
              <a:gd name="T47" fmla="*/ 465 h 1541"/>
              <a:gd name="T48" fmla="*/ 988 w 1453"/>
              <a:gd name="T49" fmla="*/ 276 h 1541"/>
              <a:gd name="T50" fmla="*/ 1177 w 1453"/>
              <a:gd name="T51" fmla="*/ 87 h 1541"/>
              <a:gd name="T52" fmla="*/ 276 w 1453"/>
              <a:gd name="T53" fmla="*/ 959 h 1541"/>
              <a:gd name="T54" fmla="*/ 87 w 1453"/>
              <a:gd name="T55" fmla="*/ 770 h 1541"/>
              <a:gd name="T56" fmla="*/ 276 w 1453"/>
              <a:gd name="T57" fmla="*/ 581 h 1541"/>
              <a:gd name="T58" fmla="*/ 465 w 1453"/>
              <a:gd name="T59" fmla="*/ 770 h 1541"/>
              <a:gd name="T60" fmla="*/ 276 w 1453"/>
              <a:gd name="T61" fmla="*/ 959 h 1541"/>
              <a:gd name="T62" fmla="*/ 1177 w 1453"/>
              <a:gd name="T63" fmla="*/ 1454 h 1541"/>
              <a:gd name="T64" fmla="*/ 988 w 1453"/>
              <a:gd name="T65" fmla="*/ 1265 h 1541"/>
              <a:gd name="T66" fmla="*/ 1177 w 1453"/>
              <a:gd name="T67" fmla="*/ 1076 h 1541"/>
              <a:gd name="T68" fmla="*/ 1366 w 1453"/>
              <a:gd name="T69" fmla="*/ 1265 h 1541"/>
              <a:gd name="T70" fmla="*/ 1177 w 1453"/>
              <a:gd name="T71" fmla="*/ 1454 h 1541"/>
              <a:gd name="T72" fmla="*/ 1177 w 1453"/>
              <a:gd name="T73" fmla="*/ 1454 h 1541"/>
              <a:gd name="T74" fmla="*/ 1177 w 1453"/>
              <a:gd name="T75" fmla="*/ 1454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53" h="1541">
                <a:moveTo>
                  <a:pt x="1177" y="990"/>
                </a:moveTo>
                <a:cubicBezTo>
                  <a:pt x="1088" y="990"/>
                  <a:pt x="1009" y="1032"/>
                  <a:pt x="959" y="1098"/>
                </a:cubicBezTo>
                <a:cubicBezTo>
                  <a:pt x="535" y="861"/>
                  <a:pt x="535" y="861"/>
                  <a:pt x="535" y="861"/>
                </a:cubicBezTo>
                <a:cubicBezTo>
                  <a:pt x="545" y="833"/>
                  <a:pt x="551" y="802"/>
                  <a:pt x="551" y="770"/>
                </a:cubicBezTo>
                <a:cubicBezTo>
                  <a:pt x="551" y="738"/>
                  <a:pt x="545" y="708"/>
                  <a:pt x="535" y="679"/>
                </a:cubicBezTo>
                <a:cubicBezTo>
                  <a:pt x="958" y="443"/>
                  <a:pt x="958" y="443"/>
                  <a:pt x="958" y="443"/>
                </a:cubicBezTo>
                <a:cubicBezTo>
                  <a:pt x="1008" y="508"/>
                  <a:pt x="1088" y="551"/>
                  <a:pt x="1177" y="551"/>
                </a:cubicBezTo>
                <a:cubicBezTo>
                  <a:pt x="1328" y="551"/>
                  <a:pt x="1452" y="428"/>
                  <a:pt x="1452" y="276"/>
                </a:cubicBezTo>
                <a:cubicBezTo>
                  <a:pt x="1452" y="124"/>
                  <a:pt x="1329" y="0"/>
                  <a:pt x="1177" y="0"/>
                </a:cubicBezTo>
                <a:cubicBezTo>
                  <a:pt x="1025" y="0"/>
                  <a:pt x="901" y="124"/>
                  <a:pt x="901" y="276"/>
                </a:cubicBezTo>
                <a:cubicBezTo>
                  <a:pt x="901" y="308"/>
                  <a:pt x="907" y="338"/>
                  <a:pt x="917" y="367"/>
                </a:cubicBezTo>
                <a:cubicBezTo>
                  <a:pt x="494" y="603"/>
                  <a:pt x="494" y="603"/>
                  <a:pt x="494" y="603"/>
                </a:cubicBezTo>
                <a:cubicBezTo>
                  <a:pt x="444" y="537"/>
                  <a:pt x="364" y="495"/>
                  <a:pt x="276" y="495"/>
                </a:cubicBezTo>
                <a:cubicBezTo>
                  <a:pt x="124" y="495"/>
                  <a:pt x="0" y="618"/>
                  <a:pt x="0" y="770"/>
                </a:cubicBezTo>
                <a:cubicBezTo>
                  <a:pt x="0" y="922"/>
                  <a:pt x="124" y="1046"/>
                  <a:pt x="276" y="1046"/>
                </a:cubicBezTo>
                <a:cubicBezTo>
                  <a:pt x="365" y="1046"/>
                  <a:pt x="444" y="1003"/>
                  <a:pt x="495" y="937"/>
                </a:cubicBezTo>
                <a:cubicBezTo>
                  <a:pt x="918" y="1174"/>
                  <a:pt x="918" y="1174"/>
                  <a:pt x="918" y="1174"/>
                </a:cubicBezTo>
                <a:cubicBezTo>
                  <a:pt x="908" y="1203"/>
                  <a:pt x="902" y="1234"/>
                  <a:pt x="902" y="1266"/>
                </a:cubicBezTo>
                <a:cubicBezTo>
                  <a:pt x="902" y="1417"/>
                  <a:pt x="1025" y="1541"/>
                  <a:pt x="1177" y="1541"/>
                </a:cubicBezTo>
                <a:cubicBezTo>
                  <a:pt x="1329" y="1541"/>
                  <a:pt x="1453" y="1418"/>
                  <a:pt x="1453" y="1266"/>
                </a:cubicBezTo>
                <a:cubicBezTo>
                  <a:pt x="1453" y="1114"/>
                  <a:pt x="1329" y="990"/>
                  <a:pt x="1177" y="990"/>
                </a:cubicBezTo>
                <a:close/>
                <a:moveTo>
                  <a:pt x="1177" y="87"/>
                </a:moveTo>
                <a:cubicBezTo>
                  <a:pt x="1281" y="87"/>
                  <a:pt x="1366" y="172"/>
                  <a:pt x="1366" y="276"/>
                </a:cubicBezTo>
                <a:cubicBezTo>
                  <a:pt x="1366" y="380"/>
                  <a:pt x="1281" y="465"/>
                  <a:pt x="1177" y="465"/>
                </a:cubicBezTo>
                <a:cubicBezTo>
                  <a:pt x="1073" y="465"/>
                  <a:pt x="988" y="380"/>
                  <a:pt x="988" y="276"/>
                </a:cubicBezTo>
                <a:cubicBezTo>
                  <a:pt x="988" y="172"/>
                  <a:pt x="1073" y="87"/>
                  <a:pt x="1177" y="87"/>
                </a:cubicBezTo>
                <a:close/>
                <a:moveTo>
                  <a:pt x="276" y="959"/>
                </a:moveTo>
                <a:cubicBezTo>
                  <a:pt x="172" y="959"/>
                  <a:pt x="87" y="875"/>
                  <a:pt x="87" y="770"/>
                </a:cubicBezTo>
                <a:cubicBezTo>
                  <a:pt x="87" y="666"/>
                  <a:pt x="172" y="581"/>
                  <a:pt x="276" y="581"/>
                </a:cubicBezTo>
                <a:cubicBezTo>
                  <a:pt x="380" y="581"/>
                  <a:pt x="465" y="666"/>
                  <a:pt x="465" y="770"/>
                </a:cubicBezTo>
                <a:cubicBezTo>
                  <a:pt x="465" y="875"/>
                  <a:pt x="380" y="959"/>
                  <a:pt x="276" y="959"/>
                </a:cubicBezTo>
                <a:close/>
                <a:moveTo>
                  <a:pt x="1177" y="1454"/>
                </a:moveTo>
                <a:cubicBezTo>
                  <a:pt x="1073" y="1454"/>
                  <a:pt x="988" y="1370"/>
                  <a:pt x="988" y="1265"/>
                </a:cubicBezTo>
                <a:cubicBezTo>
                  <a:pt x="988" y="1161"/>
                  <a:pt x="1073" y="1076"/>
                  <a:pt x="1177" y="1076"/>
                </a:cubicBezTo>
                <a:cubicBezTo>
                  <a:pt x="1281" y="1076"/>
                  <a:pt x="1366" y="1161"/>
                  <a:pt x="1366" y="1265"/>
                </a:cubicBezTo>
                <a:cubicBezTo>
                  <a:pt x="1366" y="1370"/>
                  <a:pt x="1281" y="1454"/>
                  <a:pt x="1177" y="1454"/>
                </a:cubicBezTo>
                <a:close/>
                <a:moveTo>
                  <a:pt x="1177" y="1454"/>
                </a:moveTo>
                <a:cubicBezTo>
                  <a:pt x="1177" y="1454"/>
                  <a:pt x="1177" y="1454"/>
                  <a:pt x="1177" y="145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91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2" grpId="0" animBg="1"/>
      <p:bldP spid="17" grpId="0"/>
      <p:bldP spid="18" grpId="0"/>
      <p:bldP spid="22" grpId="0" animBg="1"/>
      <p:bldP spid="23" grpId="0"/>
      <p:bldP spid="24" grpId="0"/>
      <p:bldP spid="27" grpId="0" animBg="1"/>
      <p:bldP spid="28" grpId="0"/>
      <p:bldP spid="29" grpId="0"/>
      <p:bldP spid="32" grpId="0" animBg="1"/>
      <p:bldP spid="33" grpId="0"/>
      <p:bldP spid="34" grpId="0"/>
      <p:bldP spid="12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矩形 43">
            <a:extLst>
              <a:ext uri="{FF2B5EF4-FFF2-40B4-BE49-F238E27FC236}">
                <a16:creationId xmlns:a16="http://schemas.microsoft.com/office/drawing/2014/main" xmlns="" id="{FB37E7A1-8FDF-479B-966B-E9AF2BC93B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1125044" y="1425982"/>
            <a:ext cx="10377713" cy="188498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PA_矩形 43">
            <a:extLst>
              <a:ext uri="{FF2B5EF4-FFF2-40B4-BE49-F238E27FC236}">
                <a16:creationId xmlns:a16="http://schemas.microsoft.com/office/drawing/2014/main" xmlns="" id="{A0A45903-C7B6-45EC-9F6B-53C515C52A5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125044" y="4237538"/>
            <a:ext cx="10377713" cy="188498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F42B0FDC-7F0A-4274-BB32-40AA03CF4B89}"/>
              </a:ext>
            </a:extLst>
          </p:cNvPr>
          <p:cNvSpPr/>
          <p:nvPr/>
        </p:nvSpPr>
        <p:spPr>
          <a:xfrm>
            <a:off x="7546554" y="0"/>
            <a:ext cx="2842352" cy="6857998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E0001B5-755E-4CB0-B519-33ECD03C4103}"/>
              </a:ext>
            </a:extLst>
          </p:cNvPr>
          <p:cNvSpPr/>
          <p:nvPr/>
        </p:nvSpPr>
        <p:spPr>
          <a:xfrm>
            <a:off x="907143" y="1239218"/>
            <a:ext cx="10377714" cy="1884982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127000" dist="254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F440E17-F00E-46B6-B54D-0B2D98A44FEB}"/>
              </a:ext>
            </a:extLst>
          </p:cNvPr>
          <p:cNvSpPr/>
          <p:nvPr/>
        </p:nvSpPr>
        <p:spPr>
          <a:xfrm>
            <a:off x="1397000" y="890938"/>
            <a:ext cx="2489200" cy="696562"/>
          </a:xfrm>
          <a:prstGeom prst="rect">
            <a:avLst/>
          </a:prstGeom>
          <a:solidFill>
            <a:srgbClr val="F9B359"/>
          </a:solidFill>
          <a:ln w="25400">
            <a:noFill/>
          </a:ln>
          <a:effectLst>
            <a:outerShdw blurRad="635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321E95C-DCC6-409F-BB75-9439C784767C}"/>
              </a:ext>
            </a:extLst>
          </p:cNvPr>
          <p:cNvSpPr/>
          <p:nvPr/>
        </p:nvSpPr>
        <p:spPr>
          <a:xfrm>
            <a:off x="907143" y="4044347"/>
            <a:ext cx="10377714" cy="1884982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127000" dist="254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A859C26-D4DF-4281-A683-5CAE3C298450}"/>
              </a:ext>
            </a:extLst>
          </p:cNvPr>
          <p:cNvSpPr/>
          <p:nvPr/>
        </p:nvSpPr>
        <p:spPr>
          <a:xfrm>
            <a:off x="1397000" y="3696067"/>
            <a:ext cx="2489200" cy="696562"/>
          </a:xfrm>
          <a:prstGeom prst="rect">
            <a:avLst/>
          </a:prstGeom>
          <a:solidFill>
            <a:srgbClr val="F9B359"/>
          </a:solidFill>
          <a:ln w="25400">
            <a:noFill/>
          </a:ln>
          <a:effectLst>
            <a:outerShdw blurRad="635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E7D19AE-3389-4785-8E38-88141D17B425}"/>
              </a:ext>
            </a:extLst>
          </p:cNvPr>
          <p:cNvSpPr txBox="1"/>
          <p:nvPr/>
        </p:nvSpPr>
        <p:spPr>
          <a:xfrm>
            <a:off x="1276350" y="1811085"/>
            <a:ext cx="9639300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FF560FB-5763-4960-B0CE-A3FA99D1C057}"/>
              </a:ext>
            </a:extLst>
          </p:cNvPr>
          <p:cNvSpPr txBox="1"/>
          <p:nvPr/>
        </p:nvSpPr>
        <p:spPr>
          <a:xfrm>
            <a:off x="1699226" y="1008385"/>
            <a:ext cx="1884747" cy="46166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2DAC842-3E0B-42C9-A2BE-031C1D6E5BBD}"/>
              </a:ext>
            </a:extLst>
          </p:cNvPr>
          <p:cNvSpPr txBox="1"/>
          <p:nvPr/>
        </p:nvSpPr>
        <p:spPr>
          <a:xfrm>
            <a:off x="1699226" y="3813514"/>
            <a:ext cx="1884747" cy="46166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E1498A7-2A72-4941-8C42-2B08C2DB0B7C}"/>
              </a:ext>
            </a:extLst>
          </p:cNvPr>
          <p:cNvSpPr txBox="1"/>
          <p:nvPr/>
        </p:nvSpPr>
        <p:spPr>
          <a:xfrm>
            <a:off x="1276350" y="4616214"/>
            <a:ext cx="9639300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D862214-C751-4003-B087-CD815DBBF723}"/>
              </a:ext>
            </a:extLst>
          </p:cNvPr>
          <p:cNvSpPr txBox="1"/>
          <p:nvPr/>
        </p:nvSpPr>
        <p:spPr>
          <a:xfrm>
            <a:off x="7599086" y="452766"/>
            <a:ext cx="2737289" cy="646331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3600" b="1" dirty="0">
                <a:solidFill>
                  <a:schemeClr val="bg1">
                    <a:alpha val="40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3600" b="1" dirty="0">
              <a:solidFill>
                <a:schemeClr val="bg1">
                  <a:alpha val="4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34371709"/>
      </p:ext>
    </p:extLst>
  </p:cSld>
  <p:clrMapOvr>
    <a:masterClrMapping/>
  </p:clrMapOvr>
  <p:transition spd="slow" advTm="1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矩形 43">
            <a:extLst>
              <a:ext uri="{FF2B5EF4-FFF2-40B4-BE49-F238E27FC236}">
                <a16:creationId xmlns:a16="http://schemas.microsoft.com/office/drawing/2014/main" xmlns="" id="{917B6529-A1D1-45A6-9313-D2550FEFF2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1477062" y="1159564"/>
            <a:ext cx="4905376" cy="395604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3B8C8AF-073F-4F33-884A-8D2BC6679156}"/>
              </a:ext>
            </a:extLst>
          </p:cNvPr>
          <p:cNvSpPr/>
          <p:nvPr/>
        </p:nvSpPr>
        <p:spPr>
          <a:xfrm>
            <a:off x="7546554" y="0"/>
            <a:ext cx="2842352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7277B59-4604-4B24-91B3-215F7BEB6225}"/>
              </a:ext>
            </a:extLst>
          </p:cNvPr>
          <p:cNvSpPr/>
          <p:nvPr/>
        </p:nvSpPr>
        <p:spPr>
          <a:xfrm>
            <a:off x="1190624" y="873125"/>
            <a:ext cx="4905375" cy="3956049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4215E0F-8CA0-4958-BC24-5F5BA84FC08E}"/>
              </a:ext>
            </a:extLst>
          </p:cNvPr>
          <p:cNvSpPr/>
          <p:nvPr/>
        </p:nvSpPr>
        <p:spPr>
          <a:xfrm>
            <a:off x="6970406" y="3608260"/>
            <a:ext cx="3994647" cy="2476041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022BFF2-10C9-4421-BE27-1FCA8B3C86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4" y="873125"/>
            <a:ext cx="4905376" cy="324876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8EA1BE2-1E18-472B-8B71-475E8C12055A}"/>
              </a:ext>
            </a:extLst>
          </p:cNvPr>
          <p:cNvSpPr txBox="1"/>
          <p:nvPr/>
        </p:nvSpPr>
        <p:spPr>
          <a:xfrm>
            <a:off x="7074405" y="4241564"/>
            <a:ext cx="370789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purus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lectus</a:t>
            </a:r>
            <a:endParaRPr lang="en-US" altLang="zh-CN" dirty="0">
              <a:solidFill>
                <a:srgbClr val="3F403E"/>
              </a:solidFill>
              <a:effectLst/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5013B68-0A36-408F-A83E-DA94CA7599DF}"/>
              </a:ext>
            </a:extLst>
          </p:cNvPr>
          <p:cNvSpPr txBox="1"/>
          <p:nvPr/>
        </p:nvSpPr>
        <p:spPr>
          <a:xfrm>
            <a:off x="7074405" y="3691715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0725FA48-E805-4F11-9407-66613D6F0B09}"/>
              </a:ext>
            </a:extLst>
          </p:cNvPr>
          <p:cNvCxnSpPr>
            <a:cxnSpLocks/>
          </p:cNvCxnSpPr>
          <p:nvPr/>
        </p:nvCxnSpPr>
        <p:spPr>
          <a:xfrm flipH="1">
            <a:off x="7198467" y="421493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E969D59-C576-4E5F-9BD6-8897842BF7B3}"/>
              </a:ext>
            </a:extLst>
          </p:cNvPr>
          <p:cNvSpPr txBox="1"/>
          <p:nvPr/>
        </p:nvSpPr>
        <p:spPr>
          <a:xfrm>
            <a:off x="1659370" y="4213919"/>
            <a:ext cx="3967881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POWER </a:t>
            </a:r>
            <a:r>
              <a:rPr lang="en-US" altLang="zh-CN" sz="2800" b="1" dirty="0" err="1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YOUT</a:t>
            </a:r>
            <a:r>
              <a:rPr lang="en-US" altLang="zh-CN" sz="2800" b="1" dirty="0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 POINT</a:t>
            </a:r>
            <a:endParaRPr lang="zh-CN" altLang="en-US" sz="2800" b="1" dirty="0">
              <a:solidFill>
                <a:srgbClr val="F9B359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ACEC648-6ABF-4D02-AD1B-111530BBB855}"/>
              </a:ext>
            </a:extLst>
          </p:cNvPr>
          <p:cNvSpPr txBox="1"/>
          <p:nvPr/>
        </p:nvSpPr>
        <p:spPr>
          <a:xfrm>
            <a:off x="7661243" y="1276297"/>
            <a:ext cx="2727663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effectLst/>
                <a:latin typeface="+mn-ea"/>
              </a:rPr>
              <a:t>Lorem ipsum dolor sit amet, consectetuer adipiscing elit.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365470BF-34F7-4973-BEAF-52897638094A}"/>
              </a:ext>
            </a:extLst>
          </p:cNvPr>
          <p:cNvSpPr txBox="1"/>
          <p:nvPr/>
        </p:nvSpPr>
        <p:spPr>
          <a:xfrm>
            <a:off x="7661243" y="726448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18E56FC3-7C31-4030-AA26-084B3DC56652}"/>
              </a:ext>
            </a:extLst>
          </p:cNvPr>
          <p:cNvCxnSpPr>
            <a:cxnSpLocks/>
          </p:cNvCxnSpPr>
          <p:nvPr/>
        </p:nvCxnSpPr>
        <p:spPr>
          <a:xfrm flipH="1">
            <a:off x="7785305" y="1249668"/>
            <a:ext cx="2240044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E4D8924-F1C7-4C80-BD82-EA57C4926890}"/>
              </a:ext>
            </a:extLst>
          </p:cNvPr>
          <p:cNvSpPr txBox="1"/>
          <p:nvPr/>
        </p:nvSpPr>
        <p:spPr>
          <a:xfrm>
            <a:off x="1383016" y="5402052"/>
            <a:ext cx="4917197" cy="730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effectLst/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effectLst/>
                <a:latin typeface="+mn-ea"/>
              </a:rPr>
              <a:t>porttitor</a:t>
            </a:r>
            <a:r>
              <a:rPr lang="en-US" altLang="zh-CN" dirty="0">
                <a:solidFill>
                  <a:srgbClr val="969F98"/>
                </a:solidFill>
                <a:effectLst/>
                <a:latin typeface="+mn-ea"/>
              </a:rPr>
              <a:t> </a:t>
            </a:r>
            <a:r>
              <a:rPr lang="en-US" altLang="zh-CN" dirty="0" err="1">
                <a:solidFill>
                  <a:srgbClr val="969F98"/>
                </a:solidFill>
                <a:effectLst/>
                <a:latin typeface="+mn-ea"/>
              </a:rPr>
              <a:t>congue</a:t>
            </a:r>
            <a:endParaRPr lang="en-US" altLang="zh-CN" dirty="0">
              <a:solidFill>
                <a:srgbClr val="969F98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7763587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4" grpId="0"/>
      <p:bldP spid="15" grpId="0"/>
      <p:bldP spid="17" grpId="0"/>
      <p:bldP spid="18" grpId="0"/>
      <p:bldP spid="19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7349F19F-0CA8-4BD9-BB5B-3EBA1EB08F41}"/>
              </a:ext>
            </a:extLst>
          </p:cNvPr>
          <p:cNvSpPr/>
          <p:nvPr/>
        </p:nvSpPr>
        <p:spPr>
          <a:xfrm>
            <a:off x="0" y="-1"/>
            <a:ext cx="7488464" cy="6858000"/>
          </a:xfrm>
          <a:custGeom>
            <a:avLst/>
            <a:gdLst>
              <a:gd name="connsiteX0" fmla="*/ 0 w 7488464"/>
              <a:gd name="connsiteY0" fmla="*/ 0 h 6858000"/>
              <a:gd name="connsiteX1" fmla="*/ 1392464 w 7488464"/>
              <a:gd name="connsiteY1" fmla="*/ 0 h 6858000"/>
              <a:gd name="connsiteX2" fmla="*/ 7488464 w 7488464"/>
              <a:gd name="connsiteY2" fmla="*/ 6858000 h 6858000"/>
              <a:gd name="connsiteX3" fmla="*/ 1392464 w 7488464"/>
              <a:gd name="connsiteY3" fmla="*/ 6858000 h 6858000"/>
              <a:gd name="connsiteX4" fmla="*/ 0 w 74884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8464" h="6858000">
                <a:moveTo>
                  <a:pt x="0" y="0"/>
                </a:moveTo>
                <a:lnTo>
                  <a:pt x="1392464" y="0"/>
                </a:lnTo>
                <a:lnTo>
                  <a:pt x="7488464" y="6858000"/>
                </a:lnTo>
                <a:lnTo>
                  <a:pt x="13924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PA_矩形 43">
            <a:extLst>
              <a:ext uri="{FF2B5EF4-FFF2-40B4-BE49-F238E27FC236}">
                <a16:creationId xmlns:a16="http://schemas.microsoft.com/office/drawing/2014/main" xmlns="" id="{BA56C56D-87E0-46DC-BA29-CCB65CC6AE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2875402" y="1553378"/>
            <a:ext cx="8125972" cy="375124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06372BB-7887-4BB9-97D9-CAA2439E7609}"/>
              </a:ext>
            </a:extLst>
          </p:cNvPr>
          <p:cNvSpPr/>
          <p:nvPr/>
        </p:nvSpPr>
        <p:spPr>
          <a:xfrm>
            <a:off x="1190625" y="851053"/>
            <a:ext cx="4905375" cy="5155894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77939BC-E4B7-47B5-846B-8F668E18DA89}"/>
              </a:ext>
            </a:extLst>
          </p:cNvPr>
          <p:cNvSpPr txBox="1"/>
          <p:nvPr/>
        </p:nvSpPr>
        <p:spPr>
          <a:xfrm>
            <a:off x="1811241" y="3181300"/>
            <a:ext cx="3664142" cy="24191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3AEDE5D-E1CB-4D4E-B48B-EA750D907C37}"/>
              </a:ext>
            </a:extLst>
          </p:cNvPr>
          <p:cNvSpPr txBox="1"/>
          <p:nvPr/>
        </p:nvSpPr>
        <p:spPr>
          <a:xfrm>
            <a:off x="1917583" y="258979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2EAE5FE-4E79-4617-8918-D4DBE3301425}"/>
              </a:ext>
            </a:extLst>
          </p:cNvPr>
          <p:cNvCxnSpPr>
            <a:cxnSpLocks/>
          </p:cNvCxnSpPr>
          <p:nvPr/>
        </p:nvCxnSpPr>
        <p:spPr>
          <a:xfrm flipH="1">
            <a:off x="1864412" y="3102255"/>
            <a:ext cx="3557801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849DDF0-788E-44E8-9892-0F6194A932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4" r="1738"/>
          <a:stretch/>
        </p:blipFill>
        <p:spPr>
          <a:xfrm>
            <a:off x="6433202" y="1796450"/>
            <a:ext cx="4353465" cy="3265099"/>
          </a:xfrm>
          <a:prstGeom prst="rect">
            <a:avLst/>
          </a:prstGeom>
        </p:spPr>
      </p:pic>
      <p:sp>
        <p:nvSpPr>
          <p:cNvPr id="13" name="Freeform 87">
            <a:extLst>
              <a:ext uri="{FF2B5EF4-FFF2-40B4-BE49-F238E27FC236}">
                <a16:creationId xmlns:a16="http://schemas.microsoft.com/office/drawing/2014/main" xmlns="" id="{3D78EF1C-366E-4188-A351-266352B851D1}"/>
              </a:ext>
            </a:extLst>
          </p:cNvPr>
          <p:cNvSpPr>
            <a:spLocks noEditPoints="1"/>
          </p:cNvSpPr>
          <p:nvPr/>
        </p:nvSpPr>
        <p:spPr bwMode="auto">
          <a:xfrm>
            <a:off x="2956994" y="1228903"/>
            <a:ext cx="1372636" cy="1101344"/>
          </a:xfrm>
          <a:custGeom>
            <a:avLst/>
            <a:gdLst>
              <a:gd name="T0" fmla="*/ 1538 w 1561"/>
              <a:gd name="T1" fmla="*/ 806 h 1257"/>
              <a:gd name="T2" fmla="*/ 1331 w 1561"/>
              <a:gd name="T3" fmla="*/ 150 h 1257"/>
              <a:gd name="T4" fmla="*/ 1105 w 1561"/>
              <a:gd name="T5" fmla="*/ 29 h 1257"/>
              <a:gd name="T6" fmla="*/ 1076 w 1561"/>
              <a:gd name="T7" fmla="*/ 83 h 1257"/>
              <a:gd name="T8" fmla="*/ 1130 w 1561"/>
              <a:gd name="T9" fmla="*/ 112 h 1257"/>
              <a:gd name="T10" fmla="*/ 1248 w 1561"/>
              <a:gd name="T11" fmla="*/ 175 h 1257"/>
              <a:gd name="T12" fmla="*/ 1248 w 1561"/>
              <a:gd name="T13" fmla="*/ 175 h 1257"/>
              <a:gd name="T14" fmla="*/ 1396 w 1561"/>
              <a:gd name="T15" fmla="*/ 645 h 1257"/>
              <a:gd name="T16" fmla="*/ 1237 w 1561"/>
              <a:gd name="T17" fmla="*/ 604 h 1257"/>
              <a:gd name="T18" fmla="*/ 916 w 1561"/>
              <a:gd name="T19" fmla="*/ 890 h 1257"/>
              <a:gd name="T20" fmla="*/ 644 w 1561"/>
              <a:gd name="T21" fmla="*/ 890 h 1257"/>
              <a:gd name="T22" fmla="*/ 324 w 1561"/>
              <a:gd name="T23" fmla="*/ 609 h 1257"/>
              <a:gd name="T24" fmla="*/ 164 w 1561"/>
              <a:gd name="T25" fmla="*/ 651 h 1257"/>
              <a:gd name="T26" fmla="*/ 314 w 1561"/>
              <a:gd name="T27" fmla="*/ 175 h 1257"/>
              <a:gd name="T28" fmla="*/ 314 w 1561"/>
              <a:gd name="T29" fmla="*/ 175 h 1257"/>
              <a:gd name="T30" fmla="*/ 433 w 1561"/>
              <a:gd name="T31" fmla="*/ 112 h 1257"/>
              <a:gd name="T32" fmla="*/ 486 w 1561"/>
              <a:gd name="T33" fmla="*/ 83 h 1257"/>
              <a:gd name="T34" fmla="*/ 458 w 1561"/>
              <a:gd name="T35" fmla="*/ 29 h 1257"/>
              <a:gd name="T36" fmla="*/ 231 w 1561"/>
              <a:gd name="T37" fmla="*/ 150 h 1257"/>
              <a:gd name="T38" fmla="*/ 25 w 1561"/>
              <a:gd name="T39" fmla="*/ 807 h 1257"/>
              <a:gd name="T40" fmla="*/ 24 w 1561"/>
              <a:gd name="T41" fmla="*/ 812 h 1257"/>
              <a:gd name="T42" fmla="*/ 0 w 1561"/>
              <a:gd name="T43" fmla="*/ 933 h 1257"/>
              <a:gd name="T44" fmla="*/ 324 w 1561"/>
              <a:gd name="T45" fmla="*/ 1257 h 1257"/>
              <a:gd name="T46" fmla="*/ 644 w 1561"/>
              <a:gd name="T47" fmla="*/ 976 h 1257"/>
              <a:gd name="T48" fmla="*/ 918 w 1561"/>
              <a:gd name="T49" fmla="*/ 976 h 1257"/>
              <a:gd name="T50" fmla="*/ 1237 w 1561"/>
              <a:gd name="T51" fmla="*/ 1251 h 1257"/>
              <a:gd name="T52" fmla="*/ 1561 w 1561"/>
              <a:gd name="T53" fmla="*/ 927 h 1257"/>
              <a:gd name="T54" fmla="*/ 1538 w 1561"/>
              <a:gd name="T55" fmla="*/ 806 h 1257"/>
              <a:gd name="T56" fmla="*/ 324 w 1561"/>
              <a:gd name="T57" fmla="*/ 1170 h 1257"/>
              <a:gd name="T58" fmla="*/ 87 w 1561"/>
              <a:gd name="T59" fmla="*/ 933 h 1257"/>
              <a:gd name="T60" fmla="*/ 324 w 1561"/>
              <a:gd name="T61" fmla="*/ 696 h 1257"/>
              <a:gd name="T62" fmla="*/ 561 w 1561"/>
              <a:gd name="T63" fmla="*/ 933 h 1257"/>
              <a:gd name="T64" fmla="*/ 324 w 1561"/>
              <a:gd name="T65" fmla="*/ 1170 h 1257"/>
              <a:gd name="T66" fmla="*/ 1238 w 1561"/>
              <a:gd name="T67" fmla="*/ 1164 h 1257"/>
              <a:gd name="T68" fmla="*/ 1001 w 1561"/>
              <a:gd name="T69" fmla="*/ 927 h 1257"/>
              <a:gd name="T70" fmla="*/ 1238 w 1561"/>
              <a:gd name="T71" fmla="*/ 690 h 1257"/>
              <a:gd name="T72" fmla="*/ 1475 w 1561"/>
              <a:gd name="T73" fmla="*/ 927 h 1257"/>
              <a:gd name="T74" fmla="*/ 1238 w 1561"/>
              <a:gd name="T75" fmla="*/ 1164 h 1257"/>
              <a:gd name="T76" fmla="*/ 1238 w 1561"/>
              <a:gd name="T77" fmla="*/ 1164 h 1257"/>
              <a:gd name="T78" fmla="*/ 1238 w 1561"/>
              <a:gd name="T79" fmla="*/ 1164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1" h="1257">
                <a:moveTo>
                  <a:pt x="1538" y="806"/>
                </a:moveTo>
                <a:cubicBezTo>
                  <a:pt x="1331" y="150"/>
                  <a:pt x="1331" y="150"/>
                  <a:pt x="1331" y="150"/>
                </a:cubicBezTo>
                <a:cubicBezTo>
                  <a:pt x="1302" y="54"/>
                  <a:pt x="1200" y="0"/>
                  <a:pt x="1105" y="29"/>
                </a:cubicBezTo>
                <a:cubicBezTo>
                  <a:pt x="1082" y="36"/>
                  <a:pt x="1069" y="60"/>
                  <a:pt x="1076" y="83"/>
                </a:cubicBezTo>
                <a:cubicBezTo>
                  <a:pt x="1083" y="105"/>
                  <a:pt x="1107" y="119"/>
                  <a:pt x="1130" y="112"/>
                </a:cubicBezTo>
                <a:cubicBezTo>
                  <a:pt x="1180" y="96"/>
                  <a:pt x="1233" y="125"/>
                  <a:pt x="1248" y="175"/>
                </a:cubicBezTo>
                <a:cubicBezTo>
                  <a:pt x="1248" y="175"/>
                  <a:pt x="1248" y="175"/>
                  <a:pt x="1248" y="175"/>
                </a:cubicBezTo>
                <a:cubicBezTo>
                  <a:pt x="1396" y="645"/>
                  <a:pt x="1396" y="645"/>
                  <a:pt x="1396" y="645"/>
                </a:cubicBezTo>
                <a:cubicBezTo>
                  <a:pt x="1349" y="619"/>
                  <a:pt x="1295" y="604"/>
                  <a:pt x="1237" y="604"/>
                </a:cubicBezTo>
                <a:cubicBezTo>
                  <a:pt x="1072" y="604"/>
                  <a:pt x="935" y="729"/>
                  <a:pt x="916" y="890"/>
                </a:cubicBezTo>
                <a:cubicBezTo>
                  <a:pt x="644" y="890"/>
                  <a:pt x="644" y="890"/>
                  <a:pt x="644" y="890"/>
                </a:cubicBezTo>
                <a:cubicBezTo>
                  <a:pt x="623" y="732"/>
                  <a:pt x="487" y="609"/>
                  <a:pt x="324" y="609"/>
                </a:cubicBezTo>
                <a:cubicBezTo>
                  <a:pt x="266" y="609"/>
                  <a:pt x="211" y="625"/>
                  <a:pt x="164" y="651"/>
                </a:cubicBezTo>
                <a:cubicBezTo>
                  <a:pt x="314" y="175"/>
                  <a:pt x="314" y="175"/>
                  <a:pt x="314" y="175"/>
                </a:cubicBezTo>
                <a:cubicBezTo>
                  <a:pt x="314" y="175"/>
                  <a:pt x="314" y="175"/>
                  <a:pt x="314" y="175"/>
                </a:cubicBezTo>
                <a:cubicBezTo>
                  <a:pt x="329" y="125"/>
                  <a:pt x="382" y="96"/>
                  <a:pt x="433" y="112"/>
                </a:cubicBezTo>
                <a:cubicBezTo>
                  <a:pt x="455" y="119"/>
                  <a:pt x="480" y="105"/>
                  <a:pt x="486" y="83"/>
                </a:cubicBezTo>
                <a:cubicBezTo>
                  <a:pt x="493" y="60"/>
                  <a:pt x="480" y="36"/>
                  <a:pt x="458" y="29"/>
                </a:cubicBezTo>
                <a:cubicBezTo>
                  <a:pt x="362" y="0"/>
                  <a:pt x="260" y="54"/>
                  <a:pt x="231" y="150"/>
                </a:cubicBezTo>
                <a:cubicBezTo>
                  <a:pt x="25" y="807"/>
                  <a:pt x="25" y="807"/>
                  <a:pt x="25" y="807"/>
                </a:cubicBezTo>
                <a:cubicBezTo>
                  <a:pt x="24" y="809"/>
                  <a:pt x="24" y="810"/>
                  <a:pt x="24" y="812"/>
                </a:cubicBezTo>
                <a:cubicBezTo>
                  <a:pt x="9" y="849"/>
                  <a:pt x="0" y="890"/>
                  <a:pt x="0" y="933"/>
                </a:cubicBezTo>
                <a:cubicBezTo>
                  <a:pt x="0" y="1111"/>
                  <a:pt x="145" y="1257"/>
                  <a:pt x="324" y="1257"/>
                </a:cubicBezTo>
                <a:cubicBezTo>
                  <a:pt x="487" y="1257"/>
                  <a:pt x="623" y="1134"/>
                  <a:pt x="644" y="976"/>
                </a:cubicBezTo>
                <a:cubicBezTo>
                  <a:pt x="918" y="976"/>
                  <a:pt x="918" y="976"/>
                  <a:pt x="918" y="976"/>
                </a:cubicBezTo>
                <a:cubicBezTo>
                  <a:pt x="941" y="1131"/>
                  <a:pt x="1076" y="1251"/>
                  <a:pt x="1237" y="1251"/>
                </a:cubicBezTo>
                <a:cubicBezTo>
                  <a:pt x="1416" y="1251"/>
                  <a:pt x="1561" y="1105"/>
                  <a:pt x="1561" y="927"/>
                </a:cubicBezTo>
                <a:cubicBezTo>
                  <a:pt x="1561" y="884"/>
                  <a:pt x="1553" y="843"/>
                  <a:pt x="1538" y="806"/>
                </a:cubicBezTo>
                <a:close/>
                <a:moveTo>
                  <a:pt x="324" y="1170"/>
                </a:moveTo>
                <a:cubicBezTo>
                  <a:pt x="193" y="1170"/>
                  <a:pt x="87" y="1064"/>
                  <a:pt x="87" y="933"/>
                </a:cubicBezTo>
                <a:cubicBezTo>
                  <a:pt x="87" y="802"/>
                  <a:pt x="193" y="696"/>
                  <a:pt x="324" y="696"/>
                </a:cubicBezTo>
                <a:cubicBezTo>
                  <a:pt x="455" y="696"/>
                  <a:pt x="561" y="802"/>
                  <a:pt x="561" y="933"/>
                </a:cubicBezTo>
                <a:cubicBezTo>
                  <a:pt x="561" y="1064"/>
                  <a:pt x="454" y="1170"/>
                  <a:pt x="324" y="1170"/>
                </a:cubicBezTo>
                <a:close/>
                <a:moveTo>
                  <a:pt x="1238" y="1164"/>
                </a:moveTo>
                <a:cubicBezTo>
                  <a:pt x="1107" y="1164"/>
                  <a:pt x="1001" y="1058"/>
                  <a:pt x="1001" y="927"/>
                </a:cubicBezTo>
                <a:cubicBezTo>
                  <a:pt x="1001" y="796"/>
                  <a:pt x="1107" y="690"/>
                  <a:pt x="1238" y="690"/>
                </a:cubicBezTo>
                <a:cubicBezTo>
                  <a:pt x="1368" y="690"/>
                  <a:pt x="1475" y="796"/>
                  <a:pt x="1475" y="927"/>
                </a:cubicBezTo>
                <a:cubicBezTo>
                  <a:pt x="1475" y="1058"/>
                  <a:pt x="1369" y="1164"/>
                  <a:pt x="1238" y="1164"/>
                </a:cubicBezTo>
                <a:close/>
                <a:moveTo>
                  <a:pt x="1238" y="1164"/>
                </a:moveTo>
                <a:cubicBezTo>
                  <a:pt x="1238" y="1164"/>
                  <a:pt x="1238" y="1164"/>
                  <a:pt x="1238" y="1164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4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/>
      <p:bldP spid="7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17B9FF2-008F-4A8F-8192-56473D059585}"/>
              </a:ext>
            </a:extLst>
          </p:cNvPr>
          <p:cNvSpPr/>
          <p:nvPr/>
        </p:nvSpPr>
        <p:spPr>
          <a:xfrm>
            <a:off x="0" y="0"/>
            <a:ext cx="474827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E013751-CD93-4C56-A228-DEB4278371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5177" cy="6858000"/>
          </a:xfrm>
          <a:prstGeom prst="rect">
            <a:avLst/>
          </a:prstGeom>
        </p:spPr>
      </p:pic>
      <p:sp>
        <p:nvSpPr>
          <p:cNvPr id="16" name="PA_矩形 43">
            <a:extLst>
              <a:ext uri="{FF2B5EF4-FFF2-40B4-BE49-F238E27FC236}">
                <a16:creationId xmlns:a16="http://schemas.microsoft.com/office/drawing/2014/main" xmlns="" id="{4181E60B-ED84-4CDE-B234-2C9913416B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95324" y="1189822"/>
            <a:ext cx="8789795" cy="5083978"/>
          </a:xfrm>
          <a:prstGeom prst="rect">
            <a:avLst/>
          </a:prstGeom>
          <a:solidFill>
            <a:srgbClr val="F9FAFB">
              <a:alpha val="70000"/>
            </a:srgbClr>
          </a:solidFill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BE750DE-1B2E-49FA-B1C4-41239EF5E4A2}"/>
              </a:ext>
            </a:extLst>
          </p:cNvPr>
          <p:cNvSpPr/>
          <p:nvPr/>
        </p:nvSpPr>
        <p:spPr>
          <a:xfrm>
            <a:off x="5422135" y="851053"/>
            <a:ext cx="4905375" cy="5155894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8" name="Group 170">
            <a:extLst>
              <a:ext uri="{FF2B5EF4-FFF2-40B4-BE49-F238E27FC236}">
                <a16:creationId xmlns:a16="http://schemas.microsoft.com/office/drawing/2014/main" xmlns="" id="{DFAA1CFB-A236-4D60-BCDF-5456D6D621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0187" y="5460700"/>
            <a:ext cx="456455" cy="568415"/>
            <a:chOff x="4142" y="2322"/>
            <a:chExt cx="265" cy="330"/>
          </a:xfrm>
          <a:solidFill>
            <a:srgbClr val="3F403E"/>
          </a:solidFill>
        </p:grpSpPr>
        <p:sp>
          <p:nvSpPr>
            <p:cNvPr id="19" name="Freeform 171">
              <a:extLst>
                <a:ext uri="{FF2B5EF4-FFF2-40B4-BE49-F238E27FC236}">
                  <a16:creationId xmlns:a16="http://schemas.microsoft.com/office/drawing/2014/main" xmlns="" id="{3E915725-1197-4538-B3A0-3DE0EE67D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" y="2322"/>
              <a:ext cx="265" cy="330"/>
            </a:xfrm>
            <a:custGeom>
              <a:avLst/>
              <a:gdLst>
                <a:gd name="T0" fmla="*/ 612 w 1224"/>
                <a:gd name="T1" fmla="*/ 0 h 1526"/>
                <a:gd name="T2" fmla="*/ 0 w 1224"/>
                <a:gd name="T3" fmla="*/ 612 h 1526"/>
                <a:gd name="T4" fmla="*/ 11 w 1224"/>
                <a:gd name="T5" fmla="*/ 727 h 1526"/>
                <a:gd name="T6" fmla="*/ 15 w 1224"/>
                <a:gd name="T7" fmla="*/ 747 h 1526"/>
                <a:gd name="T8" fmla="*/ 56 w 1224"/>
                <a:gd name="T9" fmla="*/ 868 h 1526"/>
                <a:gd name="T10" fmla="*/ 585 w 1224"/>
                <a:gd name="T11" fmla="*/ 1517 h 1526"/>
                <a:gd name="T12" fmla="*/ 612 w 1224"/>
                <a:gd name="T13" fmla="*/ 1526 h 1526"/>
                <a:gd name="T14" fmla="*/ 639 w 1224"/>
                <a:gd name="T15" fmla="*/ 1517 h 1526"/>
                <a:gd name="T16" fmla="*/ 1168 w 1224"/>
                <a:gd name="T17" fmla="*/ 868 h 1526"/>
                <a:gd name="T18" fmla="*/ 1209 w 1224"/>
                <a:gd name="T19" fmla="*/ 747 h 1526"/>
                <a:gd name="T20" fmla="*/ 1213 w 1224"/>
                <a:gd name="T21" fmla="*/ 727 h 1526"/>
                <a:gd name="T22" fmla="*/ 1224 w 1224"/>
                <a:gd name="T23" fmla="*/ 612 h 1526"/>
                <a:gd name="T24" fmla="*/ 612 w 1224"/>
                <a:gd name="T25" fmla="*/ 0 h 1526"/>
                <a:gd name="T26" fmla="*/ 1128 w 1224"/>
                <a:gd name="T27" fmla="*/ 712 h 1526"/>
                <a:gd name="T28" fmla="*/ 1127 w 1224"/>
                <a:gd name="T29" fmla="*/ 714 h 1526"/>
                <a:gd name="T30" fmla="*/ 1124 w 1224"/>
                <a:gd name="T31" fmla="*/ 727 h 1526"/>
                <a:gd name="T32" fmla="*/ 1124 w 1224"/>
                <a:gd name="T33" fmla="*/ 728 h 1526"/>
                <a:gd name="T34" fmla="*/ 1089 w 1224"/>
                <a:gd name="T35" fmla="*/ 832 h 1526"/>
                <a:gd name="T36" fmla="*/ 1088 w 1224"/>
                <a:gd name="T37" fmla="*/ 834 h 1526"/>
                <a:gd name="T38" fmla="*/ 612 w 1224"/>
                <a:gd name="T39" fmla="*/ 1428 h 1526"/>
                <a:gd name="T40" fmla="*/ 135 w 1224"/>
                <a:gd name="T41" fmla="*/ 834 h 1526"/>
                <a:gd name="T42" fmla="*/ 135 w 1224"/>
                <a:gd name="T43" fmla="*/ 832 h 1526"/>
                <a:gd name="T44" fmla="*/ 99 w 1224"/>
                <a:gd name="T45" fmla="*/ 728 h 1526"/>
                <a:gd name="T46" fmla="*/ 99 w 1224"/>
                <a:gd name="T47" fmla="*/ 727 h 1526"/>
                <a:gd name="T48" fmla="*/ 96 w 1224"/>
                <a:gd name="T49" fmla="*/ 714 h 1526"/>
                <a:gd name="T50" fmla="*/ 96 w 1224"/>
                <a:gd name="T51" fmla="*/ 711 h 1526"/>
                <a:gd name="T52" fmla="*/ 86 w 1224"/>
                <a:gd name="T53" fmla="*/ 612 h 1526"/>
                <a:gd name="T54" fmla="*/ 612 w 1224"/>
                <a:gd name="T55" fmla="*/ 86 h 1526"/>
                <a:gd name="T56" fmla="*/ 1137 w 1224"/>
                <a:gd name="T57" fmla="*/ 612 h 1526"/>
                <a:gd name="T58" fmla="*/ 1128 w 1224"/>
                <a:gd name="T59" fmla="*/ 712 h 1526"/>
                <a:gd name="T60" fmla="*/ 1128 w 1224"/>
                <a:gd name="T61" fmla="*/ 712 h 1526"/>
                <a:gd name="T62" fmla="*/ 1128 w 1224"/>
                <a:gd name="T63" fmla="*/ 712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4" h="1526">
                  <a:moveTo>
                    <a:pt x="612" y="0"/>
                  </a:moveTo>
                  <a:cubicBezTo>
                    <a:pt x="275" y="0"/>
                    <a:pt x="0" y="275"/>
                    <a:pt x="0" y="612"/>
                  </a:cubicBezTo>
                  <a:cubicBezTo>
                    <a:pt x="0" y="650"/>
                    <a:pt x="4" y="689"/>
                    <a:pt x="11" y="727"/>
                  </a:cubicBezTo>
                  <a:cubicBezTo>
                    <a:pt x="11" y="729"/>
                    <a:pt x="12" y="736"/>
                    <a:pt x="15" y="747"/>
                  </a:cubicBezTo>
                  <a:cubicBezTo>
                    <a:pt x="24" y="788"/>
                    <a:pt x="38" y="829"/>
                    <a:pt x="56" y="868"/>
                  </a:cubicBezTo>
                  <a:cubicBezTo>
                    <a:pt x="122" y="1023"/>
                    <a:pt x="267" y="1261"/>
                    <a:pt x="585" y="1517"/>
                  </a:cubicBezTo>
                  <a:cubicBezTo>
                    <a:pt x="593" y="1523"/>
                    <a:pt x="603" y="1526"/>
                    <a:pt x="612" y="1526"/>
                  </a:cubicBezTo>
                  <a:cubicBezTo>
                    <a:pt x="622" y="1526"/>
                    <a:pt x="631" y="1523"/>
                    <a:pt x="639" y="1517"/>
                  </a:cubicBezTo>
                  <a:cubicBezTo>
                    <a:pt x="957" y="1261"/>
                    <a:pt x="1102" y="1023"/>
                    <a:pt x="1168" y="868"/>
                  </a:cubicBezTo>
                  <a:cubicBezTo>
                    <a:pt x="1186" y="829"/>
                    <a:pt x="1200" y="789"/>
                    <a:pt x="1209" y="747"/>
                  </a:cubicBezTo>
                  <a:cubicBezTo>
                    <a:pt x="1212" y="736"/>
                    <a:pt x="1213" y="729"/>
                    <a:pt x="1213" y="727"/>
                  </a:cubicBezTo>
                  <a:cubicBezTo>
                    <a:pt x="1220" y="689"/>
                    <a:pt x="1224" y="650"/>
                    <a:pt x="1224" y="612"/>
                  </a:cubicBezTo>
                  <a:cubicBezTo>
                    <a:pt x="1224" y="275"/>
                    <a:pt x="949" y="0"/>
                    <a:pt x="612" y="0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7" y="713"/>
                    <a:pt x="1127" y="714"/>
                  </a:cubicBezTo>
                  <a:cubicBezTo>
                    <a:pt x="1127" y="715"/>
                    <a:pt x="1126" y="720"/>
                    <a:pt x="1124" y="727"/>
                  </a:cubicBezTo>
                  <a:cubicBezTo>
                    <a:pt x="1124" y="728"/>
                    <a:pt x="1124" y="728"/>
                    <a:pt x="1124" y="728"/>
                  </a:cubicBezTo>
                  <a:cubicBezTo>
                    <a:pt x="1116" y="764"/>
                    <a:pt x="1105" y="799"/>
                    <a:pt x="1089" y="832"/>
                  </a:cubicBezTo>
                  <a:cubicBezTo>
                    <a:pt x="1089" y="833"/>
                    <a:pt x="1089" y="833"/>
                    <a:pt x="1088" y="834"/>
                  </a:cubicBezTo>
                  <a:cubicBezTo>
                    <a:pt x="1028" y="975"/>
                    <a:pt x="897" y="1192"/>
                    <a:pt x="612" y="1428"/>
                  </a:cubicBezTo>
                  <a:cubicBezTo>
                    <a:pt x="326" y="1192"/>
                    <a:pt x="195" y="975"/>
                    <a:pt x="135" y="834"/>
                  </a:cubicBezTo>
                  <a:cubicBezTo>
                    <a:pt x="135" y="833"/>
                    <a:pt x="135" y="833"/>
                    <a:pt x="135" y="832"/>
                  </a:cubicBezTo>
                  <a:cubicBezTo>
                    <a:pt x="119" y="799"/>
                    <a:pt x="108" y="764"/>
                    <a:pt x="99" y="728"/>
                  </a:cubicBezTo>
                  <a:cubicBezTo>
                    <a:pt x="99" y="727"/>
                    <a:pt x="99" y="727"/>
                    <a:pt x="99" y="727"/>
                  </a:cubicBezTo>
                  <a:cubicBezTo>
                    <a:pt x="97" y="720"/>
                    <a:pt x="97" y="715"/>
                    <a:pt x="96" y="714"/>
                  </a:cubicBezTo>
                  <a:cubicBezTo>
                    <a:pt x="96" y="713"/>
                    <a:pt x="96" y="712"/>
                    <a:pt x="96" y="711"/>
                  </a:cubicBezTo>
                  <a:cubicBezTo>
                    <a:pt x="90" y="678"/>
                    <a:pt x="86" y="645"/>
                    <a:pt x="86" y="612"/>
                  </a:cubicBezTo>
                  <a:cubicBezTo>
                    <a:pt x="86" y="322"/>
                    <a:pt x="322" y="86"/>
                    <a:pt x="612" y="86"/>
                  </a:cubicBezTo>
                  <a:cubicBezTo>
                    <a:pt x="901" y="86"/>
                    <a:pt x="1137" y="322"/>
                    <a:pt x="1137" y="612"/>
                  </a:cubicBezTo>
                  <a:cubicBezTo>
                    <a:pt x="1137" y="645"/>
                    <a:pt x="1134" y="679"/>
                    <a:pt x="1128" y="712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8" y="712"/>
                    <a:pt x="1128" y="7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2">
              <a:extLst>
                <a:ext uri="{FF2B5EF4-FFF2-40B4-BE49-F238E27FC236}">
                  <a16:creationId xmlns:a16="http://schemas.microsoft.com/office/drawing/2014/main" xmlns="" id="{8C0D8B34-65C4-477A-904B-90E782037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0" y="2372"/>
              <a:ext cx="169" cy="168"/>
            </a:xfrm>
            <a:custGeom>
              <a:avLst/>
              <a:gdLst>
                <a:gd name="T0" fmla="*/ 389 w 777"/>
                <a:gd name="T1" fmla="*/ 0 h 777"/>
                <a:gd name="T2" fmla="*/ 0 w 777"/>
                <a:gd name="T3" fmla="*/ 389 h 777"/>
                <a:gd name="T4" fmla="*/ 389 w 777"/>
                <a:gd name="T5" fmla="*/ 777 h 777"/>
                <a:gd name="T6" fmla="*/ 777 w 777"/>
                <a:gd name="T7" fmla="*/ 389 h 777"/>
                <a:gd name="T8" fmla="*/ 389 w 777"/>
                <a:gd name="T9" fmla="*/ 0 h 777"/>
                <a:gd name="T10" fmla="*/ 389 w 777"/>
                <a:gd name="T11" fmla="*/ 691 h 777"/>
                <a:gd name="T12" fmla="*/ 87 w 777"/>
                <a:gd name="T13" fmla="*/ 389 h 777"/>
                <a:gd name="T14" fmla="*/ 389 w 777"/>
                <a:gd name="T15" fmla="*/ 86 h 777"/>
                <a:gd name="T16" fmla="*/ 691 w 777"/>
                <a:gd name="T17" fmla="*/ 389 h 777"/>
                <a:gd name="T18" fmla="*/ 389 w 777"/>
                <a:gd name="T19" fmla="*/ 691 h 777"/>
                <a:gd name="T20" fmla="*/ 389 w 777"/>
                <a:gd name="T21" fmla="*/ 691 h 777"/>
                <a:gd name="T22" fmla="*/ 389 w 777"/>
                <a:gd name="T23" fmla="*/ 691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777">
                  <a:moveTo>
                    <a:pt x="389" y="0"/>
                  </a:moveTo>
                  <a:cubicBezTo>
                    <a:pt x="175" y="0"/>
                    <a:pt x="0" y="174"/>
                    <a:pt x="0" y="389"/>
                  </a:cubicBezTo>
                  <a:cubicBezTo>
                    <a:pt x="0" y="603"/>
                    <a:pt x="175" y="777"/>
                    <a:pt x="389" y="777"/>
                  </a:cubicBezTo>
                  <a:cubicBezTo>
                    <a:pt x="603" y="777"/>
                    <a:pt x="777" y="603"/>
                    <a:pt x="777" y="389"/>
                  </a:cubicBezTo>
                  <a:cubicBezTo>
                    <a:pt x="777" y="174"/>
                    <a:pt x="603" y="0"/>
                    <a:pt x="389" y="0"/>
                  </a:cubicBezTo>
                  <a:close/>
                  <a:moveTo>
                    <a:pt x="389" y="691"/>
                  </a:moveTo>
                  <a:cubicBezTo>
                    <a:pt x="222" y="691"/>
                    <a:pt x="87" y="555"/>
                    <a:pt x="87" y="389"/>
                  </a:cubicBezTo>
                  <a:cubicBezTo>
                    <a:pt x="87" y="222"/>
                    <a:pt x="222" y="86"/>
                    <a:pt x="389" y="86"/>
                  </a:cubicBezTo>
                  <a:cubicBezTo>
                    <a:pt x="555" y="86"/>
                    <a:pt x="691" y="222"/>
                    <a:pt x="691" y="389"/>
                  </a:cubicBezTo>
                  <a:cubicBezTo>
                    <a:pt x="691" y="555"/>
                    <a:pt x="556" y="691"/>
                    <a:pt x="389" y="691"/>
                  </a:cubicBezTo>
                  <a:close/>
                  <a:moveTo>
                    <a:pt x="389" y="691"/>
                  </a:moveTo>
                  <a:cubicBezTo>
                    <a:pt x="389" y="691"/>
                    <a:pt x="389" y="691"/>
                    <a:pt x="389" y="6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4E40770B-83DC-4042-B696-A1919B49C0B8}"/>
              </a:ext>
            </a:extLst>
          </p:cNvPr>
          <p:cNvSpPr txBox="1"/>
          <p:nvPr/>
        </p:nvSpPr>
        <p:spPr>
          <a:xfrm>
            <a:off x="1503153" y="5718395"/>
            <a:ext cx="12747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dirty="0">
                <a:solidFill>
                  <a:srgbClr val="3F403E"/>
                </a:solidFill>
                <a:latin typeface="+mj-ea"/>
                <a:ea typeface="+mj-ea"/>
              </a:rPr>
              <a:t>Shenyang</a:t>
            </a:r>
            <a:endParaRPr lang="zh-CN" altLang="en-US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4B7C707-977D-416D-8758-7E41202404F7}"/>
              </a:ext>
            </a:extLst>
          </p:cNvPr>
          <p:cNvSpPr txBox="1"/>
          <p:nvPr/>
        </p:nvSpPr>
        <p:spPr>
          <a:xfrm>
            <a:off x="911035" y="2004660"/>
            <a:ext cx="3664142" cy="24191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ACDAFCE-816A-44F0-83C5-76DDA0112167}"/>
              </a:ext>
            </a:extLst>
          </p:cNvPr>
          <p:cNvSpPr txBox="1"/>
          <p:nvPr/>
        </p:nvSpPr>
        <p:spPr>
          <a:xfrm>
            <a:off x="911035" y="141315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1FEEB6DA-E4DA-4EB4-85A1-C4C71E2B4575}"/>
              </a:ext>
            </a:extLst>
          </p:cNvPr>
          <p:cNvCxnSpPr>
            <a:cxnSpLocks/>
          </p:cNvCxnSpPr>
          <p:nvPr/>
        </p:nvCxnSpPr>
        <p:spPr>
          <a:xfrm flipH="1">
            <a:off x="1010187" y="192561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">
            <a:extLst>
              <a:ext uri="{FF2B5EF4-FFF2-40B4-BE49-F238E27FC236}">
                <a16:creationId xmlns:a16="http://schemas.microsoft.com/office/drawing/2014/main" xmlns="" id="{E52BC21B-DE2B-4687-B02B-03CEC485F7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1265238"/>
            <a:ext cx="452438" cy="531813"/>
            <a:chOff x="302" y="403"/>
            <a:chExt cx="285" cy="335"/>
          </a:xfrm>
          <a:solidFill>
            <a:srgbClr val="F9B359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xmlns="" id="{63A59460-FD2B-49E9-AA38-48E24B991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" y="403"/>
              <a:ext cx="153" cy="180"/>
            </a:xfrm>
            <a:custGeom>
              <a:avLst/>
              <a:gdLst>
                <a:gd name="T0" fmla="*/ 349 w 708"/>
                <a:gd name="T1" fmla="*/ 833 h 833"/>
                <a:gd name="T2" fmla="*/ 359 w 708"/>
                <a:gd name="T3" fmla="*/ 833 h 833"/>
                <a:gd name="T4" fmla="*/ 584 w 708"/>
                <a:gd name="T5" fmla="*/ 735 h 833"/>
                <a:gd name="T6" fmla="*/ 685 w 708"/>
                <a:gd name="T7" fmla="*/ 336 h 833"/>
                <a:gd name="T8" fmla="*/ 530 w 708"/>
                <a:gd name="T9" fmla="*/ 45 h 833"/>
                <a:gd name="T10" fmla="*/ 358 w 708"/>
                <a:gd name="T11" fmla="*/ 0 h 833"/>
                <a:gd name="T12" fmla="*/ 352 w 708"/>
                <a:gd name="T13" fmla="*/ 0 h 833"/>
                <a:gd name="T14" fmla="*/ 180 w 708"/>
                <a:gd name="T15" fmla="*/ 44 h 833"/>
                <a:gd name="T16" fmla="*/ 23 w 708"/>
                <a:gd name="T17" fmla="*/ 336 h 833"/>
                <a:gd name="T18" fmla="*/ 123 w 708"/>
                <a:gd name="T19" fmla="*/ 735 h 833"/>
                <a:gd name="T20" fmla="*/ 349 w 708"/>
                <a:gd name="T21" fmla="*/ 833 h 833"/>
                <a:gd name="T22" fmla="*/ 108 w 708"/>
                <a:gd name="T23" fmla="*/ 344 h 833"/>
                <a:gd name="T24" fmla="*/ 109 w 708"/>
                <a:gd name="T25" fmla="*/ 341 h 833"/>
                <a:gd name="T26" fmla="*/ 352 w 708"/>
                <a:gd name="T27" fmla="*/ 87 h 833"/>
                <a:gd name="T28" fmla="*/ 356 w 708"/>
                <a:gd name="T29" fmla="*/ 87 h 833"/>
                <a:gd name="T30" fmla="*/ 599 w 708"/>
                <a:gd name="T31" fmla="*/ 341 h 833"/>
                <a:gd name="T32" fmla="*/ 599 w 708"/>
                <a:gd name="T33" fmla="*/ 344 h 833"/>
                <a:gd name="T34" fmla="*/ 520 w 708"/>
                <a:gd name="T35" fmla="*/ 678 h 833"/>
                <a:gd name="T36" fmla="*/ 355 w 708"/>
                <a:gd name="T37" fmla="*/ 746 h 833"/>
                <a:gd name="T38" fmla="*/ 352 w 708"/>
                <a:gd name="T39" fmla="*/ 746 h 833"/>
                <a:gd name="T40" fmla="*/ 188 w 708"/>
                <a:gd name="T41" fmla="*/ 678 h 833"/>
                <a:gd name="T42" fmla="*/ 108 w 708"/>
                <a:gd name="T43" fmla="*/ 344 h 833"/>
                <a:gd name="T44" fmla="*/ 108 w 708"/>
                <a:gd name="T45" fmla="*/ 344 h 833"/>
                <a:gd name="T46" fmla="*/ 108 w 708"/>
                <a:gd name="T47" fmla="*/ 34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8" h="833">
                  <a:moveTo>
                    <a:pt x="349" y="833"/>
                  </a:moveTo>
                  <a:cubicBezTo>
                    <a:pt x="359" y="833"/>
                    <a:pt x="359" y="833"/>
                    <a:pt x="359" y="833"/>
                  </a:cubicBezTo>
                  <a:cubicBezTo>
                    <a:pt x="453" y="831"/>
                    <a:pt x="528" y="798"/>
                    <a:pt x="584" y="735"/>
                  </a:cubicBezTo>
                  <a:cubicBezTo>
                    <a:pt x="708" y="596"/>
                    <a:pt x="687" y="358"/>
                    <a:pt x="685" y="336"/>
                  </a:cubicBezTo>
                  <a:cubicBezTo>
                    <a:pt x="677" y="165"/>
                    <a:pt x="596" y="83"/>
                    <a:pt x="530" y="45"/>
                  </a:cubicBezTo>
                  <a:cubicBezTo>
                    <a:pt x="480" y="17"/>
                    <a:pt x="422" y="2"/>
                    <a:pt x="358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17" y="0"/>
                    <a:pt x="247" y="6"/>
                    <a:pt x="180" y="44"/>
                  </a:cubicBezTo>
                  <a:cubicBezTo>
                    <a:pt x="113" y="82"/>
                    <a:pt x="31" y="164"/>
                    <a:pt x="23" y="336"/>
                  </a:cubicBezTo>
                  <a:cubicBezTo>
                    <a:pt x="21" y="358"/>
                    <a:pt x="0" y="596"/>
                    <a:pt x="123" y="735"/>
                  </a:cubicBezTo>
                  <a:cubicBezTo>
                    <a:pt x="179" y="798"/>
                    <a:pt x="255" y="831"/>
                    <a:pt x="349" y="833"/>
                  </a:cubicBezTo>
                  <a:close/>
                  <a:moveTo>
                    <a:pt x="108" y="344"/>
                  </a:moveTo>
                  <a:cubicBezTo>
                    <a:pt x="108" y="343"/>
                    <a:pt x="109" y="342"/>
                    <a:pt x="109" y="341"/>
                  </a:cubicBezTo>
                  <a:cubicBezTo>
                    <a:pt x="119" y="112"/>
                    <a:pt x="282" y="87"/>
                    <a:pt x="352" y="87"/>
                  </a:cubicBezTo>
                  <a:cubicBezTo>
                    <a:pt x="356" y="87"/>
                    <a:pt x="356" y="87"/>
                    <a:pt x="356" y="87"/>
                  </a:cubicBezTo>
                  <a:cubicBezTo>
                    <a:pt x="442" y="89"/>
                    <a:pt x="589" y="124"/>
                    <a:pt x="599" y="341"/>
                  </a:cubicBezTo>
                  <a:cubicBezTo>
                    <a:pt x="599" y="342"/>
                    <a:pt x="599" y="343"/>
                    <a:pt x="599" y="344"/>
                  </a:cubicBezTo>
                  <a:cubicBezTo>
                    <a:pt x="599" y="346"/>
                    <a:pt x="622" y="563"/>
                    <a:pt x="520" y="678"/>
                  </a:cubicBezTo>
                  <a:cubicBezTo>
                    <a:pt x="480" y="723"/>
                    <a:pt x="426" y="746"/>
                    <a:pt x="355" y="746"/>
                  </a:cubicBezTo>
                  <a:cubicBezTo>
                    <a:pt x="352" y="746"/>
                    <a:pt x="352" y="746"/>
                    <a:pt x="352" y="746"/>
                  </a:cubicBezTo>
                  <a:cubicBezTo>
                    <a:pt x="282" y="746"/>
                    <a:pt x="228" y="723"/>
                    <a:pt x="188" y="678"/>
                  </a:cubicBezTo>
                  <a:cubicBezTo>
                    <a:pt x="86" y="564"/>
                    <a:pt x="108" y="346"/>
                    <a:pt x="108" y="344"/>
                  </a:cubicBezTo>
                  <a:close/>
                  <a:moveTo>
                    <a:pt x="108" y="344"/>
                  </a:moveTo>
                  <a:cubicBezTo>
                    <a:pt x="108" y="344"/>
                    <a:pt x="108" y="344"/>
                    <a:pt x="108" y="3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xmlns="" id="{FED77AED-4559-4CAF-9C12-9BD5C96B5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" y="581"/>
              <a:ext cx="285" cy="157"/>
            </a:xfrm>
            <a:custGeom>
              <a:avLst/>
              <a:gdLst>
                <a:gd name="T0" fmla="*/ 1315 w 1316"/>
                <a:gd name="T1" fmla="*/ 404 h 722"/>
                <a:gd name="T2" fmla="*/ 1315 w 1316"/>
                <a:gd name="T3" fmla="*/ 403 h 722"/>
                <a:gd name="T4" fmla="*/ 1315 w 1316"/>
                <a:gd name="T5" fmla="*/ 395 h 722"/>
                <a:gd name="T6" fmla="*/ 1170 w 1316"/>
                <a:gd name="T7" fmla="*/ 136 h 722"/>
                <a:gd name="T8" fmla="*/ 1167 w 1316"/>
                <a:gd name="T9" fmla="*/ 135 h 722"/>
                <a:gd name="T10" fmla="*/ 901 w 1316"/>
                <a:gd name="T11" fmla="*/ 14 h 722"/>
                <a:gd name="T12" fmla="*/ 841 w 1316"/>
                <a:gd name="T13" fmla="*/ 25 h 722"/>
                <a:gd name="T14" fmla="*/ 852 w 1316"/>
                <a:gd name="T15" fmla="*/ 85 h 722"/>
                <a:gd name="T16" fmla="*/ 1144 w 1316"/>
                <a:gd name="T17" fmla="*/ 218 h 722"/>
                <a:gd name="T18" fmla="*/ 1229 w 1316"/>
                <a:gd name="T19" fmla="*/ 397 h 722"/>
                <a:gd name="T20" fmla="*/ 1229 w 1316"/>
                <a:gd name="T21" fmla="*/ 405 h 722"/>
                <a:gd name="T22" fmla="*/ 1223 w 1316"/>
                <a:gd name="T23" fmla="*/ 504 h 722"/>
                <a:gd name="T24" fmla="*/ 658 w 1316"/>
                <a:gd name="T25" fmla="*/ 635 h 722"/>
                <a:gd name="T26" fmla="*/ 94 w 1316"/>
                <a:gd name="T27" fmla="*/ 504 h 722"/>
                <a:gd name="T28" fmla="*/ 87 w 1316"/>
                <a:gd name="T29" fmla="*/ 405 h 722"/>
                <a:gd name="T30" fmla="*/ 87 w 1316"/>
                <a:gd name="T31" fmla="*/ 397 h 722"/>
                <a:gd name="T32" fmla="*/ 173 w 1316"/>
                <a:gd name="T33" fmla="*/ 218 h 722"/>
                <a:gd name="T34" fmla="*/ 465 w 1316"/>
                <a:gd name="T35" fmla="*/ 84 h 722"/>
                <a:gd name="T36" fmla="*/ 475 w 1316"/>
                <a:gd name="T37" fmla="*/ 24 h 722"/>
                <a:gd name="T38" fmla="*/ 415 w 1316"/>
                <a:gd name="T39" fmla="*/ 14 h 722"/>
                <a:gd name="T40" fmla="*/ 150 w 1316"/>
                <a:gd name="T41" fmla="*/ 135 h 722"/>
                <a:gd name="T42" fmla="*/ 146 w 1316"/>
                <a:gd name="T43" fmla="*/ 136 h 722"/>
                <a:gd name="T44" fmla="*/ 1 w 1316"/>
                <a:gd name="T45" fmla="*/ 394 h 722"/>
                <a:gd name="T46" fmla="*/ 1 w 1316"/>
                <a:gd name="T47" fmla="*/ 402 h 722"/>
                <a:gd name="T48" fmla="*/ 1 w 1316"/>
                <a:gd name="T49" fmla="*/ 403 h 722"/>
                <a:gd name="T50" fmla="*/ 17 w 1316"/>
                <a:gd name="T51" fmla="*/ 548 h 722"/>
                <a:gd name="T52" fmla="*/ 34 w 1316"/>
                <a:gd name="T53" fmla="*/ 569 h 722"/>
                <a:gd name="T54" fmla="*/ 659 w 1316"/>
                <a:gd name="T55" fmla="*/ 722 h 722"/>
                <a:gd name="T56" fmla="*/ 1283 w 1316"/>
                <a:gd name="T57" fmla="*/ 569 h 722"/>
                <a:gd name="T58" fmla="*/ 1300 w 1316"/>
                <a:gd name="T59" fmla="*/ 548 h 722"/>
                <a:gd name="T60" fmla="*/ 1315 w 1316"/>
                <a:gd name="T61" fmla="*/ 404 h 722"/>
                <a:gd name="T62" fmla="*/ 1315 w 1316"/>
                <a:gd name="T63" fmla="*/ 404 h 722"/>
                <a:gd name="T64" fmla="*/ 1315 w 1316"/>
                <a:gd name="T65" fmla="*/ 404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6" h="722">
                  <a:moveTo>
                    <a:pt x="1315" y="404"/>
                  </a:moveTo>
                  <a:cubicBezTo>
                    <a:pt x="1315" y="403"/>
                    <a:pt x="1315" y="403"/>
                    <a:pt x="1315" y="403"/>
                  </a:cubicBezTo>
                  <a:cubicBezTo>
                    <a:pt x="1315" y="400"/>
                    <a:pt x="1315" y="398"/>
                    <a:pt x="1315" y="395"/>
                  </a:cubicBezTo>
                  <a:cubicBezTo>
                    <a:pt x="1313" y="331"/>
                    <a:pt x="1309" y="183"/>
                    <a:pt x="1170" y="136"/>
                  </a:cubicBezTo>
                  <a:cubicBezTo>
                    <a:pt x="1169" y="136"/>
                    <a:pt x="1168" y="135"/>
                    <a:pt x="1167" y="135"/>
                  </a:cubicBezTo>
                  <a:cubicBezTo>
                    <a:pt x="1023" y="98"/>
                    <a:pt x="903" y="15"/>
                    <a:pt x="901" y="14"/>
                  </a:cubicBezTo>
                  <a:cubicBezTo>
                    <a:pt x="882" y="0"/>
                    <a:pt x="855" y="5"/>
                    <a:pt x="841" y="25"/>
                  </a:cubicBezTo>
                  <a:cubicBezTo>
                    <a:pt x="827" y="44"/>
                    <a:pt x="832" y="71"/>
                    <a:pt x="852" y="85"/>
                  </a:cubicBezTo>
                  <a:cubicBezTo>
                    <a:pt x="857" y="89"/>
                    <a:pt x="984" y="177"/>
                    <a:pt x="1144" y="218"/>
                  </a:cubicBezTo>
                  <a:cubicBezTo>
                    <a:pt x="1218" y="245"/>
                    <a:pt x="1227" y="324"/>
                    <a:pt x="1229" y="397"/>
                  </a:cubicBezTo>
                  <a:cubicBezTo>
                    <a:pt x="1229" y="400"/>
                    <a:pt x="1229" y="403"/>
                    <a:pt x="1229" y="405"/>
                  </a:cubicBezTo>
                  <a:cubicBezTo>
                    <a:pt x="1230" y="434"/>
                    <a:pt x="1228" y="479"/>
                    <a:pt x="1223" y="504"/>
                  </a:cubicBezTo>
                  <a:cubicBezTo>
                    <a:pt x="1171" y="534"/>
                    <a:pt x="967" y="635"/>
                    <a:pt x="658" y="635"/>
                  </a:cubicBezTo>
                  <a:cubicBezTo>
                    <a:pt x="351" y="635"/>
                    <a:pt x="146" y="533"/>
                    <a:pt x="94" y="504"/>
                  </a:cubicBezTo>
                  <a:cubicBezTo>
                    <a:pt x="89" y="478"/>
                    <a:pt x="87" y="434"/>
                    <a:pt x="87" y="405"/>
                  </a:cubicBezTo>
                  <a:cubicBezTo>
                    <a:pt x="87" y="402"/>
                    <a:pt x="87" y="400"/>
                    <a:pt x="87" y="397"/>
                  </a:cubicBezTo>
                  <a:cubicBezTo>
                    <a:pt x="90" y="324"/>
                    <a:pt x="98" y="244"/>
                    <a:pt x="173" y="218"/>
                  </a:cubicBezTo>
                  <a:cubicBezTo>
                    <a:pt x="332" y="177"/>
                    <a:pt x="459" y="88"/>
                    <a:pt x="465" y="84"/>
                  </a:cubicBezTo>
                  <a:cubicBezTo>
                    <a:pt x="484" y="71"/>
                    <a:pt x="489" y="44"/>
                    <a:pt x="475" y="24"/>
                  </a:cubicBezTo>
                  <a:cubicBezTo>
                    <a:pt x="462" y="5"/>
                    <a:pt x="435" y="0"/>
                    <a:pt x="415" y="14"/>
                  </a:cubicBezTo>
                  <a:cubicBezTo>
                    <a:pt x="414" y="15"/>
                    <a:pt x="295" y="98"/>
                    <a:pt x="150" y="135"/>
                  </a:cubicBezTo>
                  <a:cubicBezTo>
                    <a:pt x="148" y="135"/>
                    <a:pt x="147" y="135"/>
                    <a:pt x="146" y="136"/>
                  </a:cubicBezTo>
                  <a:cubicBezTo>
                    <a:pt x="7" y="183"/>
                    <a:pt x="3" y="331"/>
                    <a:pt x="1" y="394"/>
                  </a:cubicBezTo>
                  <a:cubicBezTo>
                    <a:pt x="1" y="397"/>
                    <a:pt x="1" y="400"/>
                    <a:pt x="1" y="402"/>
                  </a:cubicBezTo>
                  <a:cubicBezTo>
                    <a:pt x="1" y="403"/>
                    <a:pt x="1" y="403"/>
                    <a:pt x="1" y="403"/>
                  </a:cubicBezTo>
                  <a:cubicBezTo>
                    <a:pt x="1" y="420"/>
                    <a:pt x="0" y="506"/>
                    <a:pt x="17" y="548"/>
                  </a:cubicBezTo>
                  <a:cubicBezTo>
                    <a:pt x="21" y="557"/>
                    <a:pt x="26" y="564"/>
                    <a:pt x="34" y="569"/>
                  </a:cubicBezTo>
                  <a:cubicBezTo>
                    <a:pt x="44" y="575"/>
                    <a:pt x="274" y="722"/>
                    <a:pt x="659" y="722"/>
                  </a:cubicBezTo>
                  <a:cubicBezTo>
                    <a:pt x="1044" y="722"/>
                    <a:pt x="1274" y="575"/>
                    <a:pt x="1283" y="569"/>
                  </a:cubicBezTo>
                  <a:cubicBezTo>
                    <a:pt x="1291" y="564"/>
                    <a:pt x="1297" y="557"/>
                    <a:pt x="1300" y="548"/>
                  </a:cubicBezTo>
                  <a:cubicBezTo>
                    <a:pt x="1316" y="506"/>
                    <a:pt x="1316" y="420"/>
                    <a:pt x="1315" y="404"/>
                  </a:cubicBezTo>
                  <a:close/>
                  <a:moveTo>
                    <a:pt x="1315" y="404"/>
                  </a:moveTo>
                  <a:cubicBezTo>
                    <a:pt x="1315" y="404"/>
                    <a:pt x="1315" y="404"/>
                    <a:pt x="1315" y="4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70">
            <a:extLst>
              <a:ext uri="{FF2B5EF4-FFF2-40B4-BE49-F238E27FC236}">
                <a16:creationId xmlns:a16="http://schemas.microsoft.com/office/drawing/2014/main" xmlns="" id="{27679BF8-4911-4F7E-BD95-840449154F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2582069"/>
            <a:ext cx="531813" cy="404812"/>
            <a:chOff x="2222" y="1083"/>
            <a:chExt cx="335" cy="255"/>
          </a:xfrm>
          <a:solidFill>
            <a:srgbClr val="F9B359"/>
          </a:solidFill>
        </p:grpSpPr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xmlns="" id="{A0D29205-ECAC-4504-9650-6C50FA16E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083"/>
              <a:ext cx="335" cy="255"/>
            </a:xfrm>
            <a:custGeom>
              <a:avLst/>
              <a:gdLst>
                <a:gd name="T0" fmla="*/ 1358 w 1547"/>
                <a:gd name="T1" fmla="*/ 0 h 1177"/>
                <a:gd name="T2" fmla="*/ 189 w 1547"/>
                <a:gd name="T3" fmla="*/ 0 h 1177"/>
                <a:gd name="T4" fmla="*/ 0 w 1547"/>
                <a:gd name="T5" fmla="*/ 189 h 1177"/>
                <a:gd name="T6" fmla="*/ 0 w 1547"/>
                <a:gd name="T7" fmla="*/ 988 h 1177"/>
                <a:gd name="T8" fmla="*/ 189 w 1547"/>
                <a:gd name="T9" fmla="*/ 1177 h 1177"/>
                <a:gd name="T10" fmla="*/ 1357 w 1547"/>
                <a:gd name="T11" fmla="*/ 1177 h 1177"/>
                <a:gd name="T12" fmla="*/ 1547 w 1547"/>
                <a:gd name="T13" fmla="*/ 988 h 1177"/>
                <a:gd name="T14" fmla="*/ 1547 w 1547"/>
                <a:gd name="T15" fmla="*/ 189 h 1177"/>
                <a:gd name="T16" fmla="*/ 1358 w 1547"/>
                <a:gd name="T17" fmla="*/ 0 h 1177"/>
                <a:gd name="T18" fmla="*/ 1460 w 1547"/>
                <a:gd name="T19" fmla="*/ 988 h 1177"/>
                <a:gd name="T20" fmla="*/ 1358 w 1547"/>
                <a:gd name="T21" fmla="*/ 1091 h 1177"/>
                <a:gd name="T22" fmla="*/ 189 w 1547"/>
                <a:gd name="T23" fmla="*/ 1091 h 1177"/>
                <a:gd name="T24" fmla="*/ 86 w 1547"/>
                <a:gd name="T25" fmla="*/ 988 h 1177"/>
                <a:gd name="T26" fmla="*/ 86 w 1547"/>
                <a:gd name="T27" fmla="*/ 189 h 1177"/>
                <a:gd name="T28" fmla="*/ 189 w 1547"/>
                <a:gd name="T29" fmla="*/ 87 h 1177"/>
                <a:gd name="T30" fmla="*/ 1357 w 1547"/>
                <a:gd name="T31" fmla="*/ 87 h 1177"/>
                <a:gd name="T32" fmla="*/ 1460 w 1547"/>
                <a:gd name="T33" fmla="*/ 189 h 1177"/>
                <a:gd name="T34" fmla="*/ 1460 w 1547"/>
                <a:gd name="T35" fmla="*/ 988 h 1177"/>
                <a:gd name="T36" fmla="*/ 1460 w 1547"/>
                <a:gd name="T37" fmla="*/ 988 h 1177"/>
                <a:gd name="T38" fmla="*/ 1460 w 1547"/>
                <a:gd name="T39" fmla="*/ 988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7" h="1177">
                  <a:moveTo>
                    <a:pt x="135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85" y="0"/>
                    <a:pt x="0" y="85"/>
                    <a:pt x="0" y="189"/>
                  </a:cubicBezTo>
                  <a:cubicBezTo>
                    <a:pt x="0" y="988"/>
                    <a:pt x="0" y="988"/>
                    <a:pt x="0" y="988"/>
                  </a:cubicBezTo>
                  <a:cubicBezTo>
                    <a:pt x="0" y="1092"/>
                    <a:pt x="85" y="1177"/>
                    <a:pt x="189" y="1177"/>
                  </a:cubicBezTo>
                  <a:cubicBezTo>
                    <a:pt x="1357" y="1177"/>
                    <a:pt x="1357" y="1177"/>
                    <a:pt x="1357" y="1177"/>
                  </a:cubicBezTo>
                  <a:cubicBezTo>
                    <a:pt x="1462" y="1177"/>
                    <a:pt x="1547" y="1092"/>
                    <a:pt x="1547" y="988"/>
                  </a:cubicBezTo>
                  <a:cubicBezTo>
                    <a:pt x="1547" y="189"/>
                    <a:pt x="1547" y="189"/>
                    <a:pt x="1547" y="189"/>
                  </a:cubicBezTo>
                  <a:cubicBezTo>
                    <a:pt x="1547" y="85"/>
                    <a:pt x="1462" y="0"/>
                    <a:pt x="1358" y="0"/>
                  </a:cubicBezTo>
                  <a:close/>
                  <a:moveTo>
                    <a:pt x="1460" y="988"/>
                  </a:moveTo>
                  <a:cubicBezTo>
                    <a:pt x="1460" y="1044"/>
                    <a:pt x="1414" y="1091"/>
                    <a:pt x="1358" y="1091"/>
                  </a:cubicBezTo>
                  <a:cubicBezTo>
                    <a:pt x="189" y="1091"/>
                    <a:pt x="189" y="1091"/>
                    <a:pt x="189" y="1091"/>
                  </a:cubicBezTo>
                  <a:cubicBezTo>
                    <a:pt x="132" y="1091"/>
                    <a:pt x="86" y="1044"/>
                    <a:pt x="86" y="9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6" y="133"/>
                    <a:pt x="132" y="87"/>
                    <a:pt x="189" y="87"/>
                  </a:cubicBezTo>
                  <a:cubicBezTo>
                    <a:pt x="1357" y="87"/>
                    <a:pt x="1357" y="87"/>
                    <a:pt x="1357" y="87"/>
                  </a:cubicBezTo>
                  <a:cubicBezTo>
                    <a:pt x="1414" y="87"/>
                    <a:pt x="1460" y="133"/>
                    <a:pt x="1460" y="189"/>
                  </a:cubicBezTo>
                  <a:cubicBezTo>
                    <a:pt x="1460" y="988"/>
                    <a:pt x="1460" y="988"/>
                    <a:pt x="1460" y="988"/>
                  </a:cubicBezTo>
                  <a:close/>
                  <a:moveTo>
                    <a:pt x="1460" y="988"/>
                  </a:moveTo>
                  <a:cubicBezTo>
                    <a:pt x="1460" y="988"/>
                    <a:pt x="1460" y="988"/>
                    <a:pt x="1460" y="9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xmlns="" id="{82A69FE9-1530-4E2A-9E6E-E0F4192335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1118"/>
              <a:ext cx="260" cy="185"/>
            </a:xfrm>
            <a:custGeom>
              <a:avLst/>
              <a:gdLst>
                <a:gd name="T0" fmla="*/ 802 w 1200"/>
                <a:gd name="T1" fmla="*/ 420 h 855"/>
                <a:gd name="T2" fmla="*/ 1181 w 1200"/>
                <a:gd name="T3" fmla="*/ 80 h 855"/>
                <a:gd name="T4" fmla="*/ 1184 w 1200"/>
                <a:gd name="T5" fmla="*/ 19 h 855"/>
                <a:gd name="T6" fmla="*/ 1123 w 1200"/>
                <a:gd name="T7" fmla="*/ 16 h 855"/>
                <a:gd name="T8" fmla="*/ 601 w 1200"/>
                <a:gd name="T9" fmla="*/ 484 h 855"/>
                <a:gd name="T10" fmla="*/ 499 w 1200"/>
                <a:gd name="T11" fmla="*/ 393 h 855"/>
                <a:gd name="T12" fmla="*/ 499 w 1200"/>
                <a:gd name="T13" fmla="*/ 392 h 855"/>
                <a:gd name="T14" fmla="*/ 492 w 1200"/>
                <a:gd name="T15" fmla="*/ 386 h 855"/>
                <a:gd name="T16" fmla="*/ 78 w 1200"/>
                <a:gd name="T17" fmla="*/ 16 h 855"/>
                <a:gd name="T18" fmla="*/ 16 w 1200"/>
                <a:gd name="T19" fmla="*/ 19 h 855"/>
                <a:gd name="T20" fmla="*/ 20 w 1200"/>
                <a:gd name="T21" fmla="*/ 80 h 855"/>
                <a:gd name="T22" fmla="*/ 403 w 1200"/>
                <a:gd name="T23" fmla="*/ 422 h 855"/>
                <a:gd name="T24" fmla="*/ 22 w 1200"/>
                <a:gd name="T25" fmla="*/ 779 h 855"/>
                <a:gd name="T26" fmla="*/ 20 w 1200"/>
                <a:gd name="T27" fmla="*/ 840 h 855"/>
                <a:gd name="T28" fmla="*/ 51 w 1200"/>
                <a:gd name="T29" fmla="*/ 854 h 855"/>
                <a:gd name="T30" fmla="*/ 81 w 1200"/>
                <a:gd name="T31" fmla="*/ 843 h 855"/>
                <a:gd name="T32" fmla="*/ 468 w 1200"/>
                <a:gd name="T33" fmla="*/ 481 h 855"/>
                <a:gd name="T34" fmla="*/ 573 w 1200"/>
                <a:gd name="T35" fmla="*/ 574 h 855"/>
                <a:gd name="T36" fmla="*/ 601 w 1200"/>
                <a:gd name="T37" fmla="*/ 585 h 855"/>
                <a:gd name="T38" fmla="*/ 630 w 1200"/>
                <a:gd name="T39" fmla="*/ 574 h 855"/>
                <a:gd name="T40" fmla="*/ 738 w 1200"/>
                <a:gd name="T41" fmla="*/ 477 h 855"/>
                <a:gd name="T42" fmla="*/ 1123 w 1200"/>
                <a:gd name="T43" fmla="*/ 843 h 855"/>
                <a:gd name="T44" fmla="*/ 1152 w 1200"/>
                <a:gd name="T45" fmla="*/ 855 h 855"/>
                <a:gd name="T46" fmla="*/ 1184 w 1200"/>
                <a:gd name="T47" fmla="*/ 841 h 855"/>
                <a:gd name="T48" fmla="*/ 1182 w 1200"/>
                <a:gd name="T49" fmla="*/ 780 h 855"/>
                <a:gd name="T50" fmla="*/ 802 w 1200"/>
                <a:gd name="T51" fmla="*/ 420 h 855"/>
                <a:gd name="T52" fmla="*/ 802 w 1200"/>
                <a:gd name="T53" fmla="*/ 420 h 855"/>
                <a:gd name="T54" fmla="*/ 802 w 1200"/>
                <a:gd name="T55" fmla="*/ 42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0" h="855">
                  <a:moveTo>
                    <a:pt x="802" y="420"/>
                  </a:moveTo>
                  <a:cubicBezTo>
                    <a:pt x="1181" y="80"/>
                    <a:pt x="1181" y="80"/>
                    <a:pt x="1181" y="80"/>
                  </a:cubicBezTo>
                  <a:cubicBezTo>
                    <a:pt x="1198" y="64"/>
                    <a:pt x="1200" y="37"/>
                    <a:pt x="1184" y="19"/>
                  </a:cubicBezTo>
                  <a:cubicBezTo>
                    <a:pt x="1168" y="2"/>
                    <a:pt x="1141" y="0"/>
                    <a:pt x="1123" y="16"/>
                  </a:cubicBezTo>
                  <a:cubicBezTo>
                    <a:pt x="601" y="484"/>
                    <a:pt x="601" y="484"/>
                    <a:pt x="601" y="484"/>
                  </a:cubicBezTo>
                  <a:cubicBezTo>
                    <a:pt x="499" y="393"/>
                    <a:pt x="499" y="393"/>
                    <a:pt x="499" y="393"/>
                  </a:cubicBezTo>
                  <a:cubicBezTo>
                    <a:pt x="499" y="393"/>
                    <a:pt x="499" y="393"/>
                    <a:pt x="499" y="392"/>
                  </a:cubicBezTo>
                  <a:cubicBezTo>
                    <a:pt x="496" y="390"/>
                    <a:pt x="494" y="388"/>
                    <a:pt x="492" y="38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0" y="0"/>
                    <a:pt x="32" y="1"/>
                    <a:pt x="16" y="19"/>
                  </a:cubicBezTo>
                  <a:cubicBezTo>
                    <a:pt x="0" y="37"/>
                    <a:pt x="2" y="64"/>
                    <a:pt x="20" y="80"/>
                  </a:cubicBezTo>
                  <a:cubicBezTo>
                    <a:pt x="403" y="422"/>
                    <a:pt x="403" y="422"/>
                    <a:pt x="403" y="422"/>
                  </a:cubicBezTo>
                  <a:cubicBezTo>
                    <a:pt x="22" y="779"/>
                    <a:pt x="22" y="779"/>
                    <a:pt x="22" y="779"/>
                  </a:cubicBezTo>
                  <a:cubicBezTo>
                    <a:pt x="4" y="796"/>
                    <a:pt x="3" y="823"/>
                    <a:pt x="20" y="840"/>
                  </a:cubicBezTo>
                  <a:cubicBezTo>
                    <a:pt x="28" y="849"/>
                    <a:pt x="40" y="854"/>
                    <a:pt x="51" y="854"/>
                  </a:cubicBezTo>
                  <a:cubicBezTo>
                    <a:pt x="62" y="854"/>
                    <a:pt x="72" y="850"/>
                    <a:pt x="81" y="843"/>
                  </a:cubicBezTo>
                  <a:cubicBezTo>
                    <a:pt x="468" y="481"/>
                    <a:pt x="468" y="481"/>
                    <a:pt x="468" y="481"/>
                  </a:cubicBezTo>
                  <a:cubicBezTo>
                    <a:pt x="573" y="574"/>
                    <a:pt x="573" y="574"/>
                    <a:pt x="573" y="574"/>
                  </a:cubicBezTo>
                  <a:cubicBezTo>
                    <a:pt x="581" y="582"/>
                    <a:pt x="591" y="585"/>
                    <a:pt x="601" y="585"/>
                  </a:cubicBezTo>
                  <a:cubicBezTo>
                    <a:pt x="612" y="585"/>
                    <a:pt x="622" y="581"/>
                    <a:pt x="630" y="574"/>
                  </a:cubicBezTo>
                  <a:cubicBezTo>
                    <a:pt x="738" y="477"/>
                    <a:pt x="738" y="477"/>
                    <a:pt x="738" y="477"/>
                  </a:cubicBezTo>
                  <a:cubicBezTo>
                    <a:pt x="1123" y="843"/>
                    <a:pt x="1123" y="843"/>
                    <a:pt x="1123" y="843"/>
                  </a:cubicBezTo>
                  <a:cubicBezTo>
                    <a:pt x="1131" y="851"/>
                    <a:pt x="1142" y="855"/>
                    <a:pt x="1152" y="855"/>
                  </a:cubicBezTo>
                  <a:cubicBezTo>
                    <a:pt x="1164" y="855"/>
                    <a:pt x="1175" y="850"/>
                    <a:pt x="1184" y="841"/>
                  </a:cubicBezTo>
                  <a:cubicBezTo>
                    <a:pt x="1200" y="824"/>
                    <a:pt x="1199" y="797"/>
                    <a:pt x="1182" y="780"/>
                  </a:cubicBezTo>
                  <a:lnTo>
                    <a:pt x="802" y="420"/>
                  </a:lnTo>
                  <a:close/>
                  <a:moveTo>
                    <a:pt x="802" y="420"/>
                  </a:moveTo>
                  <a:cubicBezTo>
                    <a:pt x="802" y="420"/>
                    <a:pt x="802" y="420"/>
                    <a:pt x="802" y="4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Freeform 103">
            <a:extLst>
              <a:ext uri="{FF2B5EF4-FFF2-40B4-BE49-F238E27FC236}">
                <a16:creationId xmlns:a16="http://schemas.microsoft.com/office/drawing/2014/main" xmlns="" id="{2E73209A-7A90-4477-B731-6E546D3F878A}"/>
              </a:ext>
            </a:extLst>
          </p:cNvPr>
          <p:cNvSpPr>
            <a:spLocks noEditPoints="1"/>
          </p:cNvSpPr>
          <p:nvPr/>
        </p:nvSpPr>
        <p:spPr bwMode="auto">
          <a:xfrm>
            <a:off x="5869781" y="3774281"/>
            <a:ext cx="538163" cy="511175"/>
          </a:xfrm>
          <a:custGeom>
            <a:avLst/>
            <a:gdLst>
              <a:gd name="T0" fmla="*/ 1546 w 1566"/>
              <a:gd name="T1" fmla="*/ 674 h 1489"/>
              <a:gd name="T2" fmla="*/ 814 w 1566"/>
              <a:gd name="T3" fmla="*/ 20 h 1489"/>
              <a:gd name="T4" fmla="*/ 810 w 1566"/>
              <a:gd name="T5" fmla="*/ 16 h 1489"/>
              <a:gd name="T6" fmla="*/ 752 w 1566"/>
              <a:gd name="T7" fmla="*/ 15 h 1489"/>
              <a:gd name="T8" fmla="*/ 19 w 1566"/>
              <a:gd name="T9" fmla="*/ 670 h 1489"/>
              <a:gd name="T10" fmla="*/ 16 w 1566"/>
              <a:gd name="T11" fmla="*/ 731 h 1489"/>
              <a:gd name="T12" fmla="*/ 48 w 1566"/>
              <a:gd name="T13" fmla="*/ 746 h 1489"/>
              <a:gd name="T14" fmla="*/ 77 w 1566"/>
              <a:gd name="T15" fmla="*/ 735 h 1489"/>
              <a:gd name="T16" fmla="*/ 209 w 1566"/>
              <a:gd name="T17" fmla="*/ 617 h 1489"/>
              <a:gd name="T18" fmla="*/ 209 w 1566"/>
              <a:gd name="T19" fmla="*/ 1380 h 1489"/>
              <a:gd name="T20" fmla="*/ 318 w 1566"/>
              <a:gd name="T21" fmla="*/ 1489 h 1489"/>
              <a:gd name="T22" fmla="*/ 549 w 1566"/>
              <a:gd name="T23" fmla="*/ 1489 h 1489"/>
              <a:gd name="T24" fmla="*/ 651 w 1566"/>
              <a:gd name="T25" fmla="*/ 1387 h 1489"/>
              <a:gd name="T26" fmla="*/ 651 w 1566"/>
              <a:gd name="T27" fmla="*/ 999 h 1489"/>
              <a:gd name="T28" fmla="*/ 666 w 1566"/>
              <a:gd name="T29" fmla="*/ 983 h 1489"/>
              <a:gd name="T30" fmla="*/ 900 w 1566"/>
              <a:gd name="T31" fmla="*/ 983 h 1489"/>
              <a:gd name="T32" fmla="*/ 915 w 1566"/>
              <a:gd name="T33" fmla="*/ 999 h 1489"/>
              <a:gd name="T34" fmla="*/ 915 w 1566"/>
              <a:gd name="T35" fmla="*/ 1387 h 1489"/>
              <a:gd name="T36" fmla="*/ 1018 w 1566"/>
              <a:gd name="T37" fmla="*/ 1489 h 1489"/>
              <a:gd name="T38" fmla="*/ 1249 w 1566"/>
              <a:gd name="T39" fmla="*/ 1489 h 1489"/>
              <a:gd name="T40" fmla="*/ 1357 w 1566"/>
              <a:gd name="T41" fmla="*/ 1353 h 1489"/>
              <a:gd name="T42" fmla="*/ 1357 w 1566"/>
              <a:gd name="T43" fmla="*/ 621 h 1489"/>
              <a:gd name="T44" fmla="*/ 1489 w 1566"/>
              <a:gd name="T45" fmla="*/ 739 h 1489"/>
              <a:gd name="T46" fmla="*/ 1518 w 1566"/>
              <a:gd name="T47" fmla="*/ 750 h 1489"/>
              <a:gd name="T48" fmla="*/ 1550 w 1566"/>
              <a:gd name="T49" fmla="*/ 735 h 1489"/>
              <a:gd name="T50" fmla="*/ 1546 w 1566"/>
              <a:gd name="T51" fmla="*/ 674 h 1489"/>
              <a:gd name="T52" fmla="*/ 1271 w 1566"/>
              <a:gd name="T53" fmla="*/ 888 h 1489"/>
              <a:gd name="T54" fmla="*/ 1271 w 1566"/>
              <a:gd name="T55" fmla="*/ 1352 h 1489"/>
              <a:gd name="T56" fmla="*/ 1248 w 1566"/>
              <a:gd name="T57" fmla="*/ 1402 h 1489"/>
              <a:gd name="T58" fmla="*/ 1017 w 1566"/>
              <a:gd name="T59" fmla="*/ 1402 h 1489"/>
              <a:gd name="T60" fmla="*/ 1001 w 1566"/>
              <a:gd name="T61" fmla="*/ 1386 h 1489"/>
              <a:gd name="T62" fmla="*/ 1001 w 1566"/>
              <a:gd name="T63" fmla="*/ 999 h 1489"/>
              <a:gd name="T64" fmla="*/ 899 w 1566"/>
              <a:gd name="T65" fmla="*/ 897 h 1489"/>
              <a:gd name="T66" fmla="*/ 666 w 1566"/>
              <a:gd name="T67" fmla="*/ 897 h 1489"/>
              <a:gd name="T68" fmla="*/ 564 w 1566"/>
              <a:gd name="T69" fmla="*/ 999 h 1489"/>
              <a:gd name="T70" fmla="*/ 564 w 1566"/>
              <a:gd name="T71" fmla="*/ 1387 h 1489"/>
              <a:gd name="T72" fmla="*/ 548 w 1566"/>
              <a:gd name="T73" fmla="*/ 1403 h 1489"/>
              <a:gd name="T74" fmla="*/ 317 w 1566"/>
              <a:gd name="T75" fmla="*/ 1403 h 1489"/>
              <a:gd name="T76" fmla="*/ 295 w 1566"/>
              <a:gd name="T77" fmla="*/ 1380 h 1489"/>
              <a:gd name="T78" fmla="*/ 295 w 1566"/>
              <a:gd name="T79" fmla="*/ 539 h 1489"/>
              <a:gd name="T80" fmla="*/ 781 w 1566"/>
              <a:gd name="T81" fmla="*/ 105 h 1489"/>
              <a:gd name="T82" fmla="*/ 1271 w 1566"/>
              <a:gd name="T83" fmla="*/ 543 h 1489"/>
              <a:gd name="T84" fmla="*/ 1271 w 1566"/>
              <a:gd name="T85" fmla="*/ 888 h 1489"/>
              <a:gd name="T86" fmla="*/ 1271 w 1566"/>
              <a:gd name="T87" fmla="*/ 888 h 1489"/>
              <a:gd name="T88" fmla="*/ 1271 w 1566"/>
              <a:gd name="T89" fmla="*/ 888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6" h="1489">
                <a:moveTo>
                  <a:pt x="1546" y="674"/>
                </a:moveTo>
                <a:cubicBezTo>
                  <a:pt x="814" y="20"/>
                  <a:pt x="814" y="20"/>
                  <a:pt x="814" y="20"/>
                </a:cubicBezTo>
                <a:cubicBezTo>
                  <a:pt x="813" y="18"/>
                  <a:pt x="812" y="17"/>
                  <a:pt x="810" y="16"/>
                </a:cubicBezTo>
                <a:cubicBezTo>
                  <a:pt x="794" y="1"/>
                  <a:pt x="769" y="0"/>
                  <a:pt x="752" y="15"/>
                </a:cubicBezTo>
                <a:cubicBezTo>
                  <a:pt x="19" y="670"/>
                  <a:pt x="19" y="670"/>
                  <a:pt x="19" y="670"/>
                </a:cubicBezTo>
                <a:cubicBezTo>
                  <a:pt x="1" y="686"/>
                  <a:pt x="0" y="713"/>
                  <a:pt x="16" y="731"/>
                </a:cubicBezTo>
                <a:cubicBezTo>
                  <a:pt x="25" y="741"/>
                  <a:pt x="36" y="746"/>
                  <a:pt x="48" y="746"/>
                </a:cubicBezTo>
                <a:cubicBezTo>
                  <a:pt x="58" y="746"/>
                  <a:pt x="69" y="742"/>
                  <a:pt x="77" y="735"/>
                </a:cubicBezTo>
                <a:cubicBezTo>
                  <a:pt x="209" y="617"/>
                  <a:pt x="209" y="617"/>
                  <a:pt x="209" y="617"/>
                </a:cubicBezTo>
                <a:cubicBezTo>
                  <a:pt x="209" y="1380"/>
                  <a:pt x="209" y="1380"/>
                  <a:pt x="209" y="1380"/>
                </a:cubicBezTo>
                <a:cubicBezTo>
                  <a:pt x="209" y="1440"/>
                  <a:pt x="258" y="1489"/>
                  <a:pt x="318" y="1489"/>
                </a:cubicBezTo>
                <a:cubicBezTo>
                  <a:pt x="549" y="1489"/>
                  <a:pt x="549" y="1489"/>
                  <a:pt x="549" y="1489"/>
                </a:cubicBezTo>
                <a:cubicBezTo>
                  <a:pt x="605" y="1489"/>
                  <a:pt x="651" y="1443"/>
                  <a:pt x="651" y="1387"/>
                </a:cubicBezTo>
                <a:cubicBezTo>
                  <a:pt x="651" y="999"/>
                  <a:pt x="651" y="999"/>
                  <a:pt x="651" y="999"/>
                </a:cubicBezTo>
                <a:cubicBezTo>
                  <a:pt x="651" y="990"/>
                  <a:pt x="658" y="983"/>
                  <a:pt x="666" y="983"/>
                </a:cubicBezTo>
                <a:cubicBezTo>
                  <a:pt x="900" y="983"/>
                  <a:pt x="900" y="983"/>
                  <a:pt x="900" y="983"/>
                </a:cubicBezTo>
                <a:cubicBezTo>
                  <a:pt x="908" y="983"/>
                  <a:pt x="915" y="990"/>
                  <a:pt x="915" y="999"/>
                </a:cubicBezTo>
                <a:cubicBezTo>
                  <a:pt x="915" y="1387"/>
                  <a:pt x="915" y="1387"/>
                  <a:pt x="915" y="1387"/>
                </a:cubicBezTo>
                <a:cubicBezTo>
                  <a:pt x="915" y="1443"/>
                  <a:pt x="961" y="1489"/>
                  <a:pt x="1018" y="1489"/>
                </a:cubicBezTo>
                <a:cubicBezTo>
                  <a:pt x="1249" y="1489"/>
                  <a:pt x="1249" y="1489"/>
                  <a:pt x="1249" y="1489"/>
                </a:cubicBezTo>
                <a:cubicBezTo>
                  <a:pt x="1309" y="1489"/>
                  <a:pt x="1357" y="1429"/>
                  <a:pt x="1357" y="1353"/>
                </a:cubicBezTo>
                <a:cubicBezTo>
                  <a:pt x="1357" y="621"/>
                  <a:pt x="1357" y="621"/>
                  <a:pt x="1357" y="621"/>
                </a:cubicBezTo>
                <a:cubicBezTo>
                  <a:pt x="1489" y="739"/>
                  <a:pt x="1489" y="739"/>
                  <a:pt x="1489" y="739"/>
                </a:cubicBezTo>
                <a:cubicBezTo>
                  <a:pt x="1498" y="746"/>
                  <a:pt x="1508" y="750"/>
                  <a:pt x="1518" y="750"/>
                </a:cubicBezTo>
                <a:cubicBezTo>
                  <a:pt x="1530" y="750"/>
                  <a:pt x="1542" y="745"/>
                  <a:pt x="1550" y="735"/>
                </a:cubicBezTo>
                <a:cubicBezTo>
                  <a:pt x="1566" y="717"/>
                  <a:pt x="1564" y="690"/>
                  <a:pt x="1546" y="674"/>
                </a:cubicBezTo>
                <a:close/>
                <a:moveTo>
                  <a:pt x="1271" y="888"/>
                </a:moveTo>
                <a:cubicBezTo>
                  <a:pt x="1271" y="1352"/>
                  <a:pt x="1271" y="1352"/>
                  <a:pt x="1271" y="1352"/>
                </a:cubicBezTo>
                <a:cubicBezTo>
                  <a:pt x="1271" y="1383"/>
                  <a:pt x="1255" y="1402"/>
                  <a:pt x="1248" y="1402"/>
                </a:cubicBezTo>
                <a:cubicBezTo>
                  <a:pt x="1017" y="1402"/>
                  <a:pt x="1017" y="1402"/>
                  <a:pt x="1017" y="1402"/>
                </a:cubicBezTo>
                <a:cubicBezTo>
                  <a:pt x="1009" y="1402"/>
                  <a:pt x="1001" y="1395"/>
                  <a:pt x="1001" y="1386"/>
                </a:cubicBezTo>
                <a:cubicBezTo>
                  <a:pt x="1001" y="999"/>
                  <a:pt x="1001" y="999"/>
                  <a:pt x="1001" y="999"/>
                </a:cubicBezTo>
                <a:cubicBezTo>
                  <a:pt x="1001" y="942"/>
                  <a:pt x="956" y="897"/>
                  <a:pt x="899" y="897"/>
                </a:cubicBezTo>
                <a:cubicBezTo>
                  <a:pt x="666" y="897"/>
                  <a:pt x="666" y="897"/>
                  <a:pt x="666" y="897"/>
                </a:cubicBezTo>
                <a:cubicBezTo>
                  <a:pt x="610" y="897"/>
                  <a:pt x="564" y="942"/>
                  <a:pt x="564" y="999"/>
                </a:cubicBezTo>
                <a:cubicBezTo>
                  <a:pt x="564" y="1387"/>
                  <a:pt x="564" y="1387"/>
                  <a:pt x="564" y="1387"/>
                </a:cubicBezTo>
                <a:cubicBezTo>
                  <a:pt x="564" y="1396"/>
                  <a:pt x="557" y="1403"/>
                  <a:pt x="548" y="1403"/>
                </a:cubicBezTo>
                <a:cubicBezTo>
                  <a:pt x="317" y="1403"/>
                  <a:pt x="317" y="1403"/>
                  <a:pt x="317" y="1403"/>
                </a:cubicBezTo>
                <a:cubicBezTo>
                  <a:pt x="305" y="1403"/>
                  <a:pt x="295" y="1393"/>
                  <a:pt x="295" y="1380"/>
                </a:cubicBezTo>
                <a:cubicBezTo>
                  <a:pt x="295" y="539"/>
                  <a:pt x="295" y="539"/>
                  <a:pt x="295" y="539"/>
                </a:cubicBezTo>
                <a:cubicBezTo>
                  <a:pt x="781" y="105"/>
                  <a:pt x="781" y="105"/>
                  <a:pt x="781" y="105"/>
                </a:cubicBezTo>
                <a:cubicBezTo>
                  <a:pt x="1271" y="543"/>
                  <a:pt x="1271" y="543"/>
                  <a:pt x="1271" y="543"/>
                </a:cubicBezTo>
                <a:lnTo>
                  <a:pt x="1271" y="888"/>
                </a:lnTo>
                <a:close/>
                <a:moveTo>
                  <a:pt x="1271" y="888"/>
                </a:moveTo>
                <a:cubicBezTo>
                  <a:pt x="1271" y="888"/>
                  <a:pt x="1271" y="888"/>
                  <a:pt x="1271" y="888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Group 149">
            <a:extLst>
              <a:ext uri="{FF2B5EF4-FFF2-40B4-BE49-F238E27FC236}">
                <a16:creationId xmlns:a16="http://schemas.microsoft.com/office/drawing/2014/main" xmlns="" id="{4EA4D05E-EE70-48A8-80D9-40AC20F99D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5072856"/>
            <a:ext cx="522288" cy="522288"/>
            <a:chOff x="2221" y="2322"/>
            <a:chExt cx="329" cy="329"/>
          </a:xfrm>
          <a:solidFill>
            <a:srgbClr val="F9B359"/>
          </a:solidFill>
        </p:grpSpPr>
        <p:sp>
          <p:nvSpPr>
            <p:cNvPr id="33" name="Freeform 150">
              <a:extLst>
                <a:ext uri="{FF2B5EF4-FFF2-40B4-BE49-F238E27FC236}">
                  <a16:creationId xmlns:a16="http://schemas.microsoft.com/office/drawing/2014/main" xmlns="" id="{EE334D03-C57D-48E0-ABAB-31A38C33B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1" y="2342"/>
              <a:ext cx="309" cy="309"/>
            </a:xfrm>
            <a:custGeom>
              <a:avLst/>
              <a:gdLst>
                <a:gd name="T0" fmla="*/ 1095 w 1428"/>
                <a:gd name="T1" fmla="*/ 802 h 1429"/>
                <a:gd name="T2" fmla="*/ 884 w 1428"/>
                <a:gd name="T3" fmla="*/ 952 h 1429"/>
                <a:gd name="T4" fmla="*/ 828 w 1428"/>
                <a:gd name="T5" fmla="*/ 922 h 1429"/>
                <a:gd name="T6" fmla="*/ 478 w 1428"/>
                <a:gd name="T7" fmla="*/ 546 h 1429"/>
                <a:gd name="T8" fmla="*/ 579 w 1428"/>
                <a:gd name="T9" fmla="*/ 446 h 1429"/>
                <a:gd name="T10" fmla="*/ 492 w 1428"/>
                <a:gd name="T11" fmla="*/ 137 h 1429"/>
                <a:gd name="T12" fmla="*/ 402 w 1428"/>
                <a:gd name="T13" fmla="*/ 47 h 1429"/>
                <a:gd name="T14" fmla="*/ 186 w 1428"/>
                <a:gd name="T15" fmla="*/ 47 h 1429"/>
                <a:gd name="T16" fmla="*/ 77 w 1428"/>
                <a:gd name="T17" fmla="*/ 158 h 1429"/>
                <a:gd name="T18" fmla="*/ 48 w 1428"/>
                <a:gd name="T19" fmla="*/ 544 h 1429"/>
                <a:gd name="T20" fmla="*/ 795 w 1428"/>
                <a:gd name="T21" fmla="*/ 1345 h 1429"/>
                <a:gd name="T22" fmla="*/ 1096 w 1428"/>
                <a:gd name="T23" fmla="*/ 1429 h 1429"/>
                <a:gd name="T24" fmla="*/ 1282 w 1428"/>
                <a:gd name="T25" fmla="*/ 1348 h 1429"/>
                <a:gd name="T26" fmla="*/ 1380 w 1428"/>
                <a:gd name="T27" fmla="*/ 1249 h 1429"/>
                <a:gd name="T28" fmla="*/ 1379 w 1428"/>
                <a:gd name="T29" fmla="*/ 1028 h 1429"/>
                <a:gd name="T30" fmla="*/ 1318 w 1428"/>
                <a:gd name="T31" fmla="*/ 1189 h 1429"/>
                <a:gd name="T32" fmla="*/ 1279 w 1428"/>
                <a:gd name="T33" fmla="*/ 1228 h 1429"/>
                <a:gd name="T34" fmla="*/ 1097 w 1428"/>
                <a:gd name="T35" fmla="*/ 1343 h 1429"/>
                <a:gd name="T36" fmla="*/ 832 w 1428"/>
                <a:gd name="T37" fmla="*/ 1267 h 1429"/>
                <a:gd name="T38" fmla="*/ 130 w 1428"/>
                <a:gd name="T39" fmla="*/ 514 h 1429"/>
                <a:gd name="T40" fmla="*/ 138 w 1428"/>
                <a:gd name="T41" fmla="*/ 218 h 1429"/>
                <a:gd name="T42" fmla="*/ 296 w 1428"/>
                <a:gd name="T43" fmla="*/ 87 h 1429"/>
                <a:gd name="T44" fmla="*/ 343 w 1428"/>
                <a:gd name="T45" fmla="*/ 110 h 1429"/>
                <a:gd name="T46" fmla="*/ 431 w 1428"/>
                <a:gd name="T47" fmla="*/ 198 h 1429"/>
                <a:gd name="T48" fmla="*/ 519 w 1428"/>
                <a:gd name="T49" fmla="*/ 385 h 1429"/>
                <a:gd name="T50" fmla="*/ 411 w 1428"/>
                <a:gd name="T51" fmla="*/ 490 h 1429"/>
                <a:gd name="T52" fmla="*/ 393 w 1428"/>
                <a:gd name="T53" fmla="*/ 565 h 1429"/>
                <a:gd name="T54" fmla="*/ 497 w 1428"/>
                <a:gd name="T55" fmla="*/ 736 h 1429"/>
                <a:gd name="T56" fmla="*/ 781 w 1428"/>
                <a:gd name="T57" fmla="*/ 995 h 1429"/>
                <a:gd name="T58" fmla="*/ 852 w 1428"/>
                <a:gd name="T59" fmla="*/ 1033 h 1429"/>
                <a:gd name="T60" fmla="*/ 888 w 1428"/>
                <a:gd name="T61" fmla="*/ 1044 h 1429"/>
                <a:gd name="T62" fmla="*/ 1046 w 1428"/>
                <a:gd name="T63" fmla="*/ 912 h 1429"/>
                <a:gd name="T64" fmla="*/ 1140 w 1428"/>
                <a:gd name="T65" fmla="*/ 912 h 1429"/>
                <a:gd name="T66" fmla="*/ 1318 w 1428"/>
                <a:gd name="T67" fmla="*/ 1189 h 1429"/>
                <a:gd name="T68" fmla="*/ 1318 w 1428"/>
                <a:gd name="T69" fmla="*/ 1189 h 1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8" h="1429">
                  <a:moveTo>
                    <a:pt x="1203" y="852"/>
                  </a:moveTo>
                  <a:cubicBezTo>
                    <a:pt x="1172" y="819"/>
                    <a:pt x="1135" y="802"/>
                    <a:pt x="1095" y="802"/>
                  </a:cubicBezTo>
                  <a:cubicBezTo>
                    <a:pt x="1056" y="802"/>
                    <a:pt x="1018" y="819"/>
                    <a:pt x="986" y="851"/>
                  </a:cubicBezTo>
                  <a:cubicBezTo>
                    <a:pt x="884" y="952"/>
                    <a:pt x="884" y="952"/>
                    <a:pt x="884" y="952"/>
                  </a:cubicBezTo>
                  <a:cubicBezTo>
                    <a:pt x="876" y="948"/>
                    <a:pt x="868" y="944"/>
                    <a:pt x="860" y="939"/>
                  </a:cubicBezTo>
                  <a:cubicBezTo>
                    <a:pt x="848" y="934"/>
                    <a:pt x="837" y="928"/>
                    <a:pt x="828" y="922"/>
                  </a:cubicBezTo>
                  <a:cubicBezTo>
                    <a:pt x="733" y="862"/>
                    <a:pt x="647" y="784"/>
                    <a:pt x="565" y="682"/>
                  </a:cubicBezTo>
                  <a:cubicBezTo>
                    <a:pt x="525" y="632"/>
                    <a:pt x="498" y="589"/>
                    <a:pt x="478" y="546"/>
                  </a:cubicBezTo>
                  <a:cubicBezTo>
                    <a:pt x="505" y="522"/>
                    <a:pt x="529" y="497"/>
                    <a:pt x="553" y="473"/>
                  </a:cubicBezTo>
                  <a:cubicBezTo>
                    <a:pt x="562" y="464"/>
                    <a:pt x="571" y="455"/>
                    <a:pt x="579" y="446"/>
                  </a:cubicBezTo>
                  <a:cubicBezTo>
                    <a:pt x="647" y="379"/>
                    <a:pt x="647" y="292"/>
                    <a:pt x="579" y="225"/>
                  </a:cubicBezTo>
                  <a:cubicBezTo>
                    <a:pt x="492" y="137"/>
                    <a:pt x="492" y="137"/>
                    <a:pt x="492" y="137"/>
                  </a:cubicBezTo>
                  <a:cubicBezTo>
                    <a:pt x="482" y="127"/>
                    <a:pt x="472" y="117"/>
                    <a:pt x="462" y="107"/>
                  </a:cubicBezTo>
                  <a:cubicBezTo>
                    <a:pt x="443" y="87"/>
                    <a:pt x="423" y="66"/>
                    <a:pt x="402" y="47"/>
                  </a:cubicBezTo>
                  <a:cubicBezTo>
                    <a:pt x="371" y="17"/>
                    <a:pt x="334" y="0"/>
                    <a:pt x="295" y="0"/>
                  </a:cubicBezTo>
                  <a:cubicBezTo>
                    <a:pt x="256" y="0"/>
                    <a:pt x="218" y="17"/>
                    <a:pt x="186" y="47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36" y="199"/>
                    <a:pt x="12" y="249"/>
                    <a:pt x="7" y="306"/>
                  </a:cubicBezTo>
                  <a:cubicBezTo>
                    <a:pt x="0" y="400"/>
                    <a:pt x="27" y="487"/>
                    <a:pt x="48" y="544"/>
                  </a:cubicBezTo>
                  <a:cubicBezTo>
                    <a:pt x="100" y="684"/>
                    <a:pt x="178" y="813"/>
                    <a:pt x="293" y="952"/>
                  </a:cubicBezTo>
                  <a:cubicBezTo>
                    <a:pt x="433" y="1120"/>
                    <a:pt x="602" y="1252"/>
                    <a:pt x="795" y="1345"/>
                  </a:cubicBezTo>
                  <a:cubicBezTo>
                    <a:pt x="868" y="1380"/>
                    <a:pt x="966" y="1421"/>
                    <a:pt x="1076" y="1428"/>
                  </a:cubicBezTo>
                  <a:cubicBezTo>
                    <a:pt x="1083" y="1428"/>
                    <a:pt x="1090" y="1429"/>
                    <a:pt x="1096" y="1429"/>
                  </a:cubicBezTo>
                  <a:cubicBezTo>
                    <a:pt x="1170" y="1429"/>
                    <a:pt x="1232" y="1402"/>
                    <a:pt x="1281" y="1349"/>
                  </a:cubicBezTo>
                  <a:cubicBezTo>
                    <a:pt x="1281" y="1349"/>
                    <a:pt x="1282" y="1348"/>
                    <a:pt x="1282" y="1348"/>
                  </a:cubicBezTo>
                  <a:cubicBezTo>
                    <a:pt x="1299" y="1328"/>
                    <a:pt x="1318" y="1309"/>
                    <a:pt x="1338" y="1290"/>
                  </a:cubicBezTo>
                  <a:cubicBezTo>
                    <a:pt x="1352" y="1277"/>
                    <a:pt x="1366" y="1263"/>
                    <a:pt x="1380" y="1249"/>
                  </a:cubicBezTo>
                  <a:cubicBezTo>
                    <a:pt x="1411" y="1216"/>
                    <a:pt x="1428" y="1177"/>
                    <a:pt x="1428" y="1138"/>
                  </a:cubicBezTo>
                  <a:cubicBezTo>
                    <a:pt x="1428" y="1098"/>
                    <a:pt x="1411" y="1060"/>
                    <a:pt x="1379" y="1028"/>
                  </a:cubicBezTo>
                  <a:lnTo>
                    <a:pt x="1203" y="852"/>
                  </a:lnTo>
                  <a:close/>
                  <a:moveTo>
                    <a:pt x="1318" y="1189"/>
                  </a:moveTo>
                  <a:cubicBezTo>
                    <a:pt x="1317" y="1189"/>
                    <a:pt x="1317" y="1189"/>
                    <a:pt x="1318" y="1189"/>
                  </a:cubicBezTo>
                  <a:cubicBezTo>
                    <a:pt x="1305" y="1202"/>
                    <a:pt x="1292" y="1214"/>
                    <a:pt x="1279" y="1228"/>
                  </a:cubicBezTo>
                  <a:cubicBezTo>
                    <a:pt x="1258" y="1248"/>
                    <a:pt x="1237" y="1268"/>
                    <a:pt x="1217" y="1292"/>
                  </a:cubicBezTo>
                  <a:cubicBezTo>
                    <a:pt x="1185" y="1326"/>
                    <a:pt x="1147" y="1343"/>
                    <a:pt x="1097" y="1343"/>
                  </a:cubicBezTo>
                  <a:cubicBezTo>
                    <a:pt x="1092" y="1343"/>
                    <a:pt x="1087" y="1343"/>
                    <a:pt x="1082" y="1342"/>
                  </a:cubicBezTo>
                  <a:cubicBezTo>
                    <a:pt x="987" y="1336"/>
                    <a:pt x="899" y="1299"/>
                    <a:pt x="832" y="1267"/>
                  </a:cubicBezTo>
                  <a:cubicBezTo>
                    <a:pt x="651" y="1180"/>
                    <a:pt x="492" y="1055"/>
                    <a:pt x="360" y="897"/>
                  </a:cubicBezTo>
                  <a:cubicBezTo>
                    <a:pt x="251" y="766"/>
                    <a:pt x="178" y="644"/>
                    <a:pt x="130" y="514"/>
                  </a:cubicBezTo>
                  <a:cubicBezTo>
                    <a:pt x="100" y="434"/>
                    <a:pt x="89" y="372"/>
                    <a:pt x="94" y="313"/>
                  </a:cubicBezTo>
                  <a:cubicBezTo>
                    <a:pt x="97" y="276"/>
                    <a:pt x="111" y="245"/>
                    <a:pt x="138" y="218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63" y="95"/>
                    <a:pt x="279" y="87"/>
                    <a:pt x="296" y="87"/>
                  </a:cubicBezTo>
                  <a:cubicBezTo>
                    <a:pt x="316" y="87"/>
                    <a:pt x="332" y="99"/>
                    <a:pt x="342" y="109"/>
                  </a:cubicBezTo>
                  <a:cubicBezTo>
                    <a:pt x="343" y="110"/>
                    <a:pt x="343" y="110"/>
                    <a:pt x="343" y="110"/>
                  </a:cubicBezTo>
                  <a:cubicBezTo>
                    <a:pt x="363" y="128"/>
                    <a:pt x="381" y="147"/>
                    <a:pt x="401" y="167"/>
                  </a:cubicBezTo>
                  <a:cubicBezTo>
                    <a:pt x="411" y="177"/>
                    <a:pt x="421" y="188"/>
                    <a:pt x="431" y="198"/>
                  </a:cubicBezTo>
                  <a:cubicBezTo>
                    <a:pt x="519" y="286"/>
                    <a:pt x="519" y="286"/>
                    <a:pt x="519" y="286"/>
                  </a:cubicBezTo>
                  <a:cubicBezTo>
                    <a:pt x="553" y="320"/>
                    <a:pt x="553" y="351"/>
                    <a:pt x="519" y="385"/>
                  </a:cubicBezTo>
                  <a:cubicBezTo>
                    <a:pt x="509" y="394"/>
                    <a:pt x="500" y="403"/>
                    <a:pt x="491" y="412"/>
                  </a:cubicBezTo>
                  <a:cubicBezTo>
                    <a:pt x="464" y="440"/>
                    <a:pt x="439" y="465"/>
                    <a:pt x="411" y="490"/>
                  </a:cubicBezTo>
                  <a:cubicBezTo>
                    <a:pt x="410" y="491"/>
                    <a:pt x="410" y="491"/>
                    <a:pt x="409" y="492"/>
                  </a:cubicBezTo>
                  <a:cubicBezTo>
                    <a:pt x="382" y="520"/>
                    <a:pt x="387" y="546"/>
                    <a:pt x="393" y="565"/>
                  </a:cubicBezTo>
                  <a:cubicBezTo>
                    <a:pt x="394" y="568"/>
                    <a:pt x="394" y="568"/>
                    <a:pt x="394" y="568"/>
                  </a:cubicBezTo>
                  <a:cubicBezTo>
                    <a:pt x="416" y="623"/>
                    <a:pt x="448" y="674"/>
                    <a:pt x="497" y="736"/>
                  </a:cubicBezTo>
                  <a:cubicBezTo>
                    <a:pt x="497" y="737"/>
                    <a:pt x="497" y="737"/>
                    <a:pt x="497" y="737"/>
                  </a:cubicBezTo>
                  <a:cubicBezTo>
                    <a:pt x="586" y="845"/>
                    <a:pt x="679" y="930"/>
                    <a:pt x="781" y="995"/>
                  </a:cubicBezTo>
                  <a:cubicBezTo>
                    <a:pt x="795" y="1003"/>
                    <a:pt x="808" y="1010"/>
                    <a:pt x="821" y="1017"/>
                  </a:cubicBezTo>
                  <a:cubicBezTo>
                    <a:pt x="832" y="1022"/>
                    <a:pt x="843" y="1028"/>
                    <a:pt x="852" y="1033"/>
                  </a:cubicBezTo>
                  <a:cubicBezTo>
                    <a:pt x="854" y="1034"/>
                    <a:pt x="855" y="1035"/>
                    <a:pt x="856" y="1036"/>
                  </a:cubicBezTo>
                  <a:cubicBezTo>
                    <a:pt x="867" y="1041"/>
                    <a:pt x="877" y="1044"/>
                    <a:pt x="888" y="1044"/>
                  </a:cubicBezTo>
                  <a:cubicBezTo>
                    <a:pt x="915" y="1044"/>
                    <a:pt x="931" y="1027"/>
                    <a:pt x="937" y="1022"/>
                  </a:cubicBezTo>
                  <a:cubicBezTo>
                    <a:pt x="1046" y="912"/>
                    <a:pt x="1046" y="912"/>
                    <a:pt x="1046" y="912"/>
                  </a:cubicBezTo>
                  <a:cubicBezTo>
                    <a:pt x="1057" y="901"/>
                    <a:pt x="1074" y="888"/>
                    <a:pt x="1094" y="888"/>
                  </a:cubicBezTo>
                  <a:cubicBezTo>
                    <a:pt x="1114" y="888"/>
                    <a:pt x="1131" y="901"/>
                    <a:pt x="1140" y="912"/>
                  </a:cubicBezTo>
                  <a:cubicBezTo>
                    <a:pt x="1317" y="1089"/>
                    <a:pt x="1317" y="1089"/>
                    <a:pt x="1317" y="1089"/>
                  </a:cubicBezTo>
                  <a:cubicBezTo>
                    <a:pt x="1350" y="1121"/>
                    <a:pt x="1350" y="1155"/>
                    <a:pt x="1318" y="1189"/>
                  </a:cubicBezTo>
                  <a:close/>
                  <a:moveTo>
                    <a:pt x="1318" y="1189"/>
                  </a:moveTo>
                  <a:cubicBezTo>
                    <a:pt x="1318" y="1189"/>
                    <a:pt x="1318" y="1189"/>
                    <a:pt x="1318" y="1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1">
              <a:extLst>
                <a:ext uri="{FF2B5EF4-FFF2-40B4-BE49-F238E27FC236}">
                  <a16:creationId xmlns:a16="http://schemas.microsoft.com/office/drawing/2014/main" xmlns="" id="{F5DE8DC5-8318-443D-9F1D-CADA8051E5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1" y="2382"/>
              <a:ext cx="100" cy="99"/>
            </a:xfrm>
            <a:custGeom>
              <a:avLst/>
              <a:gdLst>
                <a:gd name="T0" fmla="*/ 39 w 464"/>
                <a:gd name="T1" fmla="*/ 89 h 460"/>
                <a:gd name="T2" fmla="*/ 260 w 464"/>
                <a:gd name="T3" fmla="*/ 204 h 460"/>
                <a:gd name="T4" fmla="*/ 375 w 464"/>
                <a:gd name="T5" fmla="*/ 425 h 460"/>
                <a:gd name="T6" fmla="*/ 417 w 464"/>
                <a:gd name="T7" fmla="*/ 460 h 460"/>
                <a:gd name="T8" fmla="*/ 425 w 464"/>
                <a:gd name="T9" fmla="*/ 460 h 460"/>
                <a:gd name="T10" fmla="*/ 460 w 464"/>
                <a:gd name="T11" fmla="*/ 410 h 460"/>
                <a:gd name="T12" fmla="*/ 322 w 464"/>
                <a:gd name="T13" fmla="*/ 143 h 460"/>
                <a:gd name="T14" fmla="*/ 54 w 464"/>
                <a:gd name="T15" fmla="*/ 4 h 460"/>
                <a:gd name="T16" fmla="*/ 4 w 464"/>
                <a:gd name="T17" fmla="*/ 39 h 460"/>
                <a:gd name="T18" fmla="*/ 39 w 464"/>
                <a:gd name="T19" fmla="*/ 89 h 460"/>
                <a:gd name="T20" fmla="*/ 39 w 464"/>
                <a:gd name="T21" fmla="*/ 89 h 460"/>
                <a:gd name="T22" fmla="*/ 39 w 464"/>
                <a:gd name="T23" fmla="*/ 8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4" h="460">
                  <a:moveTo>
                    <a:pt x="39" y="89"/>
                  </a:moveTo>
                  <a:cubicBezTo>
                    <a:pt x="123" y="103"/>
                    <a:pt x="199" y="143"/>
                    <a:pt x="260" y="204"/>
                  </a:cubicBezTo>
                  <a:cubicBezTo>
                    <a:pt x="321" y="265"/>
                    <a:pt x="360" y="341"/>
                    <a:pt x="375" y="425"/>
                  </a:cubicBezTo>
                  <a:cubicBezTo>
                    <a:pt x="378" y="446"/>
                    <a:pt x="396" y="460"/>
                    <a:pt x="417" y="460"/>
                  </a:cubicBezTo>
                  <a:cubicBezTo>
                    <a:pt x="420" y="460"/>
                    <a:pt x="422" y="460"/>
                    <a:pt x="425" y="460"/>
                  </a:cubicBezTo>
                  <a:cubicBezTo>
                    <a:pt x="448" y="456"/>
                    <a:pt x="464" y="433"/>
                    <a:pt x="460" y="410"/>
                  </a:cubicBezTo>
                  <a:cubicBezTo>
                    <a:pt x="443" y="308"/>
                    <a:pt x="395" y="216"/>
                    <a:pt x="322" y="143"/>
                  </a:cubicBezTo>
                  <a:cubicBezTo>
                    <a:pt x="248" y="69"/>
                    <a:pt x="156" y="21"/>
                    <a:pt x="54" y="4"/>
                  </a:cubicBezTo>
                  <a:cubicBezTo>
                    <a:pt x="31" y="0"/>
                    <a:pt x="9" y="16"/>
                    <a:pt x="4" y="39"/>
                  </a:cubicBezTo>
                  <a:cubicBezTo>
                    <a:pt x="0" y="63"/>
                    <a:pt x="16" y="85"/>
                    <a:pt x="39" y="89"/>
                  </a:cubicBezTo>
                  <a:close/>
                  <a:moveTo>
                    <a:pt x="39" y="89"/>
                  </a:moveTo>
                  <a:cubicBezTo>
                    <a:pt x="39" y="89"/>
                    <a:pt x="39" y="89"/>
                    <a:pt x="39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xmlns="" id="{4A60FC22-91CF-453A-B0B6-95E099243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3" y="2322"/>
              <a:ext cx="157" cy="157"/>
            </a:xfrm>
            <a:custGeom>
              <a:avLst/>
              <a:gdLst>
                <a:gd name="T0" fmla="*/ 721 w 725"/>
                <a:gd name="T1" fmla="*/ 672 h 722"/>
                <a:gd name="T2" fmla="*/ 493 w 725"/>
                <a:gd name="T3" fmla="*/ 232 h 722"/>
                <a:gd name="T4" fmla="*/ 53 w 725"/>
                <a:gd name="T5" fmla="*/ 4 h 722"/>
                <a:gd name="T6" fmla="*/ 4 w 725"/>
                <a:gd name="T7" fmla="*/ 39 h 722"/>
                <a:gd name="T8" fmla="*/ 39 w 725"/>
                <a:gd name="T9" fmla="*/ 89 h 722"/>
                <a:gd name="T10" fmla="*/ 432 w 725"/>
                <a:gd name="T11" fmla="*/ 293 h 722"/>
                <a:gd name="T12" fmla="*/ 636 w 725"/>
                <a:gd name="T13" fmla="*/ 686 h 722"/>
                <a:gd name="T14" fmla="*/ 679 w 725"/>
                <a:gd name="T15" fmla="*/ 722 h 722"/>
                <a:gd name="T16" fmla="*/ 686 w 725"/>
                <a:gd name="T17" fmla="*/ 722 h 722"/>
                <a:gd name="T18" fmla="*/ 721 w 725"/>
                <a:gd name="T19" fmla="*/ 672 h 722"/>
                <a:gd name="T20" fmla="*/ 721 w 725"/>
                <a:gd name="T21" fmla="*/ 672 h 722"/>
                <a:gd name="T22" fmla="*/ 721 w 725"/>
                <a:gd name="T23" fmla="*/ 672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5" h="722">
                  <a:moveTo>
                    <a:pt x="721" y="672"/>
                  </a:moveTo>
                  <a:cubicBezTo>
                    <a:pt x="693" y="505"/>
                    <a:pt x="614" y="353"/>
                    <a:pt x="493" y="232"/>
                  </a:cubicBezTo>
                  <a:cubicBezTo>
                    <a:pt x="372" y="111"/>
                    <a:pt x="220" y="33"/>
                    <a:pt x="53" y="4"/>
                  </a:cubicBezTo>
                  <a:cubicBezTo>
                    <a:pt x="30" y="0"/>
                    <a:pt x="8" y="16"/>
                    <a:pt x="4" y="39"/>
                  </a:cubicBezTo>
                  <a:cubicBezTo>
                    <a:pt x="0" y="63"/>
                    <a:pt x="15" y="85"/>
                    <a:pt x="39" y="89"/>
                  </a:cubicBezTo>
                  <a:cubicBezTo>
                    <a:pt x="188" y="115"/>
                    <a:pt x="324" y="185"/>
                    <a:pt x="432" y="293"/>
                  </a:cubicBezTo>
                  <a:cubicBezTo>
                    <a:pt x="541" y="401"/>
                    <a:pt x="611" y="537"/>
                    <a:pt x="636" y="686"/>
                  </a:cubicBezTo>
                  <a:cubicBezTo>
                    <a:pt x="640" y="708"/>
                    <a:pt x="658" y="722"/>
                    <a:pt x="679" y="722"/>
                  </a:cubicBezTo>
                  <a:cubicBezTo>
                    <a:pt x="681" y="722"/>
                    <a:pt x="684" y="722"/>
                    <a:pt x="686" y="722"/>
                  </a:cubicBezTo>
                  <a:cubicBezTo>
                    <a:pt x="709" y="718"/>
                    <a:pt x="725" y="696"/>
                    <a:pt x="721" y="672"/>
                  </a:cubicBezTo>
                  <a:close/>
                  <a:moveTo>
                    <a:pt x="721" y="672"/>
                  </a:moveTo>
                  <a:cubicBezTo>
                    <a:pt x="721" y="672"/>
                    <a:pt x="721" y="672"/>
                    <a:pt x="721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C6D9B726-7C8F-4971-8CE4-ED2036F77B9F}"/>
              </a:ext>
            </a:extLst>
          </p:cNvPr>
          <p:cNvCxnSpPr>
            <a:cxnSpLocks/>
          </p:cNvCxnSpPr>
          <p:nvPr/>
        </p:nvCxnSpPr>
        <p:spPr>
          <a:xfrm flipH="1">
            <a:off x="5846614" y="2132771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959BF0DD-1B5F-4B26-93A8-0F5393B2CD7C}"/>
              </a:ext>
            </a:extLst>
          </p:cNvPr>
          <p:cNvCxnSpPr>
            <a:cxnSpLocks/>
          </p:cNvCxnSpPr>
          <p:nvPr/>
        </p:nvCxnSpPr>
        <p:spPr>
          <a:xfrm flipH="1">
            <a:off x="5846614" y="3424499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9C200721-BD6C-4871-81C3-8282766BCF3D}"/>
              </a:ext>
            </a:extLst>
          </p:cNvPr>
          <p:cNvCxnSpPr>
            <a:cxnSpLocks/>
          </p:cNvCxnSpPr>
          <p:nvPr/>
        </p:nvCxnSpPr>
        <p:spPr>
          <a:xfrm flipH="1">
            <a:off x="5846614" y="4716227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26291D56-C988-4903-BABE-CD3DF7EE2474}"/>
              </a:ext>
            </a:extLst>
          </p:cNvPr>
          <p:cNvSpPr txBox="1"/>
          <p:nvPr/>
        </p:nvSpPr>
        <p:spPr>
          <a:xfrm>
            <a:off x="6780353" y="1331089"/>
            <a:ext cx="161775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 err="1">
                <a:solidFill>
                  <a:srgbClr val="3F403E"/>
                </a:solidFill>
                <a:effectLst/>
                <a:latin typeface="+mj-ea"/>
                <a:ea typeface="+mj-ea"/>
              </a:rPr>
              <a:t>TIANQI</a:t>
            </a:r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 PPT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3B681C0B-7666-4BDA-A307-DFE9B290C4E1}"/>
              </a:ext>
            </a:extLst>
          </p:cNvPr>
          <p:cNvSpPr txBox="1"/>
          <p:nvPr/>
        </p:nvSpPr>
        <p:spPr>
          <a:xfrm>
            <a:off x="6780353" y="2584420"/>
            <a:ext cx="272702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736593087@qq.com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8269A576-C93A-415B-A95E-1B4ED7AE2670}"/>
              </a:ext>
            </a:extLst>
          </p:cNvPr>
          <p:cNvSpPr txBox="1"/>
          <p:nvPr/>
        </p:nvSpPr>
        <p:spPr>
          <a:xfrm>
            <a:off x="6780353" y="3829813"/>
            <a:ext cx="1850186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tianqi.yanj.cn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464F7987-7A3B-4358-BBD7-8167021FAA9B}"/>
              </a:ext>
            </a:extLst>
          </p:cNvPr>
          <p:cNvSpPr txBox="1"/>
          <p:nvPr/>
        </p:nvSpPr>
        <p:spPr>
          <a:xfrm>
            <a:off x="6780353" y="5133945"/>
            <a:ext cx="1540806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199602223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0578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21" grpId="0"/>
      <p:bldP spid="22" grpId="0"/>
      <p:bldP spid="23" grpId="0"/>
      <p:bldP spid="31" grpId="0" animBg="1"/>
      <p:bldP spid="41" grpId="0"/>
      <p:bldP spid="42" grpId="0"/>
      <p:bldP spid="43" grpId="0"/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矩形 28">
            <a:extLst>
              <a:ext uri="{FF2B5EF4-FFF2-40B4-BE49-F238E27FC236}">
                <a16:creationId xmlns:a16="http://schemas.microsoft.com/office/drawing/2014/main" xmlns="" id="{75125EC2-5400-48FD-A782-71AFE781AC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438045"/>
            <a:ext cx="12192000" cy="34289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34">
            <a:extLst>
              <a:ext uri="{FF2B5EF4-FFF2-40B4-BE49-F238E27FC236}">
                <a16:creationId xmlns:a16="http://schemas.microsoft.com/office/drawing/2014/main" xmlns="" id="{F8E56A48-6523-4976-AF48-9341325D23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2824" y="-51764"/>
            <a:ext cx="12237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00" dirty="0">
                <a:solidFill>
                  <a:srgbClr val="F9B359">
                    <a:alpha val="30000"/>
                  </a:srgbClr>
                </a:solidFill>
                <a:latin typeface="+mj-ea"/>
                <a:ea typeface="+mj-ea"/>
              </a:rPr>
              <a:t>SAMPLE</a:t>
            </a:r>
            <a:endParaRPr lang="zh-CN" altLang="en-US" sz="23900" dirty="0">
              <a:solidFill>
                <a:srgbClr val="F9B359">
                  <a:alpha val="30000"/>
                </a:srgbClr>
              </a:solidFill>
              <a:latin typeface="+mj-ea"/>
              <a:ea typeface="+mj-ea"/>
            </a:endParaRPr>
          </a:p>
        </p:txBody>
      </p:sp>
      <p:sp>
        <p:nvSpPr>
          <p:cNvPr id="33" name="PA_矩形 32">
            <a:extLst>
              <a:ext uri="{FF2B5EF4-FFF2-40B4-BE49-F238E27FC236}">
                <a16:creationId xmlns:a16="http://schemas.microsoft.com/office/drawing/2014/main" xmlns="" id="{7005A686-BF12-4283-95D7-82A11A7FC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29368" y="1354007"/>
            <a:ext cx="9533262" cy="4149985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PA_矩形 27">
            <a:extLst>
              <a:ext uri="{FF2B5EF4-FFF2-40B4-BE49-F238E27FC236}">
                <a16:creationId xmlns:a16="http://schemas.microsoft.com/office/drawing/2014/main" xmlns="" id="{D7B0DC96-49A4-48FA-85CA-B1571C9126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51313" y="2153796"/>
            <a:ext cx="7489374" cy="2280495"/>
          </a:xfrm>
          <a:prstGeom prst="rect">
            <a:avLst/>
          </a:prstGeom>
          <a:noFill/>
          <a:ln w="25400">
            <a:solidFill>
              <a:srgbClr val="3F4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33">
            <a:extLst>
              <a:ext uri="{FF2B5EF4-FFF2-40B4-BE49-F238E27FC236}">
                <a16:creationId xmlns:a16="http://schemas.microsoft.com/office/drawing/2014/main" xmlns="" id="{2B44062B-2519-4645-BDBD-25E744EC4E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5034568" y="4973403"/>
            <a:ext cx="2067271" cy="189544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文本框 20">
            <a:extLst>
              <a:ext uri="{FF2B5EF4-FFF2-40B4-BE49-F238E27FC236}">
                <a16:creationId xmlns:a16="http://schemas.microsoft.com/office/drawing/2014/main" xmlns="" id="{78F4A048-D2DB-4E31-B55D-0777F6CC603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495768" y="2509213"/>
            <a:ext cx="5200463" cy="1569660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dirty="0">
                <a:solidFill>
                  <a:srgbClr val="F9B359"/>
                </a:solidFill>
                <a:latin typeface="+mj-ea"/>
                <a:ea typeface="+mj-ea"/>
              </a:rPr>
              <a:t>THANKS</a:t>
            </a:r>
            <a:endParaRPr lang="zh-CN" altLang="en-US" sz="9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1123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3" grpId="0" animBg="1"/>
      <p:bldP spid="28" grpId="0" animBg="1"/>
      <p:bldP spid="34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色块线条文字排版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渐变模板字体">
      <a:majorFont>
        <a:latin typeface="等线 Light"/>
        <a:ea typeface="微软雅黑"/>
        <a:cs typeface=""/>
      </a:majorFont>
      <a:minorFont>
        <a:latin typeface="等线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2037</TotalTime>
  <Words>1548</Words>
  <Application>Microsoft Office PowerPoint</Application>
  <PresentationFormat>宽屏</PresentationFormat>
  <Paragraphs>201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 Light</vt:lpstr>
      <vt:lpstr>宋体</vt:lpstr>
      <vt:lpstr>微软雅黑</vt:lpstr>
      <vt:lpstr>微软雅黑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简洁色块线条文字排版PPT模板</dc:title>
  <dc:creator>优品PPT</dc:creator>
  <cp:keywords>http:/www.ypppt.com</cp:keywords>
  <cp:lastModifiedBy>faith123</cp:lastModifiedBy>
  <cp:revision>98</cp:revision>
  <dcterms:created xsi:type="dcterms:W3CDTF">2017-09-03T02:38:38Z</dcterms:created>
  <dcterms:modified xsi:type="dcterms:W3CDTF">2020-05-12T06:02:04Z</dcterms:modified>
</cp:coreProperties>
</file>