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00" autoAdjust="0"/>
    <p:restoredTop sz="97778" autoAdjust="0"/>
  </p:normalViewPr>
  <p:slideViewPr>
    <p:cSldViewPr snapToGrid="0" showGuides="1">
      <p:cViewPr varScale="1">
        <p:scale>
          <a:sx n="85" d="100"/>
          <a:sy n="85" d="100"/>
        </p:scale>
        <p:origin x="342" y="96"/>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9C1AD"/>
            </a:solidFill>
          </c:spPr>
          <c:invertIfNegative val="0"/>
          <c:dPt>
            <c:idx val="0"/>
            <c:invertIfNegative val="0"/>
            <c:bubble3D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invertIfNegative val="0"/>
            <c:bubble3D val="0"/>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invertIfNegative val="0"/>
            <c:bubble3D val="0"/>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showLegendKey val="0"/>
          <c:showVal val="0"/>
          <c:showCatName val="0"/>
          <c:showSerName val="0"/>
          <c:showPercent val="0"/>
          <c:showBubbleSize val="0"/>
        </c:dLbls>
        <c:gapWidth val="150"/>
        <c:axId val="-1361407408"/>
        <c:axId val="-1361399792"/>
      </c:barChart>
      <c:catAx>
        <c:axId val="-1361407408"/>
        <c:scaling>
          <c:orientation val="minMax"/>
        </c:scaling>
        <c:delete val="0"/>
        <c:axPos val="b"/>
        <c:numFmt formatCode="General" sourceLinked="1"/>
        <c:majorTickMark val="out"/>
        <c:minorTickMark val="none"/>
        <c:tickLblPos val="nextTo"/>
        <c:spPr>
          <a:ln>
            <a:solidFill>
              <a:schemeClr val="bg1">
                <a:lumMod val="50000"/>
              </a:schemeClr>
            </a:solidFill>
          </a:ln>
        </c:spPr>
        <c:crossAx val="-1361399792"/>
        <c:crosses val="autoZero"/>
        <c:auto val="1"/>
        <c:lblAlgn val="ctr"/>
        <c:lblOffset val="100"/>
        <c:noMultiLvlLbl val="0"/>
      </c:catAx>
      <c:valAx>
        <c:axId val="-1361399792"/>
        <c:scaling>
          <c:orientation val="minMax"/>
        </c:scaling>
        <c:delete val="1"/>
        <c:axPos val="l"/>
        <c:numFmt formatCode="General" sourceLinked="1"/>
        <c:majorTickMark val="out"/>
        <c:minorTickMark val="none"/>
        <c:tickLblPos val="nextTo"/>
        <c:crossAx val="-1361407408"/>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2020/3/17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2020/3/17</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3/17/2020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2322063" y="2338092"/>
            <a:ext cx="8071440" cy="923330"/>
          </a:xfrm>
          <a:prstGeom prst="rect">
            <a:avLst/>
          </a:prstGeom>
          <a:noFill/>
        </p:spPr>
        <p:txBody>
          <a:bodyPr wrap="none" rtlCol="0">
            <a:spAutoFit/>
          </a:bodyPr>
          <a:lstStyle/>
          <a:p>
            <a:pPr algn="ctr"/>
            <a:r>
              <a:rPr lang="zh-CN" altLang="en-US" sz="5400" dirty="0">
                <a:solidFill>
                  <a:schemeClr val="bg1"/>
                </a:solidFill>
                <a:cs typeface="+mn-ea"/>
                <a:sym typeface="+mn-lt"/>
              </a:rPr>
              <a:t>销售目标计划管理</a:t>
            </a:r>
            <a:r>
              <a:rPr lang="en-US" altLang="zh-CN" sz="5400" dirty="0" err="1">
                <a:solidFill>
                  <a:schemeClr val="bg1"/>
                </a:solidFill>
                <a:cs typeface="+mn-ea"/>
                <a:sym typeface="+mn-lt"/>
              </a:rPr>
              <a:t>ppt</a:t>
            </a:r>
            <a:r>
              <a:rPr lang="zh-CN" altLang="en-US" sz="5400" dirty="0">
                <a:solidFill>
                  <a:schemeClr val="bg1"/>
                </a:solidFill>
                <a:cs typeface="+mn-ea"/>
                <a:sym typeface="+mn-lt"/>
              </a:rPr>
              <a:t>模板</a:t>
            </a:r>
            <a:endParaRPr lang="en-US" altLang="zh-CN" sz="54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5" name="图片 1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444" y="194979"/>
            <a:ext cx="1353562" cy="997090"/>
          </a:xfrm>
          <a:prstGeom prst="rect">
            <a:avLst/>
          </a:prstGeom>
        </p:spPr>
      </p:pic>
      <p:sp>
        <p:nvSpPr>
          <p:cNvPr id="116" name="Rectangle 4"/>
          <p:cNvSpPr txBox="1">
            <a:spLocks noChangeArrowheads="1"/>
          </p:cNvSpPr>
          <p:nvPr/>
        </p:nvSpPr>
        <p:spPr bwMode="auto">
          <a:xfrm>
            <a:off x="5640101" y="5529635"/>
            <a:ext cx="2298884"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fontAlgn="base">
              <a:spcBef>
                <a:spcPct val="0"/>
              </a:spcBef>
              <a:spcAft>
                <a:spcPct val="0"/>
              </a:spcAft>
            </a:pPr>
            <a:endParaRPr lang="zh-CN" altLang="en-US" sz="1800" b="0" dirty="0">
              <a:latin typeface="+mn-lt"/>
              <a:ea typeface="+mn-ea"/>
              <a:cs typeface="+mn-ea"/>
              <a:sym typeface="+mn-lt"/>
            </a:endParaRPr>
          </a:p>
        </p:txBody>
      </p:sp>
      <p:sp>
        <p:nvSpPr>
          <p:cNvPr id="118" name="TextBox 4"/>
          <p:cNvSpPr txBox="1"/>
          <p:nvPr/>
        </p:nvSpPr>
        <p:spPr>
          <a:xfrm>
            <a:off x="5316474" y="1007146"/>
            <a:ext cx="2082621"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2030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40143571"/>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par>
                          <p:cTn id="22" fill="hold">
                            <p:stCondLst>
                              <p:cond delay="35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8"/>
                                        </p:tgtEl>
                                        <p:attrNameLst>
                                          <p:attrName>style.visibility</p:attrName>
                                        </p:attrNameLst>
                                      </p:cBhvr>
                                      <p:to>
                                        <p:strVal val="visible"/>
                                      </p:to>
                                    </p:set>
                                    <p:animEffect transition="in" filter="randombar(horizontal)">
                                      <p:cBhvr>
                                        <p:cTn id="25" dur="500"/>
                                        <p:tgtEl>
                                          <p:spTgt spid="118"/>
                                        </p:tgtEl>
                                      </p:cBhvr>
                                    </p:animEffect>
                                  </p:childTnLst>
                                </p:cTn>
                              </p:par>
                            </p:childTnLst>
                          </p:cTn>
                        </p:par>
                        <p:par>
                          <p:cTn id="26" fill="hold">
                            <p:stCondLst>
                              <p:cond delay="45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3"/>
                                        </p:tgtEl>
                                        <p:attrNameLst>
                                          <p:attrName>style.visibility</p:attrName>
                                        </p:attrNameLst>
                                      </p:cBhvr>
                                      <p:to>
                                        <p:strVal val="visible"/>
                                      </p:to>
                                    </p:set>
                                    <p:animEffect transition="in" filter="wipe(left)">
                                      <p:cBhvr>
                                        <p:cTn id="29" dur="20"/>
                                        <p:tgtEl>
                                          <p:spTgt spid="113"/>
                                        </p:tgtEl>
                                      </p:cBhvr>
                                    </p:animEffect>
                                  </p:childTnLst>
                                </p:cTn>
                              </p:par>
                            </p:childTnLst>
                          </p:cTn>
                        </p:par>
                        <p:par>
                          <p:cTn id="30" fill="hold">
                            <p:stCondLst>
                              <p:cond delay="5426"/>
                            </p:stCondLst>
                            <p:childTnLst>
                              <p:par>
                                <p:cTn id="31" presetID="22" presetClass="entr" presetSubtype="8" fill="hold" grpId="0" nodeType="afterEffect" nodePh="1">
                                  <p:stCondLst>
                                    <p:cond delay="0"/>
                                  </p:stCondLst>
                                  <p:endCondLst>
                                    <p:cond evt="begin" delay="0">
                                      <p:tn val="31"/>
                                    </p:cond>
                                  </p:endCondLst>
                                  <p:childTnLst>
                                    <p:set>
                                      <p:cBhvr>
                                        <p:cTn id="32" dur="1" fill="hold">
                                          <p:stCondLst>
                                            <p:cond delay="0"/>
                                          </p:stCondLst>
                                        </p:cTn>
                                        <p:tgtEl>
                                          <p:spTgt spid="116"/>
                                        </p:tgtEl>
                                        <p:attrNameLst>
                                          <p:attrName>style.visibility</p:attrName>
                                        </p:attrNameLst>
                                      </p:cBhvr>
                                      <p:to>
                                        <p:strVal val="visible"/>
                                      </p:to>
                                    </p:set>
                                    <p:animEffect transition="in" filter="wipe(left)">
                                      <p:cBhvr>
                                        <p:cTn id="33" dur="500"/>
                                        <p:tgtEl>
                                          <p:spTgt spid="116"/>
                                        </p:tgtEl>
                                      </p:cBhvr>
                                    </p:animEffect>
                                  </p:childTnLst>
                                </p:cTn>
                              </p:par>
                              <p:par>
                                <p:cTn id="34" presetID="42" presetClass="entr" presetSubtype="0" fill="hold" nodeType="withEffect">
                                  <p:stCondLst>
                                    <p:cond delay="0"/>
                                  </p:stCondLst>
                                  <p:childTnLst>
                                    <p:set>
                                      <p:cBhvr>
                                        <p:cTn id="35" dur="1" fill="hold">
                                          <p:stCondLst>
                                            <p:cond delay="0"/>
                                          </p:stCondLst>
                                        </p:cTn>
                                        <p:tgtEl>
                                          <p:spTgt spid="115"/>
                                        </p:tgtEl>
                                        <p:attrNameLst>
                                          <p:attrName>style.visibility</p:attrName>
                                        </p:attrNameLst>
                                      </p:cBhvr>
                                      <p:to>
                                        <p:strVal val="visible"/>
                                      </p:to>
                                    </p:set>
                                    <p:animEffect transition="in" filter="fade">
                                      <p:cBhvr>
                                        <p:cTn id="36" dur="1000"/>
                                        <p:tgtEl>
                                          <p:spTgt spid="115"/>
                                        </p:tgtEl>
                                      </p:cBhvr>
                                    </p:animEffect>
                                    <p:anim calcmode="lin" valueType="num">
                                      <p:cBhvr>
                                        <p:cTn id="37" dur="1000" fill="hold"/>
                                        <p:tgtEl>
                                          <p:spTgt spid="115"/>
                                        </p:tgtEl>
                                        <p:attrNameLst>
                                          <p:attrName>ppt_x</p:attrName>
                                        </p:attrNameLst>
                                      </p:cBhvr>
                                      <p:tavLst>
                                        <p:tav tm="0">
                                          <p:val>
                                            <p:strVal val="#ppt_x"/>
                                          </p:val>
                                        </p:tav>
                                        <p:tav tm="100000">
                                          <p:val>
                                            <p:strVal val="#ppt_x"/>
                                          </p:val>
                                        </p:tav>
                                      </p:tavLst>
                                    </p:anim>
                                    <p:anim calcmode="lin" valueType="num">
                                      <p:cBhvr>
                                        <p:cTn id="38"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6" grpId="0"/>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oup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36003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val="331120274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val="241845339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val="2726591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280205637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91148837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76147560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val="366910948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val="231173649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4394669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6991925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1822477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val="44102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51693468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32785462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2864250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8897646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val="2654808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3287056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344875178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val="374457945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8616" y="416480"/>
            <a:ext cx="976495" cy="719327"/>
          </a:xfrm>
          <a:prstGeom prst="rect">
            <a:avLst/>
          </a:prstGeom>
        </p:spPr>
      </p:pic>
      <p:sp>
        <p:nvSpPr>
          <p:cNvPr id="119" name="TextBox 4"/>
          <p:cNvSpPr txBox="1"/>
          <p:nvPr/>
        </p:nvSpPr>
        <p:spPr>
          <a:xfrm>
            <a:off x="5316474" y="1007146"/>
            <a:ext cx="2082621"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2030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childTnLst>
                          </p:cTn>
                        </p:par>
                        <p:par>
                          <p:cTn id="22" fill="hold">
                            <p:stCondLst>
                              <p:cond delay="28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par>
                          <p:cTn id="26" fill="hold">
                            <p:stCondLst>
                              <p:cond delay="37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4"/>
                                        </p:tgtEl>
                                        <p:attrNameLst>
                                          <p:attrName>style.visibility</p:attrName>
                                        </p:attrNameLst>
                                      </p:cBhvr>
                                      <p:to>
                                        <p:strVal val="visible"/>
                                      </p:to>
                                    </p:set>
                                    <p:animEffect transition="in" filter="wipe(left)">
                                      <p:cBhvr>
                                        <p:cTn id="29" dur="20"/>
                                        <p:tgtEl>
                                          <p:spTgt spid="114"/>
                                        </p:tgtEl>
                                      </p:cBhvr>
                                    </p:animEffect>
                                  </p:childTnLst>
                                </p:cTn>
                              </p:par>
                              <p:par>
                                <p:cTn id="30" presetID="42"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蓝色渐变"/>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4373</TotalTime>
  <Words>2956</Words>
  <Application>Microsoft Office PowerPoint</Application>
  <PresentationFormat>自定义</PresentationFormat>
  <Paragraphs>255</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ITC Avant Garde Std Bk</vt:lpstr>
      <vt:lpstr>等线</vt:lpstr>
      <vt:lpstr>宋体</vt:lpstr>
      <vt:lpstr>微软雅黑</vt:lpstr>
      <vt:lpstr>Agency FB</vt:lpstr>
      <vt:lpstr>Arial</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蓝色渐变</dc:title>
  <dc:creator>第一PPT</dc:creator>
  <cp:keywords>www.1ppt.com</cp:keywords>
  <dc:description>www.1ppt.com</dc:description>
  <cp:lastModifiedBy>faith123</cp:lastModifiedBy>
  <cp:revision>2924</cp:revision>
  <dcterms:created xsi:type="dcterms:W3CDTF">2015-12-01T09:06:39Z</dcterms:created>
  <dcterms:modified xsi:type="dcterms:W3CDTF">2020-03-17T03:07:38Z</dcterms:modified>
</cp:coreProperties>
</file>